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3" r:id="rId3"/>
    <p:sldId id="274" r:id="rId4"/>
    <p:sldId id="262" r:id="rId5"/>
    <p:sldId id="263" r:id="rId6"/>
    <p:sldId id="266" r:id="rId7"/>
    <p:sldId id="269" r:id="rId8"/>
    <p:sldId id="264" r:id="rId9"/>
    <p:sldId id="265" r:id="rId10"/>
    <p:sldId id="268" r:id="rId11"/>
    <p:sldId id="267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iseño de Plantillas" id="{1328C5D3-7A83-4348-95FC-3B1FA6CE7EB7}">
          <p14:sldIdLst>
            <p14:sldId id="272"/>
            <p14:sldId id="273"/>
            <p14:sldId id="274"/>
            <p14:sldId id="262"/>
            <p14:sldId id="263"/>
            <p14:sldId id="266"/>
            <p14:sldId id="269"/>
            <p14:sldId id="264"/>
            <p14:sldId id="265"/>
            <p14:sldId id="268"/>
            <p14:sldId id="267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768" userDrawn="1">
          <p15:clr>
            <a:srgbClr val="A4A3A4"/>
          </p15:clr>
        </p15:guide>
        <p15:guide id="3" orient="horz" pos="288" userDrawn="1">
          <p15:clr>
            <a:srgbClr val="A4A3A4"/>
          </p15:clr>
        </p15:guide>
        <p15:guide id="4" orient="horz" pos="672" userDrawn="1">
          <p15:clr>
            <a:srgbClr val="A4A3A4"/>
          </p15:clr>
        </p15:guide>
        <p15:guide id="5" pos="408" userDrawn="1">
          <p15:clr>
            <a:srgbClr val="A4A3A4"/>
          </p15:clr>
        </p15:guide>
        <p15:guide id="6" pos="7296" userDrawn="1">
          <p15:clr>
            <a:srgbClr val="A4A3A4"/>
          </p15:clr>
        </p15:guide>
        <p15:guide id="7" orient="horz" pos="39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718A"/>
    <a:srgbClr val="FF8000"/>
    <a:srgbClr val="4DD9FF"/>
    <a:srgbClr val="67A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02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714" y="96"/>
      </p:cViewPr>
      <p:guideLst>
        <p:guide orient="horz" pos="2184"/>
        <p:guide pos="3768"/>
        <p:guide orient="horz" pos="288"/>
        <p:guide orient="horz" pos="672"/>
        <p:guide pos="408"/>
        <p:guide pos="7296"/>
        <p:guide orient="horz" pos="39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 userDrawn="1"/>
        </p:nvSpPr>
        <p:spPr bwMode="auto">
          <a:xfrm>
            <a:off x="537235" y="614395"/>
            <a:ext cx="11023394" cy="570480"/>
          </a:xfrm>
          <a:prstGeom prst="rect">
            <a:avLst/>
          </a:prstGeom>
          <a:solidFill>
            <a:srgbClr val="0070C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60406" y="545692"/>
            <a:ext cx="8831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TIMELINES,</a:t>
            </a:r>
            <a:r>
              <a:rPr lang="en-US" sz="4000" b="1" baseline="0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CHARTS AND GRAPHS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756927" y="4923009"/>
            <a:ext cx="573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License and Contents:</a:t>
            </a:r>
          </a:p>
          <a:p>
            <a:r>
              <a:rPr lang="en-US" sz="1200" b="0" dirty="0">
                <a:latin typeface="Century Gothic" panose="020B0502020202020204" pitchFamily="34" charset="0"/>
              </a:rPr>
              <a:t>You can use these contents for personal and commercial projects. This graphic material was designed by CAVI MEDIA, and you can modify it according to your needs. </a:t>
            </a:r>
          </a:p>
          <a:p>
            <a:r>
              <a:rPr lang="en-US" sz="1200" b="0" dirty="0">
                <a:latin typeface="Century Gothic" panose="020B0502020202020204" pitchFamily="34" charset="0"/>
              </a:rPr>
              <a:t>Not for Sale. If you want to sell CAVI MEDIA products, please contact us. You cannot offer them for free either. For questions or doubts contact us at contact@cavimedia.com.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776203" y="1184875"/>
            <a:ext cx="4439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TEMPLATES SET</a:t>
            </a:r>
          </a:p>
        </p:txBody>
      </p:sp>
    </p:spTree>
    <p:extLst>
      <p:ext uri="{BB962C8B-B14F-4D97-AF65-F5344CB8AC3E}">
        <p14:creationId xmlns:p14="http://schemas.microsoft.com/office/powerpoint/2010/main" val="105034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785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43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08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214327" y="1305953"/>
            <a:ext cx="4258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Colors</a:t>
            </a:r>
          </a:p>
        </p:txBody>
      </p:sp>
      <p:sp>
        <p:nvSpPr>
          <p:cNvPr id="3" name="Oval 2"/>
          <p:cNvSpPr/>
          <p:nvPr userDrawn="1"/>
        </p:nvSpPr>
        <p:spPr>
          <a:xfrm>
            <a:off x="508174" y="2118933"/>
            <a:ext cx="1039836" cy="1017349"/>
          </a:xfrm>
          <a:prstGeom prst="ellipse">
            <a:avLst/>
          </a:prstGeom>
          <a:solidFill>
            <a:srgbClr val="67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576022" y="2153652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103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G:172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191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9195197" y="590271"/>
            <a:ext cx="2561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 KIT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6258383" y="1730935"/>
            <a:ext cx="54986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Style: </a:t>
            </a:r>
            <a:r>
              <a:rPr lang="en-US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 and Calibri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7103260" y="2564801"/>
            <a:ext cx="337262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Text Size: </a:t>
            </a:r>
          </a:p>
          <a:p>
            <a:pPr algn="ctr"/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Titles 48pts </a:t>
            </a:r>
          </a:p>
          <a:p>
            <a:pPr algn="ctr"/>
            <a:r>
              <a:rPr lang="en-US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Subtitles and Content: 28-32pts minimum</a:t>
            </a:r>
          </a:p>
          <a:p>
            <a:pPr algn="ctr"/>
            <a:endParaRPr lang="en-US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207725" y="1594436"/>
            <a:ext cx="0" cy="325615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846921" y="4994754"/>
            <a:ext cx="107051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Important Note: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need to make any changes to your templates follow these instructions:</a:t>
            </a:r>
          </a:p>
          <a:p>
            <a:r>
              <a:rPr lang="en-US" sz="2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 to top menu&gt;click on View tab&gt;click on Slide Master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Then, make the changes on your templates </a:t>
            </a:r>
            <a:r>
              <a:rPr lang="en-US" sz="200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&gt;click</a:t>
            </a:r>
            <a:r>
              <a:rPr lang="en-US" sz="2000" baseline="0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Slide Master Tab&gt;click Close</a:t>
            </a:r>
            <a:endParaRPr lang="en-US" sz="2000" dirty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2823827" y="2118932"/>
            <a:ext cx="1039836" cy="1017349"/>
          </a:xfrm>
          <a:prstGeom prst="ellipse">
            <a:avLst/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 userDrawn="1"/>
        </p:nvSpPr>
        <p:spPr>
          <a:xfrm>
            <a:off x="508174" y="3422094"/>
            <a:ext cx="1039836" cy="1017349"/>
          </a:xfrm>
          <a:prstGeom prst="ellipse">
            <a:avLst/>
          </a:prstGeom>
          <a:solidFill>
            <a:srgbClr val="4D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 userDrawn="1"/>
        </p:nvSpPr>
        <p:spPr>
          <a:xfrm>
            <a:off x="2823827" y="3382866"/>
            <a:ext cx="1039836" cy="1017349"/>
          </a:xfrm>
          <a:prstGeom prst="ellipse">
            <a:avLst/>
          </a:prstGeom>
          <a:solidFill>
            <a:srgbClr val="217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548010" y="3385579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77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G:217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255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065129" y="2179211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255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G:128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0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4084693" y="3339036"/>
            <a:ext cx="1667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33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G:113</a:t>
            </a:r>
          </a:p>
          <a:p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B: 138</a:t>
            </a:r>
          </a:p>
        </p:txBody>
      </p:sp>
    </p:spTree>
    <p:extLst>
      <p:ext uri="{BB962C8B-B14F-4D97-AF65-F5344CB8AC3E}">
        <p14:creationId xmlns:p14="http://schemas.microsoft.com/office/powerpoint/2010/main" val="131115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 userDrawn="1"/>
        </p:nvSpPr>
        <p:spPr bwMode="auto">
          <a:xfrm>
            <a:off x="537235" y="614395"/>
            <a:ext cx="11023394" cy="570480"/>
          </a:xfrm>
          <a:prstGeom prst="rect">
            <a:avLst/>
          </a:prstGeom>
          <a:solidFill>
            <a:srgbClr val="0070C0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2633292" y="554364"/>
            <a:ext cx="8831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SET OF ICONS</a:t>
            </a:r>
          </a:p>
        </p:txBody>
      </p:sp>
    </p:spTree>
    <p:extLst>
      <p:ext uri="{BB962C8B-B14F-4D97-AF65-F5344CB8AC3E}">
        <p14:creationId xmlns:p14="http://schemas.microsoft.com/office/powerpoint/2010/main" val="686143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5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63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 hasCustomPrompt="1"/>
          </p:nvPr>
        </p:nvSpPr>
        <p:spPr>
          <a:xfrm>
            <a:off x="1221640" y="2231964"/>
            <a:ext cx="10515600" cy="1325563"/>
          </a:xfrm>
        </p:spPr>
        <p:txBody>
          <a:bodyPr>
            <a:normAutofit/>
          </a:bodyPr>
          <a:lstStyle>
            <a:lvl1pPr algn="r">
              <a:defRPr sz="4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 err="1"/>
              <a:t>Nombre</a:t>
            </a:r>
            <a:r>
              <a:rPr lang="en-US" dirty="0"/>
              <a:t> de la </a:t>
            </a:r>
            <a:r>
              <a:rPr lang="en-US" dirty="0" err="1"/>
              <a:t>Presentación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703776" y="3557527"/>
            <a:ext cx="5819868" cy="471015"/>
          </a:xfrm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VE" noProof="0" dirty="0"/>
              <a:t>Nombre de la Compañía</a:t>
            </a:r>
          </a:p>
        </p:txBody>
      </p:sp>
    </p:spTree>
    <p:extLst>
      <p:ext uri="{BB962C8B-B14F-4D97-AF65-F5344CB8AC3E}">
        <p14:creationId xmlns:p14="http://schemas.microsoft.com/office/powerpoint/2010/main" val="416868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00573" y="458885"/>
            <a:ext cx="10515600" cy="1325563"/>
          </a:xfrm>
        </p:spPr>
        <p:txBody>
          <a:bodyPr/>
          <a:lstStyle>
            <a:lvl1pPr algn="r">
              <a:defRPr/>
            </a:lvl1pPr>
          </a:lstStyle>
          <a:p>
            <a:r>
              <a:rPr lang="es-VE" dirty="0"/>
              <a:t>Dos Imágenes y Textos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12" hasCustomPrompt="1"/>
          </p:nvPr>
        </p:nvSpPr>
        <p:spPr>
          <a:xfrm>
            <a:off x="6545766" y="1675431"/>
            <a:ext cx="4008393" cy="346527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Imagen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1481105" y="5262921"/>
            <a:ext cx="3546080" cy="9461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VE" dirty="0"/>
              <a:t>Este es un ejemplo de texto. Insertar aquí el texto que deseas colocar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6545766" y="5262921"/>
            <a:ext cx="3654818" cy="9461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VE" dirty="0"/>
              <a:t>Este es un ejemplo de texto. Insertar aquí el texto que deseas colocar</a:t>
            </a:r>
          </a:p>
          <a:p>
            <a:endParaRPr lang="es-VE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81105" y="1675431"/>
            <a:ext cx="4150261" cy="346527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Imagen</a:t>
            </a:r>
          </a:p>
        </p:txBody>
      </p:sp>
    </p:spTree>
    <p:extLst>
      <p:ext uri="{BB962C8B-B14F-4D97-AF65-F5344CB8AC3E}">
        <p14:creationId xmlns:p14="http://schemas.microsoft.com/office/powerpoint/2010/main" val="106707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593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1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8698F-E338-48F6-977A-ED225251C4E5}" type="datetimeFigureOut">
              <a:rPr lang="en-US" smtClean="0"/>
              <a:t>6/7/2017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A530-CD13-498B-915B-611BAB543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7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7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48" y="-1400680"/>
            <a:ext cx="8815780" cy="8815780"/>
          </a:xfrm>
          <a:prstGeom prst="rect">
            <a:avLst/>
          </a:prstGeom>
        </p:spPr>
      </p:pic>
      <p:grpSp>
        <p:nvGrpSpPr>
          <p:cNvPr id="284" name="Group 283"/>
          <p:cNvGrpSpPr/>
          <p:nvPr/>
        </p:nvGrpSpPr>
        <p:grpSpPr>
          <a:xfrm>
            <a:off x="2146300" y="1937748"/>
            <a:ext cx="7991475" cy="3816350"/>
            <a:chOff x="1985963" y="1558925"/>
            <a:chExt cx="7991475" cy="3816350"/>
          </a:xfrm>
        </p:grpSpPr>
        <p:sp>
          <p:nvSpPr>
            <p:cNvPr id="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85963" y="1558925"/>
              <a:ext cx="7991475" cy="381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06"/>
            <p:cNvSpPr>
              <a:spLocks noChangeShapeType="1"/>
            </p:cNvSpPr>
            <p:nvPr/>
          </p:nvSpPr>
          <p:spPr bwMode="auto">
            <a:xfrm>
              <a:off x="3405188" y="3184525"/>
              <a:ext cx="12700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07"/>
            <p:cNvSpPr>
              <a:spLocks noChangeShapeType="1"/>
            </p:cNvSpPr>
            <p:nvPr/>
          </p:nvSpPr>
          <p:spPr bwMode="auto">
            <a:xfrm flipV="1">
              <a:off x="3417888" y="3179763"/>
              <a:ext cx="79375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08"/>
            <p:cNvSpPr>
              <a:spLocks noChangeShapeType="1"/>
            </p:cNvSpPr>
            <p:nvPr/>
          </p:nvSpPr>
          <p:spPr bwMode="auto">
            <a:xfrm flipV="1">
              <a:off x="3589338" y="3175000"/>
              <a:ext cx="92075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09"/>
            <p:cNvSpPr>
              <a:spLocks noChangeShapeType="1"/>
            </p:cNvSpPr>
            <p:nvPr/>
          </p:nvSpPr>
          <p:spPr bwMode="auto">
            <a:xfrm>
              <a:off x="3773488" y="3176588"/>
              <a:ext cx="93663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210"/>
            <p:cNvSpPr>
              <a:spLocks noChangeShapeType="1"/>
            </p:cNvSpPr>
            <p:nvPr/>
          </p:nvSpPr>
          <p:spPr bwMode="auto">
            <a:xfrm>
              <a:off x="3959226" y="3186113"/>
              <a:ext cx="92075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211"/>
            <p:cNvSpPr>
              <a:spLocks noChangeShapeType="1"/>
            </p:cNvSpPr>
            <p:nvPr/>
          </p:nvSpPr>
          <p:spPr bwMode="auto">
            <a:xfrm>
              <a:off x="4143376" y="3206750"/>
              <a:ext cx="90488" cy="111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212"/>
            <p:cNvSpPr>
              <a:spLocks noChangeShapeType="1"/>
            </p:cNvSpPr>
            <p:nvPr/>
          </p:nvSpPr>
          <p:spPr bwMode="auto">
            <a:xfrm>
              <a:off x="4325938" y="3235325"/>
              <a:ext cx="92075" cy="174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13"/>
            <p:cNvSpPr>
              <a:spLocks noChangeShapeType="1"/>
            </p:cNvSpPr>
            <p:nvPr/>
          </p:nvSpPr>
          <p:spPr bwMode="auto">
            <a:xfrm>
              <a:off x="4506913" y="3271838"/>
              <a:ext cx="88900" cy="2222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214"/>
            <p:cNvSpPr>
              <a:spLocks noChangeShapeType="1"/>
            </p:cNvSpPr>
            <p:nvPr/>
          </p:nvSpPr>
          <p:spPr bwMode="auto">
            <a:xfrm>
              <a:off x="4686301" y="3317875"/>
              <a:ext cx="87313" cy="269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215"/>
            <p:cNvSpPr>
              <a:spLocks noChangeShapeType="1"/>
            </p:cNvSpPr>
            <p:nvPr/>
          </p:nvSpPr>
          <p:spPr bwMode="auto">
            <a:xfrm>
              <a:off x="4862513" y="3373438"/>
              <a:ext cx="87313" cy="317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216"/>
            <p:cNvSpPr>
              <a:spLocks noChangeShapeType="1"/>
            </p:cNvSpPr>
            <p:nvPr/>
          </p:nvSpPr>
          <p:spPr bwMode="auto">
            <a:xfrm>
              <a:off x="5035551" y="3436938"/>
              <a:ext cx="85725" cy="365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217"/>
            <p:cNvSpPr>
              <a:spLocks noChangeShapeType="1"/>
            </p:cNvSpPr>
            <p:nvPr/>
          </p:nvSpPr>
          <p:spPr bwMode="auto">
            <a:xfrm>
              <a:off x="5207001" y="3506788"/>
              <a:ext cx="84138" cy="412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218"/>
            <p:cNvSpPr>
              <a:spLocks noChangeShapeType="1"/>
            </p:cNvSpPr>
            <p:nvPr/>
          </p:nvSpPr>
          <p:spPr bwMode="auto">
            <a:xfrm>
              <a:off x="5373688" y="3587750"/>
              <a:ext cx="23813" cy="111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19"/>
            <p:cNvSpPr>
              <a:spLocks noChangeShapeType="1"/>
            </p:cNvSpPr>
            <p:nvPr/>
          </p:nvSpPr>
          <p:spPr bwMode="auto">
            <a:xfrm>
              <a:off x="5397501" y="3598863"/>
              <a:ext cx="61913" cy="269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220"/>
            <p:cNvSpPr>
              <a:spLocks noChangeShapeType="1"/>
            </p:cNvSpPr>
            <p:nvPr/>
          </p:nvSpPr>
          <p:spPr bwMode="auto">
            <a:xfrm>
              <a:off x="5540376" y="3667125"/>
              <a:ext cx="66675" cy="317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221"/>
            <p:cNvSpPr>
              <a:spLocks noChangeShapeType="1"/>
            </p:cNvSpPr>
            <p:nvPr/>
          </p:nvSpPr>
          <p:spPr bwMode="auto">
            <a:xfrm>
              <a:off x="5607051" y="3698875"/>
              <a:ext cx="19050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222"/>
            <p:cNvSpPr>
              <a:spLocks noChangeShapeType="1"/>
            </p:cNvSpPr>
            <p:nvPr/>
          </p:nvSpPr>
          <p:spPr bwMode="auto">
            <a:xfrm>
              <a:off x="5710238" y="3741738"/>
              <a:ext cx="85725" cy="365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223"/>
            <p:cNvSpPr>
              <a:spLocks noChangeShapeType="1"/>
            </p:cNvSpPr>
            <p:nvPr/>
          </p:nvSpPr>
          <p:spPr bwMode="auto">
            <a:xfrm>
              <a:off x="5880101" y="3813175"/>
              <a:ext cx="87313" cy="333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224"/>
            <p:cNvSpPr>
              <a:spLocks noChangeShapeType="1"/>
            </p:cNvSpPr>
            <p:nvPr/>
          </p:nvSpPr>
          <p:spPr bwMode="auto">
            <a:xfrm>
              <a:off x="6054726" y="3878263"/>
              <a:ext cx="87313" cy="285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225"/>
            <p:cNvSpPr>
              <a:spLocks noChangeShapeType="1"/>
            </p:cNvSpPr>
            <p:nvPr/>
          </p:nvSpPr>
          <p:spPr bwMode="auto">
            <a:xfrm>
              <a:off x="6229351" y="3937000"/>
              <a:ext cx="88900" cy="269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226"/>
            <p:cNvSpPr>
              <a:spLocks noChangeShapeType="1"/>
            </p:cNvSpPr>
            <p:nvPr/>
          </p:nvSpPr>
          <p:spPr bwMode="auto">
            <a:xfrm>
              <a:off x="6407151" y="3987800"/>
              <a:ext cx="11113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27"/>
            <p:cNvSpPr>
              <a:spLocks noChangeShapeType="1"/>
            </p:cNvSpPr>
            <p:nvPr/>
          </p:nvSpPr>
          <p:spPr bwMode="auto">
            <a:xfrm>
              <a:off x="6418263" y="3992563"/>
              <a:ext cx="79375" cy="190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228"/>
            <p:cNvSpPr>
              <a:spLocks noChangeShapeType="1"/>
            </p:cNvSpPr>
            <p:nvPr/>
          </p:nvSpPr>
          <p:spPr bwMode="auto">
            <a:xfrm>
              <a:off x="6586538" y="4033838"/>
              <a:ext cx="25400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229"/>
            <p:cNvSpPr>
              <a:spLocks noChangeShapeType="1"/>
            </p:cNvSpPr>
            <p:nvPr/>
          </p:nvSpPr>
          <p:spPr bwMode="auto">
            <a:xfrm>
              <a:off x="6611938" y="4040188"/>
              <a:ext cx="65088" cy="158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30"/>
            <p:cNvSpPr>
              <a:spLocks noChangeShapeType="1"/>
            </p:cNvSpPr>
            <p:nvPr/>
          </p:nvSpPr>
          <p:spPr bwMode="auto">
            <a:xfrm>
              <a:off x="6765926" y="4075113"/>
              <a:ext cx="34925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231"/>
            <p:cNvSpPr>
              <a:spLocks noChangeShapeType="1"/>
            </p:cNvSpPr>
            <p:nvPr/>
          </p:nvSpPr>
          <p:spPr bwMode="auto">
            <a:xfrm>
              <a:off x="6800851" y="4081463"/>
              <a:ext cx="57150" cy="1111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Line 232"/>
            <p:cNvSpPr>
              <a:spLocks noChangeShapeType="1"/>
            </p:cNvSpPr>
            <p:nvPr/>
          </p:nvSpPr>
          <p:spPr bwMode="auto">
            <a:xfrm>
              <a:off x="6948488" y="4108450"/>
              <a:ext cx="38100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Line 233"/>
            <p:cNvSpPr>
              <a:spLocks noChangeShapeType="1"/>
            </p:cNvSpPr>
            <p:nvPr/>
          </p:nvSpPr>
          <p:spPr bwMode="auto">
            <a:xfrm>
              <a:off x="6986588" y="4116388"/>
              <a:ext cx="53975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234"/>
            <p:cNvSpPr>
              <a:spLocks noChangeShapeType="1"/>
            </p:cNvSpPr>
            <p:nvPr/>
          </p:nvSpPr>
          <p:spPr bwMode="auto">
            <a:xfrm>
              <a:off x="7132638" y="4135438"/>
              <a:ext cx="33338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235"/>
            <p:cNvSpPr>
              <a:spLocks noChangeShapeType="1"/>
            </p:cNvSpPr>
            <p:nvPr/>
          </p:nvSpPr>
          <p:spPr bwMode="auto">
            <a:xfrm>
              <a:off x="7165976" y="4140200"/>
              <a:ext cx="58738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236"/>
            <p:cNvSpPr>
              <a:spLocks noChangeShapeType="1"/>
            </p:cNvSpPr>
            <p:nvPr/>
          </p:nvSpPr>
          <p:spPr bwMode="auto">
            <a:xfrm>
              <a:off x="7316788" y="4157663"/>
              <a:ext cx="23813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237"/>
            <p:cNvSpPr>
              <a:spLocks noChangeShapeType="1"/>
            </p:cNvSpPr>
            <p:nvPr/>
          </p:nvSpPr>
          <p:spPr bwMode="auto">
            <a:xfrm>
              <a:off x="7340601" y="4159250"/>
              <a:ext cx="66675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238"/>
            <p:cNvSpPr>
              <a:spLocks noChangeShapeType="1"/>
            </p:cNvSpPr>
            <p:nvPr/>
          </p:nvSpPr>
          <p:spPr bwMode="auto">
            <a:xfrm>
              <a:off x="7499351" y="4173538"/>
              <a:ext cx="7938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239"/>
            <p:cNvSpPr>
              <a:spLocks noChangeShapeType="1"/>
            </p:cNvSpPr>
            <p:nvPr/>
          </p:nvSpPr>
          <p:spPr bwMode="auto">
            <a:xfrm>
              <a:off x="7507288" y="4173538"/>
              <a:ext cx="84138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240"/>
            <p:cNvSpPr>
              <a:spLocks noChangeShapeType="1"/>
            </p:cNvSpPr>
            <p:nvPr/>
          </p:nvSpPr>
          <p:spPr bwMode="auto">
            <a:xfrm>
              <a:off x="7683501" y="4181475"/>
              <a:ext cx="92075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241"/>
            <p:cNvSpPr>
              <a:spLocks noChangeShapeType="1"/>
            </p:cNvSpPr>
            <p:nvPr/>
          </p:nvSpPr>
          <p:spPr bwMode="auto">
            <a:xfrm>
              <a:off x="7870826" y="4184650"/>
              <a:ext cx="92075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242"/>
            <p:cNvSpPr>
              <a:spLocks noChangeShapeType="1"/>
            </p:cNvSpPr>
            <p:nvPr/>
          </p:nvSpPr>
          <p:spPr bwMode="auto">
            <a:xfrm flipV="1">
              <a:off x="8054976" y="4179888"/>
              <a:ext cx="52388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Line 243"/>
            <p:cNvSpPr>
              <a:spLocks noChangeShapeType="1"/>
            </p:cNvSpPr>
            <p:nvPr/>
          </p:nvSpPr>
          <p:spPr bwMode="auto">
            <a:xfrm flipV="1">
              <a:off x="8107363" y="4176713"/>
              <a:ext cx="39688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Line 244"/>
            <p:cNvSpPr>
              <a:spLocks noChangeShapeType="1"/>
            </p:cNvSpPr>
            <p:nvPr/>
          </p:nvSpPr>
          <p:spPr bwMode="auto">
            <a:xfrm flipV="1">
              <a:off x="8239126" y="4164013"/>
              <a:ext cx="92075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245"/>
            <p:cNvSpPr>
              <a:spLocks noChangeShapeType="1"/>
            </p:cNvSpPr>
            <p:nvPr/>
          </p:nvSpPr>
          <p:spPr bwMode="auto">
            <a:xfrm flipV="1">
              <a:off x="8423276" y="4149725"/>
              <a:ext cx="47625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246"/>
            <p:cNvSpPr>
              <a:spLocks noChangeShapeType="1"/>
            </p:cNvSpPr>
            <p:nvPr/>
          </p:nvSpPr>
          <p:spPr bwMode="auto">
            <a:xfrm flipV="1">
              <a:off x="8470901" y="4143375"/>
              <a:ext cx="44450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Line 247"/>
            <p:cNvSpPr>
              <a:spLocks noChangeShapeType="1"/>
            </p:cNvSpPr>
            <p:nvPr/>
          </p:nvSpPr>
          <p:spPr bwMode="auto">
            <a:xfrm flipV="1">
              <a:off x="8607426" y="4122738"/>
              <a:ext cx="57150" cy="793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Line 248"/>
            <p:cNvSpPr>
              <a:spLocks noChangeShapeType="1"/>
            </p:cNvSpPr>
            <p:nvPr/>
          </p:nvSpPr>
          <p:spPr bwMode="auto">
            <a:xfrm flipV="1">
              <a:off x="8664576" y="4116388"/>
              <a:ext cx="34925" cy="635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249"/>
            <p:cNvSpPr>
              <a:spLocks noChangeShapeType="1"/>
            </p:cNvSpPr>
            <p:nvPr/>
          </p:nvSpPr>
          <p:spPr bwMode="auto">
            <a:xfrm flipV="1">
              <a:off x="8788401" y="4094163"/>
              <a:ext cx="26988" cy="4763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250"/>
            <p:cNvSpPr>
              <a:spLocks noChangeShapeType="1"/>
            </p:cNvSpPr>
            <p:nvPr/>
          </p:nvSpPr>
          <p:spPr bwMode="auto">
            <a:xfrm flipV="1">
              <a:off x="8815388" y="4081463"/>
              <a:ext cx="57150" cy="1270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251"/>
            <p:cNvSpPr>
              <a:spLocks noChangeShapeType="1"/>
            </p:cNvSpPr>
            <p:nvPr/>
          </p:nvSpPr>
          <p:spPr bwMode="auto">
            <a:xfrm>
              <a:off x="8872538" y="4081463"/>
              <a:ext cx="7938" cy="0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252"/>
            <p:cNvSpPr>
              <a:spLocks noChangeShapeType="1"/>
            </p:cNvSpPr>
            <p:nvPr/>
          </p:nvSpPr>
          <p:spPr bwMode="auto">
            <a:xfrm flipV="1">
              <a:off x="8969376" y="4057650"/>
              <a:ext cx="4763" cy="3175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253"/>
            <p:cNvSpPr>
              <a:spLocks noChangeShapeType="1"/>
            </p:cNvSpPr>
            <p:nvPr/>
          </p:nvSpPr>
          <p:spPr bwMode="auto">
            <a:xfrm flipV="1">
              <a:off x="8974138" y="4056063"/>
              <a:ext cx="6350" cy="1588"/>
            </a:xfrm>
            <a:prstGeom prst="line">
              <a:avLst/>
            </a:prstGeom>
            <a:noFill/>
            <a:ln w="19050">
              <a:solidFill>
                <a:srgbClr val="90A9A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54"/>
            <p:cNvSpPr>
              <a:spLocks/>
            </p:cNvSpPr>
            <p:nvPr/>
          </p:nvSpPr>
          <p:spPr bwMode="auto">
            <a:xfrm>
              <a:off x="2779713" y="3175000"/>
              <a:ext cx="177800" cy="179388"/>
            </a:xfrm>
            <a:custGeom>
              <a:avLst/>
              <a:gdLst>
                <a:gd name="T0" fmla="*/ 55 w 112"/>
                <a:gd name="T1" fmla="*/ 0 h 113"/>
                <a:gd name="T2" fmla="*/ 78 w 112"/>
                <a:gd name="T3" fmla="*/ 4 h 113"/>
                <a:gd name="T4" fmla="*/ 95 w 112"/>
                <a:gd name="T5" fmla="*/ 17 h 113"/>
                <a:gd name="T6" fmla="*/ 107 w 112"/>
                <a:gd name="T7" fmla="*/ 35 h 113"/>
                <a:gd name="T8" fmla="*/ 112 w 112"/>
                <a:gd name="T9" fmla="*/ 56 h 113"/>
                <a:gd name="T10" fmla="*/ 107 w 112"/>
                <a:gd name="T11" fmla="*/ 78 h 113"/>
                <a:gd name="T12" fmla="*/ 95 w 112"/>
                <a:gd name="T13" fmla="*/ 96 h 113"/>
                <a:gd name="T14" fmla="*/ 78 w 112"/>
                <a:gd name="T15" fmla="*/ 108 h 113"/>
                <a:gd name="T16" fmla="*/ 55 w 112"/>
                <a:gd name="T17" fmla="*/ 113 h 113"/>
                <a:gd name="T18" fmla="*/ 34 w 112"/>
                <a:gd name="T19" fmla="*/ 108 h 113"/>
                <a:gd name="T20" fmla="*/ 16 w 112"/>
                <a:gd name="T21" fmla="*/ 96 h 113"/>
                <a:gd name="T22" fmla="*/ 3 w 112"/>
                <a:gd name="T23" fmla="*/ 78 h 113"/>
                <a:gd name="T24" fmla="*/ 0 w 112"/>
                <a:gd name="T25" fmla="*/ 56 h 113"/>
                <a:gd name="T26" fmla="*/ 3 w 112"/>
                <a:gd name="T27" fmla="*/ 35 h 113"/>
                <a:gd name="T28" fmla="*/ 16 w 112"/>
                <a:gd name="T29" fmla="*/ 17 h 113"/>
                <a:gd name="T30" fmla="*/ 34 w 112"/>
                <a:gd name="T31" fmla="*/ 4 h 113"/>
                <a:gd name="T32" fmla="*/ 55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5" y="0"/>
                  </a:moveTo>
                  <a:lnTo>
                    <a:pt x="78" y="4"/>
                  </a:lnTo>
                  <a:lnTo>
                    <a:pt x="95" y="17"/>
                  </a:lnTo>
                  <a:lnTo>
                    <a:pt x="107" y="35"/>
                  </a:lnTo>
                  <a:lnTo>
                    <a:pt x="112" y="56"/>
                  </a:lnTo>
                  <a:lnTo>
                    <a:pt x="107" y="78"/>
                  </a:lnTo>
                  <a:lnTo>
                    <a:pt x="95" y="96"/>
                  </a:lnTo>
                  <a:lnTo>
                    <a:pt x="78" y="108"/>
                  </a:lnTo>
                  <a:lnTo>
                    <a:pt x="55" y="113"/>
                  </a:lnTo>
                  <a:lnTo>
                    <a:pt x="34" y="108"/>
                  </a:lnTo>
                  <a:lnTo>
                    <a:pt x="16" y="96"/>
                  </a:lnTo>
                  <a:lnTo>
                    <a:pt x="3" y="78"/>
                  </a:lnTo>
                  <a:lnTo>
                    <a:pt x="0" y="56"/>
                  </a:lnTo>
                  <a:lnTo>
                    <a:pt x="3" y="35"/>
                  </a:lnTo>
                  <a:lnTo>
                    <a:pt x="16" y="17"/>
                  </a:lnTo>
                  <a:lnTo>
                    <a:pt x="34" y="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333333"/>
            </a:solidFill>
            <a:ln w="0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55"/>
            <p:cNvSpPr>
              <a:spLocks/>
            </p:cNvSpPr>
            <p:nvPr/>
          </p:nvSpPr>
          <p:spPr bwMode="auto">
            <a:xfrm>
              <a:off x="3652838" y="2570163"/>
              <a:ext cx="177800" cy="179388"/>
            </a:xfrm>
            <a:custGeom>
              <a:avLst/>
              <a:gdLst>
                <a:gd name="T0" fmla="*/ 56 w 112"/>
                <a:gd name="T1" fmla="*/ 0 h 113"/>
                <a:gd name="T2" fmla="*/ 77 w 112"/>
                <a:gd name="T3" fmla="*/ 5 h 113"/>
                <a:gd name="T4" fmla="*/ 96 w 112"/>
                <a:gd name="T5" fmla="*/ 17 h 113"/>
                <a:gd name="T6" fmla="*/ 108 w 112"/>
                <a:gd name="T7" fmla="*/ 35 h 113"/>
                <a:gd name="T8" fmla="*/ 112 w 112"/>
                <a:gd name="T9" fmla="*/ 57 h 113"/>
                <a:gd name="T10" fmla="*/ 108 w 112"/>
                <a:gd name="T11" fmla="*/ 78 h 113"/>
                <a:gd name="T12" fmla="*/ 96 w 112"/>
                <a:gd name="T13" fmla="*/ 97 h 113"/>
                <a:gd name="T14" fmla="*/ 77 w 112"/>
                <a:gd name="T15" fmla="*/ 109 h 113"/>
                <a:gd name="T16" fmla="*/ 56 w 112"/>
                <a:gd name="T17" fmla="*/ 113 h 113"/>
                <a:gd name="T18" fmla="*/ 35 w 112"/>
                <a:gd name="T19" fmla="*/ 109 h 113"/>
                <a:gd name="T20" fmla="*/ 16 w 112"/>
                <a:gd name="T21" fmla="*/ 97 h 113"/>
                <a:gd name="T22" fmla="*/ 4 w 112"/>
                <a:gd name="T23" fmla="*/ 78 h 113"/>
                <a:gd name="T24" fmla="*/ 0 w 112"/>
                <a:gd name="T25" fmla="*/ 57 h 113"/>
                <a:gd name="T26" fmla="*/ 4 w 112"/>
                <a:gd name="T27" fmla="*/ 35 h 113"/>
                <a:gd name="T28" fmla="*/ 16 w 112"/>
                <a:gd name="T29" fmla="*/ 17 h 113"/>
                <a:gd name="T30" fmla="*/ 35 w 112"/>
                <a:gd name="T31" fmla="*/ 5 h 113"/>
                <a:gd name="T32" fmla="*/ 56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6" y="0"/>
                  </a:moveTo>
                  <a:lnTo>
                    <a:pt x="77" y="5"/>
                  </a:lnTo>
                  <a:lnTo>
                    <a:pt x="96" y="17"/>
                  </a:lnTo>
                  <a:lnTo>
                    <a:pt x="108" y="35"/>
                  </a:lnTo>
                  <a:lnTo>
                    <a:pt x="112" y="57"/>
                  </a:lnTo>
                  <a:lnTo>
                    <a:pt x="108" y="78"/>
                  </a:lnTo>
                  <a:lnTo>
                    <a:pt x="96" y="97"/>
                  </a:lnTo>
                  <a:lnTo>
                    <a:pt x="77" y="109"/>
                  </a:lnTo>
                  <a:lnTo>
                    <a:pt x="56" y="113"/>
                  </a:lnTo>
                  <a:lnTo>
                    <a:pt x="35" y="109"/>
                  </a:lnTo>
                  <a:lnTo>
                    <a:pt x="16" y="97"/>
                  </a:lnTo>
                  <a:lnTo>
                    <a:pt x="4" y="78"/>
                  </a:lnTo>
                  <a:lnTo>
                    <a:pt x="0" y="57"/>
                  </a:lnTo>
                  <a:lnTo>
                    <a:pt x="4" y="35"/>
                  </a:lnTo>
                  <a:lnTo>
                    <a:pt x="16" y="17"/>
                  </a:lnTo>
                  <a:lnTo>
                    <a:pt x="35" y="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56"/>
            <p:cNvSpPr>
              <a:spLocks/>
            </p:cNvSpPr>
            <p:nvPr/>
          </p:nvSpPr>
          <p:spPr bwMode="auto">
            <a:xfrm>
              <a:off x="3652838" y="3087688"/>
              <a:ext cx="177800" cy="179388"/>
            </a:xfrm>
            <a:custGeom>
              <a:avLst/>
              <a:gdLst>
                <a:gd name="T0" fmla="*/ 56 w 112"/>
                <a:gd name="T1" fmla="*/ 0 h 113"/>
                <a:gd name="T2" fmla="*/ 77 w 112"/>
                <a:gd name="T3" fmla="*/ 4 h 113"/>
                <a:gd name="T4" fmla="*/ 96 w 112"/>
                <a:gd name="T5" fmla="*/ 17 h 113"/>
                <a:gd name="T6" fmla="*/ 108 w 112"/>
                <a:gd name="T7" fmla="*/ 33 h 113"/>
                <a:gd name="T8" fmla="*/ 112 w 112"/>
                <a:gd name="T9" fmla="*/ 56 h 113"/>
                <a:gd name="T10" fmla="*/ 108 w 112"/>
                <a:gd name="T11" fmla="*/ 78 h 113"/>
                <a:gd name="T12" fmla="*/ 96 w 112"/>
                <a:gd name="T13" fmla="*/ 96 h 113"/>
                <a:gd name="T14" fmla="*/ 77 w 112"/>
                <a:gd name="T15" fmla="*/ 108 h 113"/>
                <a:gd name="T16" fmla="*/ 56 w 112"/>
                <a:gd name="T17" fmla="*/ 113 h 113"/>
                <a:gd name="T18" fmla="*/ 35 w 112"/>
                <a:gd name="T19" fmla="*/ 108 h 113"/>
                <a:gd name="T20" fmla="*/ 16 w 112"/>
                <a:gd name="T21" fmla="*/ 96 h 113"/>
                <a:gd name="T22" fmla="*/ 4 w 112"/>
                <a:gd name="T23" fmla="*/ 78 h 113"/>
                <a:gd name="T24" fmla="*/ 0 w 112"/>
                <a:gd name="T25" fmla="*/ 56 h 113"/>
                <a:gd name="T26" fmla="*/ 4 w 112"/>
                <a:gd name="T27" fmla="*/ 33 h 113"/>
                <a:gd name="T28" fmla="*/ 16 w 112"/>
                <a:gd name="T29" fmla="*/ 17 h 113"/>
                <a:gd name="T30" fmla="*/ 35 w 112"/>
                <a:gd name="T31" fmla="*/ 4 h 113"/>
                <a:gd name="T32" fmla="*/ 56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6" y="0"/>
                  </a:moveTo>
                  <a:lnTo>
                    <a:pt x="77" y="4"/>
                  </a:lnTo>
                  <a:lnTo>
                    <a:pt x="96" y="17"/>
                  </a:lnTo>
                  <a:lnTo>
                    <a:pt x="108" y="33"/>
                  </a:lnTo>
                  <a:lnTo>
                    <a:pt x="112" y="56"/>
                  </a:lnTo>
                  <a:lnTo>
                    <a:pt x="108" y="78"/>
                  </a:lnTo>
                  <a:lnTo>
                    <a:pt x="96" y="96"/>
                  </a:lnTo>
                  <a:lnTo>
                    <a:pt x="77" y="108"/>
                  </a:lnTo>
                  <a:lnTo>
                    <a:pt x="56" y="113"/>
                  </a:lnTo>
                  <a:lnTo>
                    <a:pt x="35" y="108"/>
                  </a:lnTo>
                  <a:lnTo>
                    <a:pt x="16" y="96"/>
                  </a:lnTo>
                  <a:lnTo>
                    <a:pt x="4" y="78"/>
                  </a:lnTo>
                  <a:lnTo>
                    <a:pt x="0" y="56"/>
                  </a:lnTo>
                  <a:lnTo>
                    <a:pt x="4" y="33"/>
                  </a:lnTo>
                  <a:lnTo>
                    <a:pt x="16" y="17"/>
                  </a:lnTo>
                  <a:lnTo>
                    <a:pt x="35" y="4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57"/>
            <p:cNvSpPr>
              <a:spLocks/>
            </p:cNvSpPr>
            <p:nvPr/>
          </p:nvSpPr>
          <p:spPr bwMode="auto">
            <a:xfrm>
              <a:off x="5964238" y="3805238"/>
              <a:ext cx="177800" cy="177800"/>
            </a:xfrm>
            <a:custGeom>
              <a:avLst/>
              <a:gdLst>
                <a:gd name="T0" fmla="*/ 57 w 112"/>
                <a:gd name="T1" fmla="*/ 0 h 112"/>
                <a:gd name="T2" fmla="*/ 78 w 112"/>
                <a:gd name="T3" fmla="*/ 5 h 112"/>
                <a:gd name="T4" fmla="*/ 96 w 112"/>
                <a:gd name="T5" fmla="*/ 15 h 112"/>
                <a:gd name="T6" fmla="*/ 109 w 112"/>
                <a:gd name="T7" fmla="*/ 34 h 112"/>
                <a:gd name="T8" fmla="*/ 112 w 112"/>
                <a:gd name="T9" fmla="*/ 57 h 112"/>
                <a:gd name="T10" fmla="*/ 109 w 112"/>
                <a:gd name="T11" fmla="*/ 78 h 112"/>
                <a:gd name="T12" fmla="*/ 96 w 112"/>
                <a:gd name="T13" fmla="*/ 96 h 112"/>
                <a:gd name="T14" fmla="*/ 78 w 112"/>
                <a:gd name="T15" fmla="*/ 107 h 112"/>
                <a:gd name="T16" fmla="*/ 57 w 112"/>
                <a:gd name="T17" fmla="*/ 112 h 112"/>
                <a:gd name="T18" fmla="*/ 34 w 112"/>
                <a:gd name="T19" fmla="*/ 107 h 112"/>
                <a:gd name="T20" fmla="*/ 17 w 112"/>
                <a:gd name="T21" fmla="*/ 96 h 112"/>
                <a:gd name="T22" fmla="*/ 5 w 112"/>
                <a:gd name="T23" fmla="*/ 78 h 112"/>
                <a:gd name="T24" fmla="*/ 0 w 112"/>
                <a:gd name="T25" fmla="*/ 57 h 112"/>
                <a:gd name="T26" fmla="*/ 5 w 112"/>
                <a:gd name="T27" fmla="*/ 34 h 112"/>
                <a:gd name="T28" fmla="*/ 17 w 112"/>
                <a:gd name="T29" fmla="*/ 15 h 112"/>
                <a:gd name="T30" fmla="*/ 34 w 112"/>
                <a:gd name="T31" fmla="*/ 5 h 112"/>
                <a:gd name="T32" fmla="*/ 57 w 112"/>
                <a:gd name="T3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2">
                  <a:moveTo>
                    <a:pt x="57" y="0"/>
                  </a:moveTo>
                  <a:lnTo>
                    <a:pt x="78" y="5"/>
                  </a:lnTo>
                  <a:lnTo>
                    <a:pt x="96" y="15"/>
                  </a:lnTo>
                  <a:lnTo>
                    <a:pt x="109" y="34"/>
                  </a:lnTo>
                  <a:lnTo>
                    <a:pt x="112" y="57"/>
                  </a:lnTo>
                  <a:lnTo>
                    <a:pt x="109" y="78"/>
                  </a:lnTo>
                  <a:lnTo>
                    <a:pt x="96" y="96"/>
                  </a:lnTo>
                  <a:lnTo>
                    <a:pt x="78" y="107"/>
                  </a:lnTo>
                  <a:lnTo>
                    <a:pt x="57" y="112"/>
                  </a:lnTo>
                  <a:lnTo>
                    <a:pt x="34" y="107"/>
                  </a:lnTo>
                  <a:lnTo>
                    <a:pt x="17" y="96"/>
                  </a:lnTo>
                  <a:lnTo>
                    <a:pt x="5" y="78"/>
                  </a:lnTo>
                  <a:lnTo>
                    <a:pt x="0" y="57"/>
                  </a:lnTo>
                  <a:lnTo>
                    <a:pt x="5" y="34"/>
                  </a:lnTo>
                  <a:lnTo>
                    <a:pt x="17" y="15"/>
                  </a:lnTo>
                  <a:lnTo>
                    <a:pt x="34" y="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58"/>
            <p:cNvSpPr>
              <a:spLocks/>
            </p:cNvSpPr>
            <p:nvPr/>
          </p:nvSpPr>
          <p:spPr bwMode="auto">
            <a:xfrm>
              <a:off x="7102476" y="3017838"/>
              <a:ext cx="179388" cy="179388"/>
            </a:xfrm>
            <a:custGeom>
              <a:avLst/>
              <a:gdLst>
                <a:gd name="T0" fmla="*/ 57 w 113"/>
                <a:gd name="T1" fmla="*/ 0 h 113"/>
                <a:gd name="T2" fmla="*/ 78 w 113"/>
                <a:gd name="T3" fmla="*/ 4 h 113"/>
                <a:gd name="T4" fmla="*/ 96 w 113"/>
                <a:gd name="T5" fmla="*/ 16 h 113"/>
                <a:gd name="T6" fmla="*/ 109 w 113"/>
                <a:gd name="T7" fmla="*/ 35 h 113"/>
                <a:gd name="T8" fmla="*/ 113 w 113"/>
                <a:gd name="T9" fmla="*/ 56 h 113"/>
                <a:gd name="T10" fmla="*/ 109 w 113"/>
                <a:gd name="T11" fmla="*/ 77 h 113"/>
                <a:gd name="T12" fmla="*/ 96 w 113"/>
                <a:gd name="T13" fmla="*/ 96 h 113"/>
                <a:gd name="T14" fmla="*/ 78 w 113"/>
                <a:gd name="T15" fmla="*/ 108 h 113"/>
                <a:gd name="T16" fmla="*/ 57 w 113"/>
                <a:gd name="T17" fmla="*/ 113 h 113"/>
                <a:gd name="T18" fmla="*/ 35 w 113"/>
                <a:gd name="T19" fmla="*/ 108 h 113"/>
                <a:gd name="T20" fmla="*/ 17 w 113"/>
                <a:gd name="T21" fmla="*/ 96 h 113"/>
                <a:gd name="T22" fmla="*/ 5 w 113"/>
                <a:gd name="T23" fmla="*/ 77 h 113"/>
                <a:gd name="T24" fmla="*/ 0 w 113"/>
                <a:gd name="T25" fmla="*/ 56 h 113"/>
                <a:gd name="T26" fmla="*/ 5 w 113"/>
                <a:gd name="T27" fmla="*/ 35 h 113"/>
                <a:gd name="T28" fmla="*/ 17 w 113"/>
                <a:gd name="T29" fmla="*/ 16 h 113"/>
                <a:gd name="T30" fmla="*/ 35 w 113"/>
                <a:gd name="T31" fmla="*/ 4 h 113"/>
                <a:gd name="T32" fmla="*/ 57 w 113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3" h="113">
                  <a:moveTo>
                    <a:pt x="57" y="0"/>
                  </a:moveTo>
                  <a:lnTo>
                    <a:pt x="78" y="4"/>
                  </a:lnTo>
                  <a:lnTo>
                    <a:pt x="96" y="16"/>
                  </a:lnTo>
                  <a:lnTo>
                    <a:pt x="109" y="35"/>
                  </a:lnTo>
                  <a:lnTo>
                    <a:pt x="113" y="56"/>
                  </a:lnTo>
                  <a:lnTo>
                    <a:pt x="109" y="77"/>
                  </a:lnTo>
                  <a:lnTo>
                    <a:pt x="96" y="96"/>
                  </a:lnTo>
                  <a:lnTo>
                    <a:pt x="78" y="108"/>
                  </a:lnTo>
                  <a:lnTo>
                    <a:pt x="57" y="113"/>
                  </a:lnTo>
                  <a:lnTo>
                    <a:pt x="35" y="108"/>
                  </a:lnTo>
                  <a:lnTo>
                    <a:pt x="17" y="96"/>
                  </a:lnTo>
                  <a:lnTo>
                    <a:pt x="5" y="77"/>
                  </a:lnTo>
                  <a:lnTo>
                    <a:pt x="0" y="56"/>
                  </a:lnTo>
                  <a:lnTo>
                    <a:pt x="5" y="35"/>
                  </a:lnTo>
                  <a:lnTo>
                    <a:pt x="17" y="16"/>
                  </a:lnTo>
                  <a:lnTo>
                    <a:pt x="35" y="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259"/>
            <p:cNvSpPr>
              <a:spLocks/>
            </p:cNvSpPr>
            <p:nvPr/>
          </p:nvSpPr>
          <p:spPr bwMode="auto">
            <a:xfrm>
              <a:off x="8893176" y="1568450"/>
              <a:ext cx="176213" cy="179388"/>
            </a:xfrm>
            <a:custGeom>
              <a:avLst/>
              <a:gdLst>
                <a:gd name="T0" fmla="*/ 55 w 111"/>
                <a:gd name="T1" fmla="*/ 0 h 113"/>
                <a:gd name="T2" fmla="*/ 77 w 111"/>
                <a:gd name="T3" fmla="*/ 5 h 113"/>
                <a:gd name="T4" fmla="*/ 96 w 111"/>
                <a:gd name="T5" fmla="*/ 17 h 113"/>
                <a:gd name="T6" fmla="*/ 106 w 111"/>
                <a:gd name="T7" fmla="*/ 35 h 113"/>
                <a:gd name="T8" fmla="*/ 111 w 111"/>
                <a:gd name="T9" fmla="*/ 57 h 113"/>
                <a:gd name="T10" fmla="*/ 106 w 111"/>
                <a:gd name="T11" fmla="*/ 78 h 113"/>
                <a:gd name="T12" fmla="*/ 96 w 111"/>
                <a:gd name="T13" fmla="*/ 96 h 113"/>
                <a:gd name="T14" fmla="*/ 77 w 111"/>
                <a:gd name="T15" fmla="*/ 109 h 113"/>
                <a:gd name="T16" fmla="*/ 55 w 111"/>
                <a:gd name="T17" fmla="*/ 113 h 113"/>
                <a:gd name="T18" fmla="*/ 33 w 111"/>
                <a:gd name="T19" fmla="*/ 109 h 113"/>
                <a:gd name="T20" fmla="*/ 15 w 111"/>
                <a:gd name="T21" fmla="*/ 96 h 113"/>
                <a:gd name="T22" fmla="*/ 3 w 111"/>
                <a:gd name="T23" fmla="*/ 78 h 113"/>
                <a:gd name="T24" fmla="*/ 0 w 111"/>
                <a:gd name="T25" fmla="*/ 57 h 113"/>
                <a:gd name="T26" fmla="*/ 3 w 111"/>
                <a:gd name="T27" fmla="*/ 35 h 113"/>
                <a:gd name="T28" fmla="*/ 15 w 111"/>
                <a:gd name="T29" fmla="*/ 17 h 113"/>
                <a:gd name="T30" fmla="*/ 33 w 111"/>
                <a:gd name="T31" fmla="*/ 5 h 113"/>
                <a:gd name="T32" fmla="*/ 55 w 111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113">
                  <a:moveTo>
                    <a:pt x="55" y="0"/>
                  </a:moveTo>
                  <a:lnTo>
                    <a:pt x="77" y="5"/>
                  </a:lnTo>
                  <a:lnTo>
                    <a:pt x="96" y="17"/>
                  </a:lnTo>
                  <a:lnTo>
                    <a:pt x="106" y="35"/>
                  </a:lnTo>
                  <a:lnTo>
                    <a:pt x="111" y="57"/>
                  </a:lnTo>
                  <a:lnTo>
                    <a:pt x="106" y="78"/>
                  </a:lnTo>
                  <a:lnTo>
                    <a:pt x="96" y="96"/>
                  </a:lnTo>
                  <a:lnTo>
                    <a:pt x="77" y="109"/>
                  </a:lnTo>
                  <a:lnTo>
                    <a:pt x="55" y="113"/>
                  </a:lnTo>
                  <a:lnTo>
                    <a:pt x="33" y="109"/>
                  </a:lnTo>
                  <a:lnTo>
                    <a:pt x="15" y="96"/>
                  </a:lnTo>
                  <a:lnTo>
                    <a:pt x="3" y="78"/>
                  </a:lnTo>
                  <a:lnTo>
                    <a:pt x="0" y="57"/>
                  </a:lnTo>
                  <a:lnTo>
                    <a:pt x="3" y="35"/>
                  </a:lnTo>
                  <a:lnTo>
                    <a:pt x="15" y="17"/>
                  </a:lnTo>
                  <a:lnTo>
                    <a:pt x="33" y="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333333"/>
            </a:solidFill>
            <a:ln w="0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60"/>
            <p:cNvSpPr>
              <a:spLocks/>
            </p:cNvSpPr>
            <p:nvPr/>
          </p:nvSpPr>
          <p:spPr bwMode="auto">
            <a:xfrm>
              <a:off x="8893176" y="2054225"/>
              <a:ext cx="176213" cy="176213"/>
            </a:xfrm>
            <a:custGeom>
              <a:avLst/>
              <a:gdLst>
                <a:gd name="T0" fmla="*/ 55 w 111"/>
                <a:gd name="T1" fmla="*/ 0 h 111"/>
                <a:gd name="T2" fmla="*/ 77 w 111"/>
                <a:gd name="T3" fmla="*/ 4 h 111"/>
                <a:gd name="T4" fmla="*/ 96 w 111"/>
                <a:gd name="T5" fmla="*/ 17 h 111"/>
                <a:gd name="T6" fmla="*/ 106 w 111"/>
                <a:gd name="T7" fmla="*/ 33 h 111"/>
                <a:gd name="T8" fmla="*/ 111 w 111"/>
                <a:gd name="T9" fmla="*/ 56 h 111"/>
                <a:gd name="T10" fmla="*/ 106 w 111"/>
                <a:gd name="T11" fmla="*/ 78 h 111"/>
                <a:gd name="T12" fmla="*/ 96 w 111"/>
                <a:gd name="T13" fmla="*/ 96 h 111"/>
                <a:gd name="T14" fmla="*/ 77 w 111"/>
                <a:gd name="T15" fmla="*/ 108 h 111"/>
                <a:gd name="T16" fmla="*/ 55 w 111"/>
                <a:gd name="T17" fmla="*/ 111 h 111"/>
                <a:gd name="T18" fmla="*/ 33 w 111"/>
                <a:gd name="T19" fmla="*/ 108 h 111"/>
                <a:gd name="T20" fmla="*/ 15 w 111"/>
                <a:gd name="T21" fmla="*/ 96 h 111"/>
                <a:gd name="T22" fmla="*/ 3 w 111"/>
                <a:gd name="T23" fmla="*/ 78 h 111"/>
                <a:gd name="T24" fmla="*/ 0 w 111"/>
                <a:gd name="T25" fmla="*/ 56 h 111"/>
                <a:gd name="T26" fmla="*/ 3 w 111"/>
                <a:gd name="T27" fmla="*/ 33 h 111"/>
                <a:gd name="T28" fmla="*/ 15 w 111"/>
                <a:gd name="T29" fmla="*/ 17 h 111"/>
                <a:gd name="T30" fmla="*/ 33 w 111"/>
                <a:gd name="T31" fmla="*/ 4 h 111"/>
                <a:gd name="T32" fmla="*/ 55 w 111"/>
                <a:gd name="T3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111">
                  <a:moveTo>
                    <a:pt x="55" y="0"/>
                  </a:moveTo>
                  <a:lnTo>
                    <a:pt x="77" y="4"/>
                  </a:lnTo>
                  <a:lnTo>
                    <a:pt x="96" y="17"/>
                  </a:lnTo>
                  <a:lnTo>
                    <a:pt x="106" y="33"/>
                  </a:lnTo>
                  <a:lnTo>
                    <a:pt x="111" y="56"/>
                  </a:lnTo>
                  <a:lnTo>
                    <a:pt x="106" y="78"/>
                  </a:lnTo>
                  <a:lnTo>
                    <a:pt x="96" y="96"/>
                  </a:lnTo>
                  <a:lnTo>
                    <a:pt x="77" y="108"/>
                  </a:lnTo>
                  <a:lnTo>
                    <a:pt x="55" y="111"/>
                  </a:lnTo>
                  <a:lnTo>
                    <a:pt x="33" y="108"/>
                  </a:lnTo>
                  <a:lnTo>
                    <a:pt x="15" y="96"/>
                  </a:lnTo>
                  <a:lnTo>
                    <a:pt x="3" y="78"/>
                  </a:lnTo>
                  <a:lnTo>
                    <a:pt x="0" y="56"/>
                  </a:lnTo>
                  <a:lnTo>
                    <a:pt x="3" y="33"/>
                  </a:lnTo>
                  <a:lnTo>
                    <a:pt x="15" y="17"/>
                  </a:lnTo>
                  <a:lnTo>
                    <a:pt x="33" y="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61"/>
            <p:cNvSpPr>
              <a:spLocks/>
            </p:cNvSpPr>
            <p:nvPr/>
          </p:nvSpPr>
          <p:spPr bwMode="auto">
            <a:xfrm>
              <a:off x="8893176" y="3983038"/>
              <a:ext cx="176213" cy="179388"/>
            </a:xfrm>
            <a:custGeom>
              <a:avLst/>
              <a:gdLst>
                <a:gd name="T0" fmla="*/ 55 w 111"/>
                <a:gd name="T1" fmla="*/ 0 h 113"/>
                <a:gd name="T2" fmla="*/ 77 w 111"/>
                <a:gd name="T3" fmla="*/ 4 h 113"/>
                <a:gd name="T4" fmla="*/ 96 w 111"/>
                <a:gd name="T5" fmla="*/ 17 h 113"/>
                <a:gd name="T6" fmla="*/ 106 w 111"/>
                <a:gd name="T7" fmla="*/ 35 h 113"/>
                <a:gd name="T8" fmla="*/ 111 w 111"/>
                <a:gd name="T9" fmla="*/ 56 h 113"/>
                <a:gd name="T10" fmla="*/ 106 w 111"/>
                <a:gd name="T11" fmla="*/ 79 h 113"/>
                <a:gd name="T12" fmla="*/ 96 w 111"/>
                <a:gd name="T13" fmla="*/ 96 h 113"/>
                <a:gd name="T14" fmla="*/ 77 w 111"/>
                <a:gd name="T15" fmla="*/ 108 h 113"/>
                <a:gd name="T16" fmla="*/ 55 w 111"/>
                <a:gd name="T17" fmla="*/ 113 h 113"/>
                <a:gd name="T18" fmla="*/ 33 w 111"/>
                <a:gd name="T19" fmla="*/ 108 h 113"/>
                <a:gd name="T20" fmla="*/ 15 w 111"/>
                <a:gd name="T21" fmla="*/ 96 h 113"/>
                <a:gd name="T22" fmla="*/ 3 w 111"/>
                <a:gd name="T23" fmla="*/ 79 h 113"/>
                <a:gd name="T24" fmla="*/ 0 w 111"/>
                <a:gd name="T25" fmla="*/ 56 h 113"/>
                <a:gd name="T26" fmla="*/ 3 w 111"/>
                <a:gd name="T27" fmla="*/ 35 h 113"/>
                <a:gd name="T28" fmla="*/ 15 w 111"/>
                <a:gd name="T29" fmla="*/ 17 h 113"/>
                <a:gd name="T30" fmla="*/ 33 w 111"/>
                <a:gd name="T31" fmla="*/ 4 h 113"/>
                <a:gd name="T32" fmla="*/ 55 w 111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1" h="113">
                  <a:moveTo>
                    <a:pt x="55" y="0"/>
                  </a:moveTo>
                  <a:lnTo>
                    <a:pt x="77" y="4"/>
                  </a:lnTo>
                  <a:lnTo>
                    <a:pt x="96" y="17"/>
                  </a:lnTo>
                  <a:lnTo>
                    <a:pt x="106" y="35"/>
                  </a:lnTo>
                  <a:lnTo>
                    <a:pt x="111" y="56"/>
                  </a:lnTo>
                  <a:lnTo>
                    <a:pt x="106" y="79"/>
                  </a:lnTo>
                  <a:lnTo>
                    <a:pt x="96" y="96"/>
                  </a:lnTo>
                  <a:lnTo>
                    <a:pt x="77" y="108"/>
                  </a:lnTo>
                  <a:lnTo>
                    <a:pt x="55" y="113"/>
                  </a:lnTo>
                  <a:lnTo>
                    <a:pt x="33" y="108"/>
                  </a:lnTo>
                  <a:lnTo>
                    <a:pt x="15" y="96"/>
                  </a:lnTo>
                  <a:lnTo>
                    <a:pt x="3" y="79"/>
                  </a:lnTo>
                  <a:lnTo>
                    <a:pt x="0" y="56"/>
                  </a:lnTo>
                  <a:lnTo>
                    <a:pt x="3" y="35"/>
                  </a:lnTo>
                  <a:lnTo>
                    <a:pt x="15" y="17"/>
                  </a:lnTo>
                  <a:lnTo>
                    <a:pt x="33" y="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62"/>
            <p:cNvSpPr>
              <a:spLocks/>
            </p:cNvSpPr>
            <p:nvPr/>
          </p:nvSpPr>
          <p:spPr bwMode="auto">
            <a:xfrm>
              <a:off x="4178301" y="4370388"/>
              <a:ext cx="177800" cy="179388"/>
            </a:xfrm>
            <a:custGeom>
              <a:avLst/>
              <a:gdLst>
                <a:gd name="T0" fmla="*/ 56 w 112"/>
                <a:gd name="T1" fmla="*/ 0 h 113"/>
                <a:gd name="T2" fmla="*/ 77 w 112"/>
                <a:gd name="T3" fmla="*/ 5 h 113"/>
                <a:gd name="T4" fmla="*/ 96 w 112"/>
                <a:gd name="T5" fmla="*/ 17 h 113"/>
                <a:gd name="T6" fmla="*/ 108 w 112"/>
                <a:gd name="T7" fmla="*/ 34 h 113"/>
                <a:gd name="T8" fmla="*/ 112 w 112"/>
                <a:gd name="T9" fmla="*/ 57 h 113"/>
                <a:gd name="T10" fmla="*/ 108 w 112"/>
                <a:gd name="T11" fmla="*/ 78 h 113"/>
                <a:gd name="T12" fmla="*/ 96 w 112"/>
                <a:gd name="T13" fmla="*/ 97 h 113"/>
                <a:gd name="T14" fmla="*/ 77 w 112"/>
                <a:gd name="T15" fmla="*/ 109 h 113"/>
                <a:gd name="T16" fmla="*/ 56 w 112"/>
                <a:gd name="T17" fmla="*/ 113 h 113"/>
                <a:gd name="T18" fmla="*/ 35 w 112"/>
                <a:gd name="T19" fmla="*/ 109 h 113"/>
                <a:gd name="T20" fmla="*/ 16 w 112"/>
                <a:gd name="T21" fmla="*/ 97 h 113"/>
                <a:gd name="T22" fmla="*/ 4 w 112"/>
                <a:gd name="T23" fmla="*/ 78 h 113"/>
                <a:gd name="T24" fmla="*/ 0 w 112"/>
                <a:gd name="T25" fmla="*/ 57 h 113"/>
                <a:gd name="T26" fmla="*/ 4 w 112"/>
                <a:gd name="T27" fmla="*/ 34 h 113"/>
                <a:gd name="T28" fmla="*/ 16 w 112"/>
                <a:gd name="T29" fmla="*/ 17 h 113"/>
                <a:gd name="T30" fmla="*/ 35 w 112"/>
                <a:gd name="T31" fmla="*/ 5 h 113"/>
                <a:gd name="T32" fmla="*/ 56 w 112"/>
                <a:gd name="T3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3">
                  <a:moveTo>
                    <a:pt x="56" y="0"/>
                  </a:moveTo>
                  <a:lnTo>
                    <a:pt x="77" y="5"/>
                  </a:lnTo>
                  <a:lnTo>
                    <a:pt x="96" y="17"/>
                  </a:lnTo>
                  <a:lnTo>
                    <a:pt x="108" y="34"/>
                  </a:lnTo>
                  <a:lnTo>
                    <a:pt x="112" y="57"/>
                  </a:lnTo>
                  <a:lnTo>
                    <a:pt x="108" y="78"/>
                  </a:lnTo>
                  <a:lnTo>
                    <a:pt x="96" y="97"/>
                  </a:lnTo>
                  <a:lnTo>
                    <a:pt x="77" y="109"/>
                  </a:lnTo>
                  <a:lnTo>
                    <a:pt x="56" y="113"/>
                  </a:lnTo>
                  <a:lnTo>
                    <a:pt x="35" y="109"/>
                  </a:lnTo>
                  <a:lnTo>
                    <a:pt x="16" y="97"/>
                  </a:lnTo>
                  <a:lnTo>
                    <a:pt x="4" y="78"/>
                  </a:lnTo>
                  <a:lnTo>
                    <a:pt x="0" y="57"/>
                  </a:lnTo>
                  <a:lnTo>
                    <a:pt x="4" y="34"/>
                  </a:lnTo>
                  <a:lnTo>
                    <a:pt x="16" y="17"/>
                  </a:lnTo>
                  <a:lnTo>
                    <a:pt x="35" y="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33333"/>
            </a:solidFill>
            <a:ln w="0">
              <a:solidFill>
                <a:srgbClr val="33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1" name="Freeform 263"/>
          <p:cNvSpPr>
            <a:spLocks/>
          </p:cNvSpPr>
          <p:nvPr/>
        </p:nvSpPr>
        <p:spPr bwMode="auto">
          <a:xfrm>
            <a:off x="980281" y="3680824"/>
            <a:ext cx="331788" cy="333375"/>
          </a:xfrm>
          <a:custGeom>
            <a:avLst/>
            <a:gdLst>
              <a:gd name="T0" fmla="*/ 104 w 209"/>
              <a:gd name="T1" fmla="*/ 0 h 210"/>
              <a:gd name="T2" fmla="*/ 132 w 209"/>
              <a:gd name="T3" fmla="*/ 3 h 210"/>
              <a:gd name="T4" fmla="*/ 157 w 209"/>
              <a:gd name="T5" fmla="*/ 14 h 210"/>
              <a:gd name="T6" fmla="*/ 179 w 209"/>
              <a:gd name="T7" fmla="*/ 31 h 210"/>
              <a:gd name="T8" fmla="*/ 194 w 209"/>
              <a:gd name="T9" fmla="*/ 52 h 210"/>
              <a:gd name="T10" fmla="*/ 205 w 209"/>
              <a:gd name="T11" fmla="*/ 77 h 210"/>
              <a:gd name="T12" fmla="*/ 209 w 209"/>
              <a:gd name="T13" fmla="*/ 104 h 210"/>
              <a:gd name="T14" fmla="*/ 205 w 209"/>
              <a:gd name="T15" fmla="*/ 133 h 210"/>
              <a:gd name="T16" fmla="*/ 194 w 209"/>
              <a:gd name="T17" fmla="*/ 158 h 210"/>
              <a:gd name="T18" fmla="*/ 179 w 209"/>
              <a:gd name="T19" fmla="*/ 179 h 210"/>
              <a:gd name="T20" fmla="*/ 157 w 209"/>
              <a:gd name="T21" fmla="*/ 194 h 210"/>
              <a:gd name="T22" fmla="*/ 132 w 209"/>
              <a:gd name="T23" fmla="*/ 205 h 210"/>
              <a:gd name="T24" fmla="*/ 104 w 209"/>
              <a:gd name="T25" fmla="*/ 210 h 210"/>
              <a:gd name="T26" fmla="*/ 77 w 209"/>
              <a:gd name="T27" fmla="*/ 205 h 210"/>
              <a:gd name="T28" fmla="*/ 52 w 209"/>
              <a:gd name="T29" fmla="*/ 194 h 210"/>
              <a:gd name="T30" fmla="*/ 31 w 209"/>
              <a:gd name="T31" fmla="*/ 179 h 210"/>
              <a:gd name="T32" fmla="*/ 14 w 209"/>
              <a:gd name="T33" fmla="*/ 158 h 210"/>
              <a:gd name="T34" fmla="*/ 3 w 209"/>
              <a:gd name="T35" fmla="*/ 133 h 210"/>
              <a:gd name="T36" fmla="*/ 0 w 209"/>
              <a:gd name="T37" fmla="*/ 104 h 210"/>
              <a:gd name="T38" fmla="*/ 3 w 209"/>
              <a:gd name="T39" fmla="*/ 77 h 210"/>
              <a:gd name="T40" fmla="*/ 14 w 209"/>
              <a:gd name="T41" fmla="*/ 52 h 210"/>
              <a:gd name="T42" fmla="*/ 31 w 209"/>
              <a:gd name="T43" fmla="*/ 31 h 210"/>
              <a:gd name="T44" fmla="*/ 52 w 209"/>
              <a:gd name="T45" fmla="*/ 14 h 210"/>
              <a:gd name="T46" fmla="*/ 77 w 209"/>
              <a:gd name="T47" fmla="*/ 3 h 210"/>
              <a:gd name="T48" fmla="*/ 104 w 209"/>
              <a:gd name="T4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9" h="210">
                <a:moveTo>
                  <a:pt x="104" y="0"/>
                </a:moveTo>
                <a:lnTo>
                  <a:pt x="132" y="3"/>
                </a:lnTo>
                <a:lnTo>
                  <a:pt x="157" y="14"/>
                </a:lnTo>
                <a:lnTo>
                  <a:pt x="179" y="31"/>
                </a:lnTo>
                <a:lnTo>
                  <a:pt x="194" y="52"/>
                </a:lnTo>
                <a:lnTo>
                  <a:pt x="205" y="77"/>
                </a:lnTo>
                <a:lnTo>
                  <a:pt x="209" y="104"/>
                </a:lnTo>
                <a:lnTo>
                  <a:pt x="205" y="133"/>
                </a:lnTo>
                <a:lnTo>
                  <a:pt x="194" y="158"/>
                </a:lnTo>
                <a:lnTo>
                  <a:pt x="179" y="179"/>
                </a:lnTo>
                <a:lnTo>
                  <a:pt x="157" y="194"/>
                </a:lnTo>
                <a:lnTo>
                  <a:pt x="132" y="205"/>
                </a:lnTo>
                <a:lnTo>
                  <a:pt x="104" y="210"/>
                </a:lnTo>
                <a:lnTo>
                  <a:pt x="77" y="205"/>
                </a:lnTo>
                <a:lnTo>
                  <a:pt x="52" y="194"/>
                </a:lnTo>
                <a:lnTo>
                  <a:pt x="31" y="179"/>
                </a:lnTo>
                <a:lnTo>
                  <a:pt x="14" y="158"/>
                </a:lnTo>
                <a:lnTo>
                  <a:pt x="3" y="133"/>
                </a:lnTo>
                <a:lnTo>
                  <a:pt x="0" y="104"/>
                </a:lnTo>
                <a:lnTo>
                  <a:pt x="3" y="77"/>
                </a:lnTo>
                <a:lnTo>
                  <a:pt x="14" y="52"/>
                </a:lnTo>
                <a:lnTo>
                  <a:pt x="31" y="31"/>
                </a:lnTo>
                <a:lnTo>
                  <a:pt x="52" y="14"/>
                </a:lnTo>
                <a:lnTo>
                  <a:pt x="77" y="3"/>
                </a:lnTo>
                <a:lnTo>
                  <a:pt x="104" y="0"/>
                </a:lnTo>
                <a:close/>
              </a:path>
            </a:pathLst>
          </a:custGeom>
          <a:solidFill>
            <a:srgbClr val="333333"/>
          </a:solidFill>
          <a:ln w="0">
            <a:solidFill>
              <a:srgbClr val="33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64"/>
          <p:cNvSpPr>
            <a:spLocks/>
          </p:cNvSpPr>
          <p:nvPr/>
        </p:nvSpPr>
        <p:spPr bwMode="auto">
          <a:xfrm>
            <a:off x="980281" y="4404724"/>
            <a:ext cx="331788" cy="331788"/>
          </a:xfrm>
          <a:custGeom>
            <a:avLst/>
            <a:gdLst>
              <a:gd name="T0" fmla="*/ 104 w 209"/>
              <a:gd name="T1" fmla="*/ 0 h 209"/>
              <a:gd name="T2" fmla="*/ 132 w 209"/>
              <a:gd name="T3" fmla="*/ 4 h 209"/>
              <a:gd name="T4" fmla="*/ 157 w 209"/>
              <a:gd name="T5" fmla="*/ 13 h 209"/>
              <a:gd name="T6" fmla="*/ 179 w 209"/>
              <a:gd name="T7" fmla="*/ 30 h 209"/>
              <a:gd name="T8" fmla="*/ 194 w 209"/>
              <a:gd name="T9" fmla="*/ 52 h 209"/>
              <a:gd name="T10" fmla="*/ 205 w 209"/>
              <a:gd name="T11" fmla="*/ 76 h 209"/>
              <a:gd name="T12" fmla="*/ 209 w 209"/>
              <a:gd name="T13" fmla="*/ 104 h 209"/>
              <a:gd name="T14" fmla="*/ 205 w 209"/>
              <a:gd name="T15" fmla="*/ 133 h 209"/>
              <a:gd name="T16" fmla="*/ 194 w 209"/>
              <a:gd name="T17" fmla="*/ 157 h 209"/>
              <a:gd name="T18" fmla="*/ 179 w 209"/>
              <a:gd name="T19" fmla="*/ 178 h 209"/>
              <a:gd name="T20" fmla="*/ 157 w 209"/>
              <a:gd name="T21" fmla="*/ 194 h 209"/>
              <a:gd name="T22" fmla="*/ 132 w 209"/>
              <a:gd name="T23" fmla="*/ 204 h 209"/>
              <a:gd name="T24" fmla="*/ 104 w 209"/>
              <a:gd name="T25" fmla="*/ 209 h 209"/>
              <a:gd name="T26" fmla="*/ 77 w 209"/>
              <a:gd name="T27" fmla="*/ 204 h 209"/>
              <a:gd name="T28" fmla="*/ 52 w 209"/>
              <a:gd name="T29" fmla="*/ 194 h 209"/>
              <a:gd name="T30" fmla="*/ 31 w 209"/>
              <a:gd name="T31" fmla="*/ 178 h 209"/>
              <a:gd name="T32" fmla="*/ 14 w 209"/>
              <a:gd name="T33" fmla="*/ 157 h 209"/>
              <a:gd name="T34" fmla="*/ 3 w 209"/>
              <a:gd name="T35" fmla="*/ 133 h 209"/>
              <a:gd name="T36" fmla="*/ 0 w 209"/>
              <a:gd name="T37" fmla="*/ 104 h 209"/>
              <a:gd name="T38" fmla="*/ 3 w 209"/>
              <a:gd name="T39" fmla="*/ 76 h 209"/>
              <a:gd name="T40" fmla="*/ 14 w 209"/>
              <a:gd name="T41" fmla="*/ 52 h 209"/>
              <a:gd name="T42" fmla="*/ 31 w 209"/>
              <a:gd name="T43" fmla="*/ 30 h 209"/>
              <a:gd name="T44" fmla="*/ 52 w 209"/>
              <a:gd name="T45" fmla="*/ 13 h 209"/>
              <a:gd name="T46" fmla="*/ 77 w 209"/>
              <a:gd name="T47" fmla="*/ 4 h 209"/>
              <a:gd name="T48" fmla="*/ 104 w 209"/>
              <a:gd name="T4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9" h="209">
                <a:moveTo>
                  <a:pt x="104" y="0"/>
                </a:moveTo>
                <a:lnTo>
                  <a:pt x="132" y="4"/>
                </a:lnTo>
                <a:lnTo>
                  <a:pt x="157" y="13"/>
                </a:lnTo>
                <a:lnTo>
                  <a:pt x="179" y="30"/>
                </a:lnTo>
                <a:lnTo>
                  <a:pt x="194" y="52"/>
                </a:lnTo>
                <a:lnTo>
                  <a:pt x="205" y="76"/>
                </a:lnTo>
                <a:lnTo>
                  <a:pt x="209" y="104"/>
                </a:lnTo>
                <a:lnTo>
                  <a:pt x="205" y="133"/>
                </a:lnTo>
                <a:lnTo>
                  <a:pt x="194" y="157"/>
                </a:lnTo>
                <a:lnTo>
                  <a:pt x="179" y="178"/>
                </a:lnTo>
                <a:lnTo>
                  <a:pt x="157" y="194"/>
                </a:lnTo>
                <a:lnTo>
                  <a:pt x="132" y="204"/>
                </a:lnTo>
                <a:lnTo>
                  <a:pt x="104" y="209"/>
                </a:lnTo>
                <a:lnTo>
                  <a:pt x="77" y="204"/>
                </a:lnTo>
                <a:lnTo>
                  <a:pt x="52" y="194"/>
                </a:lnTo>
                <a:lnTo>
                  <a:pt x="31" y="178"/>
                </a:lnTo>
                <a:lnTo>
                  <a:pt x="14" y="157"/>
                </a:lnTo>
                <a:lnTo>
                  <a:pt x="3" y="133"/>
                </a:lnTo>
                <a:lnTo>
                  <a:pt x="0" y="104"/>
                </a:lnTo>
                <a:lnTo>
                  <a:pt x="3" y="76"/>
                </a:lnTo>
                <a:lnTo>
                  <a:pt x="14" y="52"/>
                </a:lnTo>
                <a:lnTo>
                  <a:pt x="31" y="30"/>
                </a:lnTo>
                <a:lnTo>
                  <a:pt x="52" y="13"/>
                </a:lnTo>
                <a:lnTo>
                  <a:pt x="77" y="4"/>
                </a:lnTo>
                <a:lnTo>
                  <a:pt x="104" y="0"/>
                </a:lnTo>
                <a:close/>
              </a:path>
            </a:pathLst>
          </a:custGeom>
          <a:solidFill>
            <a:srgbClr val="1A60FF"/>
          </a:solidFill>
          <a:ln w="0">
            <a:solidFill>
              <a:srgbClr val="1A6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265"/>
          <p:cNvSpPr>
            <a:spLocks/>
          </p:cNvSpPr>
          <p:nvPr/>
        </p:nvSpPr>
        <p:spPr bwMode="auto">
          <a:xfrm>
            <a:off x="980281" y="2948986"/>
            <a:ext cx="331788" cy="331788"/>
          </a:xfrm>
          <a:custGeom>
            <a:avLst/>
            <a:gdLst>
              <a:gd name="T0" fmla="*/ 104 w 209"/>
              <a:gd name="T1" fmla="*/ 0 h 209"/>
              <a:gd name="T2" fmla="*/ 132 w 209"/>
              <a:gd name="T3" fmla="*/ 4 h 209"/>
              <a:gd name="T4" fmla="*/ 157 w 209"/>
              <a:gd name="T5" fmla="*/ 13 h 209"/>
              <a:gd name="T6" fmla="*/ 179 w 209"/>
              <a:gd name="T7" fmla="*/ 30 h 209"/>
              <a:gd name="T8" fmla="*/ 194 w 209"/>
              <a:gd name="T9" fmla="*/ 52 h 209"/>
              <a:gd name="T10" fmla="*/ 205 w 209"/>
              <a:gd name="T11" fmla="*/ 76 h 209"/>
              <a:gd name="T12" fmla="*/ 209 w 209"/>
              <a:gd name="T13" fmla="*/ 104 h 209"/>
              <a:gd name="T14" fmla="*/ 205 w 209"/>
              <a:gd name="T15" fmla="*/ 133 h 209"/>
              <a:gd name="T16" fmla="*/ 194 w 209"/>
              <a:gd name="T17" fmla="*/ 157 h 209"/>
              <a:gd name="T18" fmla="*/ 179 w 209"/>
              <a:gd name="T19" fmla="*/ 178 h 209"/>
              <a:gd name="T20" fmla="*/ 157 w 209"/>
              <a:gd name="T21" fmla="*/ 194 h 209"/>
              <a:gd name="T22" fmla="*/ 132 w 209"/>
              <a:gd name="T23" fmla="*/ 204 h 209"/>
              <a:gd name="T24" fmla="*/ 104 w 209"/>
              <a:gd name="T25" fmla="*/ 209 h 209"/>
              <a:gd name="T26" fmla="*/ 77 w 209"/>
              <a:gd name="T27" fmla="*/ 204 h 209"/>
              <a:gd name="T28" fmla="*/ 52 w 209"/>
              <a:gd name="T29" fmla="*/ 194 h 209"/>
              <a:gd name="T30" fmla="*/ 31 w 209"/>
              <a:gd name="T31" fmla="*/ 178 h 209"/>
              <a:gd name="T32" fmla="*/ 14 w 209"/>
              <a:gd name="T33" fmla="*/ 157 h 209"/>
              <a:gd name="T34" fmla="*/ 3 w 209"/>
              <a:gd name="T35" fmla="*/ 133 h 209"/>
              <a:gd name="T36" fmla="*/ 0 w 209"/>
              <a:gd name="T37" fmla="*/ 104 h 209"/>
              <a:gd name="T38" fmla="*/ 3 w 209"/>
              <a:gd name="T39" fmla="*/ 76 h 209"/>
              <a:gd name="T40" fmla="*/ 14 w 209"/>
              <a:gd name="T41" fmla="*/ 52 h 209"/>
              <a:gd name="T42" fmla="*/ 31 w 209"/>
              <a:gd name="T43" fmla="*/ 30 h 209"/>
              <a:gd name="T44" fmla="*/ 52 w 209"/>
              <a:gd name="T45" fmla="*/ 13 h 209"/>
              <a:gd name="T46" fmla="*/ 77 w 209"/>
              <a:gd name="T47" fmla="*/ 4 h 209"/>
              <a:gd name="T48" fmla="*/ 104 w 209"/>
              <a:gd name="T4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9" h="209">
                <a:moveTo>
                  <a:pt x="104" y="0"/>
                </a:moveTo>
                <a:lnTo>
                  <a:pt x="132" y="4"/>
                </a:lnTo>
                <a:lnTo>
                  <a:pt x="157" y="13"/>
                </a:lnTo>
                <a:lnTo>
                  <a:pt x="179" y="30"/>
                </a:lnTo>
                <a:lnTo>
                  <a:pt x="194" y="52"/>
                </a:lnTo>
                <a:lnTo>
                  <a:pt x="205" y="76"/>
                </a:lnTo>
                <a:lnTo>
                  <a:pt x="209" y="104"/>
                </a:lnTo>
                <a:lnTo>
                  <a:pt x="205" y="133"/>
                </a:lnTo>
                <a:lnTo>
                  <a:pt x="194" y="157"/>
                </a:lnTo>
                <a:lnTo>
                  <a:pt x="179" y="178"/>
                </a:lnTo>
                <a:lnTo>
                  <a:pt x="157" y="194"/>
                </a:lnTo>
                <a:lnTo>
                  <a:pt x="132" y="204"/>
                </a:lnTo>
                <a:lnTo>
                  <a:pt x="104" y="209"/>
                </a:lnTo>
                <a:lnTo>
                  <a:pt x="77" y="204"/>
                </a:lnTo>
                <a:lnTo>
                  <a:pt x="52" y="194"/>
                </a:lnTo>
                <a:lnTo>
                  <a:pt x="31" y="178"/>
                </a:lnTo>
                <a:lnTo>
                  <a:pt x="14" y="157"/>
                </a:lnTo>
                <a:lnTo>
                  <a:pt x="3" y="133"/>
                </a:lnTo>
                <a:lnTo>
                  <a:pt x="0" y="104"/>
                </a:lnTo>
                <a:lnTo>
                  <a:pt x="3" y="76"/>
                </a:lnTo>
                <a:lnTo>
                  <a:pt x="14" y="52"/>
                </a:lnTo>
                <a:lnTo>
                  <a:pt x="31" y="30"/>
                </a:lnTo>
                <a:lnTo>
                  <a:pt x="52" y="13"/>
                </a:lnTo>
                <a:lnTo>
                  <a:pt x="77" y="4"/>
                </a:lnTo>
                <a:lnTo>
                  <a:pt x="104" y="0"/>
                </a:lnTo>
                <a:close/>
              </a:path>
            </a:pathLst>
          </a:custGeom>
          <a:solidFill>
            <a:srgbClr val="4DD9FF"/>
          </a:solidFill>
          <a:ln w="0">
            <a:solidFill>
              <a:srgbClr val="4DD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TextBox 285"/>
          <p:cNvSpPr txBox="1"/>
          <p:nvPr/>
        </p:nvSpPr>
        <p:spPr>
          <a:xfrm>
            <a:off x="5753712" y="421958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MAP-LOCATIONS</a:t>
            </a:r>
          </a:p>
        </p:txBody>
      </p:sp>
      <p:sp>
        <p:nvSpPr>
          <p:cNvPr id="287" name="Rectangle 286"/>
          <p:cNvSpPr/>
          <p:nvPr/>
        </p:nvSpPr>
        <p:spPr>
          <a:xfrm>
            <a:off x="1357886" y="2844866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10-25</a:t>
            </a:r>
          </a:p>
        </p:txBody>
      </p:sp>
      <p:sp>
        <p:nvSpPr>
          <p:cNvPr id="288" name="Rectangle 287"/>
          <p:cNvSpPr/>
          <p:nvPr/>
        </p:nvSpPr>
        <p:spPr>
          <a:xfrm>
            <a:off x="1357886" y="3539329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25-45</a:t>
            </a:r>
          </a:p>
        </p:txBody>
      </p:sp>
      <p:sp>
        <p:nvSpPr>
          <p:cNvPr id="289" name="Rectangle 288"/>
          <p:cNvSpPr/>
          <p:nvPr/>
        </p:nvSpPr>
        <p:spPr>
          <a:xfrm>
            <a:off x="1357886" y="4275670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45+</a:t>
            </a:r>
          </a:p>
        </p:txBody>
      </p:sp>
      <p:sp>
        <p:nvSpPr>
          <p:cNvPr id="290" name="Rectangle 289"/>
          <p:cNvSpPr/>
          <p:nvPr/>
        </p:nvSpPr>
        <p:spPr>
          <a:xfrm>
            <a:off x="698010" y="2183206"/>
            <a:ext cx="14482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Legend</a:t>
            </a:r>
          </a:p>
        </p:txBody>
      </p:sp>
    </p:spTree>
    <p:extLst>
      <p:ext uri="{BB962C8B-B14F-4D97-AF65-F5344CB8AC3E}">
        <p14:creationId xmlns:p14="http://schemas.microsoft.com/office/powerpoint/2010/main" val="2619979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950" y="4701099"/>
            <a:ext cx="730794" cy="7307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078" y="4735315"/>
            <a:ext cx="769551" cy="76955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085" y="4761885"/>
            <a:ext cx="678842" cy="67884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821" y="4723999"/>
            <a:ext cx="684994" cy="684994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080283" y="432937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 CHART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979714" y="1140822"/>
            <a:ext cx="5001986" cy="3583177"/>
            <a:chOff x="979714" y="1140822"/>
            <a:chExt cx="5001986" cy="3583177"/>
          </a:xfrm>
        </p:grpSpPr>
        <p:sp>
          <p:nvSpPr>
            <p:cNvPr id="19" name="Freeform 6"/>
            <p:cNvSpPr>
              <a:spLocks/>
            </p:cNvSpPr>
            <p:nvPr/>
          </p:nvSpPr>
          <p:spPr bwMode="auto">
            <a:xfrm rot="16200000">
              <a:off x="1712748" y="3312535"/>
              <a:ext cx="2166903" cy="610225"/>
            </a:xfrm>
            <a:custGeom>
              <a:avLst/>
              <a:gdLst>
                <a:gd name="T0" fmla="*/ 0 w 2700"/>
                <a:gd name="T1" fmla="*/ 0 h 174"/>
                <a:gd name="T2" fmla="*/ 2613 w 2700"/>
                <a:gd name="T3" fmla="*/ 0 h 174"/>
                <a:gd name="T4" fmla="*/ 2641 w 2700"/>
                <a:gd name="T5" fmla="*/ 6 h 174"/>
                <a:gd name="T6" fmla="*/ 2665 w 2700"/>
                <a:gd name="T7" fmla="*/ 17 h 174"/>
                <a:gd name="T8" fmla="*/ 2683 w 2700"/>
                <a:gd name="T9" fmla="*/ 35 h 174"/>
                <a:gd name="T10" fmla="*/ 2696 w 2700"/>
                <a:gd name="T11" fmla="*/ 59 h 174"/>
                <a:gd name="T12" fmla="*/ 2700 w 2700"/>
                <a:gd name="T13" fmla="*/ 87 h 174"/>
                <a:gd name="T14" fmla="*/ 2696 w 2700"/>
                <a:gd name="T15" fmla="*/ 115 h 174"/>
                <a:gd name="T16" fmla="*/ 2683 w 2700"/>
                <a:gd name="T17" fmla="*/ 139 h 174"/>
                <a:gd name="T18" fmla="*/ 2665 w 2700"/>
                <a:gd name="T19" fmla="*/ 157 h 174"/>
                <a:gd name="T20" fmla="*/ 2641 w 2700"/>
                <a:gd name="T21" fmla="*/ 168 h 174"/>
                <a:gd name="T22" fmla="*/ 2613 w 2700"/>
                <a:gd name="T23" fmla="*/ 174 h 174"/>
                <a:gd name="T24" fmla="*/ 0 w 2700"/>
                <a:gd name="T25" fmla="*/ 174 h 174"/>
                <a:gd name="T26" fmla="*/ 0 w 2700"/>
                <a:gd name="T2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00" h="174">
                  <a:moveTo>
                    <a:pt x="0" y="0"/>
                  </a:moveTo>
                  <a:lnTo>
                    <a:pt x="2613" y="0"/>
                  </a:lnTo>
                  <a:lnTo>
                    <a:pt x="2641" y="6"/>
                  </a:lnTo>
                  <a:lnTo>
                    <a:pt x="2665" y="17"/>
                  </a:lnTo>
                  <a:lnTo>
                    <a:pt x="2683" y="35"/>
                  </a:lnTo>
                  <a:lnTo>
                    <a:pt x="2696" y="59"/>
                  </a:lnTo>
                  <a:lnTo>
                    <a:pt x="2700" y="87"/>
                  </a:lnTo>
                  <a:lnTo>
                    <a:pt x="2696" y="115"/>
                  </a:lnTo>
                  <a:lnTo>
                    <a:pt x="2683" y="139"/>
                  </a:lnTo>
                  <a:lnTo>
                    <a:pt x="2665" y="157"/>
                  </a:lnTo>
                  <a:lnTo>
                    <a:pt x="2641" y="168"/>
                  </a:lnTo>
                  <a:lnTo>
                    <a:pt x="2613" y="174"/>
                  </a:lnTo>
                  <a:lnTo>
                    <a:pt x="0" y="1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3E"/>
            </a:solidFill>
            <a:ln w="0">
              <a:solidFill>
                <a:srgbClr val="0000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 rot="16200000">
              <a:off x="2041382" y="2612298"/>
              <a:ext cx="3560276" cy="617323"/>
            </a:xfrm>
            <a:custGeom>
              <a:avLst/>
              <a:gdLst>
                <a:gd name="T0" fmla="*/ 0 w 3167"/>
                <a:gd name="T1" fmla="*/ 0 h 173"/>
                <a:gd name="T2" fmla="*/ 3081 w 3167"/>
                <a:gd name="T3" fmla="*/ 0 h 173"/>
                <a:gd name="T4" fmla="*/ 3109 w 3167"/>
                <a:gd name="T5" fmla="*/ 5 h 173"/>
                <a:gd name="T6" fmla="*/ 3131 w 3167"/>
                <a:gd name="T7" fmla="*/ 16 h 173"/>
                <a:gd name="T8" fmla="*/ 3151 w 3167"/>
                <a:gd name="T9" fmla="*/ 36 h 173"/>
                <a:gd name="T10" fmla="*/ 3162 w 3167"/>
                <a:gd name="T11" fmla="*/ 58 h 173"/>
                <a:gd name="T12" fmla="*/ 3167 w 3167"/>
                <a:gd name="T13" fmla="*/ 86 h 173"/>
                <a:gd name="T14" fmla="*/ 3162 w 3167"/>
                <a:gd name="T15" fmla="*/ 114 h 173"/>
                <a:gd name="T16" fmla="*/ 3151 w 3167"/>
                <a:gd name="T17" fmla="*/ 138 h 173"/>
                <a:gd name="T18" fmla="*/ 3131 w 3167"/>
                <a:gd name="T19" fmla="*/ 156 h 173"/>
                <a:gd name="T20" fmla="*/ 3109 w 3167"/>
                <a:gd name="T21" fmla="*/ 169 h 173"/>
                <a:gd name="T22" fmla="*/ 3081 w 3167"/>
                <a:gd name="T23" fmla="*/ 173 h 173"/>
                <a:gd name="T24" fmla="*/ 0 w 3167"/>
                <a:gd name="T25" fmla="*/ 173 h 173"/>
                <a:gd name="T26" fmla="*/ 0 w 3167"/>
                <a:gd name="T2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67" h="173">
                  <a:moveTo>
                    <a:pt x="0" y="0"/>
                  </a:moveTo>
                  <a:lnTo>
                    <a:pt x="3081" y="0"/>
                  </a:lnTo>
                  <a:lnTo>
                    <a:pt x="3109" y="5"/>
                  </a:lnTo>
                  <a:lnTo>
                    <a:pt x="3131" y="16"/>
                  </a:lnTo>
                  <a:lnTo>
                    <a:pt x="3151" y="36"/>
                  </a:lnTo>
                  <a:lnTo>
                    <a:pt x="3162" y="58"/>
                  </a:lnTo>
                  <a:lnTo>
                    <a:pt x="3167" y="86"/>
                  </a:lnTo>
                  <a:lnTo>
                    <a:pt x="3162" y="114"/>
                  </a:lnTo>
                  <a:lnTo>
                    <a:pt x="3151" y="138"/>
                  </a:lnTo>
                  <a:lnTo>
                    <a:pt x="3131" y="156"/>
                  </a:lnTo>
                  <a:lnTo>
                    <a:pt x="3109" y="169"/>
                  </a:lnTo>
                  <a:lnTo>
                    <a:pt x="3081" y="173"/>
                  </a:lnTo>
                  <a:lnTo>
                    <a:pt x="0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 rot="16200000">
              <a:off x="824589" y="3446144"/>
              <a:ext cx="1892585" cy="617323"/>
            </a:xfrm>
            <a:custGeom>
              <a:avLst/>
              <a:gdLst>
                <a:gd name="T0" fmla="*/ 0 w 2390"/>
                <a:gd name="T1" fmla="*/ 0 h 173"/>
                <a:gd name="T2" fmla="*/ 2306 w 2390"/>
                <a:gd name="T3" fmla="*/ 0 h 173"/>
                <a:gd name="T4" fmla="*/ 2331 w 2390"/>
                <a:gd name="T5" fmla="*/ 6 h 173"/>
                <a:gd name="T6" fmla="*/ 2355 w 2390"/>
                <a:gd name="T7" fmla="*/ 17 h 173"/>
                <a:gd name="T8" fmla="*/ 2374 w 2390"/>
                <a:gd name="T9" fmla="*/ 35 h 173"/>
                <a:gd name="T10" fmla="*/ 2387 w 2390"/>
                <a:gd name="T11" fmla="*/ 59 h 173"/>
                <a:gd name="T12" fmla="*/ 2390 w 2390"/>
                <a:gd name="T13" fmla="*/ 87 h 173"/>
                <a:gd name="T14" fmla="*/ 2387 w 2390"/>
                <a:gd name="T15" fmla="*/ 114 h 173"/>
                <a:gd name="T16" fmla="*/ 2374 w 2390"/>
                <a:gd name="T17" fmla="*/ 138 h 173"/>
                <a:gd name="T18" fmla="*/ 2355 w 2390"/>
                <a:gd name="T19" fmla="*/ 157 h 173"/>
                <a:gd name="T20" fmla="*/ 2331 w 2390"/>
                <a:gd name="T21" fmla="*/ 168 h 173"/>
                <a:gd name="T22" fmla="*/ 2306 w 2390"/>
                <a:gd name="T23" fmla="*/ 173 h 173"/>
                <a:gd name="T24" fmla="*/ 0 w 2390"/>
                <a:gd name="T25" fmla="*/ 173 h 173"/>
                <a:gd name="T26" fmla="*/ 0 w 2390"/>
                <a:gd name="T2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0" h="173">
                  <a:moveTo>
                    <a:pt x="0" y="0"/>
                  </a:moveTo>
                  <a:lnTo>
                    <a:pt x="2306" y="0"/>
                  </a:lnTo>
                  <a:lnTo>
                    <a:pt x="2331" y="6"/>
                  </a:lnTo>
                  <a:lnTo>
                    <a:pt x="2355" y="17"/>
                  </a:lnTo>
                  <a:lnTo>
                    <a:pt x="2374" y="35"/>
                  </a:lnTo>
                  <a:lnTo>
                    <a:pt x="2387" y="59"/>
                  </a:lnTo>
                  <a:lnTo>
                    <a:pt x="2390" y="87"/>
                  </a:lnTo>
                  <a:lnTo>
                    <a:pt x="2387" y="114"/>
                  </a:lnTo>
                  <a:lnTo>
                    <a:pt x="2374" y="138"/>
                  </a:lnTo>
                  <a:lnTo>
                    <a:pt x="2355" y="157"/>
                  </a:lnTo>
                  <a:lnTo>
                    <a:pt x="2331" y="168"/>
                  </a:lnTo>
                  <a:lnTo>
                    <a:pt x="2306" y="173"/>
                  </a:lnTo>
                  <a:lnTo>
                    <a:pt x="0" y="1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80FF"/>
            </a:solidFill>
            <a:ln w="0">
              <a:solidFill>
                <a:srgbClr val="26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 rot="16200000">
              <a:off x="3478348" y="3027494"/>
              <a:ext cx="2744079" cy="603132"/>
            </a:xfrm>
            <a:custGeom>
              <a:avLst/>
              <a:gdLst>
                <a:gd name="T0" fmla="*/ 0 w 2390"/>
                <a:gd name="T1" fmla="*/ 0 h 171"/>
                <a:gd name="T2" fmla="*/ 2306 w 2390"/>
                <a:gd name="T3" fmla="*/ 0 h 171"/>
                <a:gd name="T4" fmla="*/ 2331 w 2390"/>
                <a:gd name="T5" fmla="*/ 3 h 171"/>
                <a:gd name="T6" fmla="*/ 2355 w 2390"/>
                <a:gd name="T7" fmla="*/ 16 h 171"/>
                <a:gd name="T8" fmla="*/ 2374 w 2390"/>
                <a:gd name="T9" fmla="*/ 35 h 171"/>
                <a:gd name="T10" fmla="*/ 2387 w 2390"/>
                <a:gd name="T11" fmla="*/ 58 h 171"/>
                <a:gd name="T12" fmla="*/ 2390 w 2390"/>
                <a:gd name="T13" fmla="*/ 84 h 171"/>
                <a:gd name="T14" fmla="*/ 2387 w 2390"/>
                <a:gd name="T15" fmla="*/ 112 h 171"/>
                <a:gd name="T16" fmla="*/ 2374 w 2390"/>
                <a:gd name="T17" fmla="*/ 136 h 171"/>
                <a:gd name="T18" fmla="*/ 2355 w 2390"/>
                <a:gd name="T19" fmla="*/ 154 h 171"/>
                <a:gd name="T20" fmla="*/ 2331 w 2390"/>
                <a:gd name="T21" fmla="*/ 167 h 171"/>
                <a:gd name="T22" fmla="*/ 2306 w 2390"/>
                <a:gd name="T23" fmla="*/ 171 h 171"/>
                <a:gd name="T24" fmla="*/ 0 w 2390"/>
                <a:gd name="T25" fmla="*/ 171 h 171"/>
                <a:gd name="T26" fmla="*/ 0 w 2390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0" h="171">
                  <a:moveTo>
                    <a:pt x="0" y="0"/>
                  </a:moveTo>
                  <a:lnTo>
                    <a:pt x="2306" y="0"/>
                  </a:lnTo>
                  <a:lnTo>
                    <a:pt x="2331" y="3"/>
                  </a:lnTo>
                  <a:lnTo>
                    <a:pt x="2355" y="16"/>
                  </a:lnTo>
                  <a:lnTo>
                    <a:pt x="2374" y="35"/>
                  </a:lnTo>
                  <a:lnTo>
                    <a:pt x="2387" y="58"/>
                  </a:lnTo>
                  <a:lnTo>
                    <a:pt x="2390" y="84"/>
                  </a:lnTo>
                  <a:lnTo>
                    <a:pt x="2387" y="112"/>
                  </a:lnTo>
                  <a:lnTo>
                    <a:pt x="2374" y="136"/>
                  </a:lnTo>
                  <a:lnTo>
                    <a:pt x="2355" y="154"/>
                  </a:lnTo>
                  <a:lnTo>
                    <a:pt x="2331" y="167"/>
                  </a:lnTo>
                  <a:lnTo>
                    <a:pt x="2306" y="171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DF2"/>
            </a:solidFill>
            <a:ln w="0">
              <a:solidFill>
                <a:srgbClr val="000D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979714" y="4701099"/>
              <a:ext cx="5001986" cy="2290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3330008" y="635682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36295" y="1459221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281618" y="2010975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45%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258142" y="1645666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A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275616" y="2291528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35%</a:t>
            </a:r>
          </a:p>
        </p:txBody>
      </p:sp>
      <p:grpSp>
        <p:nvGrpSpPr>
          <p:cNvPr id="71" name="Group 70"/>
          <p:cNvGrpSpPr/>
          <p:nvPr/>
        </p:nvGrpSpPr>
        <p:grpSpPr>
          <a:xfrm flipH="1">
            <a:off x="8254636" y="1339832"/>
            <a:ext cx="2966493" cy="3926204"/>
            <a:chOff x="7300913" y="1362075"/>
            <a:chExt cx="3538538" cy="4758689"/>
          </a:xfrm>
        </p:grpSpPr>
        <p:sp>
          <p:nvSpPr>
            <p:cNvPr id="55" name="Line 6"/>
            <p:cNvSpPr>
              <a:spLocks noChangeShapeType="1"/>
            </p:cNvSpPr>
            <p:nvPr/>
          </p:nvSpPr>
          <p:spPr bwMode="auto">
            <a:xfrm>
              <a:off x="7962901" y="1851025"/>
              <a:ext cx="133350" cy="207963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7"/>
            <p:cNvSpPr>
              <a:spLocks noChangeShapeType="1"/>
            </p:cNvSpPr>
            <p:nvPr/>
          </p:nvSpPr>
          <p:spPr bwMode="auto">
            <a:xfrm>
              <a:off x="8096251" y="2058988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Line 8"/>
            <p:cNvSpPr>
              <a:spLocks noChangeShapeType="1"/>
            </p:cNvSpPr>
            <p:nvPr/>
          </p:nvSpPr>
          <p:spPr bwMode="auto">
            <a:xfrm>
              <a:off x="7962901" y="2973388"/>
              <a:ext cx="133350" cy="20955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9"/>
            <p:cNvSpPr>
              <a:spLocks noChangeShapeType="1"/>
            </p:cNvSpPr>
            <p:nvPr/>
          </p:nvSpPr>
          <p:spPr bwMode="auto">
            <a:xfrm>
              <a:off x="8096251" y="3182938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10"/>
            <p:cNvSpPr>
              <a:spLocks noChangeShapeType="1"/>
            </p:cNvSpPr>
            <p:nvPr/>
          </p:nvSpPr>
          <p:spPr bwMode="auto">
            <a:xfrm>
              <a:off x="7962901" y="4343400"/>
              <a:ext cx="133350" cy="20955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11"/>
            <p:cNvSpPr>
              <a:spLocks noChangeShapeType="1"/>
            </p:cNvSpPr>
            <p:nvPr/>
          </p:nvSpPr>
          <p:spPr bwMode="auto">
            <a:xfrm>
              <a:off x="8096251" y="4552950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2"/>
            <p:cNvSpPr>
              <a:spLocks/>
            </p:cNvSpPr>
            <p:nvPr/>
          </p:nvSpPr>
          <p:spPr bwMode="auto">
            <a:xfrm>
              <a:off x="7300913" y="1362075"/>
              <a:ext cx="742950" cy="741363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"/>
            <p:cNvSpPr>
              <a:spLocks/>
            </p:cNvSpPr>
            <p:nvPr/>
          </p:nvSpPr>
          <p:spPr bwMode="auto">
            <a:xfrm>
              <a:off x="7548563" y="1608138"/>
              <a:ext cx="247650" cy="249238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7300913" y="2655888"/>
              <a:ext cx="742950" cy="742950"/>
            </a:xfrm>
            <a:custGeom>
              <a:avLst/>
              <a:gdLst>
                <a:gd name="T0" fmla="*/ 468 w 936"/>
                <a:gd name="T1" fmla="*/ 0 h 936"/>
                <a:gd name="T2" fmla="*/ 532 w 936"/>
                <a:gd name="T3" fmla="*/ 4 h 936"/>
                <a:gd name="T4" fmla="*/ 592 w 936"/>
                <a:gd name="T5" fmla="*/ 17 h 936"/>
                <a:gd name="T6" fmla="*/ 649 w 936"/>
                <a:gd name="T7" fmla="*/ 37 h 936"/>
                <a:gd name="T8" fmla="*/ 703 w 936"/>
                <a:gd name="T9" fmla="*/ 64 h 936"/>
                <a:gd name="T10" fmla="*/ 753 w 936"/>
                <a:gd name="T11" fmla="*/ 98 h 936"/>
                <a:gd name="T12" fmla="*/ 798 w 936"/>
                <a:gd name="T13" fmla="*/ 137 h 936"/>
                <a:gd name="T14" fmla="*/ 839 w 936"/>
                <a:gd name="T15" fmla="*/ 183 h 936"/>
                <a:gd name="T16" fmla="*/ 871 w 936"/>
                <a:gd name="T17" fmla="*/ 231 h 936"/>
                <a:gd name="T18" fmla="*/ 898 w 936"/>
                <a:gd name="T19" fmla="*/ 286 h 936"/>
                <a:gd name="T20" fmla="*/ 919 w 936"/>
                <a:gd name="T21" fmla="*/ 344 h 936"/>
                <a:gd name="T22" fmla="*/ 931 w 936"/>
                <a:gd name="T23" fmla="*/ 405 h 936"/>
                <a:gd name="T24" fmla="*/ 936 w 936"/>
                <a:gd name="T25" fmla="*/ 468 h 936"/>
                <a:gd name="T26" fmla="*/ 931 w 936"/>
                <a:gd name="T27" fmla="*/ 532 h 936"/>
                <a:gd name="T28" fmla="*/ 919 w 936"/>
                <a:gd name="T29" fmla="*/ 592 h 936"/>
                <a:gd name="T30" fmla="*/ 898 w 936"/>
                <a:gd name="T31" fmla="*/ 649 h 936"/>
                <a:gd name="T32" fmla="*/ 871 w 936"/>
                <a:gd name="T33" fmla="*/ 703 h 936"/>
                <a:gd name="T34" fmla="*/ 839 w 936"/>
                <a:gd name="T35" fmla="*/ 753 h 936"/>
                <a:gd name="T36" fmla="*/ 798 w 936"/>
                <a:gd name="T37" fmla="*/ 798 h 936"/>
                <a:gd name="T38" fmla="*/ 753 w 936"/>
                <a:gd name="T39" fmla="*/ 838 h 936"/>
                <a:gd name="T40" fmla="*/ 703 w 936"/>
                <a:gd name="T41" fmla="*/ 871 h 936"/>
                <a:gd name="T42" fmla="*/ 649 w 936"/>
                <a:gd name="T43" fmla="*/ 898 h 936"/>
                <a:gd name="T44" fmla="*/ 592 w 936"/>
                <a:gd name="T45" fmla="*/ 918 h 936"/>
                <a:gd name="T46" fmla="*/ 532 w 936"/>
                <a:gd name="T47" fmla="*/ 930 h 936"/>
                <a:gd name="T48" fmla="*/ 468 w 936"/>
                <a:gd name="T49" fmla="*/ 936 h 936"/>
                <a:gd name="T50" fmla="*/ 404 w 936"/>
                <a:gd name="T51" fmla="*/ 930 h 936"/>
                <a:gd name="T52" fmla="*/ 344 w 936"/>
                <a:gd name="T53" fmla="*/ 918 h 936"/>
                <a:gd name="T54" fmla="*/ 285 w 936"/>
                <a:gd name="T55" fmla="*/ 898 h 936"/>
                <a:gd name="T56" fmla="*/ 231 w 936"/>
                <a:gd name="T57" fmla="*/ 871 h 936"/>
                <a:gd name="T58" fmla="*/ 181 w 936"/>
                <a:gd name="T59" fmla="*/ 838 h 936"/>
                <a:gd name="T60" fmla="*/ 137 w 936"/>
                <a:gd name="T61" fmla="*/ 798 h 936"/>
                <a:gd name="T62" fmla="*/ 97 w 936"/>
                <a:gd name="T63" fmla="*/ 753 h 936"/>
                <a:gd name="T64" fmla="*/ 64 w 936"/>
                <a:gd name="T65" fmla="*/ 703 h 936"/>
                <a:gd name="T66" fmla="*/ 37 w 936"/>
                <a:gd name="T67" fmla="*/ 649 h 936"/>
                <a:gd name="T68" fmla="*/ 16 w 936"/>
                <a:gd name="T69" fmla="*/ 592 h 936"/>
                <a:gd name="T70" fmla="*/ 4 w 936"/>
                <a:gd name="T71" fmla="*/ 532 h 936"/>
                <a:gd name="T72" fmla="*/ 0 w 936"/>
                <a:gd name="T73" fmla="*/ 468 h 936"/>
                <a:gd name="T74" fmla="*/ 4 w 936"/>
                <a:gd name="T75" fmla="*/ 405 h 936"/>
                <a:gd name="T76" fmla="*/ 16 w 936"/>
                <a:gd name="T77" fmla="*/ 344 h 936"/>
                <a:gd name="T78" fmla="*/ 37 w 936"/>
                <a:gd name="T79" fmla="*/ 286 h 936"/>
                <a:gd name="T80" fmla="*/ 64 w 936"/>
                <a:gd name="T81" fmla="*/ 231 h 936"/>
                <a:gd name="T82" fmla="*/ 97 w 936"/>
                <a:gd name="T83" fmla="*/ 183 h 936"/>
                <a:gd name="T84" fmla="*/ 137 w 936"/>
                <a:gd name="T85" fmla="*/ 137 h 936"/>
                <a:gd name="T86" fmla="*/ 181 w 936"/>
                <a:gd name="T87" fmla="*/ 98 h 936"/>
                <a:gd name="T88" fmla="*/ 231 w 936"/>
                <a:gd name="T89" fmla="*/ 64 h 936"/>
                <a:gd name="T90" fmla="*/ 285 w 936"/>
                <a:gd name="T91" fmla="*/ 37 h 936"/>
                <a:gd name="T92" fmla="*/ 344 w 936"/>
                <a:gd name="T93" fmla="*/ 17 h 936"/>
                <a:gd name="T94" fmla="*/ 404 w 936"/>
                <a:gd name="T95" fmla="*/ 4 h 936"/>
                <a:gd name="T96" fmla="*/ 468 w 936"/>
                <a:gd name="T97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lnTo>
                    <a:pt x="532" y="4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8"/>
                  </a:lnTo>
                  <a:lnTo>
                    <a:pt x="798" y="137"/>
                  </a:lnTo>
                  <a:lnTo>
                    <a:pt x="839" y="183"/>
                  </a:lnTo>
                  <a:lnTo>
                    <a:pt x="871" y="231"/>
                  </a:lnTo>
                  <a:lnTo>
                    <a:pt x="898" y="286"/>
                  </a:lnTo>
                  <a:lnTo>
                    <a:pt x="919" y="344"/>
                  </a:lnTo>
                  <a:lnTo>
                    <a:pt x="931" y="405"/>
                  </a:lnTo>
                  <a:lnTo>
                    <a:pt x="936" y="468"/>
                  </a:lnTo>
                  <a:lnTo>
                    <a:pt x="931" y="532"/>
                  </a:lnTo>
                  <a:lnTo>
                    <a:pt x="919" y="592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6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2"/>
                  </a:lnTo>
                  <a:lnTo>
                    <a:pt x="4" y="532"/>
                  </a:lnTo>
                  <a:lnTo>
                    <a:pt x="0" y="468"/>
                  </a:lnTo>
                  <a:lnTo>
                    <a:pt x="4" y="405"/>
                  </a:lnTo>
                  <a:lnTo>
                    <a:pt x="16" y="344"/>
                  </a:lnTo>
                  <a:lnTo>
                    <a:pt x="37" y="286"/>
                  </a:lnTo>
                  <a:lnTo>
                    <a:pt x="64" y="231"/>
                  </a:lnTo>
                  <a:lnTo>
                    <a:pt x="97" y="183"/>
                  </a:lnTo>
                  <a:lnTo>
                    <a:pt x="137" y="137"/>
                  </a:lnTo>
                  <a:lnTo>
                    <a:pt x="181" y="98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5"/>
            <p:cNvSpPr>
              <a:spLocks/>
            </p:cNvSpPr>
            <p:nvPr/>
          </p:nvSpPr>
          <p:spPr bwMode="auto">
            <a:xfrm>
              <a:off x="7548563" y="2903538"/>
              <a:ext cx="247650" cy="247650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4 h 311"/>
                <a:gd name="T6" fmla="*/ 253 w 312"/>
                <a:gd name="T7" fmla="*/ 33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19 h 311"/>
                <a:gd name="T14" fmla="*/ 312 w 312"/>
                <a:gd name="T15" fmla="*/ 155 h 311"/>
                <a:gd name="T16" fmla="*/ 308 w 312"/>
                <a:gd name="T17" fmla="*/ 190 h 311"/>
                <a:gd name="T18" fmla="*/ 295 w 312"/>
                <a:gd name="T19" fmla="*/ 223 h 311"/>
                <a:gd name="T20" fmla="*/ 278 w 312"/>
                <a:gd name="T21" fmla="*/ 252 h 311"/>
                <a:gd name="T22" fmla="*/ 253 w 312"/>
                <a:gd name="T23" fmla="*/ 277 h 311"/>
                <a:gd name="T24" fmla="*/ 224 w 312"/>
                <a:gd name="T25" fmla="*/ 294 h 311"/>
                <a:gd name="T26" fmla="*/ 191 w 312"/>
                <a:gd name="T27" fmla="*/ 306 h 311"/>
                <a:gd name="T28" fmla="*/ 156 w 312"/>
                <a:gd name="T29" fmla="*/ 311 h 311"/>
                <a:gd name="T30" fmla="*/ 120 w 312"/>
                <a:gd name="T31" fmla="*/ 306 h 311"/>
                <a:gd name="T32" fmla="*/ 87 w 312"/>
                <a:gd name="T33" fmla="*/ 294 h 311"/>
                <a:gd name="T34" fmla="*/ 59 w 312"/>
                <a:gd name="T35" fmla="*/ 277 h 311"/>
                <a:gd name="T36" fmla="*/ 34 w 312"/>
                <a:gd name="T37" fmla="*/ 252 h 311"/>
                <a:gd name="T38" fmla="*/ 15 w 312"/>
                <a:gd name="T39" fmla="*/ 223 h 311"/>
                <a:gd name="T40" fmla="*/ 5 w 312"/>
                <a:gd name="T41" fmla="*/ 190 h 311"/>
                <a:gd name="T42" fmla="*/ 0 w 312"/>
                <a:gd name="T43" fmla="*/ 155 h 311"/>
                <a:gd name="T44" fmla="*/ 5 w 312"/>
                <a:gd name="T45" fmla="*/ 119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3 h 311"/>
                <a:gd name="T52" fmla="*/ 87 w 312"/>
                <a:gd name="T53" fmla="*/ 14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4"/>
                  </a:lnTo>
                  <a:lnTo>
                    <a:pt x="253" y="33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19"/>
                  </a:lnTo>
                  <a:lnTo>
                    <a:pt x="312" y="155"/>
                  </a:lnTo>
                  <a:lnTo>
                    <a:pt x="308" y="190"/>
                  </a:lnTo>
                  <a:lnTo>
                    <a:pt x="295" y="223"/>
                  </a:lnTo>
                  <a:lnTo>
                    <a:pt x="278" y="252"/>
                  </a:lnTo>
                  <a:lnTo>
                    <a:pt x="253" y="277"/>
                  </a:lnTo>
                  <a:lnTo>
                    <a:pt x="224" y="294"/>
                  </a:lnTo>
                  <a:lnTo>
                    <a:pt x="191" y="306"/>
                  </a:lnTo>
                  <a:lnTo>
                    <a:pt x="156" y="311"/>
                  </a:lnTo>
                  <a:lnTo>
                    <a:pt x="120" y="306"/>
                  </a:lnTo>
                  <a:lnTo>
                    <a:pt x="87" y="294"/>
                  </a:lnTo>
                  <a:lnTo>
                    <a:pt x="59" y="277"/>
                  </a:lnTo>
                  <a:lnTo>
                    <a:pt x="34" y="252"/>
                  </a:lnTo>
                  <a:lnTo>
                    <a:pt x="15" y="223"/>
                  </a:lnTo>
                  <a:lnTo>
                    <a:pt x="5" y="190"/>
                  </a:lnTo>
                  <a:lnTo>
                    <a:pt x="0" y="155"/>
                  </a:lnTo>
                  <a:lnTo>
                    <a:pt x="5" y="119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3"/>
                  </a:lnTo>
                  <a:lnTo>
                    <a:pt x="87" y="14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6"/>
            <p:cNvSpPr>
              <a:spLocks/>
            </p:cNvSpPr>
            <p:nvPr/>
          </p:nvSpPr>
          <p:spPr bwMode="auto">
            <a:xfrm>
              <a:off x="7300913" y="4019550"/>
              <a:ext cx="742950" cy="742950"/>
            </a:xfrm>
            <a:custGeom>
              <a:avLst/>
              <a:gdLst>
                <a:gd name="T0" fmla="*/ 468 w 936"/>
                <a:gd name="T1" fmla="*/ 0 h 935"/>
                <a:gd name="T2" fmla="*/ 532 w 936"/>
                <a:gd name="T3" fmla="*/ 5 h 935"/>
                <a:gd name="T4" fmla="*/ 592 w 936"/>
                <a:gd name="T5" fmla="*/ 17 h 935"/>
                <a:gd name="T6" fmla="*/ 649 w 936"/>
                <a:gd name="T7" fmla="*/ 37 h 935"/>
                <a:gd name="T8" fmla="*/ 703 w 936"/>
                <a:gd name="T9" fmla="*/ 64 h 935"/>
                <a:gd name="T10" fmla="*/ 753 w 936"/>
                <a:gd name="T11" fmla="*/ 97 h 935"/>
                <a:gd name="T12" fmla="*/ 798 w 936"/>
                <a:gd name="T13" fmla="*/ 137 h 935"/>
                <a:gd name="T14" fmla="*/ 839 w 936"/>
                <a:gd name="T15" fmla="*/ 182 h 935"/>
                <a:gd name="T16" fmla="*/ 871 w 936"/>
                <a:gd name="T17" fmla="*/ 232 h 935"/>
                <a:gd name="T18" fmla="*/ 898 w 936"/>
                <a:gd name="T19" fmla="*/ 286 h 935"/>
                <a:gd name="T20" fmla="*/ 919 w 936"/>
                <a:gd name="T21" fmla="*/ 343 h 935"/>
                <a:gd name="T22" fmla="*/ 931 w 936"/>
                <a:gd name="T23" fmla="*/ 404 h 935"/>
                <a:gd name="T24" fmla="*/ 936 w 936"/>
                <a:gd name="T25" fmla="*/ 467 h 935"/>
                <a:gd name="T26" fmla="*/ 931 w 936"/>
                <a:gd name="T27" fmla="*/ 531 h 935"/>
                <a:gd name="T28" fmla="*/ 919 w 936"/>
                <a:gd name="T29" fmla="*/ 592 h 935"/>
                <a:gd name="T30" fmla="*/ 898 w 936"/>
                <a:gd name="T31" fmla="*/ 650 h 935"/>
                <a:gd name="T32" fmla="*/ 871 w 936"/>
                <a:gd name="T33" fmla="*/ 704 h 935"/>
                <a:gd name="T34" fmla="*/ 839 w 936"/>
                <a:gd name="T35" fmla="*/ 753 h 935"/>
                <a:gd name="T36" fmla="*/ 798 w 936"/>
                <a:gd name="T37" fmla="*/ 798 h 935"/>
                <a:gd name="T38" fmla="*/ 753 w 936"/>
                <a:gd name="T39" fmla="*/ 838 h 935"/>
                <a:gd name="T40" fmla="*/ 703 w 936"/>
                <a:gd name="T41" fmla="*/ 871 h 935"/>
                <a:gd name="T42" fmla="*/ 649 w 936"/>
                <a:gd name="T43" fmla="*/ 899 h 935"/>
                <a:gd name="T44" fmla="*/ 592 w 936"/>
                <a:gd name="T45" fmla="*/ 919 h 935"/>
                <a:gd name="T46" fmla="*/ 532 w 936"/>
                <a:gd name="T47" fmla="*/ 931 h 935"/>
                <a:gd name="T48" fmla="*/ 468 w 936"/>
                <a:gd name="T49" fmla="*/ 935 h 935"/>
                <a:gd name="T50" fmla="*/ 404 w 936"/>
                <a:gd name="T51" fmla="*/ 931 h 935"/>
                <a:gd name="T52" fmla="*/ 344 w 936"/>
                <a:gd name="T53" fmla="*/ 919 h 935"/>
                <a:gd name="T54" fmla="*/ 285 w 936"/>
                <a:gd name="T55" fmla="*/ 899 h 935"/>
                <a:gd name="T56" fmla="*/ 231 w 936"/>
                <a:gd name="T57" fmla="*/ 871 h 935"/>
                <a:gd name="T58" fmla="*/ 181 w 936"/>
                <a:gd name="T59" fmla="*/ 838 h 935"/>
                <a:gd name="T60" fmla="*/ 137 w 936"/>
                <a:gd name="T61" fmla="*/ 798 h 935"/>
                <a:gd name="T62" fmla="*/ 97 w 936"/>
                <a:gd name="T63" fmla="*/ 753 h 935"/>
                <a:gd name="T64" fmla="*/ 64 w 936"/>
                <a:gd name="T65" fmla="*/ 704 h 935"/>
                <a:gd name="T66" fmla="*/ 37 w 936"/>
                <a:gd name="T67" fmla="*/ 650 h 935"/>
                <a:gd name="T68" fmla="*/ 16 w 936"/>
                <a:gd name="T69" fmla="*/ 592 h 935"/>
                <a:gd name="T70" fmla="*/ 4 w 936"/>
                <a:gd name="T71" fmla="*/ 531 h 935"/>
                <a:gd name="T72" fmla="*/ 0 w 936"/>
                <a:gd name="T73" fmla="*/ 467 h 935"/>
                <a:gd name="T74" fmla="*/ 4 w 936"/>
                <a:gd name="T75" fmla="*/ 404 h 935"/>
                <a:gd name="T76" fmla="*/ 16 w 936"/>
                <a:gd name="T77" fmla="*/ 343 h 935"/>
                <a:gd name="T78" fmla="*/ 37 w 936"/>
                <a:gd name="T79" fmla="*/ 286 h 935"/>
                <a:gd name="T80" fmla="*/ 64 w 936"/>
                <a:gd name="T81" fmla="*/ 232 h 935"/>
                <a:gd name="T82" fmla="*/ 97 w 936"/>
                <a:gd name="T83" fmla="*/ 182 h 935"/>
                <a:gd name="T84" fmla="*/ 137 w 936"/>
                <a:gd name="T85" fmla="*/ 137 h 935"/>
                <a:gd name="T86" fmla="*/ 181 w 936"/>
                <a:gd name="T87" fmla="*/ 97 h 935"/>
                <a:gd name="T88" fmla="*/ 231 w 936"/>
                <a:gd name="T89" fmla="*/ 64 h 935"/>
                <a:gd name="T90" fmla="*/ 285 w 936"/>
                <a:gd name="T91" fmla="*/ 37 h 935"/>
                <a:gd name="T92" fmla="*/ 344 w 936"/>
                <a:gd name="T93" fmla="*/ 17 h 935"/>
                <a:gd name="T94" fmla="*/ 404 w 936"/>
                <a:gd name="T95" fmla="*/ 5 h 935"/>
                <a:gd name="T96" fmla="*/ 468 w 936"/>
                <a:gd name="T9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5">
                  <a:moveTo>
                    <a:pt x="468" y="0"/>
                  </a:moveTo>
                  <a:lnTo>
                    <a:pt x="532" y="5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2"/>
                  </a:lnTo>
                  <a:lnTo>
                    <a:pt x="871" y="232"/>
                  </a:lnTo>
                  <a:lnTo>
                    <a:pt x="898" y="286"/>
                  </a:lnTo>
                  <a:lnTo>
                    <a:pt x="919" y="343"/>
                  </a:lnTo>
                  <a:lnTo>
                    <a:pt x="931" y="404"/>
                  </a:lnTo>
                  <a:lnTo>
                    <a:pt x="936" y="467"/>
                  </a:lnTo>
                  <a:lnTo>
                    <a:pt x="931" y="531"/>
                  </a:lnTo>
                  <a:lnTo>
                    <a:pt x="919" y="592"/>
                  </a:lnTo>
                  <a:lnTo>
                    <a:pt x="898" y="650"/>
                  </a:lnTo>
                  <a:lnTo>
                    <a:pt x="871" y="704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9"/>
                  </a:lnTo>
                  <a:lnTo>
                    <a:pt x="592" y="919"/>
                  </a:lnTo>
                  <a:lnTo>
                    <a:pt x="532" y="931"/>
                  </a:lnTo>
                  <a:lnTo>
                    <a:pt x="468" y="935"/>
                  </a:lnTo>
                  <a:lnTo>
                    <a:pt x="404" y="931"/>
                  </a:lnTo>
                  <a:lnTo>
                    <a:pt x="344" y="919"/>
                  </a:lnTo>
                  <a:lnTo>
                    <a:pt x="285" y="899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4"/>
                  </a:lnTo>
                  <a:lnTo>
                    <a:pt x="37" y="650"/>
                  </a:lnTo>
                  <a:lnTo>
                    <a:pt x="16" y="592"/>
                  </a:lnTo>
                  <a:lnTo>
                    <a:pt x="4" y="531"/>
                  </a:lnTo>
                  <a:lnTo>
                    <a:pt x="0" y="467"/>
                  </a:lnTo>
                  <a:lnTo>
                    <a:pt x="4" y="404"/>
                  </a:lnTo>
                  <a:lnTo>
                    <a:pt x="16" y="343"/>
                  </a:lnTo>
                  <a:lnTo>
                    <a:pt x="37" y="286"/>
                  </a:lnTo>
                  <a:lnTo>
                    <a:pt x="64" y="232"/>
                  </a:lnTo>
                  <a:lnTo>
                    <a:pt x="97" y="182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5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7548563" y="4267200"/>
              <a:ext cx="247650" cy="247650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6 h 311"/>
                <a:gd name="T6" fmla="*/ 253 w 312"/>
                <a:gd name="T7" fmla="*/ 34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20 h 311"/>
                <a:gd name="T14" fmla="*/ 312 w 312"/>
                <a:gd name="T15" fmla="*/ 155 h 311"/>
                <a:gd name="T16" fmla="*/ 308 w 312"/>
                <a:gd name="T17" fmla="*/ 192 h 311"/>
                <a:gd name="T18" fmla="*/ 295 w 312"/>
                <a:gd name="T19" fmla="*/ 224 h 311"/>
                <a:gd name="T20" fmla="*/ 278 w 312"/>
                <a:gd name="T21" fmla="*/ 253 h 311"/>
                <a:gd name="T22" fmla="*/ 253 w 312"/>
                <a:gd name="T23" fmla="*/ 277 h 311"/>
                <a:gd name="T24" fmla="*/ 224 w 312"/>
                <a:gd name="T25" fmla="*/ 296 h 311"/>
                <a:gd name="T26" fmla="*/ 191 w 312"/>
                <a:gd name="T27" fmla="*/ 307 h 311"/>
                <a:gd name="T28" fmla="*/ 156 w 312"/>
                <a:gd name="T29" fmla="*/ 311 h 311"/>
                <a:gd name="T30" fmla="*/ 120 w 312"/>
                <a:gd name="T31" fmla="*/ 307 h 311"/>
                <a:gd name="T32" fmla="*/ 87 w 312"/>
                <a:gd name="T33" fmla="*/ 296 h 311"/>
                <a:gd name="T34" fmla="*/ 59 w 312"/>
                <a:gd name="T35" fmla="*/ 277 h 311"/>
                <a:gd name="T36" fmla="*/ 34 w 312"/>
                <a:gd name="T37" fmla="*/ 253 h 311"/>
                <a:gd name="T38" fmla="*/ 15 w 312"/>
                <a:gd name="T39" fmla="*/ 224 h 311"/>
                <a:gd name="T40" fmla="*/ 5 w 312"/>
                <a:gd name="T41" fmla="*/ 192 h 311"/>
                <a:gd name="T42" fmla="*/ 0 w 312"/>
                <a:gd name="T43" fmla="*/ 155 h 311"/>
                <a:gd name="T44" fmla="*/ 5 w 312"/>
                <a:gd name="T45" fmla="*/ 120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4 h 311"/>
                <a:gd name="T52" fmla="*/ 87 w 312"/>
                <a:gd name="T53" fmla="*/ 16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3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7"/>
                  </a:lnTo>
                  <a:lnTo>
                    <a:pt x="156" y="311"/>
                  </a:lnTo>
                  <a:lnTo>
                    <a:pt x="120" y="307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3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Line 6"/>
            <p:cNvSpPr>
              <a:spLocks noChangeShapeType="1"/>
            </p:cNvSpPr>
            <p:nvPr/>
          </p:nvSpPr>
          <p:spPr bwMode="auto">
            <a:xfrm>
              <a:off x="7962901" y="5868351"/>
              <a:ext cx="133350" cy="207963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7"/>
            <p:cNvSpPr>
              <a:spLocks noChangeShapeType="1"/>
            </p:cNvSpPr>
            <p:nvPr/>
          </p:nvSpPr>
          <p:spPr bwMode="auto">
            <a:xfrm>
              <a:off x="8096251" y="6076314"/>
              <a:ext cx="2743200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2"/>
            <p:cNvSpPr>
              <a:spLocks/>
            </p:cNvSpPr>
            <p:nvPr/>
          </p:nvSpPr>
          <p:spPr bwMode="auto">
            <a:xfrm>
              <a:off x="7300913" y="5379401"/>
              <a:ext cx="742950" cy="741363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0020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7548563" y="5625464"/>
              <a:ext cx="247650" cy="249238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6258142" y="2528275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B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58142" y="3579025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C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58142" y="4654367"/>
            <a:ext cx="2247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D</a:t>
            </a:r>
          </a:p>
        </p:txBody>
      </p:sp>
    </p:spTree>
    <p:extLst>
      <p:ext uri="{BB962C8B-B14F-4D97-AF65-F5344CB8AC3E}">
        <p14:creationId xmlns:p14="http://schemas.microsoft.com/office/powerpoint/2010/main" val="2232018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 flipH="1">
            <a:off x="3354560" y="3606716"/>
            <a:ext cx="2777691" cy="2152708"/>
            <a:chOff x="7192170" y="683419"/>
            <a:chExt cx="3309938" cy="2363788"/>
          </a:xfrm>
        </p:grpSpPr>
        <p:sp>
          <p:nvSpPr>
            <p:cNvPr id="3" name="Freeform 26"/>
            <p:cNvSpPr>
              <a:spLocks/>
            </p:cNvSpPr>
            <p:nvPr/>
          </p:nvSpPr>
          <p:spPr bwMode="auto">
            <a:xfrm rot="5400000">
              <a:off x="8127208" y="-251619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27"/>
            <p:cNvSpPr>
              <a:spLocks/>
            </p:cNvSpPr>
            <p:nvPr/>
          </p:nvSpPr>
          <p:spPr bwMode="auto">
            <a:xfrm rot="5400000">
              <a:off x="8370889" y="7937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28"/>
            <p:cNvSpPr>
              <a:spLocks/>
            </p:cNvSpPr>
            <p:nvPr/>
          </p:nvSpPr>
          <p:spPr bwMode="auto">
            <a:xfrm rot="5400000">
              <a:off x="8011320" y="1029494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9"/>
            <p:cNvSpPr>
              <a:spLocks/>
            </p:cNvSpPr>
            <p:nvPr/>
          </p:nvSpPr>
          <p:spPr bwMode="auto">
            <a:xfrm rot="5400000">
              <a:off x="8532020" y="1077119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262715" y="3585285"/>
            <a:ext cx="3372354" cy="2232148"/>
            <a:chOff x="7181057" y="4107657"/>
            <a:chExt cx="3379788" cy="2363788"/>
          </a:xfrm>
        </p:grpSpPr>
        <p:sp>
          <p:nvSpPr>
            <p:cNvPr id="7" name="Freeform 30"/>
            <p:cNvSpPr>
              <a:spLocks/>
            </p:cNvSpPr>
            <p:nvPr/>
          </p:nvSpPr>
          <p:spPr bwMode="auto">
            <a:xfrm rot="5400000">
              <a:off x="7658101" y="3630613"/>
              <a:ext cx="628650" cy="1582738"/>
            </a:xfrm>
            <a:custGeom>
              <a:avLst/>
              <a:gdLst>
                <a:gd name="T0" fmla="*/ 187 w 396"/>
                <a:gd name="T1" fmla="*/ 0 h 997"/>
                <a:gd name="T2" fmla="*/ 396 w 396"/>
                <a:gd name="T3" fmla="*/ 389 h 997"/>
                <a:gd name="T4" fmla="*/ 316 w 396"/>
                <a:gd name="T5" fmla="*/ 389 h 997"/>
                <a:gd name="T6" fmla="*/ 316 w 396"/>
                <a:gd name="T7" fmla="*/ 456 h 997"/>
                <a:gd name="T8" fmla="*/ 316 w 396"/>
                <a:gd name="T9" fmla="*/ 456 h 997"/>
                <a:gd name="T10" fmla="*/ 316 w 396"/>
                <a:gd name="T11" fmla="*/ 997 h 997"/>
                <a:gd name="T12" fmla="*/ 82 w 396"/>
                <a:gd name="T13" fmla="*/ 997 h 997"/>
                <a:gd name="T14" fmla="*/ 82 w 396"/>
                <a:gd name="T15" fmla="*/ 389 h 997"/>
                <a:gd name="T16" fmla="*/ 0 w 396"/>
                <a:gd name="T17" fmla="*/ 389 h 997"/>
                <a:gd name="T18" fmla="*/ 187 w 396"/>
                <a:gd name="T19" fmla="*/ 0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997">
                  <a:moveTo>
                    <a:pt x="187" y="0"/>
                  </a:moveTo>
                  <a:lnTo>
                    <a:pt x="396" y="389"/>
                  </a:lnTo>
                  <a:lnTo>
                    <a:pt x="316" y="389"/>
                  </a:lnTo>
                  <a:lnTo>
                    <a:pt x="316" y="456"/>
                  </a:lnTo>
                  <a:lnTo>
                    <a:pt x="316" y="456"/>
                  </a:lnTo>
                  <a:lnTo>
                    <a:pt x="316" y="997"/>
                  </a:lnTo>
                  <a:lnTo>
                    <a:pt x="82" y="997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1"/>
            <p:cNvSpPr>
              <a:spLocks/>
            </p:cNvSpPr>
            <p:nvPr/>
          </p:nvSpPr>
          <p:spPr bwMode="auto">
            <a:xfrm rot="5400000">
              <a:off x="7984333" y="3879057"/>
              <a:ext cx="628650" cy="2235200"/>
            </a:xfrm>
            <a:custGeom>
              <a:avLst/>
              <a:gdLst>
                <a:gd name="T0" fmla="*/ 187 w 396"/>
                <a:gd name="T1" fmla="*/ 0 h 1408"/>
                <a:gd name="T2" fmla="*/ 396 w 396"/>
                <a:gd name="T3" fmla="*/ 388 h 1408"/>
                <a:gd name="T4" fmla="*/ 316 w 396"/>
                <a:gd name="T5" fmla="*/ 388 h 1408"/>
                <a:gd name="T6" fmla="*/ 316 w 396"/>
                <a:gd name="T7" fmla="*/ 478 h 1408"/>
                <a:gd name="T8" fmla="*/ 316 w 396"/>
                <a:gd name="T9" fmla="*/ 478 h 1408"/>
                <a:gd name="T10" fmla="*/ 316 w 396"/>
                <a:gd name="T11" fmla="*/ 1408 h 1408"/>
                <a:gd name="T12" fmla="*/ 82 w 396"/>
                <a:gd name="T13" fmla="*/ 1408 h 1408"/>
                <a:gd name="T14" fmla="*/ 82 w 396"/>
                <a:gd name="T15" fmla="*/ 388 h 1408"/>
                <a:gd name="T16" fmla="*/ 0 w 396"/>
                <a:gd name="T17" fmla="*/ 388 h 1408"/>
                <a:gd name="T18" fmla="*/ 187 w 396"/>
                <a:gd name="T19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408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78"/>
                  </a:lnTo>
                  <a:lnTo>
                    <a:pt x="316" y="478"/>
                  </a:lnTo>
                  <a:lnTo>
                    <a:pt x="316" y="1408"/>
                  </a:lnTo>
                  <a:lnTo>
                    <a:pt x="82" y="1408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2"/>
            <p:cNvSpPr>
              <a:spLocks/>
            </p:cNvSpPr>
            <p:nvPr/>
          </p:nvSpPr>
          <p:spPr bwMode="auto">
            <a:xfrm rot="5400000">
              <a:off x="8556626" y="3897313"/>
              <a:ext cx="628650" cy="3379788"/>
            </a:xfrm>
            <a:custGeom>
              <a:avLst/>
              <a:gdLst>
                <a:gd name="T0" fmla="*/ 187 w 396"/>
                <a:gd name="T1" fmla="*/ 0 h 2129"/>
                <a:gd name="T2" fmla="*/ 396 w 396"/>
                <a:gd name="T3" fmla="*/ 387 h 2129"/>
                <a:gd name="T4" fmla="*/ 316 w 396"/>
                <a:gd name="T5" fmla="*/ 387 h 2129"/>
                <a:gd name="T6" fmla="*/ 316 w 396"/>
                <a:gd name="T7" fmla="*/ 484 h 2129"/>
                <a:gd name="T8" fmla="*/ 316 w 396"/>
                <a:gd name="T9" fmla="*/ 484 h 2129"/>
                <a:gd name="T10" fmla="*/ 316 w 396"/>
                <a:gd name="T11" fmla="*/ 2129 h 2129"/>
                <a:gd name="T12" fmla="*/ 81 w 396"/>
                <a:gd name="T13" fmla="*/ 2129 h 2129"/>
                <a:gd name="T14" fmla="*/ 81 w 396"/>
                <a:gd name="T15" fmla="*/ 387 h 2129"/>
                <a:gd name="T16" fmla="*/ 0 w 396"/>
                <a:gd name="T17" fmla="*/ 387 h 2129"/>
                <a:gd name="T18" fmla="*/ 187 w 396"/>
                <a:gd name="T19" fmla="*/ 0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2129">
                  <a:moveTo>
                    <a:pt x="187" y="0"/>
                  </a:moveTo>
                  <a:lnTo>
                    <a:pt x="396" y="387"/>
                  </a:lnTo>
                  <a:lnTo>
                    <a:pt x="316" y="387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2129"/>
                  </a:lnTo>
                  <a:lnTo>
                    <a:pt x="81" y="2129"/>
                  </a:lnTo>
                  <a:lnTo>
                    <a:pt x="81" y="387"/>
                  </a:lnTo>
                  <a:lnTo>
                    <a:pt x="0" y="387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33"/>
            <p:cNvSpPr>
              <a:spLocks/>
            </p:cNvSpPr>
            <p:nvPr/>
          </p:nvSpPr>
          <p:spPr bwMode="auto">
            <a:xfrm rot="5400000">
              <a:off x="7797007" y="5225257"/>
              <a:ext cx="630238" cy="1862138"/>
            </a:xfrm>
            <a:custGeom>
              <a:avLst/>
              <a:gdLst>
                <a:gd name="T0" fmla="*/ 188 w 397"/>
                <a:gd name="T1" fmla="*/ 0 h 1173"/>
                <a:gd name="T2" fmla="*/ 397 w 397"/>
                <a:gd name="T3" fmla="*/ 388 h 1173"/>
                <a:gd name="T4" fmla="*/ 315 w 397"/>
                <a:gd name="T5" fmla="*/ 388 h 1173"/>
                <a:gd name="T6" fmla="*/ 315 w 397"/>
                <a:gd name="T7" fmla="*/ 462 h 1173"/>
                <a:gd name="T8" fmla="*/ 316 w 397"/>
                <a:gd name="T9" fmla="*/ 462 h 1173"/>
                <a:gd name="T10" fmla="*/ 316 w 397"/>
                <a:gd name="T11" fmla="*/ 1173 h 1173"/>
                <a:gd name="T12" fmla="*/ 82 w 397"/>
                <a:gd name="T13" fmla="*/ 1173 h 1173"/>
                <a:gd name="T14" fmla="*/ 82 w 397"/>
                <a:gd name="T15" fmla="*/ 388 h 1173"/>
                <a:gd name="T16" fmla="*/ 0 w 397"/>
                <a:gd name="T17" fmla="*/ 388 h 1173"/>
                <a:gd name="T18" fmla="*/ 188 w 397"/>
                <a:gd name="T19" fmla="*/ 0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173">
                  <a:moveTo>
                    <a:pt x="188" y="0"/>
                  </a:moveTo>
                  <a:lnTo>
                    <a:pt x="397" y="388"/>
                  </a:lnTo>
                  <a:lnTo>
                    <a:pt x="315" y="388"/>
                  </a:lnTo>
                  <a:lnTo>
                    <a:pt x="315" y="462"/>
                  </a:lnTo>
                  <a:lnTo>
                    <a:pt x="316" y="462"/>
                  </a:lnTo>
                  <a:lnTo>
                    <a:pt x="316" y="1173"/>
                  </a:lnTo>
                  <a:lnTo>
                    <a:pt x="82" y="1173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589630" y="1028950"/>
            <a:ext cx="6307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366" y="1736836"/>
            <a:ext cx="2033838" cy="20338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994" y="1837521"/>
            <a:ext cx="1882779" cy="188277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589630" y="424256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 INFOGRAPHIC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462645" y="2228968"/>
            <a:ext cx="13392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 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386357" y="2231818"/>
            <a:ext cx="13455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Option 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45444" y="525318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69316" y="5267050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25%</a:t>
            </a:r>
          </a:p>
        </p:txBody>
      </p:sp>
      <p:grpSp>
        <p:nvGrpSpPr>
          <p:cNvPr id="40" name="Group 39"/>
          <p:cNvGrpSpPr/>
          <p:nvPr/>
        </p:nvGrpSpPr>
        <p:grpSpPr>
          <a:xfrm rot="14023453">
            <a:off x="722451" y="4231487"/>
            <a:ext cx="497915" cy="437637"/>
            <a:chOff x="-220773" y="1652602"/>
            <a:chExt cx="666763" cy="611669"/>
          </a:xfrm>
        </p:grpSpPr>
        <p:sp>
          <p:nvSpPr>
            <p:cNvPr id="24" name="Line 6"/>
            <p:cNvSpPr>
              <a:spLocks noChangeShapeType="1"/>
            </p:cNvSpPr>
            <p:nvPr/>
          </p:nvSpPr>
          <p:spPr bwMode="auto">
            <a:xfrm flipH="1">
              <a:off x="-220773" y="2056015"/>
              <a:ext cx="111792" cy="171582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 flipH="1">
              <a:off x="-176854" y="1652602"/>
              <a:ext cx="622844" cy="611669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 flipH="1">
              <a:off x="30761" y="1855619"/>
              <a:ext cx="207615" cy="205636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 rot="14340726">
            <a:off x="730673" y="5215029"/>
            <a:ext cx="481470" cy="460882"/>
            <a:chOff x="-220773" y="2720075"/>
            <a:chExt cx="666763" cy="612978"/>
          </a:xfrm>
        </p:grpSpPr>
        <p:sp>
          <p:nvSpPr>
            <p:cNvPr id="26" name="Line 8"/>
            <p:cNvSpPr>
              <a:spLocks noChangeShapeType="1"/>
            </p:cNvSpPr>
            <p:nvPr/>
          </p:nvSpPr>
          <p:spPr bwMode="auto">
            <a:xfrm flipH="1">
              <a:off x="-220773" y="2982032"/>
              <a:ext cx="111792" cy="17289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 flipH="1">
              <a:off x="-176854" y="2720075"/>
              <a:ext cx="622844" cy="612978"/>
            </a:xfrm>
            <a:custGeom>
              <a:avLst/>
              <a:gdLst>
                <a:gd name="T0" fmla="*/ 468 w 936"/>
                <a:gd name="T1" fmla="*/ 0 h 936"/>
                <a:gd name="T2" fmla="*/ 532 w 936"/>
                <a:gd name="T3" fmla="*/ 4 h 936"/>
                <a:gd name="T4" fmla="*/ 592 w 936"/>
                <a:gd name="T5" fmla="*/ 17 h 936"/>
                <a:gd name="T6" fmla="*/ 649 w 936"/>
                <a:gd name="T7" fmla="*/ 37 h 936"/>
                <a:gd name="T8" fmla="*/ 703 w 936"/>
                <a:gd name="T9" fmla="*/ 64 h 936"/>
                <a:gd name="T10" fmla="*/ 753 w 936"/>
                <a:gd name="T11" fmla="*/ 98 h 936"/>
                <a:gd name="T12" fmla="*/ 798 w 936"/>
                <a:gd name="T13" fmla="*/ 137 h 936"/>
                <a:gd name="T14" fmla="*/ 839 w 936"/>
                <a:gd name="T15" fmla="*/ 183 h 936"/>
                <a:gd name="T16" fmla="*/ 871 w 936"/>
                <a:gd name="T17" fmla="*/ 231 h 936"/>
                <a:gd name="T18" fmla="*/ 898 w 936"/>
                <a:gd name="T19" fmla="*/ 286 h 936"/>
                <a:gd name="T20" fmla="*/ 919 w 936"/>
                <a:gd name="T21" fmla="*/ 344 h 936"/>
                <a:gd name="T22" fmla="*/ 931 w 936"/>
                <a:gd name="T23" fmla="*/ 405 h 936"/>
                <a:gd name="T24" fmla="*/ 936 w 936"/>
                <a:gd name="T25" fmla="*/ 468 h 936"/>
                <a:gd name="T26" fmla="*/ 931 w 936"/>
                <a:gd name="T27" fmla="*/ 532 h 936"/>
                <a:gd name="T28" fmla="*/ 919 w 936"/>
                <a:gd name="T29" fmla="*/ 592 h 936"/>
                <a:gd name="T30" fmla="*/ 898 w 936"/>
                <a:gd name="T31" fmla="*/ 649 h 936"/>
                <a:gd name="T32" fmla="*/ 871 w 936"/>
                <a:gd name="T33" fmla="*/ 703 h 936"/>
                <a:gd name="T34" fmla="*/ 839 w 936"/>
                <a:gd name="T35" fmla="*/ 753 h 936"/>
                <a:gd name="T36" fmla="*/ 798 w 936"/>
                <a:gd name="T37" fmla="*/ 798 h 936"/>
                <a:gd name="T38" fmla="*/ 753 w 936"/>
                <a:gd name="T39" fmla="*/ 838 h 936"/>
                <a:gd name="T40" fmla="*/ 703 w 936"/>
                <a:gd name="T41" fmla="*/ 871 h 936"/>
                <a:gd name="T42" fmla="*/ 649 w 936"/>
                <a:gd name="T43" fmla="*/ 898 h 936"/>
                <a:gd name="T44" fmla="*/ 592 w 936"/>
                <a:gd name="T45" fmla="*/ 918 h 936"/>
                <a:gd name="T46" fmla="*/ 532 w 936"/>
                <a:gd name="T47" fmla="*/ 930 h 936"/>
                <a:gd name="T48" fmla="*/ 468 w 936"/>
                <a:gd name="T49" fmla="*/ 936 h 936"/>
                <a:gd name="T50" fmla="*/ 404 w 936"/>
                <a:gd name="T51" fmla="*/ 930 h 936"/>
                <a:gd name="T52" fmla="*/ 344 w 936"/>
                <a:gd name="T53" fmla="*/ 918 h 936"/>
                <a:gd name="T54" fmla="*/ 285 w 936"/>
                <a:gd name="T55" fmla="*/ 898 h 936"/>
                <a:gd name="T56" fmla="*/ 231 w 936"/>
                <a:gd name="T57" fmla="*/ 871 h 936"/>
                <a:gd name="T58" fmla="*/ 181 w 936"/>
                <a:gd name="T59" fmla="*/ 838 h 936"/>
                <a:gd name="T60" fmla="*/ 137 w 936"/>
                <a:gd name="T61" fmla="*/ 798 h 936"/>
                <a:gd name="T62" fmla="*/ 97 w 936"/>
                <a:gd name="T63" fmla="*/ 753 h 936"/>
                <a:gd name="T64" fmla="*/ 64 w 936"/>
                <a:gd name="T65" fmla="*/ 703 h 936"/>
                <a:gd name="T66" fmla="*/ 37 w 936"/>
                <a:gd name="T67" fmla="*/ 649 h 936"/>
                <a:gd name="T68" fmla="*/ 16 w 936"/>
                <a:gd name="T69" fmla="*/ 592 h 936"/>
                <a:gd name="T70" fmla="*/ 4 w 936"/>
                <a:gd name="T71" fmla="*/ 532 h 936"/>
                <a:gd name="T72" fmla="*/ 0 w 936"/>
                <a:gd name="T73" fmla="*/ 468 h 936"/>
                <a:gd name="T74" fmla="*/ 4 w 936"/>
                <a:gd name="T75" fmla="*/ 405 h 936"/>
                <a:gd name="T76" fmla="*/ 16 w 936"/>
                <a:gd name="T77" fmla="*/ 344 h 936"/>
                <a:gd name="T78" fmla="*/ 37 w 936"/>
                <a:gd name="T79" fmla="*/ 286 h 936"/>
                <a:gd name="T80" fmla="*/ 64 w 936"/>
                <a:gd name="T81" fmla="*/ 231 h 936"/>
                <a:gd name="T82" fmla="*/ 97 w 936"/>
                <a:gd name="T83" fmla="*/ 183 h 936"/>
                <a:gd name="T84" fmla="*/ 137 w 936"/>
                <a:gd name="T85" fmla="*/ 137 h 936"/>
                <a:gd name="T86" fmla="*/ 181 w 936"/>
                <a:gd name="T87" fmla="*/ 98 h 936"/>
                <a:gd name="T88" fmla="*/ 231 w 936"/>
                <a:gd name="T89" fmla="*/ 64 h 936"/>
                <a:gd name="T90" fmla="*/ 285 w 936"/>
                <a:gd name="T91" fmla="*/ 37 h 936"/>
                <a:gd name="T92" fmla="*/ 344 w 936"/>
                <a:gd name="T93" fmla="*/ 17 h 936"/>
                <a:gd name="T94" fmla="*/ 404 w 936"/>
                <a:gd name="T95" fmla="*/ 4 h 936"/>
                <a:gd name="T96" fmla="*/ 468 w 936"/>
                <a:gd name="T97" fmla="*/ 0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6">
                  <a:moveTo>
                    <a:pt x="468" y="0"/>
                  </a:moveTo>
                  <a:lnTo>
                    <a:pt x="532" y="4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8"/>
                  </a:lnTo>
                  <a:lnTo>
                    <a:pt x="798" y="137"/>
                  </a:lnTo>
                  <a:lnTo>
                    <a:pt x="839" y="183"/>
                  </a:lnTo>
                  <a:lnTo>
                    <a:pt x="871" y="231"/>
                  </a:lnTo>
                  <a:lnTo>
                    <a:pt x="898" y="286"/>
                  </a:lnTo>
                  <a:lnTo>
                    <a:pt x="919" y="344"/>
                  </a:lnTo>
                  <a:lnTo>
                    <a:pt x="931" y="405"/>
                  </a:lnTo>
                  <a:lnTo>
                    <a:pt x="936" y="468"/>
                  </a:lnTo>
                  <a:lnTo>
                    <a:pt x="931" y="532"/>
                  </a:lnTo>
                  <a:lnTo>
                    <a:pt x="919" y="592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6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2"/>
                  </a:lnTo>
                  <a:lnTo>
                    <a:pt x="4" y="532"/>
                  </a:lnTo>
                  <a:lnTo>
                    <a:pt x="0" y="468"/>
                  </a:lnTo>
                  <a:lnTo>
                    <a:pt x="4" y="405"/>
                  </a:lnTo>
                  <a:lnTo>
                    <a:pt x="16" y="344"/>
                  </a:lnTo>
                  <a:lnTo>
                    <a:pt x="37" y="286"/>
                  </a:lnTo>
                  <a:lnTo>
                    <a:pt x="64" y="231"/>
                  </a:lnTo>
                  <a:lnTo>
                    <a:pt x="97" y="183"/>
                  </a:lnTo>
                  <a:lnTo>
                    <a:pt x="137" y="137"/>
                  </a:lnTo>
                  <a:lnTo>
                    <a:pt x="181" y="98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 flipH="1">
              <a:off x="30761" y="2924401"/>
              <a:ext cx="207615" cy="204326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4 h 311"/>
                <a:gd name="T6" fmla="*/ 253 w 312"/>
                <a:gd name="T7" fmla="*/ 33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19 h 311"/>
                <a:gd name="T14" fmla="*/ 312 w 312"/>
                <a:gd name="T15" fmla="*/ 155 h 311"/>
                <a:gd name="T16" fmla="*/ 308 w 312"/>
                <a:gd name="T17" fmla="*/ 190 h 311"/>
                <a:gd name="T18" fmla="*/ 295 w 312"/>
                <a:gd name="T19" fmla="*/ 223 h 311"/>
                <a:gd name="T20" fmla="*/ 278 w 312"/>
                <a:gd name="T21" fmla="*/ 252 h 311"/>
                <a:gd name="T22" fmla="*/ 253 w 312"/>
                <a:gd name="T23" fmla="*/ 277 h 311"/>
                <a:gd name="T24" fmla="*/ 224 w 312"/>
                <a:gd name="T25" fmla="*/ 294 h 311"/>
                <a:gd name="T26" fmla="*/ 191 w 312"/>
                <a:gd name="T27" fmla="*/ 306 h 311"/>
                <a:gd name="T28" fmla="*/ 156 w 312"/>
                <a:gd name="T29" fmla="*/ 311 h 311"/>
                <a:gd name="T30" fmla="*/ 120 w 312"/>
                <a:gd name="T31" fmla="*/ 306 h 311"/>
                <a:gd name="T32" fmla="*/ 87 w 312"/>
                <a:gd name="T33" fmla="*/ 294 h 311"/>
                <a:gd name="T34" fmla="*/ 59 w 312"/>
                <a:gd name="T35" fmla="*/ 277 h 311"/>
                <a:gd name="T36" fmla="*/ 34 w 312"/>
                <a:gd name="T37" fmla="*/ 252 h 311"/>
                <a:gd name="T38" fmla="*/ 15 w 312"/>
                <a:gd name="T39" fmla="*/ 223 h 311"/>
                <a:gd name="T40" fmla="*/ 5 w 312"/>
                <a:gd name="T41" fmla="*/ 190 h 311"/>
                <a:gd name="T42" fmla="*/ 0 w 312"/>
                <a:gd name="T43" fmla="*/ 155 h 311"/>
                <a:gd name="T44" fmla="*/ 5 w 312"/>
                <a:gd name="T45" fmla="*/ 119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3 h 311"/>
                <a:gd name="T52" fmla="*/ 87 w 312"/>
                <a:gd name="T53" fmla="*/ 14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4"/>
                  </a:lnTo>
                  <a:lnTo>
                    <a:pt x="253" y="33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19"/>
                  </a:lnTo>
                  <a:lnTo>
                    <a:pt x="312" y="155"/>
                  </a:lnTo>
                  <a:lnTo>
                    <a:pt x="308" y="190"/>
                  </a:lnTo>
                  <a:lnTo>
                    <a:pt x="295" y="223"/>
                  </a:lnTo>
                  <a:lnTo>
                    <a:pt x="278" y="252"/>
                  </a:lnTo>
                  <a:lnTo>
                    <a:pt x="253" y="277"/>
                  </a:lnTo>
                  <a:lnTo>
                    <a:pt x="224" y="294"/>
                  </a:lnTo>
                  <a:lnTo>
                    <a:pt x="191" y="306"/>
                  </a:lnTo>
                  <a:lnTo>
                    <a:pt x="156" y="311"/>
                  </a:lnTo>
                  <a:lnTo>
                    <a:pt x="120" y="306"/>
                  </a:lnTo>
                  <a:lnTo>
                    <a:pt x="87" y="294"/>
                  </a:lnTo>
                  <a:lnTo>
                    <a:pt x="59" y="277"/>
                  </a:lnTo>
                  <a:lnTo>
                    <a:pt x="34" y="252"/>
                  </a:lnTo>
                  <a:lnTo>
                    <a:pt x="15" y="223"/>
                  </a:lnTo>
                  <a:lnTo>
                    <a:pt x="5" y="190"/>
                  </a:lnTo>
                  <a:lnTo>
                    <a:pt x="0" y="155"/>
                  </a:lnTo>
                  <a:lnTo>
                    <a:pt x="5" y="119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3"/>
                  </a:lnTo>
                  <a:lnTo>
                    <a:pt x="87" y="14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13904847">
            <a:off x="745303" y="3337240"/>
            <a:ext cx="452210" cy="424770"/>
            <a:chOff x="-220773" y="3845178"/>
            <a:chExt cx="666763" cy="612978"/>
          </a:xfrm>
        </p:grpSpPr>
        <p:sp>
          <p:nvSpPr>
            <p:cNvPr id="28" name="Line 10"/>
            <p:cNvSpPr>
              <a:spLocks noChangeShapeType="1"/>
            </p:cNvSpPr>
            <p:nvPr/>
          </p:nvSpPr>
          <p:spPr bwMode="auto">
            <a:xfrm flipH="1">
              <a:off x="-220773" y="4112374"/>
              <a:ext cx="111792" cy="17289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flipH="1">
              <a:off x="-176854" y="3845178"/>
              <a:ext cx="622844" cy="612978"/>
            </a:xfrm>
            <a:custGeom>
              <a:avLst/>
              <a:gdLst>
                <a:gd name="T0" fmla="*/ 468 w 936"/>
                <a:gd name="T1" fmla="*/ 0 h 935"/>
                <a:gd name="T2" fmla="*/ 532 w 936"/>
                <a:gd name="T3" fmla="*/ 5 h 935"/>
                <a:gd name="T4" fmla="*/ 592 w 936"/>
                <a:gd name="T5" fmla="*/ 17 h 935"/>
                <a:gd name="T6" fmla="*/ 649 w 936"/>
                <a:gd name="T7" fmla="*/ 37 h 935"/>
                <a:gd name="T8" fmla="*/ 703 w 936"/>
                <a:gd name="T9" fmla="*/ 64 h 935"/>
                <a:gd name="T10" fmla="*/ 753 w 936"/>
                <a:gd name="T11" fmla="*/ 97 h 935"/>
                <a:gd name="T12" fmla="*/ 798 w 936"/>
                <a:gd name="T13" fmla="*/ 137 h 935"/>
                <a:gd name="T14" fmla="*/ 839 w 936"/>
                <a:gd name="T15" fmla="*/ 182 h 935"/>
                <a:gd name="T16" fmla="*/ 871 w 936"/>
                <a:gd name="T17" fmla="*/ 232 h 935"/>
                <a:gd name="T18" fmla="*/ 898 w 936"/>
                <a:gd name="T19" fmla="*/ 286 h 935"/>
                <a:gd name="T20" fmla="*/ 919 w 936"/>
                <a:gd name="T21" fmla="*/ 343 h 935"/>
                <a:gd name="T22" fmla="*/ 931 w 936"/>
                <a:gd name="T23" fmla="*/ 404 h 935"/>
                <a:gd name="T24" fmla="*/ 936 w 936"/>
                <a:gd name="T25" fmla="*/ 467 h 935"/>
                <a:gd name="T26" fmla="*/ 931 w 936"/>
                <a:gd name="T27" fmla="*/ 531 h 935"/>
                <a:gd name="T28" fmla="*/ 919 w 936"/>
                <a:gd name="T29" fmla="*/ 592 h 935"/>
                <a:gd name="T30" fmla="*/ 898 w 936"/>
                <a:gd name="T31" fmla="*/ 650 h 935"/>
                <a:gd name="T32" fmla="*/ 871 w 936"/>
                <a:gd name="T33" fmla="*/ 704 h 935"/>
                <a:gd name="T34" fmla="*/ 839 w 936"/>
                <a:gd name="T35" fmla="*/ 753 h 935"/>
                <a:gd name="T36" fmla="*/ 798 w 936"/>
                <a:gd name="T37" fmla="*/ 798 h 935"/>
                <a:gd name="T38" fmla="*/ 753 w 936"/>
                <a:gd name="T39" fmla="*/ 838 h 935"/>
                <a:gd name="T40" fmla="*/ 703 w 936"/>
                <a:gd name="T41" fmla="*/ 871 h 935"/>
                <a:gd name="T42" fmla="*/ 649 w 936"/>
                <a:gd name="T43" fmla="*/ 899 h 935"/>
                <a:gd name="T44" fmla="*/ 592 w 936"/>
                <a:gd name="T45" fmla="*/ 919 h 935"/>
                <a:gd name="T46" fmla="*/ 532 w 936"/>
                <a:gd name="T47" fmla="*/ 931 h 935"/>
                <a:gd name="T48" fmla="*/ 468 w 936"/>
                <a:gd name="T49" fmla="*/ 935 h 935"/>
                <a:gd name="T50" fmla="*/ 404 w 936"/>
                <a:gd name="T51" fmla="*/ 931 h 935"/>
                <a:gd name="T52" fmla="*/ 344 w 936"/>
                <a:gd name="T53" fmla="*/ 919 h 935"/>
                <a:gd name="T54" fmla="*/ 285 w 936"/>
                <a:gd name="T55" fmla="*/ 899 h 935"/>
                <a:gd name="T56" fmla="*/ 231 w 936"/>
                <a:gd name="T57" fmla="*/ 871 h 935"/>
                <a:gd name="T58" fmla="*/ 181 w 936"/>
                <a:gd name="T59" fmla="*/ 838 h 935"/>
                <a:gd name="T60" fmla="*/ 137 w 936"/>
                <a:gd name="T61" fmla="*/ 798 h 935"/>
                <a:gd name="T62" fmla="*/ 97 w 936"/>
                <a:gd name="T63" fmla="*/ 753 h 935"/>
                <a:gd name="T64" fmla="*/ 64 w 936"/>
                <a:gd name="T65" fmla="*/ 704 h 935"/>
                <a:gd name="T66" fmla="*/ 37 w 936"/>
                <a:gd name="T67" fmla="*/ 650 h 935"/>
                <a:gd name="T68" fmla="*/ 16 w 936"/>
                <a:gd name="T69" fmla="*/ 592 h 935"/>
                <a:gd name="T70" fmla="*/ 4 w 936"/>
                <a:gd name="T71" fmla="*/ 531 h 935"/>
                <a:gd name="T72" fmla="*/ 0 w 936"/>
                <a:gd name="T73" fmla="*/ 467 h 935"/>
                <a:gd name="T74" fmla="*/ 4 w 936"/>
                <a:gd name="T75" fmla="*/ 404 h 935"/>
                <a:gd name="T76" fmla="*/ 16 w 936"/>
                <a:gd name="T77" fmla="*/ 343 h 935"/>
                <a:gd name="T78" fmla="*/ 37 w 936"/>
                <a:gd name="T79" fmla="*/ 286 h 935"/>
                <a:gd name="T80" fmla="*/ 64 w 936"/>
                <a:gd name="T81" fmla="*/ 232 h 935"/>
                <a:gd name="T82" fmla="*/ 97 w 936"/>
                <a:gd name="T83" fmla="*/ 182 h 935"/>
                <a:gd name="T84" fmla="*/ 137 w 936"/>
                <a:gd name="T85" fmla="*/ 137 h 935"/>
                <a:gd name="T86" fmla="*/ 181 w 936"/>
                <a:gd name="T87" fmla="*/ 97 h 935"/>
                <a:gd name="T88" fmla="*/ 231 w 936"/>
                <a:gd name="T89" fmla="*/ 64 h 935"/>
                <a:gd name="T90" fmla="*/ 285 w 936"/>
                <a:gd name="T91" fmla="*/ 37 h 935"/>
                <a:gd name="T92" fmla="*/ 344 w 936"/>
                <a:gd name="T93" fmla="*/ 17 h 935"/>
                <a:gd name="T94" fmla="*/ 404 w 936"/>
                <a:gd name="T95" fmla="*/ 5 h 935"/>
                <a:gd name="T96" fmla="*/ 468 w 936"/>
                <a:gd name="T97" fmla="*/ 0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5">
                  <a:moveTo>
                    <a:pt x="468" y="0"/>
                  </a:moveTo>
                  <a:lnTo>
                    <a:pt x="532" y="5"/>
                  </a:lnTo>
                  <a:lnTo>
                    <a:pt x="592" y="17"/>
                  </a:lnTo>
                  <a:lnTo>
                    <a:pt x="649" y="37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2"/>
                  </a:lnTo>
                  <a:lnTo>
                    <a:pt x="871" y="232"/>
                  </a:lnTo>
                  <a:lnTo>
                    <a:pt x="898" y="286"/>
                  </a:lnTo>
                  <a:lnTo>
                    <a:pt x="919" y="343"/>
                  </a:lnTo>
                  <a:lnTo>
                    <a:pt x="931" y="404"/>
                  </a:lnTo>
                  <a:lnTo>
                    <a:pt x="936" y="467"/>
                  </a:lnTo>
                  <a:lnTo>
                    <a:pt x="931" y="531"/>
                  </a:lnTo>
                  <a:lnTo>
                    <a:pt x="919" y="592"/>
                  </a:lnTo>
                  <a:lnTo>
                    <a:pt x="898" y="650"/>
                  </a:lnTo>
                  <a:lnTo>
                    <a:pt x="871" y="704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8"/>
                  </a:lnTo>
                  <a:lnTo>
                    <a:pt x="703" y="871"/>
                  </a:lnTo>
                  <a:lnTo>
                    <a:pt x="649" y="899"/>
                  </a:lnTo>
                  <a:lnTo>
                    <a:pt x="592" y="919"/>
                  </a:lnTo>
                  <a:lnTo>
                    <a:pt x="532" y="931"/>
                  </a:lnTo>
                  <a:lnTo>
                    <a:pt x="468" y="935"/>
                  </a:lnTo>
                  <a:lnTo>
                    <a:pt x="404" y="931"/>
                  </a:lnTo>
                  <a:lnTo>
                    <a:pt x="344" y="919"/>
                  </a:lnTo>
                  <a:lnTo>
                    <a:pt x="285" y="899"/>
                  </a:lnTo>
                  <a:lnTo>
                    <a:pt x="231" y="871"/>
                  </a:lnTo>
                  <a:lnTo>
                    <a:pt x="181" y="838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4"/>
                  </a:lnTo>
                  <a:lnTo>
                    <a:pt x="37" y="650"/>
                  </a:lnTo>
                  <a:lnTo>
                    <a:pt x="16" y="592"/>
                  </a:lnTo>
                  <a:lnTo>
                    <a:pt x="4" y="531"/>
                  </a:lnTo>
                  <a:lnTo>
                    <a:pt x="0" y="467"/>
                  </a:lnTo>
                  <a:lnTo>
                    <a:pt x="4" y="404"/>
                  </a:lnTo>
                  <a:lnTo>
                    <a:pt x="16" y="343"/>
                  </a:lnTo>
                  <a:lnTo>
                    <a:pt x="37" y="286"/>
                  </a:lnTo>
                  <a:lnTo>
                    <a:pt x="64" y="232"/>
                  </a:lnTo>
                  <a:lnTo>
                    <a:pt x="97" y="182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7"/>
                  </a:lnTo>
                  <a:lnTo>
                    <a:pt x="344" y="17"/>
                  </a:lnTo>
                  <a:lnTo>
                    <a:pt x="404" y="5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 flipH="1">
              <a:off x="30761" y="4049504"/>
              <a:ext cx="207615" cy="204326"/>
            </a:xfrm>
            <a:custGeom>
              <a:avLst/>
              <a:gdLst>
                <a:gd name="T0" fmla="*/ 156 w 312"/>
                <a:gd name="T1" fmla="*/ 0 h 311"/>
                <a:gd name="T2" fmla="*/ 191 w 312"/>
                <a:gd name="T3" fmla="*/ 4 h 311"/>
                <a:gd name="T4" fmla="*/ 224 w 312"/>
                <a:gd name="T5" fmla="*/ 16 h 311"/>
                <a:gd name="T6" fmla="*/ 253 w 312"/>
                <a:gd name="T7" fmla="*/ 34 h 311"/>
                <a:gd name="T8" fmla="*/ 278 w 312"/>
                <a:gd name="T9" fmla="*/ 58 h 311"/>
                <a:gd name="T10" fmla="*/ 295 w 312"/>
                <a:gd name="T11" fmla="*/ 86 h 311"/>
                <a:gd name="T12" fmla="*/ 308 w 312"/>
                <a:gd name="T13" fmla="*/ 120 h 311"/>
                <a:gd name="T14" fmla="*/ 312 w 312"/>
                <a:gd name="T15" fmla="*/ 155 h 311"/>
                <a:gd name="T16" fmla="*/ 308 w 312"/>
                <a:gd name="T17" fmla="*/ 192 h 311"/>
                <a:gd name="T18" fmla="*/ 295 w 312"/>
                <a:gd name="T19" fmla="*/ 224 h 311"/>
                <a:gd name="T20" fmla="*/ 278 w 312"/>
                <a:gd name="T21" fmla="*/ 253 h 311"/>
                <a:gd name="T22" fmla="*/ 253 w 312"/>
                <a:gd name="T23" fmla="*/ 277 h 311"/>
                <a:gd name="T24" fmla="*/ 224 w 312"/>
                <a:gd name="T25" fmla="*/ 296 h 311"/>
                <a:gd name="T26" fmla="*/ 191 w 312"/>
                <a:gd name="T27" fmla="*/ 307 h 311"/>
                <a:gd name="T28" fmla="*/ 156 w 312"/>
                <a:gd name="T29" fmla="*/ 311 h 311"/>
                <a:gd name="T30" fmla="*/ 120 w 312"/>
                <a:gd name="T31" fmla="*/ 307 h 311"/>
                <a:gd name="T32" fmla="*/ 87 w 312"/>
                <a:gd name="T33" fmla="*/ 296 h 311"/>
                <a:gd name="T34" fmla="*/ 59 w 312"/>
                <a:gd name="T35" fmla="*/ 277 h 311"/>
                <a:gd name="T36" fmla="*/ 34 w 312"/>
                <a:gd name="T37" fmla="*/ 253 h 311"/>
                <a:gd name="T38" fmla="*/ 15 w 312"/>
                <a:gd name="T39" fmla="*/ 224 h 311"/>
                <a:gd name="T40" fmla="*/ 5 w 312"/>
                <a:gd name="T41" fmla="*/ 192 h 311"/>
                <a:gd name="T42" fmla="*/ 0 w 312"/>
                <a:gd name="T43" fmla="*/ 155 h 311"/>
                <a:gd name="T44" fmla="*/ 5 w 312"/>
                <a:gd name="T45" fmla="*/ 120 h 311"/>
                <a:gd name="T46" fmla="*/ 15 w 312"/>
                <a:gd name="T47" fmla="*/ 86 h 311"/>
                <a:gd name="T48" fmla="*/ 34 w 312"/>
                <a:gd name="T49" fmla="*/ 58 h 311"/>
                <a:gd name="T50" fmla="*/ 59 w 312"/>
                <a:gd name="T51" fmla="*/ 34 h 311"/>
                <a:gd name="T52" fmla="*/ 87 w 312"/>
                <a:gd name="T53" fmla="*/ 16 h 311"/>
                <a:gd name="T54" fmla="*/ 120 w 312"/>
                <a:gd name="T55" fmla="*/ 4 h 311"/>
                <a:gd name="T56" fmla="*/ 156 w 312"/>
                <a:gd name="T5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1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6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3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7"/>
                  </a:lnTo>
                  <a:lnTo>
                    <a:pt x="156" y="311"/>
                  </a:lnTo>
                  <a:lnTo>
                    <a:pt x="120" y="307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3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6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17734" y="2341101"/>
            <a:ext cx="507349" cy="462180"/>
            <a:chOff x="884410" y="5522308"/>
            <a:chExt cx="507349" cy="462180"/>
          </a:xfrm>
        </p:grpSpPr>
        <p:sp>
          <p:nvSpPr>
            <p:cNvPr id="36" name="Line 6"/>
            <p:cNvSpPr>
              <a:spLocks noChangeShapeType="1"/>
            </p:cNvSpPr>
            <p:nvPr/>
          </p:nvSpPr>
          <p:spPr bwMode="auto">
            <a:xfrm rot="14339271" flipH="1">
              <a:off x="1288865" y="5814789"/>
              <a:ext cx="82955" cy="122833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2"/>
            <p:cNvSpPr>
              <a:spLocks/>
            </p:cNvSpPr>
            <p:nvPr/>
          </p:nvSpPr>
          <p:spPr bwMode="auto">
            <a:xfrm rot="14339271" flipH="1">
              <a:off x="872262" y="5534456"/>
              <a:ext cx="462180" cy="437884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 rot="14339271" flipH="1">
              <a:off x="1026322" y="5679792"/>
              <a:ext cx="154060" cy="147212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193747" y="2280927"/>
            <a:ext cx="1749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193747" y="3291733"/>
            <a:ext cx="1749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93747" y="4159237"/>
            <a:ext cx="1749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93747" y="5167784"/>
            <a:ext cx="1749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Option 4</a:t>
            </a:r>
          </a:p>
        </p:txBody>
      </p:sp>
    </p:spTree>
    <p:extLst>
      <p:ext uri="{BB962C8B-B14F-4D97-AF65-F5344CB8AC3E}">
        <p14:creationId xmlns:p14="http://schemas.microsoft.com/office/powerpoint/2010/main" val="882080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6479177" y="2192070"/>
            <a:ext cx="55125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CONTACT INFORMATION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21714" y="4372933"/>
            <a:ext cx="65041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/>
              <a:t>E-mail: hello@mywebsite.com</a:t>
            </a:r>
          </a:p>
          <a:p>
            <a:pPr algn="r"/>
            <a:r>
              <a:rPr lang="en-US" sz="2800" dirty="0"/>
              <a:t>Phone: 1.800.000.4333</a:t>
            </a:r>
          </a:p>
          <a:p>
            <a:pPr algn="r"/>
            <a:r>
              <a:rPr lang="en-US" sz="2800" dirty="0"/>
              <a:t>mywebsite.com</a:t>
            </a:r>
          </a:p>
          <a:p>
            <a:pPr algn="r"/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17" y="5306838"/>
            <a:ext cx="688091" cy="68809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70" y="5269883"/>
            <a:ext cx="762000" cy="762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72" y="5258460"/>
            <a:ext cx="784847" cy="78484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27750" y="4860151"/>
            <a:ext cx="23852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Follow me: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975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4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138" y="2615001"/>
            <a:ext cx="647188" cy="6471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938" y="2492638"/>
            <a:ext cx="769551" cy="7695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101" y="2674057"/>
            <a:ext cx="588132" cy="5881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701" y="2577195"/>
            <a:ext cx="684994" cy="684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526" y="3276879"/>
            <a:ext cx="2635465" cy="263546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569138" y="4181176"/>
            <a:ext cx="1064729" cy="1149509"/>
            <a:chOff x="5976938" y="1946275"/>
            <a:chExt cx="2363788" cy="3309938"/>
          </a:xfrm>
        </p:grpSpPr>
        <p:sp>
          <p:nvSpPr>
            <p:cNvPr id="9" name="Freeform 26"/>
            <p:cNvSpPr>
              <a:spLocks/>
            </p:cNvSpPr>
            <p:nvPr/>
          </p:nvSpPr>
          <p:spPr bwMode="auto">
            <a:xfrm>
              <a:off x="5976938" y="2757488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7"/>
            <p:cNvSpPr>
              <a:spLocks/>
            </p:cNvSpPr>
            <p:nvPr/>
          </p:nvSpPr>
          <p:spPr bwMode="auto">
            <a:xfrm>
              <a:off x="6551613" y="227012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8"/>
            <p:cNvSpPr>
              <a:spLocks/>
            </p:cNvSpPr>
            <p:nvPr/>
          </p:nvSpPr>
          <p:spPr bwMode="auto">
            <a:xfrm>
              <a:off x="7142163" y="2987675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9"/>
            <p:cNvSpPr>
              <a:spLocks/>
            </p:cNvSpPr>
            <p:nvPr/>
          </p:nvSpPr>
          <p:spPr bwMode="auto">
            <a:xfrm>
              <a:off x="7710488" y="1946275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576832" y="4266150"/>
            <a:ext cx="1235268" cy="1229959"/>
            <a:chOff x="7556500" y="1984375"/>
            <a:chExt cx="3386138" cy="3492500"/>
          </a:xfrm>
        </p:grpSpPr>
        <p:sp>
          <p:nvSpPr>
            <p:cNvPr id="14" name="Freeform 22"/>
            <p:cNvSpPr>
              <a:spLocks noEditPoints="1"/>
            </p:cNvSpPr>
            <p:nvPr/>
          </p:nvSpPr>
          <p:spPr bwMode="auto">
            <a:xfrm>
              <a:off x="7556500" y="2087563"/>
              <a:ext cx="3284538" cy="3286125"/>
            </a:xfrm>
            <a:custGeom>
              <a:avLst/>
              <a:gdLst>
                <a:gd name="T0" fmla="*/ 1657 w 4137"/>
                <a:gd name="T1" fmla="*/ 61 h 4142"/>
                <a:gd name="T2" fmla="*/ 1271 w 4137"/>
                <a:gd name="T3" fmla="*/ 181 h 4142"/>
                <a:gd name="T4" fmla="*/ 924 w 4137"/>
                <a:gd name="T5" fmla="*/ 369 h 4142"/>
                <a:gd name="T6" fmla="*/ 551 w 4137"/>
                <a:gd name="T7" fmla="*/ 692 h 4142"/>
                <a:gd name="T8" fmla="*/ 316 w 4137"/>
                <a:gd name="T9" fmla="*/ 1005 h 4142"/>
                <a:gd name="T10" fmla="*/ 111 w 4137"/>
                <a:gd name="T11" fmla="*/ 1462 h 4142"/>
                <a:gd name="T12" fmla="*/ 29 w 4137"/>
                <a:gd name="T13" fmla="*/ 1859 h 4142"/>
                <a:gd name="T14" fmla="*/ 29 w 4137"/>
                <a:gd name="T15" fmla="*/ 2281 h 4142"/>
                <a:gd name="T16" fmla="*/ 111 w 4137"/>
                <a:gd name="T17" fmla="*/ 2680 h 4142"/>
                <a:gd name="T18" fmla="*/ 316 w 4137"/>
                <a:gd name="T19" fmla="*/ 3137 h 4142"/>
                <a:gd name="T20" fmla="*/ 551 w 4137"/>
                <a:gd name="T21" fmla="*/ 3449 h 4142"/>
                <a:gd name="T22" fmla="*/ 921 w 4137"/>
                <a:gd name="T23" fmla="*/ 3771 h 4142"/>
                <a:gd name="T24" fmla="*/ 1271 w 4137"/>
                <a:gd name="T25" fmla="*/ 3961 h 4142"/>
                <a:gd name="T26" fmla="*/ 1657 w 4137"/>
                <a:gd name="T27" fmla="*/ 4081 h 4142"/>
                <a:gd name="T28" fmla="*/ 2123 w 4137"/>
                <a:gd name="T29" fmla="*/ 4123 h 4142"/>
                <a:gd name="T30" fmla="*/ 2480 w 4137"/>
                <a:gd name="T31" fmla="*/ 4081 h 4142"/>
                <a:gd name="T32" fmla="*/ 2957 w 4137"/>
                <a:gd name="T33" fmla="*/ 3920 h 4142"/>
                <a:gd name="T34" fmla="*/ 3295 w 4137"/>
                <a:gd name="T35" fmla="*/ 3716 h 4142"/>
                <a:gd name="T36" fmla="*/ 3652 w 4137"/>
                <a:gd name="T37" fmla="*/ 3376 h 4142"/>
                <a:gd name="T38" fmla="*/ 3871 w 4137"/>
                <a:gd name="T39" fmla="*/ 3050 h 4142"/>
                <a:gd name="T40" fmla="*/ 4055 w 4137"/>
                <a:gd name="T41" fmla="*/ 2583 h 4142"/>
                <a:gd name="T42" fmla="*/ 4116 w 4137"/>
                <a:gd name="T43" fmla="*/ 2177 h 4142"/>
                <a:gd name="T44" fmla="*/ 4095 w 4137"/>
                <a:gd name="T45" fmla="*/ 1757 h 4142"/>
                <a:gd name="T46" fmla="*/ 3995 w 4137"/>
                <a:gd name="T47" fmla="*/ 1366 h 4142"/>
                <a:gd name="T48" fmla="*/ 3771 w 4137"/>
                <a:gd name="T49" fmla="*/ 924 h 4142"/>
                <a:gd name="T50" fmla="*/ 3519 w 4137"/>
                <a:gd name="T51" fmla="*/ 620 h 4142"/>
                <a:gd name="T52" fmla="*/ 3213 w 4137"/>
                <a:gd name="T53" fmla="*/ 369 h 4142"/>
                <a:gd name="T54" fmla="*/ 2773 w 4137"/>
                <a:gd name="T55" fmla="*/ 143 h 4142"/>
                <a:gd name="T56" fmla="*/ 2383 w 4137"/>
                <a:gd name="T57" fmla="*/ 43 h 4142"/>
                <a:gd name="T58" fmla="*/ 2069 w 4137"/>
                <a:gd name="T59" fmla="*/ 0 h 4142"/>
                <a:gd name="T60" fmla="*/ 2484 w 4137"/>
                <a:gd name="T61" fmla="*/ 42 h 4142"/>
                <a:gd name="T62" fmla="*/ 2875 w 4137"/>
                <a:gd name="T63" fmla="*/ 163 h 4142"/>
                <a:gd name="T64" fmla="*/ 3227 w 4137"/>
                <a:gd name="T65" fmla="*/ 355 h 4142"/>
                <a:gd name="T66" fmla="*/ 3600 w 4137"/>
                <a:gd name="T67" fmla="*/ 678 h 4142"/>
                <a:gd name="T68" fmla="*/ 3839 w 4137"/>
                <a:gd name="T69" fmla="*/ 999 h 4142"/>
                <a:gd name="T70" fmla="*/ 4044 w 4137"/>
                <a:gd name="T71" fmla="*/ 1455 h 4142"/>
                <a:gd name="T72" fmla="*/ 4127 w 4137"/>
                <a:gd name="T73" fmla="*/ 1859 h 4142"/>
                <a:gd name="T74" fmla="*/ 4127 w 4137"/>
                <a:gd name="T75" fmla="*/ 2281 h 4142"/>
                <a:gd name="T76" fmla="*/ 4044 w 4137"/>
                <a:gd name="T77" fmla="*/ 2687 h 4142"/>
                <a:gd name="T78" fmla="*/ 3839 w 4137"/>
                <a:gd name="T79" fmla="*/ 3143 h 4142"/>
                <a:gd name="T80" fmla="*/ 3600 w 4137"/>
                <a:gd name="T81" fmla="*/ 3462 h 4142"/>
                <a:gd name="T82" fmla="*/ 3227 w 4137"/>
                <a:gd name="T83" fmla="*/ 3787 h 4142"/>
                <a:gd name="T84" fmla="*/ 2875 w 4137"/>
                <a:gd name="T85" fmla="*/ 3979 h 4142"/>
                <a:gd name="T86" fmla="*/ 2484 w 4137"/>
                <a:gd name="T87" fmla="*/ 4100 h 4142"/>
                <a:gd name="T88" fmla="*/ 2016 w 4137"/>
                <a:gd name="T89" fmla="*/ 4142 h 4142"/>
                <a:gd name="T90" fmla="*/ 1649 w 4137"/>
                <a:gd name="T91" fmla="*/ 4099 h 4142"/>
                <a:gd name="T92" fmla="*/ 1172 w 4137"/>
                <a:gd name="T93" fmla="*/ 3937 h 4142"/>
                <a:gd name="T94" fmla="*/ 829 w 4137"/>
                <a:gd name="T95" fmla="*/ 3729 h 4142"/>
                <a:gd name="T96" fmla="*/ 473 w 4137"/>
                <a:gd name="T97" fmla="*/ 3389 h 4142"/>
                <a:gd name="T98" fmla="*/ 249 w 4137"/>
                <a:gd name="T99" fmla="*/ 3057 h 4142"/>
                <a:gd name="T100" fmla="*/ 65 w 4137"/>
                <a:gd name="T101" fmla="*/ 2589 h 4142"/>
                <a:gd name="T102" fmla="*/ 3 w 4137"/>
                <a:gd name="T103" fmla="*/ 2177 h 4142"/>
                <a:gd name="T104" fmla="*/ 24 w 4137"/>
                <a:gd name="T105" fmla="*/ 1757 h 4142"/>
                <a:gd name="T106" fmla="*/ 125 w 4137"/>
                <a:gd name="T107" fmla="*/ 1359 h 4142"/>
                <a:gd name="T108" fmla="*/ 352 w 4137"/>
                <a:gd name="T109" fmla="*/ 915 h 4142"/>
                <a:gd name="T110" fmla="*/ 605 w 4137"/>
                <a:gd name="T111" fmla="*/ 606 h 4142"/>
                <a:gd name="T112" fmla="*/ 913 w 4137"/>
                <a:gd name="T113" fmla="*/ 353 h 4142"/>
                <a:gd name="T114" fmla="*/ 1357 w 4137"/>
                <a:gd name="T115" fmla="*/ 126 h 4142"/>
                <a:gd name="T116" fmla="*/ 1756 w 4137"/>
                <a:gd name="T117" fmla="*/ 24 h 4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4142">
                  <a:moveTo>
                    <a:pt x="2069" y="19"/>
                  </a:moveTo>
                  <a:lnTo>
                    <a:pt x="1963" y="22"/>
                  </a:lnTo>
                  <a:lnTo>
                    <a:pt x="1859" y="30"/>
                  </a:lnTo>
                  <a:lnTo>
                    <a:pt x="1756" y="43"/>
                  </a:lnTo>
                  <a:lnTo>
                    <a:pt x="1657" y="61"/>
                  </a:lnTo>
                  <a:lnTo>
                    <a:pt x="1657" y="61"/>
                  </a:lnTo>
                  <a:lnTo>
                    <a:pt x="1559" y="83"/>
                  </a:lnTo>
                  <a:lnTo>
                    <a:pt x="1460" y="111"/>
                  </a:lnTo>
                  <a:lnTo>
                    <a:pt x="1365" y="143"/>
                  </a:lnTo>
                  <a:lnTo>
                    <a:pt x="1271" y="181"/>
                  </a:lnTo>
                  <a:lnTo>
                    <a:pt x="1180" y="222"/>
                  </a:lnTo>
                  <a:lnTo>
                    <a:pt x="1091" y="267"/>
                  </a:lnTo>
                  <a:lnTo>
                    <a:pt x="1005" y="317"/>
                  </a:lnTo>
                  <a:lnTo>
                    <a:pt x="924" y="369"/>
                  </a:lnTo>
                  <a:lnTo>
                    <a:pt x="924" y="369"/>
                  </a:lnTo>
                  <a:lnTo>
                    <a:pt x="843" y="426"/>
                  </a:lnTo>
                  <a:lnTo>
                    <a:pt x="765" y="488"/>
                  </a:lnTo>
                  <a:lnTo>
                    <a:pt x="691" y="552"/>
                  </a:lnTo>
                  <a:lnTo>
                    <a:pt x="619" y="620"/>
                  </a:lnTo>
                  <a:lnTo>
                    <a:pt x="551" y="692"/>
                  </a:lnTo>
                  <a:lnTo>
                    <a:pt x="487" y="766"/>
                  </a:lnTo>
                  <a:lnTo>
                    <a:pt x="425" y="844"/>
                  </a:lnTo>
                  <a:lnTo>
                    <a:pt x="368" y="925"/>
                  </a:lnTo>
                  <a:lnTo>
                    <a:pt x="367" y="924"/>
                  </a:lnTo>
                  <a:lnTo>
                    <a:pt x="316" y="1005"/>
                  </a:lnTo>
                  <a:lnTo>
                    <a:pt x="267" y="1092"/>
                  </a:lnTo>
                  <a:lnTo>
                    <a:pt x="221" y="1180"/>
                  </a:lnTo>
                  <a:lnTo>
                    <a:pt x="180" y="1272"/>
                  </a:lnTo>
                  <a:lnTo>
                    <a:pt x="143" y="1366"/>
                  </a:lnTo>
                  <a:lnTo>
                    <a:pt x="111" y="1462"/>
                  </a:lnTo>
                  <a:lnTo>
                    <a:pt x="83" y="1559"/>
                  </a:lnTo>
                  <a:lnTo>
                    <a:pt x="60" y="1659"/>
                  </a:lnTo>
                  <a:lnTo>
                    <a:pt x="60" y="1659"/>
                  </a:lnTo>
                  <a:lnTo>
                    <a:pt x="43" y="1757"/>
                  </a:lnTo>
                  <a:lnTo>
                    <a:pt x="29" y="1859"/>
                  </a:lnTo>
                  <a:lnTo>
                    <a:pt x="21" y="1965"/>
                  </a:lnTo>
                  <a:lnTo>
                    <a:pt x="20" y="2017"/>
                  </a:lnTo>
                  <a:lnTo>
                    <a:pt x="19" y="2070"/>
                  </a:lnTo>
                  <a:lnTo>
                    <a:pt x="21" y="2177"/>
                  </a:lnTo>
                  <a:lnTo>
                    <a:pt x="29" y="2281"/>
                  </a:lnTo>
                  <a:lnTo>
                    <a:pt x="43" y="2384"/>
                  </a:lnTo>
                  <a:lnTo>
                    <a:pt x="60" y="2483"/>
                  </a:lnTo>
                  <a:lnTo>
                    <a:pt x="60" y="2483"/>
                  </a:lnTo>
                  <a:lnTo>
                    <a:pt x="83" y="2583"/>
                  </a:lnTo>
                  <a:lnTo>
                    <a:pt x="111" y="2680"/>
                  </a:lnTo>
                  <a:lnTo>
                    <a:pt x="143" y="2776"/>
                  </a:lnTo>
                  <a:lnTo>
                    <a:pt x="180" y="2870"/>
                  </a:lnTo>
                  <a:lnTo>
                    <a:pt x="221" y="2960"/>
                  </a:lnTo>
                  <a:lnTo>
                    <a:pt x="267" y="3050"/>
                  </a:lnTo>
                  <a:lnTo>
                    <a:pt x="316" y="3137"/>
                  </a:lnTo>
                  <a:lnTo>
                    <a:pt x="368" y="3217"/>
                  </a:lnTo>
                  <a:lnTo>
                    <a:pt x="368" y="3217"/>
                  </a:lnTo>
                  <a:lnTo>
                    <a:pt x="425" y="3297"/>
                  </a:lnTo>
                  <a:lnTo>
                    <a:pt x="487" y="3376"/>
                  </a:lnTo>
                  <a:lnTo>
                    <a:pt x="551" y="3449"/>
                  </a:lnTo>
                  <a:lnTo>
                    <a:pt x="619" y="3521"/>
                  </a:lnTo>
                  <a:lnTo>
                    <a:pt x="691" y="3589"/>
                  </a:lnTo>
                  <a:lnTo>
                    <a:pt x="765" y="3654"/>
                  </a:lnTo>
                  <a:lnTo>
                    <a:pt x="843" y="3716"/>
                  </a:lnTo>
                  <a:lnTo>
                    <a:pt x="921" y="3771"/>
                  </a:lnTo>
                  <a:lnTo>
                    <a:pt x="921" y="3771"/>
                  </a:lnTo>
                  <a:lnTo>
                    <a:pt x="1005" y="3825"/>
                  </a:lnTo>
                  <a:lnTo>
                    <a:pt x="1091" y="3875"/>
                  </a:lnTo>
                  <a:lnTo>
                    <a:pt x="1180" y="3920"/>
                  </a:lnTo>
                  <a:lnTo>
                    <a:pt x="1271" y="3961"/>
                  </a:lnTo>
                  <a:lnTo>
                    <a:pt x="1365" y="3999"/>
                  </a:lnTo>
                  <a:lnTo>
                    <a:pt x="1460" y="4031"/>
                  </a:lnTo>
                  <a:lnTo>
                    <a:pt x="1559" y="4059"/>
                  </a:lnTo>
                  <a:lnTo>
                    <a:pt x="1657" y="4081"/>
                  </a:lnTo>
                  <a:lnTo>
                    <a:pt x="1657" y="4081"/>
                  </a:lnTo>
                  <a:lnTo>
                    <a:pt x="1756" y="4099"/>
                  </a:lnTo>
                  <a:lnTo>
                    <a:pt x="1859" y="4112"/>
                  </a:lnTo>
                  <a:lnTo>
                    <a:pt x="1963" y="4120"/>
                  </a:lnTo>
                  <a:lnTo>
                    <a:pt x="2016" y="4123"/>
                  </a:lnTo>
                  <a:lnTo>
                    <a:pt x="2123" y="4123"/>
                  </a:lnTo>
                  <a:lnTo>
                    <a:pt x="2175" y="4120"/>
                  </a:lnTo>
                  <a:lnTo>
                    <a:pt x="2280" y="4112"/>
                  </a:lnTo>
                  <a:lnTo>
                    <a:pt x="2383" y="4099"/>
                  </a:lnTo>
                  <a:lnTo>
                    <a:pt x="2480" y="4081"/>
                  </a:lnTo>
                  <a:lnTo>
                    <a:pt x="2480" y="4081"/>
                  </a:lnTo>
                  <a:lnTo>
                    <a:pt x="2580" y="4059"/>
                  </a:lnTo>
                  <a:lnTo>
                    <a:pt x="2677" y="4031"/>
                  </a:lnTo>
                  <a:lnTo>
                    <a:pt x="2773" y="3999"/>
                  </a:lnTo>
                  <a:lnTo>
                    <a:pt x="2867" y="3961"/>
                  </a:lnTo>
                  <a:lnTo>
                    <a:pt x="2957" y="3920"/>
                  </a:lnTo>
                  <a:lnTo>
                    <a:pt x="3047" y="3875"/>
                  </a:lnTo>
                  <a:lnTo>
                    <a:pt x="3132" y="3825"/>
                  </a:lnTo>
                  <a:lnTo>
                    <a:pt x="3216" y="3771"/>
                  </a:lnTo>
                  <a:lnTo>
                    <a:pt x="3216" y="3771"/>
                  </a:lnTo>
                  <a:lnTo>
                    <a:pt x="3295" y="3716"/>
                  </a:lnTo>
                  <a:lnTo>
                    <a:pt x="3372" y="3654"/>
                  </a:lnTo>
                  <a:lnTo>
                    <a:pt x="3447" y="3589"/>
                  </a:lnTo>
                  <a:lnTo>
                    <a:pt x="3519" y="3521"/>
                  </a:lnTo>
                  <a:lnTo>
                    <a:pt x="3587" y="3449"/>
                  </a:lnTo>
                  <a:lnTo>
                    <a:pt x="3652" y="3376"/>
                  </a:lnTo>
                  <a:lnTo>
                    <a:pt x="3712" y="3297"/>
                  </a:lnTo>
                  <a:lnTo>
                    <a:pt x="3769" y="3217"/>
                  </a:lnTo>
                  <a:lnTo>
                    <a:pt x="3769" y="3217"/>
                  </a:lnTo>
                  <a:lnTo>
                    <a:pt x="3821" y="3137"/>
                  </a:lnTo>
                  <a:lnTo>
                    <a:pt x="3871" y="3050"/>
                  </a:lnTo>
                  <a:lnTo>
                    <a:pt x="3916" y="2960"/>
                  </a:lnTo>
                  <a:lnTo>
                    <a:pt x="3957" y="2870"/>
                  </a:lnTo>
                  <a:lnTo>
                    <a:pt x="3995" y="2776"/>
                  </a:lnTo>
                  <a:lnTo>
                    <a:pt x="4027" y="2680"/>
                  </a:lnTo>
                  <a:lnTo>
                    <a:pt x="4055" y="2583"/>
                  </a:lnTo>
                  <a:lnTo>
                    <a:pt x="4077" y="2483"/>
                  </a:lnTo>
                  <a:lnTo>
                    <a:pt x="4077" y="2483"/>
                  </a:lnTo>
                  <a:lnTo>
                    <a:pt x="4095" y="2384"/>
                  </a:lnTo>
                  <a:lnTo>
                    <a:pt x="4108" y="2281"/>
                  </a:lnTo>
                  <a:lnTo>
                    <a:pt x="4116" y="2177"/>
                  </a:lnTo>
                  <a:lnTo>
                    <a:pt x="4119" y="2124"/>
                  </a:lnTo>
                  <a:lnTo>
                    <a:pt x="4119" y="2017"/>
                  </a:lnTo>
                  <a:lnTo>
                    <a:pt x="4116" y="1965"/>
                  </a:lnTo>
                  <a:lnTo>
                    <a:pt x="4108" y="1859"/>
                  </a:lnTo>
                  <a:lnTo>
                    <a:pt x="4095" y="1757"/>
                  </a:lnTo>
                  <a:lnTo>
                    <a:pt x="4077" y="1659"/>
                  </a:lnTo>
                  <a:lnTo>
                    <a:pt x="4077" y="1659"/>
                  </a:lnTo>
                  <a:lnTo>
                    <a:pt x="4055" y="1559"/>
                  </a:lnTo>
                  <a:lnTo>
                    <a:pt x="4027" y="1462"/>
                  </a:lnTo>
                  <a:lnTo>
                    <a:pt x="3995" y="1366"/>
                  </a:lnTo>
                  <a:lnTo>
                    <a:pt x="3957" y="1272"/>
                  </a:lnTo>
                  <a:lnTo>
                    <a:pt x="3916" y="1180"/>
                  </a:lnTo>
                  <a:lnTo>
                    <a:pt x="3871" y="1092"/>
                  </a:lnTo>
                  <a:lnTo>
                    <a:pt x="3821" y="1005"/>
                  </a:lnTo>
                  <a:lnTo>
                    <a:pt x="3771" y="924"/>
                  </a:lnTo>
                  <a:lnTo>
                    <a:pt x="3769" y="925"/>
                  </a:lnTo>
                  <a:lnTo>
                    <a:pt x="3712" y="844"/>
                  </a:lnTo>
                  <a:lnTo>
                    <a:pt x="3652" y="766"/>
                  </a:lnTo>
                  <a:lnTo>
                    <a:pt x="3587" y="692"/>
                  </a:lnTo>
                  <a:lnTo>
                    <a:pt x="3519" y="620"/>
                  </a:lnTo>
                  <a:lnTo>
                    <a:pt x="3447" y="552"/>
                  </a:lnTo>
                  <a:lnTo>
                    <a:pt x="3372" y="488"/>
                  </a:lnTo>
                  <a:lnTo>
                    <a:pt x="3295" y="426"/>
                  </a:lnTo>
                  <a:lnTo>
                    <a:pt x="3213" y="369"/>
                  </a:lnTo>
                  <a:lnTo>
                    <a:pt x="3213" y="369"/>
                  </a:lnTo>
                  <a:lnTo>
                    <a:pt x="3132" y="317"/>
                  </a:lnTo>
                  <a:lnTo>
                    <a:pt x="3047" y="267"/>
                  </a:lnTo>
                  <a:lnTo>
                    <a:pt x="2957" y="222"/>
                  </a:lnTo>
                  <a:lnTo>
                    <a:pt x="2867" y="181"/>
                  </a:lnTo>
                  <a:lnTo>
                    <a:pt x="2773" y="143"/>
                  </a:lnTo>
                  <a:lnTo>
                    <a:pt x="2677" y="111"/>
                  </a:lnTo>
                  <a:lnTo>
                    <a:pt x="2580" y="83"/>
                  </a:lnTo>
                  <a:lnTo>
                    <a:pt x="2480" y="61"/>
                  </a:lnTo>
                  <a:lnTo>
                    <a:pt x="2480" y="61"/>
                  </a:lnTo>
                  <a:lnTo>
                    <a:pt x="2383" y="43"/>
                  </a:lnTo>
                  <a:lnTo>
                    <a:pt x="2280" y="30"/>
                  </a:lnTo>
                  <a:lnTo>
                    <a:pt x="2175" y="22"/>
                  </a:lnTo>
                  <a:lnTo>
                    <a:pt x="2123" y="20"/>
                  </a:lnTo>
                  <a:lnTo>
                    <a:pt x="2069" y="19"/>
                  </a:lnTo>
                  <a:close/>
                  <a:moveTo>
                    <a:pt x="2069" y="0"/>
                  </a:moveTo>
                  <a:lnTo>
                    <a:pt x="2123" y="2"/>
                  </a:lnTo>
                  <a:lnTo>
                    <a:pt x="2175" y="3"/>
                  </a:lnTo>
                  <a:lnTo>
                    <a:pt x="2280" y="11"/>
                  </a:lnTo>
                  <a:lnTo>
                    <a:pt x="2383" y="24"/>
                  </a:lnTo>
                  <a:lnTo>
                    <a:pt x="2484" y="42"/>
                  </a:lnTo>
                  <a:lnTo>
                    <a:pt x="2488" y="43"/>
                  </a:lnTo>
                  <a:lnTo>
                    <a:pt x="2588" y="66"/>
                  </a:lnTo>
                  <a:lnTo>
                    <a:pt x="2685" y="94"/>
                  </a:lnTo>
                  <a:lnTo>
                    <a:pt x="2781" y="126"/>
                  </a:lnTo>
                  <a:lnTo>
                    <a:pt x="2875" y="163"/>
                  </a:lnTo>
                  <a:lnTo>
                    <a:pt x="2965" y="205"/>
                  </a:lnTo>
                  <a:lnTo>
                    <a:pt x="3055" y="250"/>
                  </a:lnTo>
                  <a:lnTo>
                    <a:pt x="3140" y="299"/>
                  </a:lnTo>
                  <a:lnTo>
                    <a:pt x="3224" y="353"/>
                  </a:lnTo>
                  <a:lnTo>
                    <a:pt x="3227" y="355"/>
                  </a:lnTo>
                  <a:lnTo>
                    <a:pt x="3308" y="413"/>
                  </a:lnTo>
                  <a:lnTo>
                    <a:pt x="3385" y="474"/>
                  </a:lnTo>
                  <a:lnTo>
                    <a:pt x="3460" y="538"/>
                  </a:lnTo>
                  <a:lnTo>
                    <a:pt x="3532" y="606"/>
                  </a:lnTo>
                  <a:lnTo>
                    <a:pt x="3600" y="678"/>
                  </a:lnTo>
                  <a:lnTo>
                    <a:pt x="3665" y="753"/>
                  </a:lnTo>
                  <a:lnTo>
                    <a:pt x="3725" y="831"/>
                  </a:lnTo>
                  <a:lnTo>
                    <a:pt x="3783" y="912"/>
                  </a:lnTo>
                  <a:lnTo>
                    <a:pt x="3785" y="915"/>
                  </a:lnTo>
                  <a:lnTo>
                    <a:pt x="3839" y="999"/>
                  </a:lnTo>
                  <a:lnTo>
                    <a:pt x="3888" y="1085"/>
                  </a:lnTo>
                  <a:lnTo>
                    <a:pt x="3933" y="1174"/>
                  </a:lnTo>
                  <a:lnTo>
                    <a:pt x="3975" y="1266"/>
                  </a:lnTo>
                  <a:lnTo>
                    <a:pt x="4012" y="1359"/>
                  </a:lnTo>
                  <a:lnTo>
                    <a:pt x="4044" y="1455"/>
                  </a:lnTo>
                  <a:lnTo>
                    <a:pt x="4072" y="1553"/>
                  </a:lnTo>
                  <a:lnTo>
                    <a:pt x="4095" y="1653"/>
                  </a:lnTo>
                  <a:lnTo>
                    <a:pt x="4096" y="1655"/>
                  </a:lnTo>
                  <a:lnTo>
                    <a:pt x="4113" y="1757"/>
                  </a:lnTo>
                  <a:lnTo>
                    <a:pt x="4127" y="1859"/>
                  </a:lnTo>
                  <a:lnTo>
                    <a:pt x="4135" y="1965"/>
                  </a:lnTo>
                  <a:lnTo>
                    <a:pt x="4137" y="2017"/>
                  </a:lnTo>
                  <a:lnTo>
                    <a:pt x="4137" y="2124"/>
                  </a:lnTo>
                  <a:lnTo>
                    <a:pt x="4135" y="2177"/>
                  </a:lnTo>
                  <a:lnTo>
                    <a:pt x="4127" y="2281"/>
                  </a:lnTo>
                  <a:lnTo>
                    <a:pt x="4113" y="2384"/>
                  </a:lnTo>
                  <a:lnTo>
                    <a:pt x="4096" y="2487"/>
                  </a:lnTo>
                  <a:lnTo>
                    <a:pt x="4095" y="2489"/>
                  </a:lnTo>
                  <a:lnTo>
                    <a:pt x="4072" y="2589"/>
                  </a:lnTo>
                  <a:lnTo>
                    <a:pt x="4044" y="2687"/>
                  </a:lnTo>
                  <a:lnTo>
                    <a:pt x="4012" y="2783"/>
                  </a:lnTo>
                  <a:lnTo>
                    <a:pt x="3975" y="2876"/>
                  </a:lnTo>
                  <a:lnTo>
                    <a:pt x="3933" y="2967"/>
                  </a:lnTo>
                  <a:lnTo>
                    <a:pt x="3888" y="3057"/>
                  </a:lnTo>
                  <a:lnTo>
                    <a:pt x="3839" y="3143"/>
                  </a:lnTo>
                  <a:lnTo>
                    <a:pt x="3785" y="3226"/>
                  </a:lnTo>
                  <a:lnTo>
                    <a:pt x="3783" y="3230"/>
                  </a:lnTo>
                  <a:lnTo>
                    <a:pt x="3725" y="3310"/>
                  </a:lnTo>
                  <a:lnTo>
                    <a:pt x="3665" y="3389"/>
                  </a:lnTo>
                  <a:lnTo>
                    <a:pt x="3600" y="3462"/>
                  </a:lnTo>
                  <a:lnTo>
                    <a:pt x="3532" y="3534"/>
                  </a:lnTo>
                  <a:lnTo>
                    <a:pt x="3460" y="3602"/>
                  </a:lnTo>
                  <a:lnTo>
                    <a:pt x="3385" y="3668"/>
                  </a:lnTo>
                  <a:lnTo>
                    <a:pt x="3308" y="3729"/>
                  </a:lnTo>
                  <a:lnTo>
                    <a:pt x="3227" y="3787"/>
                  </a:lnTo>
                  <a:lnTo>
                    <a:pt x="3224" y="3788"/>
                  </a:lnTo>
                  <a:lnTo>
                    <a:pt x="3140" y="3843"/>
                  </a:lnTo>
                  <a:lnTo>
                    <a:pt x="3055" y="3892"/>
                  </a:lnTo>
                  <a:lnTo>
                    <a:pt x="2965" y="3937"/>
                  </a:lnTo>
                  <a:lnTo>
                    <a:pt x="2875" y="3979"/>
                  </a:lnTo>
                  <a:lnTo>
                    <a:pt x="2781" y="4016"/>
                  </a:lnTo>
                  <a:lnTo>
                    <a:pt x="2685" y="4048"/>
                  </a:lnTo>
                  <a:lnTo>
                    <a:pt x="2588" y="4076"/>
                  </a:lnTo>
                  <a:lnTo>
                    <a:pt x="2488" y="4099"/>
                  </a:lnTo>
                  <a:lnTo>
                    <a:pt x="2484" y="4100"/>
                  </a:lnTo>
                  <a:lnTo>
                    <a:pt x="2383" y="4118"/>
                  </a:lnTo>
                  <a:lnTo>
                    <a:pt x="2280" y="4131"/>
                  </a:lnTo>
                  <a:lnTo>
                    <a:pt x="2175" y="4139"/>
                  </a:lnTo>
                  <a:lnTo>
                    <a:pt x="2123" y="4142"/>
                  </a:lnTo>
                  <a:lnTo>
                    <a:pt x="2016" y="4142"/>
                  </a:lnTo>
                  <a:lnTo>
                    <a:pt x="1963" y="4139"/>
                  </a:lnTo>
                  <a:lnTo>
                    <a:pt x="1859" y="4131"/>
                  </a:lnTo>
                  <a:lnTo>
                    <a:pt x="1756" y="4118"/>
                  </a:lnTo>
                  <a:lnTo>
                    <a:pt x="1653" y="4100"/>
                  </a:lnTo>
                  <a:lnTo>
                    <a:pt x="1649" y="4099"/>
                  </a:lnTo>
                  <a:lnTo>
                    <a:pt x="1551" y="4076"/>
                  </a:lnTo>
                  <a:lnTo>
                    <a:pt x="1452" y="4048"/>
                  </a:lnTo>
                  <a:lnTo>
                    <a:pt x="1357" y="4016"/>
                  </a:lnTo>
                  <a:lnTo>
                    <a:pt x="1263" y="3979"/>
                  </a:lnTo>
                  <a:lnTo>
                    <a:pt x="1172" y="3937"/>
                  </a:lnTo>
                  <a:lnTo>
                    <a:pt x="1083" y="3892"/>
                  </a:lnTo>
                  <a:lnTo>
                    <a:pt x="997" y="3843"/>
                  </a:lnTo>
                  <a:lnTo>
                    <a:pt x="913" y="3788"/>
                  </a:lnTo>
                  <a:lnTo>
                    <a:pt x="911" y="3787"/>
                  </a:lnTo>
                  <a:lnTo>
                    <a:pt x="829" y="3729"/>
                  </a:lnTo>
                  <a:lnTo>
                    <a:pt x="752" y="3668"/>
                  </a:lnTo>
                  <a:lnTo>
                    <a:pt x="677" y="3602"/>
                  </a:lnTo>
                  <a:lnTo>
                    <a:pt x="605" y="3534"/>
                  </a:lnTo>
                  <a:lnTo>
                    <a:pt x="537" y="3462"/>
                  </a:lnTo>
                  <a:lnTo>
                    <a:pt x="473" y="3389"/>
                  </a:lnTo>
                  <a:lnTo>
                    <a:pt x="412" y="3310"/>
                  </a:lnTo>
                  <a:lnTo>
                    <a:pt x="355" y="3230"/>
                  </a:lnTo>
                  <a:lnTo>
                    <a:pt x="352" y="3226"/>
                  </a:lnTo>
                  <a:lnTo>
                    <a:pt x="299" y="3143"/>
                  </a:lnTo>
                  <a:lnTo>
                    <a:pt x="249" y="3057"/>
                  </a:lnTo>
                  <a:lnTo>
                    <a:pt x="204" y="2967"/>
                  </a:lnTo>
                  <a:lnTo>
                    <a:pt x="163" y="2876"/>
                  </a:lnTo>
                  <a:lnTo>
                    <a:pt x="125" y="2783"/>
                  </a:lnTo>
                  <a:lnTo>
                    <a:pt x="93" y="2687"/>
                  </a:lnTo>
                  <a:lnTo>
                    <a:pt x="65" y="2589"/>
                  </a:lnTo>
                  <a:lnTo>
                    <a:pt x="43" y="2489"/>
                  </a:lnTo>
                  <a:lnTo>
                    <a:pt x="41" y="2487"/>
                  </a:lnTo>
                  <a:lnTo>
                    <a:pt x="24" y="2384"/>
                  </a:lnTo>
                  <a:lnTo>
                    <a:pt x="11" y="2281"/>
                  </a:lnTo>
                  <a:lnTo>
                    <a:pt x="3" y="2177"/>
                  </a:lnTo>
                  <a:lnTo>
                    <a:pt x="0" y="2070"/>
                  </a:lnTo>
                  <a:lnTo>
                    <a:pt x="1" y="2017"/>
                  </a:lnTo>
                  <a:lnTo>
                    <a:pt x="3" y="1965"/>
                  </a:lnTo>
                  <a:lnTo>
                    <a:pt x="11" y="1859"/>
                  </a:lnTo>
                  <a:lnTo>
                    <a:pt x="24" y="1757"/>
                  </a:lnTo>
                  <a:lnTo>
                    <a:pt x="41" y="1655"/>
                  </a:lnTo>
                  <a:lnTo>
                    <a:pt x="43" y="1653"/>
                  </a:lnTo>
                  <a:lnTo>
                    <a:pt x="65" y="1553"/>
                  </a:lnTo>
                  <a:lnTo>
                    <a:pt x="93" y="1455"/>
                  </a:lnTo>
                  <a:lnTo>
                    <a:pt x="125" y="1359"/>
                  </a:lnTo>
                  <a:lnTo>
                    <a:pt x="163" y="1266"/>
                  </a:lnTo>
                  <a:lnTo>
                    <a:pt x="204" y="1174"/>
                  </a:lnTo>
                  <a:lnTo>
                    <a:pt x="249" y="1085"/>
                  </a:lnTo>
                  <a:lnTo>
                    <a:pt x="299" y="999"/>
                  </a:lnTo>
                  <a:lnTo>
                    <a:pt x="352" y="915"/>
                  </a:lnTo>
                  <a:lnTo>
                    <a:pt x="355" y="912"/>
                  </a:lnTo>
                  <a:lnTo>
                    <a:pt x="412" y="831"/>
                  </a:lnTo>
                  <a:lnTo>
                    <a:pt x="473" y="753"/>
                  </a:lnTo>
                  <a:lnTo>
                    <a:pt x="537" y="678"/>
                  </a:lnTo>
                  <a:lnTo>
                    <a:pt x="605" y="606"/>
                  </a:lnTo>
                  <a:lnTo>
                    <a:pt x="677" y="538"/>
                  </a:lnTo>
                  <a:lnTo>
                    <a:pt x="752" y="474"/>
                  </a:lnTo>
                  <a:lnTo>
                    <a:pt x="829" y="413"/>
                  </a:lnTo>
                  <a:lnTo>
                    <a:pt x="911" y="355"/>
                  </a:lnTo>
                  <a:lnTo>
                    <a:pt x="913" y="353"/>
                  </a:lnTo>
                  <a:lnTo>
                    <a:pt x="997" y="299"/>
                  </a:lnTo>
                  <a:lnTo>
                    <a:pt x="1083" y="250"/>
                  </a:lnTo>
                  <a:lnTo>
                    <a:pt x="1172" y="205"/>
                  </a:lnTo>
                  <a:lnTo>
                    <a:pt x="1263" y="163"/>
                  </a:lnTo>
                  <a:lnTo>
                    <a:pt x="1357" y="126"/>
                  </a:lnTo>
                  <a:lnTo>
                    <a:pt x="1452" y="94"/>
                  </a:lnTo>
                  <a:lnTo>
                    <a:pt x="1551" y="66"/>
                  </a:lnTo>
                  <a:lnTo>
                    <a:pt x="1649" y="43"/>
                  </a:lnTo>
                  <a:lnTo>
                    <a:pt x="1653" y="42"/>
                  </a:lnTo>
                  <a:lnTo>
                    <a:pt x="1756" y="24"/>
                  </a:lnTo>
                  <a:lnTo>
                    <a:pt x="1859" y="11"/>
                  </a:lnTo>
                  <a:lnTo>
                    <a:pt x="1963" y="3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3"/>
            <p:cNvSpPr>
              <a:spLocks noEditPoints="1"/>
            </p:cNvSpPr>
            <p:nvPr/>
          </p:nvSpPr>
          <p:spPr bwMode="auto">
            <a:xfrm>
              <a:off x="7918450" y="2447925"/>
              <a:ext cx="2560638" cy="2563813"/>
            </a:xfrm>
            <a:custGeom>
              <a:avLst/>
              <a:gdLst>
                <a:gd name="T0" fmla="*/ 1289 w 3227"/>
                <a:gd name="T1" fmla="*/ 52 h 3229"/>
                <a:gd name="T2" fmla="*/ 992 w 3227"/>
                <a:gd name="T3" fmla="*/ 144 h 3229"/>
                <a:gd name="T4" fmla="*/ 723 w 3227"/>
                <a:gd name="T5" fmla="*/ 290 h 3229"/>
                <a:gd name="T6" fmla="*/ 432 w 3227"/>
                <a:gd name="T7" fmla="*/ 543 h 3229"/>
                <a:gd name="T8" fmla="*/ 211 w 3227"/>
                <a:gd name="T9" fmla="*/ 852 h 3229"/>
                <a:gd name="T10" fmla="*/ 68 w 3227"/>
                <a:gd name="T11" fmla="*/ 1217 h 3229"/>
                <a:gd name="T12" fmla="*/ 21 w 3227"/>
                <a:gd name="T13" fmla="*/ 1532 h 3229"/>
                <a:gd name="T14" fmla="*/ 51 w 3227"/>
                <a:gd name="T15" fmla="*/ 1935 h 3229"/>
                <a:gd name="T16" fmla="*/ 144 w 3227"/>
                <a:gd name="T17" fmla="*/ 2236 h 3229"/>
                <a:gd name="T18" fmla="*/ 292 w 3227"/>
                <a:gd name="T19" fmla="*/ 2508 h 3229"/>
                <a:gd name="T20" fmla="*/ 541 w 3227"/>
                <a:gd name="T21" fmla="*/ 2797 h 3229"/>
                <a:gd name="T22" fmla="*/ 785 w 3227"/>
                <a:gd name="T23" fmla="*/ 2980 h 3229"/>
                <a:gd name="T24" fmla="*/ 1140 w 3227"/>
                <a:gd name="T25" fmla="*/ 3140 h 3229"/>
                <a:gd name="T26" fmla="*/ 1449 w 3227"/>
                <a:gd name="T27" fmla="*/ 3202 h 3229"/>
                <a:gd name="T28" fmla="*/ 1857 w 3227"/>
                <a:gd name="T29" fmla="*/ 3192 h 3229"/>
                <a:gd name="T30" fmla="*/ 2161 w 3227"/>
                <a:gd name="T31" fmla="*/ 3114 h 3229"/>
                <a:gd name="T32" fmla="*/ 2503 w 3227"/>
                <a:gd name="T33" fmla="*/ 2940 h 3229"/>
                <a:gd name="T34" fmla="*/ 2740 w 3227"/>
                <a:gd name="T35" fmla="*/ 2743 h 3229"/>
                <a:gd name="T36" fmla="*/ 2936 w 3227"/>
                <a:gd name="T37" fmla="*/ 2506 h 3229"/>
                <a:gd name="T38" fmla="*/ 3111 w 3227"/>
                <a:gd name="T39" fmla="*/ 2163 h 3229"/>
                <a:gd name="T40" fmla="*/ 3189 w 3227"/>
                <a:gd name="T41" fmla="*/ 1859 h 3229"/>
                <a:gd name="T42" fmla="*/ 3200 w 3227"/>
                <a:gd name="T43" fmla="*/ 1450 h 3229"/>
                <a:gd name="T44" fmla="*/ 3136 w 3227"/>
                <a:gd name="T45" fmla="*/ 1141 h 3229"/>
                <a:gd name="T46" fmla="*/ 2976 w 3227"/>
                <a:gd name="T47" fmla="*/ 786 h 3229"/>
                <a:gd name="T48" fmla="*/ 2793 w 3227"/>
                <a:gd name="T49" fmla="*/ 543 h 3229"/>
                <a:gd name="T50" fmla="*/ 2503 w 3227"/>
                <a:gd name="T51" fmla="*/ 290 h 3229"/>
                <a:gd name="T52" fmla="*/ 2233 w 3227"/>
                <a:gd name="T53" fmla="*/ 144 h 3229"/>
                <a:gd name="T54" fmla="*/ 1936 w 3227"/>
                <a:gd name="T55" fmla="*/ 52 h 3229"/>
                <a:gd name="T56" fmla="*/ 1613 w 3227"/>
                <a:gd name="T57" fmla="*/ 0 h 3229"/>
                <a:gd name="T58" fmla="*/ 1940 w 3227"/>
                <a:gd name="T59" fmla="*/ 33 h 3229"/>
                <a:gd name="T60" fmla="*/ 2312 w 3227"/>
                <a:gd name="T61" fmla="*/ 158 h 3229"/>
                <a:gd name="T62" fmla="*/ 2579 w 3227"/>
                <a:gd name="T63" fmla="*/ 322 h 3229"/>
                <a:gd name="T64" fmla="*/ 2857 w 3227"/>
                <a:gd name="T65" fmla="*/ 587 h 3229"/>
                <a:gd name="T66" fmla="*/ 3032 w 3227"/>
                <a:gd name="T67" fmla="*/ 846 h 3229"/>
                <a:gd name="T68" fmla="*/ 3176 w 3227"/>
                <a:gd name="T69" fmla="*/ 1210 h 3229"/>
                <a:gd name="T70" fmla="*/ 3224 w 3227"/>
                <a:gd name="T71" fmla="*/ 1532 h 3229"/>
                <a:gd name="T72" fmla="*/ 3195 w 3227"/>
                <a:gd name="T73" fmla="*/ 1937 h 3229"/>
                <a:gd name="T74" fmla="*/ 3100 w 3227"/>
                <a:gd name="T75" fmla="*/ 2243 h 3229"/>
                <a:gd name="T76" fmla="*/ 2949 w 3227"/>
                <a:gd name="T77" fmla="*/ 2519 h 3229"/>
                <a:gd name="T78" fmla="*/ 2697 w 3227"/>
                <a:gd name="T79" fmla="*/ 2810 h 3229"/>
                <a:gd name="T80" fmla="*/ 2449 w 3227"/>
                <a:gd name="T81" fmla="*/ 2997 h 3229"/>
                <a:gd name="T82" fmla="*/ 2095 w 3227"/>
                <a:gd name="T83" fmla="*/ 3157 h 3229"/>
                <a:gd name="T84" fmla="*/ 1777 w 3227"/>
                <a:gd name="T85" fmla="*/ 3221 h 3229"/>
                <a:gd name="T86" fmla="*/ 1369 w 3227"/>
                <a:gd name="T87" fmla="*/ 3210 h 3229"/>
                <a:gd name="T88" fmla="*/ 1057 w 3227"/>
                <a:gd name="T89" fmla="*/ 3132 h 3229"/>
                <a:gd name="T90" fmla="*/ 712 w 3227"/>
                <a:gd name="T91" fmla="*/ 2956 h 3229"/>
                <a:gd name="T92" fmla="*/ 472 w 3227"/>
                <a:gd name="T93" fmla="*/ 2757 h 3229"/>
                <a:gd name="T94" fmla="*/ 275 w 3227"/>
                <a:gd name="T95" fmla="*/ 2515 h 3229"/>
                <a:gd name="T96" fmla="*/ 97 w 3227"/>
                <a:gd name="T97" fmla="*/ 2170 h 3229"/>
                <a:gd name="T98" fmla="*/ 19 w 3227"/>
                <a:gd name="T99" fmla="*/ 1859 h 3229"/>
                <a:gd name="T100" fmla="*/ 8 w 3227"/>
                <a:gd name="T101" fmla="*/ 1450 h 3229"/>
                <a:gd name="T102" fmla="*/ 72 w 3227"/>
                <a:gd name="T103" fmla="*/ 1134 h 3229"/>
                <a:gd name="T104" fmla="*/ 232 w 3227"/>
                <a:gd name="T105" fmla="*/ 779 h 3229"/>
                <a:gd name="T106" fmla="*/ 419 w 3227"/>
                <a:gd name="T107" fmla="*/ 529 h 3229"/>
                <a:gd name="T108" fmla="*/ 709 w 3227"/>
                <a:gd name="T109" fmla="*/ 277 h 3229"/>
                <a:gd name="T110" fmla="*/ 984 w 3227"/>
                <a:gd name="T111" fmla="*/ 126 h 3229"/>
                <a:gd name="T112" fmla="*/ 1289 w 3227"/>
                <a:gd name="T113" fmla="*/ 33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7" h="3229">
                  <a:moveTo>
                    <a:pt x="1613" y="18"/>
                  </a:moveTo>
                  <a:lnTo>
                    <a:pt x="1531" y="21"/>
                  </a:lnTo>
                  <a:lnTo>
                    <a:pt x="1449" y="26"/>
                  </a:lnTo>
                  <a:lnTo>
                    <a:pt x="1369" y="37"/>
                  </a:lnTo>
                  <a:lnTo>
                    <a:pt x="1289" y="52"/>
                  </a:lnTo>
                  <a:lnTo>
                    <a:pt x="1289" y="52"/>
                  </a:lnTo>
                  <a:lnTo>
                    <a:pt x="1216" y="68"/>
                  </a:lnTo>
                  <a:lnTo>
                    <a:pt x="1140" y="90"/>
                  </a:lnTo>
                  <a:lnTo>
                    <a:pt x="1065" y="116"/>
                  </a:lnTo>
                  <a:lnTo>
                    <a:pt x="992" y="144"/>
                  </a:lnTo>
                  <a:lnTo>
                    <a:pt x="921" y="176"/>
                  </a:lnTo>
                  <a:lnTo>
                    <a:pt x="852" y="212"/>
                  </a:lnTo>
                  <a:lnTo>
                    <a:pt x="785" y="250"/>
                  </a:lnTo>
                  <a:lnTo>
                    <a:pt x="723" y="290"/>
                  </a:lnTo>
                  <a:lnTo>
                    <a:pt x="723" y="290"/>
                  </a:lnTo>
                  <a:lnTo>
                    <a:pt x="660" y="336"/>
                  </a:lnTo>
                  <a:lnTo>
                    <a:pt x="600" y="383"/>
                  </a:lnTo>
                  <a:lnTo>
                    <a:pt x="541" y="433"/>
                  </a:lnTo>
                  <a:lnTo>
                    <a:pt x="485" y="487"/>
                  </a:lnTo>
                  <a:lnTo>
                    <a:pt x="432" y="543"/>
                  </a:lnTo>
                  <a:lnTo>
                    <a:pt x="381" y="600"/>
                  </a:lnTo>
                  <a:lnTo>
                    <a:pt x="335" y="661"/>
                  </a:lnTo>
                  <a:lnTo>
                    <a:pt x="289" y="723"/>
                  </a:lnTo>
                  <a:lnTo>
                    <a:pt x="249" y="786"/>
                  </a:lnTo>
                  <a:lnTo>
                    <a:pt x="211" y="852"/>
                  </a:lnTo>
                  <a:lnTo>
                    <a:pt x="176" y="922"/>
                  </a:lnTo>
                  <a:lnTo>
                    <a:pt x="144" y="992"/>
                  </a:lnTo>
                  <a:lnTo>
                    <a:pt x="115" y="1066"/>
                  </a:lnTo>
                  <a:lnTo>
                    <a:pt x="89" y="1141"/>
                  </a:lnTo>
                  <a:lnTo>
                    <a:pt x="68" y="1217"/>
                  </a:lnTo>
                  <a:lnTo>
                    <a:pt x="51" y="1294"/>
                  </a:lnTo>
                  <a:lnTo>
                    <a:pt x="51" y="1294"/>
                  </a:lnTo>
                  <a:lnTo>
                    <a:pt x="37" y="1370"/>
                  </a:lnTo>
                  <a:lnTo>
                    <a:pt x="27" y="1450"/>
                  </a:lnTo>
                  <a:lnTo>
                    <a:pt x="21" y="1532"/>
                  </a:lnTo>
                  <a:lnTo>
                    <a:pt x="19" y="1614"/>
                  </a:lnTo>
                  <a:lnTo>
                    <a:pt x="21" y="1697"/>
                  </a:lnTo>
                  <a:lnTo>
                    <a:pt x="27" y="1778"/>
                  </a:lnTo>
                  <a:lnTo>
                    <a:pt x="37" y="1859"/>
                  </a:lnTo>
                  <a:lnTo>
                    <a:pt x="51" y="1935"/>
                  </a:lnTo>
                  <a:lnTo>
                    <a:pt x="51" y="1935"/>
                  </a:lnTo>
                  <a:lnTo>
                    <a:pt x="68" y="2012"/>
                  </a:lnTo>
                  <a:lnTo>
                    <a:pt x="89" y="2088"/>
                  </a:lnTo>
                  <a:lnTo>
                    <a:pt x="115" y="2163"/>
                  </a:lnTo>
                  <a:lnTo>
                    <a:pt x="144" y="2236"/>
                  </a:lnTo>
                  <a:lnTo>
                    <a:pt x="176" y="2307"/>
                  </a:lnTo>
                  <a:lnTo>
                    <a:pt x="211" y="2376"/>
                  </a:lnTo>
                  <a:lnTo>
                    <a:pt x="249" y="2443"/>
                  </a:lnTo>
                  <a:lnTo>
                    <a:pt x="292" y="2508"/>
                  </a:lnTo>
                  <a:lnTo>
                    <a:pt x="292" y="2508"/>
                  </a:lnTo>
                  <a:lnTo>
                    <a:pt x="335" y="2569"/>
                  </a:lnTo>
                  <a:lnTo>
                    <a:pt x="381" y="2629"/>
                  </a:lnTo>
                  <a:lnTo>
                    <a:pt x="432" y="2687"/>
                  </a:lnTo>
                  <a:lnTo>
                    <a:pt x="485" y="2743"/>
                  </a:lnTo>
                  <a:lnTo>
                    <a:pt x="541" y="2797"/>
                  </a:lnTo>
                  <a:lnTo>
                    <a:pt x="600" y="2847"/>
                  </a:lnTo>
                  <a:lnTo>
                    <a:pt x="660" y="2894"/>
                  </a:lnTo>
                  <a:lnTo>
                    <a:pt x="723" y="2940"/>
                  </a:lnTo>
                  <a:lnTo>
                    <a:pt x="723" y="2940"/>
                  </a:lnTo>
                  <a:lnTo>
                    <a:pt x="785" y="2980"/>
                  </a:lnTo>
                  <a:lnTo>
                    <a:pt x="852" y="3018"/>
                  </a:lnTo>
                  <a:lnTo>
                    <a:pt x="921" y="3053"/>
                  </a:lnTo>
                  <a:lnTo>
                    <a:pt x="992" y="3085"/>
                  </a:lnTo>
                  <a:lnTo>
                    <a:pt x="1065" y="3114"/>
                  </a:lnTo>
                  <a:lnTo>
                    <a:pt x="1140" y="3140"/>
                  </a:lnTo>
                  <a:lnTo>
                    <a:pt x="1216" y="3161"/>
                  </a:lnTo>
                  <a:lnTo>
                    <a:pt x="1293" y="3178"/>
                  </a:lnTo>
                  <a:lnTo>
                    <a:pt x="1293" y="3178"/>
                  </a:lnTo>
                  <a:lnTo>
                    <a:pt x="1369" y="3192"/>
                  </a:lnTo>
                  <a:lnTo>
                    <a:pt x="1449" y="3202"/>
                  </a:lnTo>
                  <a:lnTo>
                    <a:pt x="1531" y="3208"/>
                  </a:lnTo>
                  <a:lnTo>
                    <a:pt x="1613" y="3210"/>
                  </a:lnTo>
                  <a:lnTo>
                    <a:pt x="1696" y="3208"/>
                  </a:lnTo>
                  <a:lnTo>
                    <a:pt x="1777" y="3202"/>
                  </a:lnTo>
                  <a:lnTo>
                    <a:pt x="1857" y="3192"/>
                  </a:lnTo>
                  <a:lnTo>
                    <a:pt x="1932" y="3178"/>
                  </a:lnTo>
                  <a:lnTo>
                    <a:pt x="1932" y="3178"/>
                  </a:lnTo>
                  <a:lnTo>
                    <a:pt x="2011" y="3161"/>
                  </a:lnTo>
                  <a:lnTo>
                    <a:pt x="2087" y="3140"/>
                  </a:lnTo>
                  <a:lnTo>
                    <a:pt x="2161" y="3114"/>
                  </a:lnTo>
                  <a:lnTo>
                    <a:pt x="2233" y="3085"/>
                  </a:lnTo>
                  <a:lnTo>
                    <a:pt x="2304" y="3053"/>
                  </a:lnTo>
                  <a:lnTo>
                    <a:pt x="2373" y="3018"/>
                  </a:lnTo>
                  <a:lnTo>
                    <a:pt x="2441" y="2980"/>
                  </a:lnTo>
                  <a:lnTo>
                    <a:pt x="2503" y="2940"/>
                  </a:lnTo>
                  <a:lnTo>
                    <a:pt x="2503" y="2940"/>
                  </a:lnTo>
                  <a:lnTo>
                    <a:pt x="2565" y="2894"/>
                  </a:lnTo>
                  <a:lnTo>
                    <a:pt x="2627" y="2847"/>
                  </a:lnTo>
                  <a:lnTo>
                    <a:pt x="2684" y="2797"/>
                  </a:lnTo>
                  <a:lnTo>
                    <a:pt x="2740" y="2743"/>
                  </a:lnTo>
                  <a:lnTo>
                    <a:pt x="2793" y="2687"/>
                  </a:lnTo>
                  <a:lnTo>
                    <a:pt x="2844" y="2629"/>
                  </a:lnTo>
                  <a:lnTo>
                    <a:pt x="2892" y="2569"/>
                  </a:lnTo>
                  <a:lnTo>
                    <a:pt x="2936" y="2506"/>
                  </a:lnTo>
                  <a:lnTo>
                    <a:pt x="2936" y="2506"/>
                  </a:lnTo>
                  <a:lnTo>
                    <a:pt x="2976" y="2443"/>
                  </a:lnTo>
                  <a:lnTo>
                    <a:pt x="3015" y="2376"/>
                  </a:lnTo>
                  <a:lnTo>
                    <a:pt x="3051" y="2307"/>
                  </a:lnTo>
                  <a:lnTo>
                    <a:pt x="3083" y="2236"/>
                  </a:lnTo>
                  <a:lnTo>
                    <a:pt x="3111" y="2163"/>
                  </a:lnTo>
                  <a:lnTo>
                    <a:pt x="3136" y="2088"/>
                  </a:lnTo>
                  <a:lnTo>
                    <a:pt x="3159" y="2012"/>
                  </a:lnTo>
                  <a:lnTo>
                    <a:pt x="3176" y="1935"/>
                  </a:lnTo>
                  <a:lnTo>
                    <a:pt x="3176" y="1935"/>
                  </a:lnTo>
                  <a:lnTo>
                    <a:pt x="3189" y="1859"/>
                  </a:lnTo>
                  <a:lnTo>
                    <a:pt x="3200" y="1778"/>
                  </a:lnTo>
                  <a:lnTo>
                    <a:pt x="3205" y="1697"/>
                  </a:lnTo>
                  <a:lnTo>
                    <a:pt x="3208" y="1614"/>
                  </a:lnTo>
                  <a:lnTo>
                    <a:pt x="3205" y="1532"/>
                  </a:lnTo>
                  <a:lnTo>
                    <a:pt x="3200" y="1450"/>
                  </a:lnTo>
                  <a:lnTo>
                    <a:pt x="3189" y="1370"/>
                  </a:lnTo>
                  <a:lnTo>
                    <a:pt x="3176" y="1294"/>
                  </a:lnTo>
                  <a:lnTo>
                    <a:pt x="3176" y="1294"/>
                  </a:lnTo>
                  <a:lnTo>
                    <a:pt x="3159" y="1217"/>
                  </a:lnTo>
                  <a:lnTo>
                    <a:pt x="3136" y="1141"/>
                  </a:lnTo>
                  <a:lnTo>
                    <a:pt x="3111" y="1066"/>
                  </a:lnTo>
                  <a:lnTo>
                    <a:pt x="3083" y="992"/>
                  </a:lnTo>
                  <a:lnTo>
                    <a:pt x="3051" y="922"/>
                  </a:lnTo>
                  <a:lnTo>
                    <a:pt x="3015" y="852"/>
                  </a:lnTo>
                  <a:lnTo>
                    <a:pt x="2976" y="786"/>
                  </a:lnTo>
                  <a:lnTo>
                    <a:pt x="2937" y="723"/>
                  </a:lnTo>
                  <a:lnTo>
                    <a:pt x="2936" y="724"/>
                  </a:lnTo>
                  <a:lnTo>
                    <a:pt x="2892" y="661"/>
                  </a:lnTo>
                  <a:lnTo>
                    <a:pt x="2844" y="600"/>
                  </a:lnTo>
                  <a:lnTo>
                    <a:pt x="2793" y="543"/>
                  </a:lnTo>
                  <a:lnTo>
                    <a:pt x="2740" y="487"/>
                  </a:lnTo>
                  <a:lnTo>
                    <a:pt x="2684" y="433"/>
                  </a:lnTo>
                  <a:lnTo>
                    <a:pt x="2627" y="383"/>
                  </a:lnTo>
                  <a:lnTo>
                    <a:pt x="2565" y="336"/>
                  </a:lnTo>
                  <a:lnTo>
                    <a:pt x="2503" y="290"/>
                  </a:lnTo>
                  <a:lnTo>
                    <a:pt x="2503" y="290"/>
                  </a:lnTo>
                  <a:lnTo>
                    <a:pt x="2441" y="250"/>
                  </a:lnTo>
                  <a:lnTo>
                    <a:pt x="2373" y="212"/>
                  </a:lnTo>
                  <a:lnTo>
                    <a:pt x="2304" y="176"/>
                  </a:lnTo>
                  <a:lnTo>
                    <a:pt x="2233" y="144"/>
                  </a:lnTo>
                  <a:lnTo>
                    <a:pt x="2161" y="116"/>
                  </a:lnTo>
                  <a:lnTo>
                    <a:pt x="2087" y="90"/>
                  </a:lnTo>
                  <a:lnTo>
                    <a:pt x="2011" y="68"/>
                  </a:lnTo>
                  <a:lnTo>
                    <a:pt x="1936" y="52"/>
                  </a:lnTo>
                  <a:lnTo>
                    <a:pt x="1936" y="52"/>
                  </a:lnTo>
                  <a:lnTo>
                    <a:pt x="1857" y="37"/>
                  </a:lnTo>
                  <a:lnTo>
                    <a:pt x="1777" y="26"/>
                  </a:lnTo>
                  <a:lnTo>
                    <a:pt x="1696" y="21"/>
                  </a:lnTo>
                  <a:lnTo>
                    <a:pt x="1613" y="18"/>
                  </a:lnTo>
                  <a:close/>
                  <a:moveTo>
                    <a:pt x="1613" y="0"/>
                  </a:moveTo>
                  <a:lnTo>
                    <a:pt x="1696" y="2"/>
                  </a:lnTo>
                  <a:lnTo>
                    <a:pt x="1777" y="8"/>
                  </a:lnTo>
                  <a:lnTo>
                    <a:pt x="1857" y="18"/>
                  </a:lnTo>
                  <a:lnTo>
                    <a:pt x="1936" y="33"/>
                  </a:lnTo>
                  <a:lnTo>
                    <a:pt x="1940" y="33"/>
                  </a:lnTo>
                  <a:lnTo>
                    <a:pt x="2019" y="50"/>
                  </a:lnTo>
                  <a:lnTo>
                    <a:pt x="2095" y="73"/>
                  </a:lnTo>
                  <a:lnTo>
                    <a:pt x="2169" y="98"/>
                  </a:lnTo>
                  <a:lnTo>
                    <a:pt x="2241" y="126"/>
                  </a:lnTo>
                  <a:lnTo>
                    <a:pt x="2312" y="158"/>
                  </a:lnTo>
                  <a:lnTo>
                    <a:pt x="2381" y="194"/>
                  </a:lnTo>
                  <a:lnTo>
                    <a:pt x="2449" y="233"/>
                  </a:lnTo>
                  <a:lnTo>
                    <a:pt x="2513" y="274"/>
                  </a:lnTo>
                  <a:lnTo>
                    <a:pt x="2516" y="277"/>
                  </a:lnTo>
                  <a:lnTo>
                    <a:pt x="2579" y="322"/>
                  </a:lnTo>
                  <a:lnTo>
                    <a:pt x="2640" y="369"/>
                  </a:lnTo>
                  <a:lnTo>
                    <a:pt x="2697" y="420"/>
                  </a:lnTo>
                  <a:lnTo>
                    <a:pt x="2753" y="473"/>
                  </a:lnTo>
                  <a:lnTo>
                    <a:pt x="2807" y="529"/>
                  </a:lnTo>
                  <a:lnTo>
                    <a:pt x="2857" y="587"/>
                  </a:lnTo>
                  <a:lnTo>
                    <a:pt x="2905" y="648"/>
                  </a:lnTo>
                  <a:lnTo>
                    <a:pt x="2949" y="711"/>
                  </a:lnTo>
                  <a:lnTo>
                    <a:pt x="2952" y="714"/>
                  </a:lnTo>
                  <a:lnTo>
                    <a:pt x="2993" y="779"/>
                  </a:lnTo>
                  <a:lnTo>
                    <a:pt x="3032" y="846"/>
                  </a:lnTo>
                  <a:lnTo>
                    <a:pt x="3068" y="915"/>
                  </a:lnTo>
                  <a:lnTo>
                    <a:pt x="3100" y="986"/>
                  </a:lnTo>
                  <a:lnTo>
                    <a:pt x="3128" y="1059"/>
                  </a:lnTo>
                  <a:lnTo>
                    <a:pt x="3153" y="1134"/>
                  </a:lnTo>
                  <a:lnTo>
                    <a:pt x="3176" y="1210"/>
                  </a:lnTo>
                  <a:lnTo>
                    <a:pt x="3193" y="1287"/>
                  </a:lnTo>
                  <a:lnTo>
                    <a:pt x="3195" y="1291"/>
                  </a:lnTo>
                  <a:lnTo>
                    <a:pt x="3208" y="1370"/>
                  </a:lnTo>
                  <a:lnTo>
                    <a:pt x="3219" y="1450"/>
                  </a:lnTo>
                  <a:lnTo>
                    <a:pt x="3224" y="1532"/>
                  </a:lnTo>
                  <a:lnTo>
                    <a:pt x="3227" y="1614"/>
                  </a:lnTo>
                  <a:lnTo>
                    <a:pt x="3224" y="1697"/>
                  </a:lnTo>
                  <a:lnTo>
                    <a:pt x="3219" y="1778"/>
                  </a:lnTo>
                  <a:lnTo>
                    <a:pt x="3208" y="1859"/>
                  </a:lnTo>
                  <a:lnTo>
                    <a:pt x="3195" y="1937"/>
                  </a:lnTo>
                  <a:lnTo>
                    <a:pt x="3193" y="1941"/>
                  </a:lnTo>
                  <a:lnTo>
                    <a:pt x="3176" y="2019"/>
                  </a:lnTo>
                  <a:lnTo>
                    <a:pt x="3153" y="2095"/>
                  </a:lnTo>
                  <a:lnTo>
                    <a:pt x="3128" y="2170"/>
                  </a:lnTo>
                  <a:lnTo>
                    <a:pt x="3100" y="2243"/>
                  </a:lnTo>
                  <a:lnTo>
                    <a:pt x="3068" y="2314"/>
                  </a:lnTo>
                  <a:lnTo>
                    <a:pt x="3032" y="2383"/>
                  </a:lnTo>
                  <a:lnTo>
                    <a:pt x="2993" y="2450"/>
                  </a:lnTo>
                  <a:lnTo>
                    <a:pt x="2952" y="2515"/>
                  </a:lnTo>
                  <a:lnTo>
                    <a:pt x="2949" y="2519"/>
                  </a:lnTo>
                  <a:lnTo>
                    <a:pt x="2905" y="2582"/>
                  </a:lnTo>
                  <a:lnTo>
                    <a:pt x="2857" y="2642"/>
                  </a:lnTo>
                  <a:lnTo>
                    <a:pt x="2807" y="2701"/>
                  </a:lnTo>
                  <a:lnTo>
                    <a:pt x="2753" y="2757"/>
                  </a:lnTo>
                  <a:lnTo>
                    <a:pt x="2697" y="2810"/>
                  </a:lnTo>
                  <a:lnTo>
                    <a:pt x="2640" y="2861"/>
                  </a:lnTo>
                  <a:lnTo>
                    <a:pt x="2579" y="2908"/>
                  </a:lnTo>
                  <a:lnTo>
                    <a:pt x="2516" y="2953"/>
                  </a:lnTo>
                  <a:lnTo>
                    <a:pt x="2513" y="2956"/>
                  </a:lnTo>
                  <a:lnTo>
                    <a:pt x="2449" y="2997"/>
                  </a:lnTo>
                  <a:lnTo>
                    <a:pt x="2381" y="3036"/>
                  </a:lnTo>
                  <a:lnTo>
                    <a:pt x="2312" y="3070"/>
                  </a:lnTo>
                  <a:lnTo>
                    <a:pt x="2241" y="3102"/>
                  </a:lnTo>
                  <a:lnTo>
                    <a:pt x="2169" y="3132"/>
                  </a:lnTo>
                  <a:lnTo>
                    <a:pt x="2095" y="3157"/>
                  </a:lnTo>
                  <a:lnTo>
                    <a:pt x="2019" y="3178"/>
                  </a:lnTo>
                  <a:lnTo>
                    <a:pt x="1940" y="3196"/>
                  </a:lnTo>
                  <a:lnTo>
                    <a:pt x="1936" y="3197"/>
                  </a:lnTo>
                  <a:lnTo>
                    <a:pt x="1857" y="3210"/>
                  </a:lnTo>
                  <a:lnTo>
                    <a:pt x="1777" y="3221"/>
                  </a:lnTo>
                  <a:lnTo>
                    <a:pt x="1696" y="3226"/>
                  </a:lnTo>
                  <a:lnTo>
                    <a:pt x="1613" y="3229"/>
                  </a:lnTo>
                  <a:lnTo>
                    <a:pt x="1531" y="3226"/>
                  </a:lnTo>
                  <a:lnTo>
                    <a:pt x="1449" y="3221"/>
                  </a:lnTo>
                  <a:lnTo>
                    <a:pt x="1369" y="3210"/>
                  </a:lnTo>
                  <a:lnTo>
                    <a:pt x="1289" y="3197"/>
                  </a:lnTo>
                  <a:lnTo>
                    <a:pt x="1285" y="3196"/>
                  </a:lnTo>
                  <a:lnTo>
                    <a:pt x="1208" y="3178"/>
                  </a:lnTo>
                  <a:lnTo>
                    <a:pt x="1132" y="3157"/>
                  </a:lnTo>
                  <a:lnTo>
                    <a:pt x="1057" y="3132"/>
                  </a:lnTo>
                  <a:lnTo>
                    <a:pt x="984" y="3102"/>
                  </a:lnTo>
                  <a:lnTo>
                    <a:pt x="913" y="3070"/>
                  </a:lnTo>
                  <a:lnTo>
                    <a:pt x="844" y="3036"/>
                  </a:lnTo>
                  <a:lnTo>
                    <a:pt x="777" y="2997"/>
                  </a:lnTo>
                  <a:lnTo>
                    <a:pt x="712" y="2956"/>
                  </a:lnTo>
                  <a:lnTo>
                    <a:pt x="709" y="2953"/>
                  </a:lnTo>
                  <a:lnTo>
                    <a:pt x="647" y="2908"/>
                  </a:lnTo>
                  <a:lnTo>
                    <a:pt x="587" y="2861"/>
                  </a:lnTo>
                  <a:lnTo>
                    <a:pt x="528" y="2810"/>
                  </a:lnTo>
                  <a:lnTo>
                    <a:pt x="472" y="2757"/>
                  </a:lnTo>
                  <a:lnTo>
                    <a:pt x="419" y="2701"/>
                  </a:lnTo>
                  <a:lnTo>
                    <a:pt x="368" y="2642"/>
                  </a:lnTo>
                  <a:lnTo>
                    <a:pt x="321" y="2582"/>
                  </a:lnTo>
                  <a:lnTo>
                    <a:pt x="276" y="2519"/>
                  </a:lnTo>
                  <a:lnTo>
                    <a:pt x="275" y="2515"/>
                  </a:lnTo>
                  <a:lnTo>
                    <a:pt x="232" y="2450"/>
                  </a:lnTo>
                  <a:lnTo>
                    <a:pt x="193" y="2383"/>
                  </a:lnTo>
                  <a:lnTo>
                    <a:pt x="159" y="2314"/>
                  </a:lnTo>
                  <a:lnTo>
                    <a:pt x="127" y="2243"/>
                  </a:lnTo>
                  <a:lnTo>
                    <a:pt x="97" y="2170"/>
                  </a:lnTo>
                  <a:lnTo>
                    <a:pt x="72" y="2095"/>
                  </a:lnTo>
                  <a:lnTo>
                    <a:pt x="51" y="2019"/>
                  </a:lnTo>
                  <a:lnTo>
                    <a:pt x="33" y="1941"/>
                  </a:lnTo>
                  <a:lnTo>
                    <a:pt x="32" y="1937"/>
                  </a:lnTo>
                  <a:lnTo>
                    <a:pt x="19" y="1859"/>
                  </a:lnTo>
                  <a:lnTo>
                    <a:pt x="8" y="1778"/>
                  </a:lnTo>
                  <a:lnTo>
                    <a:pt x="3" y="1697"/>
                  </a:lnTo>
                  <a:lnTo>
                    <a:pt x="0" y="1614"/>
                  </a:lnTo>
                  <a:lnTo>
                    <a:pt x="3" y="1532"/>
                  </a:lnTo>
                  <a:lnTo>
                    <a:pt x="8" y="1450"/>
                  </a:lnTo>
                  <a:lnTo>
                    <a:pt x="19" y="1370"/>
                  </a:lnTo>
                  <a:lnTo>
                    <a:pt x="32" y="1291"/>
                  </a:lnTo>
                  <a:lnTo>
                    <a:pt x="33" y="1287"/>
                  </a:lnTo>
                  <a:lnTo>
                    <a:pt x="51" y="1210"/>
                  </a:lnTo>
                  <a:lnTo>
                    <a:pt x="72" y="1134"/>
                  </a:lnTo>
                  <a:lnTo>
                    <a:pt x="97" y="1059"/>
                  </a:lnTo>
                  <a:lnTo>
                    <a:pt x="127" y="986"/>
                  </a:lnTo>
                  <a:lnTo>
                    <a:pt x="159" y="915"/>
                  </a:lnTo>
                  <a:lnTo>
                    <a:pt x="193" y="846"/>
                  </a:lnTo>
                  <a:lnTo>
                    <a:pt x="232" y="779"/>
                  </a:lnTo>
                  <a:lnTo>
                    <a:pt x="275" y="714"/>
                  </a:lnTo>
                  <a:lnTo>
                    <a:pt x="276" y="711"/>
                  </a:lnTo>
                  <a:lnTo>
                    <a:pt x="321" y="648"/>
                  </a:lnTo>
                  <a:lnTo>
                    <a:pt x="368" y="587"/>
                  </a:lnTo>
                  <a:lnTo>
                    <a:pt x="419" y="529"/>
                  </a:lnTo>
                  <a:lnTo>
                    <a:pt x="472" y="473"/>
                  </a:lnTo>
                  <a:lnTo>
                    <a:pt x="528" y="420"/>
                  </a:lnTo>
                  <a:lnTo>
                    <a:pt x="587" y="369"/>
                  </a:lnTo>
                  <a:lnTo>
                    <a:pt x="647" y="322"/>
                  </a:lnTo>
                  <a:lnTo>
                    <a:pt x="709" y="277"/>
                  </a:lnTo>
                  <a:lnTo>
                    <a:pt x="712" y="274"/>
                  </a:lnTo>
                  <a:lnTo>
                    <a:pt x="777" y="233"/>
                  </a:lnTo>
                  <a:lnTo>
                    <a:pt x="844" y="194"/>
                  </a:lnTo>
                  <a:lnTo>
                    <a:pt x="913" y="158"/>
                  </a:lnTo>
                  <a:lnTo>
                    <a:pt x="984" y="126"/>
                  </a:lnTo>
                  <a:lnTo>
                    <a:pt x="1057" y="98"/>
                  </a:lnTo>
                  <a:lnTo>
                    <a:pt x="1132" y="73"/>
                  </a:lnTo>
                  <a:lnTo>
                    <a:pt x="1208" y="50"/>
                  </a:lnTo>
                  <a:lnTo>
                    <a:pt x="1285" y="33"/>
                  </a:lnTo>
                  <a:lnTo>
                    <a:pt x="1289" y="33"/>
                  </a:lnTo>
                  <a:lnTo>
                    <a:pt x="1369" y="18"/>
                  </a:lnTo>
                  <a:lnTo>
                    <a:pt x="1449" y="8"/>
                  </a:lnTo>
                  <a:lnTo>
                    <a:pt x="1531" y="2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4"/>
            <p:cNvSpPr>
              <a:spLocks noEditPoints="1"/>
            </p:cNvSpPr>
            <p:nvPr/>
          </p:nvSpPr>
          <p:spPr bwMode="auto">
            <a:xfrm>
              <a:off x="8269288" y="2800350"/>
              <a:ext cx="1857375" cy="1860550"/>
            </a:xfrm>
            <a:custGeom>
              <a:avLst/>
              <a:gdLst>
                <a:gd name="T0" fmla="*/ 936 w 2340"/>
                <a:gd name="T1" fmla="*/ 43 h 2342"/>
                <a:gd name="T2" fmla="*/ 722 w 2340"/>
                <a:gd name="T3" fmla="*/ 109 h 2342"/>
                <a:gd name="T4" fmla="*/ 528 w 2340"/>
                <a:gd name="T5" fmla="*/ 215 h 2342"/>
                <a:gd name="T6" fmla="*/ 317 w 2340"/>
                <a:gd name="T7" fmla="*/ 396 h 2342"/>
                <a:gd name="T8" fmla="*/ 185 w 2340"/>
                <a:gd name="T9" fmla="*/ 571 h 2342"/>
                <a:gd name="T10" fmla="*/ 70 w 2340"/>
                <a:gd name="T11" fmla="*/ 829 h 2342"/>
                <a:gd name="T12" fmla="*/ 25 w 2340"/>
                <a:gd name="T13" fmla="*/ 1052 h 2342"/>
                <a:gd name="T14" fmla="*/ 32 w 2340"/>
                <a:gd name="T15" fmla="*/ 1348 h 2342"/>
                <a:gd name="T16" fmla="*/ 88 w 2340"/>
                <a:gd name="T17" fmla="*/ 1567 h 2342"/>
                <a:gd name="T18" fmla="*/ 213 w 2340"/>
                <a:gd name="T19" fmla="*/ 1815 h 2342"/>
                <a:gd name="T20" fmla="*/ 356 w 2340"/>
                <a:gd name="T21" fmla="*/ 1986 h 2342"/>
                <a:gd name="T22" fmla="*/ 528 w 2340"/>
                <a:gd name="T23" fmla="*/ 2127 h 2342"/>
                <a:gd name="T24" fmla="*/ 774 w 2340"/>
                <a:gd name="T25" fmla="*/ 2254 h 2342"/>
                <a:gd name="T26" fmla="*/ 993 w 2340"/>
                <a:gd name="T27" fmla="*/ 2310 h 2342"/>
                <a:gd name="T28" fmla="*/ 1289 w 2340"/>
                <a:gd name="T29" fmla="*/ 2318 h 2342"/>
                <a:gd name="T30" fmla="*/ 1512 w 2340"/>
                <a:gd name="T31" fmla="*/ 2271 h 2342"/>
                <a:gd name="T32" fmla="*/ 1768 w 2340"/>
                <a:gd name="T33" fmla="*/ 2155 h 2342"/>
                <a:gd name="T34" fmla="*/ 1944 w 2340"/>
                <a:gd name="T35" fmla="*/ 2024 h 2342"/>
                <a:gd name="T36" fmla="*/ 2125 w 2340"/>
                <a:gd name="T37" fmla="*/ 1815 h 2342"/>
                <a:gd name="T38" fmla="*/ 2252 w 2340"/>
                <a:gd name="T39" fmla="*/ 1567 h 2342"/>
                <a:gd name="T40" fmla="*/ 2308 w 2340"/>
                <a:gd name="T41" fmla="*/ 1348 h 2342"/>
                <a:gd name="T42" fmla="*/ 2316 w 2340"/>
                <a:gd name="T43" fmla="*/ 1052 h 2342"/>
                <a:gd name="T44" fmla="*/ 2270 w 2340"/>
                <a:gd name="T45" fmla="*/ 829 h 2342"/>
                <a:gd name="T46" fmla="*/ 2154 w 2340"/>
                <a:gd name="T47" fmla="*/ 571 h 2342"/>
                <a:gd name="T48" fmla="*/ 1984 w 2340"/>
                <a:gd name="T49" fmla="*/ 356 h 2342"/>
                <a:gd name="T50" fmla="*/ 1812 w 2340"/>
                <a:gd name="T51" fmla="*/ 215 h 2342"/>
                <a:gd name="T52" fmla="*/ 1565 w 2340"/>
                <a:gd name="T53" fmla="*/ 88 h 2342"/>
                <a:gd name="T54" fmla="*/ 1346 w 2340"/>
                <a:gd name="T55" fmla="*/ 32 h 2342"/>
                <a:gd name="T56" fmla="*/ 1230 w 2340"/>
                <a:gd name="T57" fmla="*/ 1 h 2342"/>
                <a:gd name="T58" fmla="*/ 1464 w 2340"/>
                <a:gd name="T59" fmla="*/ 37 h 2342"/>
                <a:gd name="T60" fmla="*/ 1728 w 2340"/>
                <a:gd name="T61" fmla="*/ 140 h 2342"/>
                <a:gd name="T62" fmla="*/ 1914 w 2340"/>
                <a:gd name="T63" fmla="*/ 268 h 2342"/>
                <a:gd name="T64" fmla="*/ 2106 w 2340"/>
                <a:gd name="T65" fmla="*/ 470 h 2342"/>
                <a:gd name="T66" fmla="*/ 2225 w 2340"/>
                <a:gd name="T67" fmla="*/ 663 h 2342"/>
                <a:gd name="T68" fmla="*/ 2316 w 2340"/>
                <a:gd name="T69" fmla="*/ 933 h 2342"/>
                <a:gd name="T70" fmla="*/ 2340 w 2340"/>
                <a:gd name="T71" fmla="*/ 1170 h 2342"/>
                <a:gd name="T72" fmla="*/ 2316 w 2340"/>
                <a:gd name="T73" fmla="*/ 1408 h 2342"/>
                <a:gd name="T74" fmla="*/ 2225 w 2340"/>
                <a:gd name="T75" fmla="*/ 1677 h 2342"/>
                <a:gd name="T76" fmla="*/ 2106 w 2340"/>
                <a:gd name="T77" fmla="*/ 1872 h 2342"/>
                <a:gd name="T78" fmla="*/ 1914 w 2340"/>
                <a:gd name="T79" fmla="*/ 2074 h 2342"/>
                <a:gd name="T80" fmla="*/ 1728 w 2340"/>
                <a:gd name="T81" fmla="*/ 2201 h 2342"/>
                <a:gd name="T82" fmla="*/ 1464 w 2340"/>
                <a:gd name="T83" fmla="*/ 2305 h 2342"/>
                <a:gd name="T84" fmla="*/ 1230 w 2340"/>
                <a:gd name="T85" fmla="*/ 2341 h 2342"/>
                <a:gd name="T86" fmla="*/ 936 w 2340"/>
                <a:gd name="T87" fmla="*/ 2318 h 2342"/>
                <a:gd name="T88" fmla="*/ 714 w 2340"/>
                <a:gd name="T89" fmla="*/ 2250 h 2342"/>
                <a:gd name="T90" fmla="*/ 514 w 2340"/>
                <a:gd name="T91" fmla="*/ 2141 h 2342"/>
                <a:gd name="T92" fmla="*/ 304 w 2340"/>
                <a:gd name="T93" fmla="*/ 1959 h 2342"/>
                <a:gd name="T94" fmla="*/ 168 w 2340"/>
                <a:gd name="T95" fmla="*/ 1776 h 2342"/>
                <a:gd name="T96" fmla="*/ 53 w 2340"/>
                <a:gd name="T97" fmla="*/ 1520 h 2342"/>
                <a:gd name="T98" fmla="*/ 6 w 2340"/>
                <a:gd name="T99" fmla="*/ 1289 h 2342"/>
                <a:gd name="T100" fmla="*/ 13 w 2340"/>
                <a:gd name="T101" fmla="*/ 994 h 2342"/>
                <a:gd name="T102" fmla="*/ 70 w 2340"/>
                <a:gd name="T103" fmla="*/ 767 h 2342"/>
                <a:gd name="T104" fmla="*/ 198 w 2340"/>
                <a:gd name="T105" fmla="*/ 518 h 2342"/>
                <a:gd name="T106" fmla="*/ 342 w 2340"/>
                <a:gd name="T107" fmla="*/ 343 h 2342"/>
                <a:gd name="T108" fmla="*/ 517 w 2340"/>
                <a:gd name="T109" fmla="*/ 199 h 2342"/>
                <a:gd name="T110" fmla="*/ 766 w 2340"/>
                <a:gd name="T111" fmla="*/ 71 h 2342"/>
                <a:gd name="T112" fmla="*/ 993 w 2340"/>
                <a:gd name="T113" fmla="*/ 13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0" h="2342">
                  <a:moveTo>
                    <a:pt x="1170" y="19"/>
                  </a:moveTo>
                  <a:lnTo>
                    <a:pt x="1110" y="20"/>
                  </a:lnTo>
                  <a:lnTo>
                    <a:pt x="1052" y="25"/>
                  </a:lnTo>
                  <a:lnTo>
                    <a:pt x="993" y="32"/>
                  </a:lnTo>
                  <a:lnTo>
                    <a:pt x="936" y="43"/>
                  </a:lnTo>
                  <a:lnTo>
                    <a:pt x="936" y="43"/>
                  </a:lnTo>
                  <a:lnTo>
                    <a:pt x="884" y="55"/>
                  </a:lnTo>
                  <a:lnTo>
                    <a:pt x="829" y="71"/>
                  </a:lnTo>
                  <a:lnTo>
                    <a:pt x="774" y="88"/>
                  </a:lnTo>
                  <a:lnTo>
                    <a:pt x="722" y="109"/>
                  </a:lnTo>
                  <a:lnTo>
                    <a:pt x="670" y="132"/>
                  </a:lnTo>
                  <a:lnTo>
                    <a:pt x="621" y="157"/>
                  </a:lnTo>
                  <a:lnTo>
                    <a:pt x="572" y="185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82" y="247"/>
                  </a:lnTo>
                  <a:lnTo>
                    <a:pt x="438" y="282"/>
                  </a:lnTo>
                  <a:lnTo>
                    <a:pt x="396" y="318"/>
                  </a:lnTo>
                  <a:lnTo>
                    <a:pt x="356" y="356"/>
                  </a:lnTo>
                  <a:lnTo>
                    <a:pt x="317" y="396"/>
                  </a:lnTo>
                  <a:lnTo>
                    <a:pt x="281" y="439"/>
                  </a:lnTo>
                  <a:lnTo>
                    <a:pt x="246" y="483"/>
                  </a:lnTo>
                  <a:lnTo>
                    <a:pt x="214" y="528"/>
                  </a:lnTo>
                  <a:lnTo>
                    <a:pt x="213" y="527"/>
                  </a:lnTo>
                  <a:lnTo>
                    <a:pt x="185" y="571"/>
                  </a:lnTo>
                  <a:lnTo>
                    <a:pt x="157" y="621"/>
                  </a:lnTo>
                  <a:lnTo>
                    <a:pt x="132" y="670"/>
                  </a:lnTo>
                  <a:lnTo>
                    <a:pt x="109" y="722"/>
                  </a:lnTo>
                  <a:lnTo>
                    <a:pt x="88" y="774"/>
                  </a:lnTo>
                  <a:lnTo>
                    <a:pt x="70" y="829"/>
                  </a:lnTo>
                  <a:lnTo>
                    <a:pt x="54" y="883"/>
                  </a:lnTo>
                  <a:lnTo>
                    <a:pt x="41" y="937"/>
                  </a:lnTo>
                  <a:lnTo>
                    <a:pt x="42" y="937"/>
                  </a:lnTo>
                  <a:lnTo>
                    <a:pt x="32" y="994"/>
                  </a:lnTo>
                  <a:lnTo>
                    <a:pt x="25" y="1052"/>
                  </a:lnTo>
                  <a:lnTo>
                    <a:pt x="20" y="1110"/>
                  </a:lnTo>
                  <a:lnTo>
                    <a:pt x="18" y="1170"/>
                  </a:lnTo>
                  <a:lnTo>
                    <a:pt x="20" y="1230"/>
                  </a:lnTo>
                  <a:lnTo>
                    <a:pt x="25" y="1289"/>
                  </a:lnTo>
                  <a:lnTo>
                    <a:pt x="32" y="1348"/>
                  </a:lnTo>
                  <a:lnTo>
                    <a:pt x="42" y="1405"/>
                  </a:lnTo>
                  <a:lnTo>
                    <a:pt x="42" y="1405"/>
                  </a:lnTo>
                  <a:lnTo>
                    <a:pt x="54" y="1457"/>
                  </a:lnTo>
                  <a:lnTo>
                    <a:pt x="70" y="1513"/>
                  </a:lnTo>
                  <a:lnTo>
                    <a:pt x="88" y="1567"/>
                  </a:lnTo>
                  <a:lnTo>
                    <a:pt x="109" y="1620"/>
                  </a:lnTo>
                  <a:lnTo>
                    <a:pt x="132" y="1671"/>
                  </a:lnTo>
                  <a:lnTo>
                    <a:pt x="157" y="1722"/>
                  </a:lnTo>
                  <a:lnTo>
                    <a:pt x="185" y="1770"/>
                  </a:lnTo>
                  <a:lnTo>
                    <a:pt x="213" y="1815"/>
                  </a:lnTo>
                  <a:lnTo>
                    <a:pt x="214" y="1814"/>
                  </a:lnTo>
                  <a:lnTo>
                    <a:pt x="246" y="1859"/>
                  </a:lnTo>
                  <a:lnTo>
                    <a:pt x="281" y="1903"/>
                  </a:lnTo>
                  <a:lnTo>
                    <a:pt x="317" y="1946"/>
                  </a:lnTo>
                  <a:lnTo>
                    <a:pt x="356" y="1986"/>
                  </a:lnTo>
                  <a:lnTo>
                    <a:pt x="396" y="2024"/>
                  </a:lnTo>
                  <a:lnTo>
                    <a:pt x="438" y="2060"/>
                  </a:lnTo>
                  <a:lnTo>
                    <a:pt x="482" y="2095"/>
                  </a:lnTo>
                  <a:lnTo>
                    <a:pt x="528" y="2127"/>
                  </a:lnTo>
                  <a:lnTo>
                    <a:pt x="528" y="2127"/>
                  </a:lnTo>
                  <a:lnTo>
                    <a:pt x="572" y="2155"/>
                  </a:lnTo>
                  <a:lnTo>
                    <a:pt x="621" y="2183"/>
                  </a:lnTo>
                  <a:lnTo>
                    <a:pt x="670" y="2209"/>
                  </a:lnTo>
                  <a:lnTo>
                    <a:pt x="722" y="2233"/>
                  </a:lnTo>
                  <a:lnTo>
                    <a:pt x="774" y="2254"/>
                  </a:lnTo>
                  <a:lnTo>
                    <a:pt x="829" y="2271"/>
                  </a:lnTo>
                  <a:lnTo>
                    <a:pt x="884" y="2287"/>
                  </a:lnTo>
                  <a:lnTo>
                    <a:pt x="936" y="2299"/>
                  </a:lnTo>
                  <a:lnTo>
                    <a:pt x="936" y="2299"/>
                  </a:lnTo>
                  <a:lnTo>
                    <a:pt x="993" y="2310"/>
                  </a:lnTo>
                  <a:lnTo>
                    <a:pt x="1052" y="2318"/>
                  </a:lnTo>
                  <a:lnTo>
                    <a:pt x="1110" y="2322"/>
                  </a:lnTo>
                  <a:lnTo>
                    <a:pt x="1170" y="2323"/>
                  </a:lnTo>
                  <a:lnTo>
                    <a:pt x="1230" y="2322"/>
                  </a:lnTo>
                  <a:lnTo>
                    <a:pt x="1289" y="2318"/>
                  </a:lnTo>
                  <a:lnTo>
                    <a:pt x="1346" y="2310"/>
                  </a:lnTo>
                  <a:lnTo>
                    <a:pt x="1404" y="2299"/>
                  </a:lnTo>
                  <a:lnTo>
                    <a:pt x="1404" y="2299"/>
                  </a:lnTo>
                  <a:lnTo>
                    <a:pt x="1456" y="2287"/>
                  </a:lnTo>
                  <a:lnTo>
                    <a:pt x="1512" y="2271"/>
                  </a:lnTo>
                  <a:lnTo>
                    <a:pt x="1565" y="2254"/>
                  </a:lnTo>
                  <a:lnTo>
                    <a:pt x="1618" y="2233"/>
                  </a:lnTo>
                  <a:lnTo>
                    <a:pt x="1669" y="2209"/>
                  </a:lnTo>
                  <a:lnTo>
                    <a:pt x="1720" y="2183"/>
                  </a:lnTo>
                  <a:lnTo>
                    <a:pt x="1768" y="2155"/>
                  </a:lnTo>
                  <a:lnTo>
                    <a:pt x="1812" y="2127"/>
                  </a:lnTo>
                  <a:lnTo>
                    <a:pt x="1812" y="2127"/>
                  </a:lnTo>
                  <a:lnTo>
                    <a:pt x="1858" y="2095"/>
                  </a:lnTo>
                  <a:lnTo>
                    <a:pt x="1901" y="2060"/>
                  </a:lnTo>
                  <a:lnTo>
                    <a:pt x="1944" y="2024"/>
                  </a:lnTo>
                  <a:lnTo>
                    <a:pt x="1984" y="1986"/>
                  </a:lnTo>
                  <a:lnTo>
                    <a:pt x="2022" y="1946"/>
                  </a:lnTo>
                  <a:lnTo>
                    <a:pt x="2058" y="1903"/>
                  </a:lnTo>
                  <a:lnTo>
                    <a:pt x="2093" y="1859"/>
                  </a:lnTo>
                  <a:lnTo>
                    <a:pt x="2125" y="1815"/>
                  </a:lnTo>
                  <a:lnTo>
                    <a:pt x="2154" y="1770"/>
                  </a:lnTo>
                  <a:lnTo>
                    <a:pt x="2182" y="1722"/>
                  </a:lnTo>
                  <a:lnTo>
                    <a:pt x="2208" y="1671"/>
                  </a:lnTo>
                  <a:lnTo>
                    <a:pt x="2230" y="1620"/>
                  </a:lnTo>
                  <a:lnTo>
                    <a:pt x="2252" y="1567"/>
                  </a:lnTo>
                  <a:lnTo>
                    <a:pt x="2270" y="1513"/>
                  </a:lnTo>
                  <a:lnTo>
                    <a:pt x="2285" y="1457"/>
                  </a:lnTo>
                  <a:lnTo>
                    <a:pt x="2297" y="1405"/>
                  </a:lnTo>
                  <a:lnTo>
                    <a:pt x="2297" y="1405"/>
                  </a:lnTo>
                  <a:lnTo>
                    <a:pt x="2308" y="1348"/>
                  </a:lnTo>
                  <a:lnTo>
                    <a:pt x="2316" y="1289"/>
                  </a:lnTo>
                  <a:lnTo>
                    <a:pt x="2320" y="1230"/>
                  </a:lnTo>
                  <a:lnTo>
                    <a:pt x="2321" y="1170"/>
                  </a:lnTo>
                  <a:lnTo>
                    <a:pt x="2320" y="1110"/>
                  </a:lnTo>
                  <a:lnTo>
                    <a:pt x="2316" y="1052"/>
                  </a:lnTo>
                  <a:lnTo>
                    <a:pt x="2308" y="994"/>
                  </a:lnTo>
                  <a:lnTo>
                    <a:pt x="2297" y="937"/>
                  </a:lnTo>
                  <a:lnTo>
                    <a:pt x="2298" y="937"/>
                  </a:lnTo>
                  <a:lnTo>
                    <a:pt x="2285" y="883"/>
                  </a:lnTo>
                  <a:lnTo>
                    <a:pt x="2270" y="829"/>
                  </a:lnTo>
                  <a:lnTo>
                    <a:pt x="2252" y="774"/>
                  </a:lnTo>
                  <a:lnTo>
                    <a:pt x="2230" y="722"/>
                  </a:lnTo>
                  <a:lnTo>
                    <a:pt x="2208" y="670"/>
                  </a:lnTo>
                  <a:lnTo>
                    <a:pt x="2182" y="621"/>
                  </a:lnTo>
                  <a:lnTo>
                    <a:pt x="2154" y="571"/>
                  </a:lnTo>
                  <a:lnTo>
                    <a:pt x="2126" y="528"/>
                  </a:lnTo>
                  <a:lnTo>
                    <a:pt x="2093" y="483"/>
                  </a:lnTo>
                  <a:lnTo>
                    <a:pt x="2058" y="439"/>
                  </a:lnTo>
                  <a:lnTo>
                    <a:pt x="2022" y="396"/>
                  </a:lnTo>
                  <a:lnTo>
                    <a:pt x="1984" y="356"/>
                  </a:lnTo>
                  <a:lnTo>
                    <a:pt x="1944" y="318"/>
                  </a:lnTo>
                  <a:lnTo>
                    <a:pt x="1901" y="282"/>
                  </a:lnTo>
                  <a:lnTo>
                    <a:pt x="1858" y="247"/>
                  </a:lnTo>
                  <a:lnTo>
                    <a:pt x="1812" y="215"/>
                  </a:lnTo>
                  <a:lnTo>
                    <a:pt x="1812" y="215"/>
                  </a:lnTo>
                  <a:lnTo>
                    <a:pt x="1768" y="185"/>
                  </a:lnTo>
                  <a:lnTo>
                    <a:pt x="1720" y="157"/>
                  </a:lnTo>
                  <a:lnTo>
                    <a:pt x="1669" y="132"/>
                  </a:lnTo>
                  <a:lnTo>
                    <a:pt x="1618" y="109"/>
                  </a:lnTo>
                  <a:lnTo>
                    <a:pt x="1565" y="88"/>
                  </a:lnTo>
                  <a:lnTo>
                    <a:pt x="1512" y="71"/>
                  </a:lnTo>
                  <a:lnTo>
                    <a:pt x="1456" y="55"/>
                  </a:lnTo>
                  <a:lnTo>
                    <a:pt x="1404" y="43"/>
                  </a:lnTo>
                  <a:lnTo>
                    <a:pt x="1404" y="43"/>
                  </a:lnTo>
                  <a:lnTo>
                    <a:pt x="1346" y="32"/>
                  </a:lnTo>
                  <a:lnTo>
                    <a:pt x="1289" y="25"/>
                  </a:lnTo>
                  <a:lnTo>
                    <a:pt x="1230" y="20"/>
                  </a:lnTo>
                  <a:lnTo>
                    <a:pt x="1170" y="19"/>
                  </a:lnTo>
                  <a:close/>
                  <a:moveTo>
                    <a:pt x="1170" y="0"/>
                  </a:moveTo>
                  <a:lnTo>
                    <a:pt x="1230" y="1"/>
                  </a:lnTo>
                  <a:lnTo>
                    <a:pt x="1289" y="7"/>
                  </a:lnTo>
                  <a:lnTo>
                    <a:pt x="1346" y="13"/>
                  </a:lnTo>
                  <a:lnTo>
                    <a:pt x="1404" y="24"/>
                  </a:lnTo>
                  <a:lnTo>
                    <a:pt x="1408" y="24"/>
                  </a:lnTo>
                  <a:lnTo>
                    <a:pt x="1464" y="37"/>
                  </a:lnTo>
                  <a:lnTo>
                    <a:pt x="1520" y="53"/>
                  </a:lnTo>
                  <a:lnTo>
                    <a:pt x="1573" y="71"/>
                  </a:lnTo>
                  <a:lnTo>
                    <a:pt x="1626" y="92"/>
                  </a:lnTo>
                  <a:lnTo>
                    <a:pt x="1677" y="115"/>
                  </a:lnTo>
                  <a:lnTo>
                    <a:pt x="1728" y="140"/>
                  </a:lnTo>
                  <a:lnTo>
                    <a:pt x="1776" y="168"/>
                  </a:lnTo>
                  <a:lnTo>
                    <a:pt x="1822" y="199"/>
                  </a:lnTo>
                  <a:lnTo>
                    <a:pt x="1825" y="201"/>
                  </a:lnTo>
                  <a:lnTo>
                    <a:pt x="1872" y="233"/>
                  </a:lnTo>
                  <a:lnTo>
                    <a:pt x="1914" y="268"/>
                  </a:lnTo>
                  <a:lnTo>
                    <a:pt x="1957" y="304"/>
                  </a:lnTo>
                  <a:lnTo>
                    <a:pt x="1997" y="343"/>
                  </a:lnTo>
                  <a:lnTo>
                    <a:pt x="2036" y="383"/>
                  </a:lnTo>
                  <a:lnTo>
                    <a:pt x="2072" y="426"/>
                  </a:lnTo>
                  <a:lnTo>
                    <a:pt x="2106" y="470"/>
                  </a:lnTo>
                  <a:lnTo>
                    <a:pt x="2140" y="515"/>
                  </a:lnTo>
                  <a:lnTo>
                    <a:pt x="2141" y="518"/>
                  </a:lnTo>
                  <a:lnTo>
                    <a:pt x="2172" y="564"/>
                  </a:lnTo>
                  <a:lnTo>
                    <a:pt x="2200" y="614"/>
                  </a:lnTo>
                  <a:lnTo>
                    <a:pt x="2225" y="663"/>
                  </a:lnTo>
                  <a:lnTo>
                    <a:pt x="2248" y="715"/>
                  </a:lnTo>
                  <a:lnTo>
                    <a:pt x="2269" y="767"/>
                  </a:lnTo>
                  <a:lnTo>
                    <a:pt x="2288" y="822"/>
                  </a:lnTo>
                  <a:lnTo>
                    <a:pt x="2302" y="877"/>
                  </a:lnTo>
                  <a:lnTo>
                    <a:pt x="2316" y="933"/>
                  </a:lnTo>
                  <a:lnTo>
                    <a:pt x="2316" y="937"/>
                  </a:lnTo>
                  <a:lnTo>
                    <a:pt x="2326" y="994"/>
                  </a:lnTo>
                  <a:lnTo>
                    <a:pt x="2334" y="1052"/>
                  </a:lnTo>
                  <a:lnTo>
                    <a:pt x="2338" y="1110"/>
                  </a:lnTo>
                  <a:lnTo>
                    <a:pt x="2340" y="1170"/>
                  </a:lnTo>
                  <a:lnTo>
                    <a:pt x="2338" y="1230"/>
                  </a:lnTo>
                  <a:lnTo>
                    <a:pt x="2334" y="1289"/>
                  </a:lnTo>
                  <a:lnTo>
                    <a:pt x="2326" y="1348"/>
                  </a:lnTo>
                  <a:lnTo>
                    <a:pt x="2316" y="1405"/>
                  </a:lnTo>
                  <a:lnTo>
                    <a:pt x="2316" y="1408"/>
                  </a:lnTo>
                  <a:lnTo>
                    <a:pt x="2302" y="1464"/>
                  </a:lnTo>
                  <a:lnTo>
                    <a:pt x="2288" y="1520"/>
                  </a:lnTo>
                  <a:lnTo>
                    <a:pt x="2269" y="1573"/>
                  </a:lnTo>
                  <a:lnTo>
                    <a:pt x="2248" y="1627"/>
                  </a:lnTo>
                  <a:lnTo>
                    <a:pt x="2225" y="1677"/>
                  </a:lnTo>
                  <a:lnTo>
                    <a:pt x="2200" y="1728"/>
                  </a:lnTo>
                  <a:lnTo>
                    <a:pt x="2172" y="1776"/>
                  </a:lnTo>
                  <a:lnTo>
                    <a:pt x="2141" y="1824"/>
                  </a:lnTo>
                  <a:lnTo>
                    <a:pt x="2140" y="1827"/>
                  </a:lnTo>
                  <a:lnTo>
                    <a:pt x="2106" y="1872"/>
                  </a:lnTo>
                  <a:lnTo>
                    <a:pt x="2072" y="1916"/>
                  </a:lnTo>
                  <a:lnTo>
                    <a:pt x="2036" y="1959"/>
                  </a:lnTo>
                  <a:lnTo>
                    <a:pt x="1997" y="1999"/>
                  </a:lnTo>
                  <a:lnTo>
                    <a:pt x="1957" y="2038"/>
                  </a:lnTo>
                  <a:lnTo>
                    <a:pt x="1914" y="2074"/>
                  </a:lnTo>
                  <a:lnTo>
                    <a:pt x="1872" y="2109"/>
                  </a:lnTo>
                  <a:lnTo>
                    <a:pt x="1825" y="2141"/>
                  </a:lnTo>
                  <a:lnTo>
                    <a:pt x="1822" y="2143"/>
                  </a:lnTo>
                  <a:lnTo>
                    <a:pt x="1776" y="2173"/>
                  </a:lnTo>
                  <a:lnTo>
                    <a:pt x="1728" y="2201"/>
                  </a:lnTo>
                  <a:lnTo>
                    <a:pt x="1677" y="2226"/>
                  </a:lnTo>
                  <a:lnTo>
                    <a:pt x="1626" y="2250"/>
                  </a:lnTo>
                  <a:lnTo>
                    <a:pt x="1573" y="2271"/>
                  </a:lnTo>
                  <a:lnTo>
                    <a:pt x="1520" y="2289"/>
                  </a:lnTo>
                  <a:lnTo>
                    <a:pt x="1464" y="2305"/>
                  </a:lnTo>
                  <a:lnTo>
                    <a:pt x="1408" y="2318"/>
                  </a:lnTo>
                  <a:lnTo>
                    <a:pt x="1404" y="2318"/>
                  </a:lnTo>
                  <a:lnTo>
                    <a:pt x="1346" y="2329"/>
                  </a:lnTo>
                  <a:lnTo>
                    <a:pt x="1289" y="2337"/>
                  </a:lnTo>
                  <a:lnTo>
                    <a:pt x="1230" y="2341"/>
                  </a:lnTo>
                  <a:lnTo>
                    <a:pt x="1170" y="2342"/>
                  </a:lnTo>
                  <a:lnTo>
                    <a:pt x="1110" y="2341"/>
                  </a:lnTo>
                  <a:lnTo>
                    <a:pt x="1052" y="2337"/>
                  </a:lnTo>
                  <a:lnTo>
                    <a:pt x="993" y="2329"/>
                  </a:lnTo>
                  <a:lnTo>
                    <a:pt x="936" y="2318"/>
                  </a:lnTo>
                  <a:lnTo>
                    <a:pt x="932" y="2318"/>
                  </a:lnTo>
                  <a:lnTo>
                    <a:pt x="876" y="2305"/>
                  </a:lnTo>
                  <a:lnTo>
                    <a:pt x="821" y="2289"/>
                  </a:lnTo>
                  <a:lnTo>
                    <a:pt x="766" y="2271"/>
                  </a:lnTo>
                  <a:lnTo>
                    <a:pt x="714" y="2250"/>
                  </a:lnTo>
                  <a:lnTo>
                    <a:pt x="662" y="2226"/>
                  </a:lnTo>
                  <a:lnTo>
                    <a:pt x="613" y="2201"/>
                  </a:lnTo>
                  <a:lnTo>
                    <a:pt x="564" y="2173"/>
                  </a:lnTo>
                  <a:lnTo>
                    <a:pt x="517" y="2143"/>
                  </a:lnTo>
                  <a:lnTo>
                    <a:pt x="514" y="2141"/>
                  </a:lnTo>
                  <a:lnTo>
                    <a:pt x="469" y="2109"/>
                  </a:lnTo>
                  <a:lnTo>
                    <a:pt x="425" y="2074"/>
                  </a:lnTo>
                  <a:lnTo>
                    <a:pt x="382" y="2038"/>
                  </a:lnTo>
                  <a:lnTo>
                    <a:pt x="342" y="1999"/>
                  </a:lnTo>
                  <a:lnTo>
                    <a:pt x="304" y="1959"/>
                  </a:lnTo>
                  <a:lnTo>
                    <a:pt x="268" y="1916"/>
                  </a:lnTo>
                  <a:lnTo>
                    <a:pt x="233" y="1872"/>
                  </a:lnTo>
                  <a:lnTo>
                    <a:pt x="201" y="1827"/>
                  </a:lnTo>
                  <a:lnTo>
                    <a:pt x="198" y="1824"/>
                  </a:lnTo>
                  <a:lnTo>
                    <a:pt x="168" y="1776"/>
                  </a:lnTo>
                  <a:lnTo>
                    <a:pt x="140" y="1728"/>
                  </a:lnTo>
                  <a:lnTo>
                    <a:pt x="114" y="1677"/>
                  </a:lnTo>
                  <a:lnTo>
                    <a:pt x="92" y="1627"/>
                  </a:lnTo>
                  <a:lnTo>
                    <a:pt x="70" y="1573"/>
                  </a:lnTo>
                  <a:lnTo>
                    <a:pt x="53" y="1520"/>
                  </a:lnTo>
                  <a:lnTo>
                    <a:pt x="37" y="1464"/>
                  </a:lnTo>
                  <a:lnTo>
                    <a:pt x="24" y="1408"/>
                  </a:lnTo>
                  <a:lnTo>
                    <a:pt x="24" y="1405"/>
                  </a:lnTo>
                  <a:lnTo>
                    <a:pt x="13" y="1348"/>
                  </a:lnTo>
                  <a:lnTo>
                    <a:pt x="6" y="1289"/>
                  </a:lnTo>
                  <a:lnTo>
                    <a:pt x="1" y="1230"/>
                  </a:lnTo>
                  <a:lnTo>
                    <a:pt x="0" y="1170"/>
                  </a:lnTo>
                  <a:lnTo>
                    <a:pt x="1" y="1110"/>
                  </a:lnTo>
                  <a:lnTo>
                    <a:pt x="6" y="1052"/>
                  </a:lnTo>
                  <a:lnTo>
                    <a:pt x="13" y="994"/>
                  </a:lnTo>
                  <a:lnTo>
                    <a:pt x="24" y="937"/>
                  </a:lnTo>
                  <a:lnTo>
                    <a:pt x="24" y="933"/>
                  </a:lnTo>
                  <a:lnTo>
                    <a:pt x="37" y="877"/>
                  </a:lnTo>
                  <a:lnTo>
                    <a:pt x="53" y="822"/>
                  </a:lnTo>
                  <a:lnTo>
                    <a:pt x="70" y="767"/>
                  </a:lnTo>
                  <a:lnTo>
                    <a:pt x="92" y="715"/>
                  </a:lnTo>
                  <a:lnTo>
                    <a:pt x="114" y="663"/>
                  </a:lnTo>
                  <a:lnTo>
                    <a:pt x="140" y="614"/>
                  </a:lnTo>
                  <a:lnTo>
                    <a:pt x="168" y="564"/>
                  </a:lnTo>
                  <a:lnTo>
                    <a:pt x="198" y="518"/>
                  </a:lnTo>
                  <a:lnTo>
                    <a:pt x="201" y="515"/>
                  </a:lnTo>
                  <a:lnTo>
                    <a:pt x="233" y="470"/>
                  </a:lnTo>
                  <a:lnTo>
                    <a:pt x="268" y="426"/>
                  </a:lnTo>
                  <a:lnTo>
                    <a:pt x="304" y="383"/>
                  </a:lnTo>
                  <a:lnTo>
                    <a:pt x="342" y="343"/>
                  </a:lnTo>
                  <a:lnTo>
                    <a:pt x="382" y="304"/>
                  </a:lnTo>
                  <a:lnTo>
                    <a:pt x="425" y="268"/>
                  </a:lnTo>
                  <a:lnTo>
                    <a:pt x="469" y="233"/>
                  </a:lnTo>
                  <a:lnTo>
                    <a:pt x="514" y="201"/>
                  </a:lnTo>
                  <a:lnTo>
                    <a:pt x="517" y="199"/>
                  </a:lnTo>
                  <a:lnTo>
                    <a:pt x="564" y="168"/>
                  </a:lnTo>
                  <a:lnTo>
                    <a:pt x="613" y="140"/>
                  </a:lnTo>
                  <a:lnTo>
                    <a:pt x="662" y="115"/>
                  </a:lnTo>
                  <a:lnTo>
                    <a:pt x="714" y="92"/>
                  </a:lnTo>
                  <a:lnTo>
                    <a:pt x="766" y="71"/>
                  </a:lnTo>
                  <a:lnTo>
                    <a:pt x="821" y="53"/>
                  </a:lnTo>
                  <a:lnTo>
                    <a:pt x="876" y="37"/>
                  </a:lnTo>
                  <a:lnTo>
                    <a:pt x="932" y="24"/>
                  </a:lnTo>
                  <a:lnTo>
                    <a:pt x="936" y="24"/>
                  </a:lnTo>
                  <a:lnTo>
                    <a:pt x="993" y="13"/>
                  </a:lnTo>
                  <a:lnTo>
                    <a:pt x="1052" y="7"/>
                  </a:lnTo>
                  <a:lnTo>
                    <a:pt x="1110" y="1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7815263" y="2717800"/>
              <a:ext cx="2767013" cy="2397125"/>
            </a:xfrm>
            <a:custGeom>
              <a:avLst/>
              <a:gdLst>
                <a:gd name="T0" fmla="*/ 2930 w 3487"/>
                <a:gd name="T1" fmla="*/ 11 h 3019"/>
                <a:gd name="T2" fmla="*/ 3050 w 3487"/>
                <a:gd name="T3" fmla="*/ 119 h 3019"/>
                <a:gd name="T4" fmla="*/ 3238 w 3487"/>
                <a:gd name="T5" fmla="*/ 374 h 3019"/>
                <a:gd name="T6" fmla="*/ 3374 w 3487"/>
                <a:gd name="T7" fmla="*/ 655 h 3019"/>
                <a:gd name="T8" fmla="*/ 3458 w 3487"/>
                <a:gd name="T9" fmla="*/ 958 h 3019"/>
                <a:gd name="T10" fmla="*/ 3487 w 3487"/>
                <a:gd name="T11" fmla="*/ 1274 h 3019"/>
                <a:gd name="T12" fmla="*/ 3458 w 3487"/>
                <a:gd name="T13" fmla="*/ 1592 h 3019"/>
                <a:gd name="T14" fmla="*/ 3374 w 3487"/>
                <a:gd name="T15" fmla="*/ 1894 h 3019"/>
                <a:gd name="T16" fmla="*/ 3238 w 3487"/>
                <a:gd name="T17" fmla="*/ 2175 h 3019"/>
                <a:gd name="T18" fmla="*/ 3050 w 3487"/>
                <a:gd name="T19" fmla="*/ 2430 h 3019"/>
                <a:gd name="T20" fmla="*/ 2816 w 3487"/>
                <a:gd name="T21" fmla="*/ 2650 h 3019"/>
                <a:gd name="T22" fmla="*/ 2552 w 3487"/>
                <a:gd name="T23" fmla="*/ 2821 h 3019"/>
                <a:gd name="T24" fmla="*/ 2264 w 3487"/>
                <a:gd name="T25" fmla="*/ 2941 h 3019"/>
                <a:gd name="T26" fmla="*/ 1956 w 3487"/>
                <a:gd name="T27" fmla="*/ 3007 h 3019"/>
                <a:gd name="T28" fmla="*/ 1636 w 3487"/>
                <a:gd name="T29" fmla="*/ 3016 h 3019"/>
                <a:gd name="T30" fmla="*/ 1324 w 3487"/>
                <a:gd name="T31" fmla="*/ 2969 h 3019"/>
                <a:gd name="T32" fmla="*/ 1028 w 3487"/>
                <a:gd name="T33" fmla="*/ 2866 h 3019"/>
                <a:gd name="T34" fmla="*/ 755 w 3487"/>
                <a:gd name="T35" fmla="*/ 2712 h 3019"/>
                <a:gd name="T36" fmla="*/ 511 w 3487"/>
                <a:gd name="T37" fmla="*/ 2509 h 3019"/>
                <a:gd name="T38" fmla="*/ 307 w 3487"/>
                <a:gd name="T39" fmla="*/ 2263 h 3019"/>
                <a:gd name="T40" fmla="*/ 154 w 3487"/>
                <a:gd name="T41" fmla="*/ 1991 h 3019"/>
                <a:gd name="T42" fmla="*/ 51 w 3487"/>
                <a:gd name="T43" fmla="*/ 1695 h 3019"/>
                <a:gd name="T44" fmla="*/ 4 w 3487"/>
                <a:gd name="T45" fmla="*/ 1381 h 3019"/>
                <a:gd name="T46" fmla="*/ 15 w 3487"/>
                <a:gd name="T47" fmla="*/ 1213 h 3019"/>
                <a:gd name="T48" fmla="*/ 79 w 3487"/>
                <a:gd name="T49" fmla="*/ 1150 h 3019"/>
                <a:gd name="T50" fmla="*/ 171 w 3487"/>
                <a:gd name="T51" fmla="*/ 1140 h 3019"/>
                <a:gd name="T52" fmla="*/ 248 w 3487"/>
                <a:gd name="T53" fmla="*/ 1188 h 3019"/>
                <a:gd name="T54" fmla="*/ 279 w 3487"/>
                <a:gd name="T55" fmla="*/ 1274 h 3019"/>
                <a:gd name="T56" fmla="*/ 307 w 3487"/>
                <a:gd name="T57" fmla="*/ 1563 h 3019"/>
                <a:gd name="T58" fmla="*/ 390 w 3487"/>
                <a:gd name="T59" fmla="*/ 1836 h 3019"/>
                <a:gd name="T60" fmla="*/ 524 w 3487"/>
                <a:gd name="T61" fmla="*/ 2088 h 3019"/>
                <a:gd name="T62" fmla="*/ 708 w 3487"/>
                <a:gd name="T63" fmla="*/ 2311 h 3019"/>
                <a:gd name="T64" fmla="*/ 931 w 3487"/>
                <a:gd name="T65" fmla="*/ 2495 h 3019"/>
                <a:gd name="T66" fmla="*/ 1183 w 3487"/>
                <a:gd name="T67" fmla="*/ 2630 h 3019"/>
                <a:gd name="T68" fmla="*/ 1456 w 3487"/>
                <a:gd name="T69" fmla="*/ 2713 h 3019"/>
                <a:gd name="T70" fmla="*/ 1744 w 3487"/>
                <a:gd name="T71" fmla="*/ 2741 h 3019"/>
                <a:gd name="T72" fmla="*/ 2032 w 3487"/>
                <a:gd name="T73" fmla="*/ 2713 h 3019"/>
                <a:gd name="T74" fmla="*/ 2304 w 3487"/>
                <a:gd name="T75" fmla="*/ 2630 h 3019"/>
                <a:gd name="T76" fmla="*/ 2556 w 3487"/>
                <a:gd name="T77" fmla="*/ 2495 h 3019"/>
                <a:gd name="T78" fmla="*/ 2780 w 3487"/>
                <a:gd name="T79" fmla="*/ 2311 h 3019"/>
                <a:gd name="T80" fmla="*/ 2964 w 3487"/>
                <a:gd name="T81" fmla="*/ 2088 h 3019"/>
                <a:gd name="T82" fmla="*/ 3098 w 3487"/>
                <a:gd name="T83" fmla="*/ 1836 h 3019"/>
                <a:gd name="T84" fmla="*/ 3180 w 3487"/>
                <a:gd name="T85" fmla="*/ 1563 h 3019"/>
                <a:gd name="T86" fmla="*/ 3210 w 3487"/>
                <a:gd name="T87" fmla="*/ 1274 h 3019"/>
                <a:gd name="T88" fmla="*/ 3180 w 3487"/>
                <a:gd name="T89" fmla="*/ 986 h 3019"/>
                <a:gd name="T90" fmla="*/ 3098 w 3487"/>
                <a:gd name="T91" fmla="*/ 714 h 3019"/>
                <a:gd name="T92" fmla="*/ 2964 w 3487"/>
                <a:gd name="T93" fmla="*/ 462 h 3019"/>
                <a:gd name="T94" fmla="*/ 2780 w 3487"/>
                <a:gd name="T95" fmla="*/ 237 h 3019"/>
                <a:gd name="T96" fmla="*/ 2742 w 3487"/>
                <a:gd name="T97" fmla="*/ 165 h 3019"/>
                <a:gd name="T98" fmla="*/ 2750 w 3487"/>
                <a:gd name="T99" fmla="*/ 87 h 3019"/>
                <a:gd name="T100" fmla="*/ 2802 w 3487"/>
                <a:gd name="T101" fmla="*/ 24 h 3019"/>
                <a:gd name="T102" fmla="*/ 2878 w 3487"/>
                <a:gd name="T103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7" h="3019">
                  <a:moveTo>
                    <a:pt x="2878" y="0"/>
                  </a:moveTo>
                  <a:lnTo>
                    <a:pt x="2904" y="3"/>
                  </a:lnTo>
                  <a:lnTo>
                    <a:pt x="2930" y="11"/>
                  </a:lnTo>
                  <a:lnTo>
                    <a:pt x="2955" y="24"/>
                  </a:lnTo>
                  <a:lnTo>
                    <a:pt x="2976" y="41"/>
                  </a:lnTo>
                  <a:lnTo>
                    <a:pt x="3050" y="119"/>
                  </a:lnTo>
                  <a:lnTo>
                    <a:pt x="3118" y="200"/>
                  </a:lnTo>
                  <a:lnTo>
                    <a:pt x="3180" y="285"/>
                  </a:lnTo>
                  <a:lnTo>
                    <a:pt x="3238" y="374"/>
                  </a:lnTo>
                  <a:lnTo>
                    <a:pt x="3288" y="464"/>
                  </a:lnTo>
                  <a:lnTo>
                    <a:pt x="3334" y="559"/>
                  </a:lnTo>
                  <a:lnTo>
                    <a:pt x="3374" y="655"/>
                  </a:lnTo>
                  <a:lnTo>
                    <a:pt x="3408" y="754"/>
                  </a:lnTo>
                  <a:lnTo>
                    <a:pt x="3436" y="855"/>
                  </a:lnTo>
                  <a:lnTo>
                    <a:pt x="3458" y="958"/>
                  </a:lnTo>
                  <a:lnTo>
                    <a:pt x="3474" y="1062"/>
                  </a:lnTo>
                  <a:lnTo>
                    <a:pt x="3483" y="1168"/>
                  </a:lnTo>
                  <a:lnTo>
                    <a:pt x="3487" y="1274"/>
                  </a:lnTo>
                  <a:lnTo>
                    <a:pt x="3483" y="1381"/>
                  </a:lnTo>
                  <a:lnTo>
                    <a:pt x="3474" y="1488"/>
                  </a:lnTo>
                  <a:lnTo>
                    <a:pt x="3458" y="1592"/>
                  </a:lnTo>
                  <a:lnTo>
                    <a:pt x="3436" y="1695"/>
                  </a:lnTo>
                  <a:lnTo>
                    <a:pt x="3408" y="1795"/>
                  </a:lnTo>
                  <a:lnTo>
                    <a:pt x="3374" y="1894"/>
                  </a:lnTo>
                  <a:lnTo>
                    <a:pt x="3334" y="1991"/>
                  </a:lnTo>
                  <a:lnTo>
                    <a:pt x="3288" y="2084"/>
                  </a:lnTo>
                  <a:lnTo>
                    <a:pt x="3238" y="2175"/>
                  </a:lnTo>
                  <a:lnTo>
                    <a:pt x="3180" y="2263"/>
                  </a:lnTo>
                  <a:lnTo>
                    <a:pt x="3118" y="2349"/>
                  </a:lnTo>
                  <a:lnTo>
                    <a:pt x="3050" y="2430"/>
                  </a:lnTo>
                  <a:lnTo>
                    <a:pt x="2976" y="2509"/>
                  </a:lnTo>
                  <a:lnTo>
                    <a:pt x="2899" y="2582"/>
                  </a:lnTo>
                  <a:lnTo>
                    <a:pt x="2816" y="2650"/>
                  </a:lnTo>
                  <a:lnTo>
                    <a:pt x="2732" y="2712"/>
                  </a:lnTo>
                  <a:lnTo>
                    <a:pt x="2644" y="2769"/>
                  </a:lnTo>
                  <a:lnTo>
                    <a:pt x="2552" y="2821"/>
                  </a:lnTo>
                  <a:lnTo>
                    <a:pt x="2459" y="2866"/>
                  </a:lnTo>
                  <a:lnTo>
                    <a:pt x="2363" y="2906"/>
                  </a:lnTo>
                  <a:lnTo>
                    <a:pt x="2264" y="2941"/>
                  </a:lnTo>
                  <a:lnTo>
                    <a:pt x="2163" y="2969"/>
                  </a:lnTo>
                  <a:lnTo>
                    <a:pt x="2060" y="2991"/>
                  </a:lnTo>
                  <a:lnTo>
                    <a:pt x="1956" y="3007"/>
                  </a:lnTo>
                  <a:lnTo>
                    <a:pt x="1851" y="3016"/>
                  </a:lnTo>
                  <a:lnTo>
                    <a:pt x="1744" y="3019"/>
                  </a:lnTo>
                  <a:lnTo>
                    <a:pt x="1636" y="3016"/>
                  </a:lnTo>
                  <a:lnTo>
                    <a:pt x="1531" y="3007"/>
                  </a:lnTo>
                  <a:lnTo>
                    <a:pt x="1427" y="2991"/>
                  </a:lnTo>
                  <a:lnTo>
                    <a:pt x="1324" y="2969"/>
                  </a:lnTo>
                  <a:lnTo>
                    <a:pt x="1223" y="2941"/>
                  </a:lnTo>
                  <a:lnTo>
                    <a:pt x="1124" y="2906"/>
                  </a:lnTo>
                  <a:lnTo>
                    <a:pt x="1028" y="2866"/>
                  </a:lnTo>
                  <a:lnTo>
                    <a:pt x="935" y="2821"/>
                  </a:lnTo>
                  <a:lnTo>
                    <a:pt x="844" y="2769"/>
                  </a:lnTo>
                  <a:lnTo>
                    <a:pt x="755" y="2712"/>
                  </a:lnTo>
                  <a:lnTo>
                    <a:pt x="671" y="2650"/>
                  </a:lnTo>
                  <a:lnTo>
                    <a:pt x="590" y="2582"/>
                  </a:lnTo>
                  <a:lnTo>
                    <a:pt x="511" y="2509"/>
                  </a:lnTo>
                  <a:lnTo>
                    <a:pt x="438" y="2430"/>
                  </a:lnTo>
                  <a:lnTo>
                    <a:pt x="370" y="2349"/>
                  </a:lnTo>
                  <a:lnTo>
                    <a:pt x="307" y="2263"/>
                  </a:lnTo>
                  <a:lnTo>
                    <a:pt x="251" y="2175"/>
                  </a:lnTo>
                  <a:lnTo>
                    <a:pt x="199" y="2084"/>
                  </a:lnTo>
                  <a:lnTo>
                    <a:pt x="154" y="1991"/>
                  </a:lnTo>
                  <a:lnTo>
                    <a:pt x="114" y="1894"/>
                  </a:lnTo>
                  <a:lnTo>
                    <a:pt x="79" y="1795"/>
                  </a:lnTo>
                  <a:lnTo>
                    <a:pt x="51" y="1695"/>
                  </a:lnTo>
                  <a:lnTo>
                    <a:pt x="30" y="1592"/>
                  </a:lnTo>
                  <a:lnTo>
                    <a:pt x="14" y="1488"/>
                  </a:lnTo>
                  <a:lnTo>
                    <a:pt x="4" y="1381"/>
                  </a:lnTo>
                  <a:lnTo>
                    <a:pt x="0" y="1274"/>
                  </a:lnTo>
                  <a:lnTo>
                    <a:pt x="4" y="1242"/>
                  </a:lnTo>
                  <a:lnTo>
                    <a:pt x="15" y="1213"/>
                  </a:lnTo>
                  <a:lnTo>
                    <a:pt x="31" y="1188"/>
                  </a:lnTo>
                  <a:lnTo>
                    <a:pt x="52" y="1166"/>
                  </a:lnTo>
                  <a:lnTo>
                    <a:pt x="79" y="1150"/>
                  </a:lnTo>
                  <a:lnTo>
                    <a:pt x="108" y="1140"/>
                  </a:lnTo>
                  <a:lnTo>
                    <a:pt x="140" y="1136"/>
                  </a:lnTo>
                  <a:lnTo>
                    <a:pt x="171" y="1140"/>
                  </a:lnTo>
                  <a:lnTo>
                    <a:pt x="200" y="1150"/>
                  </a:lnTo>
                  <a:lnTo>
                    <a:pt x="227" y="1166"/>
                  </a:lnTo>
                  <a:lnTo>
                    <a:pt x="248" y="1188"/>
                  </a:lnTo>
                  <a:lnTo>
                    <a:pt x="264" y="1213"/>
                  </a:lnTo>
                  <a:lnTo>
                    <a:pt x="275" y="1242"/>
                  </a:lnTo>
                  <a:lnTo>
                    <a:pt x="279" y="1274"/>
                  </a:lnTo>
                  <a:lnTo>
                    <a:pt x="282" y="1372"/>
                  </a:lnTo>
                  <a:lnTo>
                    <a:pt x="291" y="1468"/>
                  </a:lnTo>
                  <a:lnTo>
                    <a:pt x="307" y="1563"/>
                  </a:lnTo>
                  <a:lnTo>
                    <a:pt x="328" y="1656"/>
                  </a:lnTo>
                  <a:lnTo>
                    <a:pt x="356" y="1747"/>
                  </a:lnTo>
                  <a:lnTo>
                    <a:pt x="390" y="1836"/>
                  </a:lnTo>
                  <a:lnTo>
                    <a:pt x="428" y="1923"/>
                  </a:lnTo>
                  <a:lnTo>
                    <a:pt x="474" y="2007"/>
                  </a:lnTo>
                  <a:lnTo>
                    <a:pt x="524" y="2088"/>
                  </a:lnTo>
                  <a:lnTo>
                    <a:pt x="580" y="2166"/>
                  </a:lnTo>
                  <a:lnTo>
                    <a:pt x="642" y="2241"/>
                  </a:lnTo>
                  <a:lnTo>
                    <a:pt x="708" y="2311"/>
                  </a:lnTo>
                  <a:lnTo>
                    <a:pt x="779" y="2378"/>
                  </a:lnTo>
                  <a:lnTo>
                    <a:pt x="854" y="2439"/>
                  </a:lnTo>
                  <a:lnTo>
                    <a:pt x="931" y="2495"/>
                  </a:lnTo>
                  <a:lnTo>
                    <a:pt x="1012" y="2546"/>
                  </a:lnTo>
                  <a:lnTo>
                    <a:pt x="1096" y="2592"/>
                  </a:lnTo>
                  <a:lnTo>
                    <a:pt x="1183" y="2630"/>
                  </a:lnTo>
                  <a:lnTo>
                    <a:pt x="1272" y="2664"/>
                  </a:lnTo>
                  <a:lnTo>
                    <a:pt x="1363" y="2692"/>
                  </a:lnTo>
                  <a:lnTo>
                    <a:pt x="1456" y="2713"/>
                  </a:lnTo>
                  <a:lnTo>
                    <a:pt x="1551" y="2729"/>
                  </a:lnTo>
                  <a:lnTo>
                    <a:pt x="1647" y="2738"/>
                  </a:lnTo>
                  <a:lnTo>
                    <a:pt x="1744" y="2741"/>
                  </a:lnTo>
                  <a:lnTo>
                    <a:pt x="1842" y="2738"/>
                  </a:lnTo>
                  <a:lnTo>
                    <a:pt x="1938" y="2729"/>
                  </a:lnTo>
                  <a:lnTo>
                    <a:pt x="2032" y="2713"/>
                  </a:lnTo>
                  <a:lnTo>
                    <a:pt x="2124" y="2692"/>
                  </a:lnTo>
                  <a:lnTo>
                    <a:pt x="2216" y="2664"/>
                  </a:lnTo>
                  <a:lnTo>
                    <a:pt x="2304" y="2630"/>
                  </a:lnTo>
                  <a:lnTo>
                    <a:pt x="2391" y="2592"/>
                  </a:lnTo>
                  <a:lnTo>
                    <a:pt x="2475" y="2546"/>
                  </a:lnTo>
                  <a:lnTo>
                    <a:pt x="2556" y="2495"/>
                  </a:lnTo>
                  <a:lnTo>
                    <a:pt x="2634" y="2439"/>
                  </a:lnTo>
                  <a:lnTo>
                    <a:pt x="2708" y="2378"/>
                  </a:lnTo>
                  <a:lnTo>
                    <a:pt x="2780" y="2311"/>
                  </a:lnTo>
                  <a:lnTo>
                    <a:pt x="2847" y="2241"/>
                  </a:lnTo>
                  <a:lnTo>
                    <a:pt x="2908" y="2166"/>
                  </a:lnTo>
                  <a:lnTo>
                    <a:pt x="2964" y="2088"/>
                  </a:lnTo>
                  <a:lnTo>
                    <a:pt x="3014" y="2007"/>
                  </a:lnTo>
                  <a:lnTo>
                    <a:pt x="3059" y="1923"/>
                  </a:lnTo>
                  <a:lnTo>
                    <a:pt x="3098" y="1836"/>
                  </a:lnTo>
                  <a:lnTo>
                    <a:pt x="3132" y="1747"/>
                  </a:lnTo>
                  <a:lnTo>
                    <a:pt x="3159" y="1656"/>
                  </a:lnTo>
                  <a:lnTo>
                    <a:pt x="3180" y="1563"/>
                  </a:lnTo>
                  <a:lnTo>
                    <a:pt x="3196" y="1468"/>
                  </a:lnTo>
                  <a:lnTo>
                    <a:pt x="3206" y="1372"/>
                  </a:lnTo>
                  <a:lnTo>
                    <a:pt x="3210" y="1274"/>
                  </a:lnTo>
                  <a:lnTo>
                    <a:pt x="3206" y="1177"/>
                  </a:lnTo>
                  <a:lnTo>
                    <a:pt x="3196" y="1081"/>
                  </a:lnTo>
                  <a:lnTo>
                    <a:pt x="3180" y="986"/>
                  </a:lnTo>
                  <a:lnTo>
                    <a:pt x="3159" y="893"/>
                  </a:lnTo>
                  <a:lnTo>
                    <a:pt x="3132" y="802"/>
                  </a:lnTo>
                  <a:lnTo>
                    <a:pt x="3098" y="714"/>
                  </a:lnTo>
                  <a:lnTo>
                    <a:pt x="3059" y="627"/>
                  </a:lnTo>
                  <a:lnTo>
                    <a:pt x="3014" y="543"/>
                  </a:lnTo>
                  <a:lnTo>
                    <a:pt x="2964" y="462"/>
                  </a:lnTo>
                  <a:lnTo>
                    <a:pt x="2908" y="383"/>
                  </a:lnTo>
                  <a:lnTo>
                    <a:pt x="2847" y="308"/>
                  </a:lnTo>
                  <a:lnTo>
                    <a:pt x="2780" y="237"/>
                  </a:lnTo>
                  <a:lnTo>
                    <a:pt x="2762" y="216"/>
                  </a:lnTo>
                  <a:lnTo>
                    <a:pt x="2750" y="192"/>
                  </a:lnTo>
                  <a:lnTo>
                    <a:pt x="2742" y="165"/>
                  </a:lnTo>
                  <a:lnTo>
                    <a:pt x="2739" y="140"/>
                  </a:lnTo>
                  <a:lnTo>
                    <a:pt x="2742" y="113"/>
                  </a:lnTo>
                  <a:lnTo>
                    <a:pt x="2750" y="87"/>
                  </a:lnTo>
                  <a:lnTo>
                    <a:pt x="2762" y="63"/>
                  </a:lnTo>
                  <a:lnTo>
                    <a:pt x="2780" y="41"/>
                  </a:lnTo>
                  <a:lnTo>
                    <a:pt x="2802" y="24"/>
                  </a:lnTo>
                  <a:lnTo>
                    <a:pt x="2826" y="11"/>
                  </a:lnTo>
                  <a:lnTo>
                    <a:pt x="2851" y="3"/>
                  </a:lnTo>
                  <a:lnTo>
                    <a:pt x="287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7"/>
            <p:cNvSpPr>
              <a:spLocks/>
            </p:cNvSpPr>
            <p:nvPr/>
          </p:nvSpPr>
          <p:spPr bwMode="auto">
            <a:xfrm>
              <a:off x="8437563" y="2697163"/>
              <a:ext cx="1792288" cy="2065338"/>
            </a:xfrm>
            <a:custGeom>
              <a:avLst/>
              <a:gdLst>
                <a:gd name="T0" fmla="*/ 1147 w 2259"/>
                <a:gd name="T1" fmla="*/ 13 h 2603"/>
                <a:gd name="T2" fmla="*/ 1415 w 2259"/>
                <a:gd name="T3" fmla="*/ 83 h 2603"/>
                <a:gd name="T4" fmla="*/ 1662 w 2259"/>
                <a:gd name="T5" fmla="*/ 206 h 2603"/>
                <a:gd name="T6" fmla="*/ 1879 w 2259"/>
                <a:gd name="T7" fmla="*/ 382 h 2603"/>
                <a:gd name="T8" fmla="*/ 2055 w 2259"/>
                <a:gd name="T9" fmla="*/ 599 h 2603"/>
                <a:gd name="T10" fmla="*/ 2178 w 2259"/>
                <a:gd name="T11" fmla="*/ 846 h 2603"/>
                <a:gd name="T12" fmla="*/ 2246 w 2259"/>
                <a:gd name="T13" fmla="*/ 1114 h 2603"/>
                <a:gd name="T14" fmla="*/ 2256 w 2259"/>
                <a:gd name="T15" fmla="*/ 1396 h 2603"/>
                <a:gd name="T16" fmla="*/ 2207 w 2259"/>
                <a:gd name="T17" fmla="*/ 1670 h 2603"/>
                <a:gd name="T18" fmla="*/ 2102 w 2259"/>
                <a:gd name="T19" fmla="*/ 1925 h 2603"/>
                <a:gd name="T20" fmla="*/ 1943 w 2259"/>
                <a:gd name="T21" fmla="*/ 2153 h 2603"/>
                <a:gd name="T22" fmla="*/ 1738 w 2259"/>
                <a:gd name="T23" fmla="*/ 2345 h 2603"/>
                <a:gd name="T24" fmla="*/ 1499 w 2259"/>
                <a:gd name="T25" fmla="*/ 2486 h 2603"/>
                <a:gd name="T26" fmla="*/ 1238 w 2259"/>
                <a:gd name="T27" fmla="*/ 2573 h 2603"/>
                <a:gd name="T28" fmla="*/ 960 w 2259"/>
                <a:gd name="T29" fmla="*/ 2603 h 2603"/>
                <a:gd name="T30" fmla="*/ 682 w 2259"/>
                <a:gd name="T31" fmla="*/ 2573 h 2603"/>
                <a:gd name="T32" fmla="*/ 420 w 2259"/>
                <a:gd name="T33" fmla="*/ 2486 h 2603"/>
                <a:gd name="T34" fmla="*/ 183 w 2259"/>
                <a:gd name="T35" fmla="*/ 2345 h 2603"/>
                <a:gd name="T36" fmla="*/ 23 w 2259"/>
                <a:gd name="T37" fmla="*/ 2199 h 2603"/>
                <a:gd name="T38" fmla="*/ 0 w 2259"/>
                <a:gd name="T39" fmla="*/ 2123 h 2603"/>
                <a:gd name="T40" fmla="*/ 23 w 2259"/>
                <a:gd name="T41" fmla="*/ 2047 h 2603"/>
                <a:gd name="T42" fmla="*/ 87 w 2259"/>
                <a:gd name="T43" fmla="*/ 1994 h 2603"/>
                <a:gd name="T44" fmla="*/ 166 w 2259"/>
                <a:gd name="T45" fmla="*/ 1987 h 2603"/>
                <a:gd name="T46" fmla="*/ 238 w 2259"/>
                <a:gd name="T47" fmla="*/ 2025 h 2603"/>
                <a:gd name="T48" fmla="*/ 427 w 2259"/>
                <a:gd name="T49" fmla="*/ 2175 h 2603"/>
                <a:gd name="T50" fmla="*/ 643 w 2259"/>
                <a:gd name="T51" fmla="*/ 2274 h 2603"/>
                <a:gd name="T52" fmla="*/ 879 w 2259"/>
                <a:gd name="T53" fmla="*/ 2321 h 2603"/>
                <a:gd name="T54" fmla="*/ 1122 w 2259"/>
                <a:gd name="T55" fmla="*/ 2312 h 2603"/>
                <a:gd name="T56" fmla="*/ 1351 w 2259"/>
                <a:gd name="T57" fmla="*/ 2248 h 2603"/>
                <a:gd name="T58" fmla="*/ 1559 w 2259"/>
                <a:gd name="T59" fmla="*/ 2130 h 2603"/>
                <a:gd name="T60" fmla="*/ 1738 w 2259"/>
                <a:gd name="T61" fmla="*/ 1965 h 2603"/>
                <a:gd name="T62" fmla="*/ 1871 w 2259"/>
                <a:gd name="T63" fmla="*/ 1766 h 2603"/>
                <a:gd name="T64" fmla="*/ 1954 w 2259"/>
                <a:gd name="T65" fmla="*/ 1542 h 2603"/>
                <a:gd name="T66" fmla="*/ 1982 w 2259"/>
                <a:gd name="T67" fmla="*/ 1301 h 2603"/>
                <a:gd name="T68" fmla="*/ 1954 w 2259"/>
                <a:gd name="T69" fmla="*/ 1061 h 2603"/>
                <a:gd name="T70" fmla="*/ 1871 w 2259"/>
                <a:gd name="T71" fmla="*/ 838 h 2603"/>
                <a:gd name="T72" fmla="*/ 1738 w 2259"/>
                <a:gd name="T73" fmla="*/ 638 h 2603"/>
                <a:gd name="T74" fmla="*/ 1559 w 2259"/>
                <a:gd name="T75" fmla="*/ 473 h 2603"/>
                <a:gd name="T76" fmla="*/ 1351 w 2259"/>
                <a:gd name="T77" fmla="*/ 356 h 2603"/>
                <a:gd name="T78" fmla="*/ 1122 w 2259"/>
                <a:gd name="T79" fmla="*/ 291 h 2603"/>
                <a:gd name="T80" fmla="*/ 928 w 2259"/>
                <a:gd name="T81" fmla="*/ 275 h 2603"/>
                <a:gd name="T82" fmla="*/ 851 w 2259"/>
                <a:gd name="T83" fmla="*/ 227 h 2603"/>
                <a:gd name="T84" fmla="*/ 820 w 2259"/>
                <a:gd name="T85" fmla="*/ 140 h 2603"/>
                <a:gd name="T86" fmla="*/ 851 w 2259"/>
                <a:gd name="T87" fmla="*/ 52 h 2603"/>
                <a:gd name="T88" fmla="*/ 928 w 2259"/>
                <a:gd name="T89" fmla="*/ 4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9" h="2603">
                  <a:moveTo>
                    <a:pt x="960" y="0"/>
                  </a:moveTo>
                  <a:lnTo>
                    <a:pt x="1054" y="4"/>
                  </a:lnTo>
                  <a:lnTo>
                    <a:pt x="1147" y="13"/>
                  </a:lnTo>
                  <a:lnTo>
                    <a:pt x="1238" y="31"/>
                  </a:lnTo>
                  <a:lnTo>
                    <a:pt x="1327" y="54"/>
                  </a:lnTo>
                  <a:lnTo>
                    <a:pt x="1415" y="83"/>
                  </a:lnTo>
                  <a:lnTo>
                    <a:pt x="1499" y="118"/>
                  </a:lnTo>
                  <a:lnTo>
                    <a:pt x="1582" y="159"/>
                  </a:lnTo>
                  <a:lnTo>
                    <a:pt x="1662" y="206"/>
                  </a:lnTo>
                  <a:lnTo>
                    <a:pt x="1738" y="259"/>
                  </a:lnTo>
                  <a:lnTo>
                    <a:pt x="1810" y="318"/>
                  </a:lnTo>
                  <a:lnTo>
                    <a:pt x="1879" y="382"/>
                  </a:lnTo>
                  <a:lnTo>
                    <a:pt x="1943" y="451"/>
                  </a:lnTo>
                  <a:lnTo>
                    <a:pt x="2002" y="523"/>
                  </a:lnTo>
                  <a:lnTo>
                    <a:pt x="2055" y="599"/>
                  </a:lnTo>
                  <a:lnTo>
                    <a:pt x="2102" y="679"/>
                  </a:lnTo>
                  <a:lnTo>
                    <a:pt x="2143" y="761"/>
                  </a:lnTo>
                  <a:lnTo>
                    <a:pt x="2178" y="846"/>
                  </a:lnTo>
                  <a:lnTo>
                    <a:pt x="2207" y="934"/>
                  </a:lnTo>
                  <a:lnTo>
                    <a:pt x="2230" y="1024"/>
                  </a:lnTo>
                  <a:lnTo>
                    <a:pt x="2246" y="1114"/>
                  </a:lnTo>
                  <a:lnTo>
                    <a:pt x="2256" y="1208"/>
                  </a:lnTo>
                  <a:lnTo>
                    <a:pt x="2259" y="1301"/>
                  </a:lnTo>
                  <a:lnTo>
                    <a:pt x="2256" y="1396"/>
                  </a:lnTo>
                  <a:lnTo>
                    <a:pt x="2246" y="1488"/>
                  </a:lnTo>
                  <a:lnTo>
                    <a:pt x="2230" y="1580"/>
                  </a:lnTo>
                  <a:lnTo>
                    <a:pt x="2207" y="1670"/>
                  </a:lnTo>
                  <a:lnTo>
                    <a:pt x="2178" y="1756"/>
                  </a:lnTo>
                  <a:lnTo>
                    <a:pt x="2143" y="1842"/>
                  </a:lnTo>
                  <a:lnTo>
                    <a:pt x="2102" y="1925"/>
                  </a:lnTo>
                  <a:lnTo>
                    <a:pt x="2055" y="2003"/>
                  </a:lnTo>
                  <a:lnTo>
                    <a:pt x="2002" y="2079"/>
                  </a:lnTo>
                  <a:lnTo>
                    <a:pt x="1943" y="2153"/>
                  </a:lnTo>
                  <a:lnTo>
                    <a:pt x="1879" y="2222"/>
                  </a:lnTo>
                  <a:lnTo>
                    <a:pt x="1810" y="2286"/>
                  </a:lnTo>
                  <a:lnTo>
                    <a:pt x="1738" y="2345"/>
                  </a:lnTo>
                  <a:lnTo>
                    <a:pt x="1662" y="2397"/>
                  </a:lnTo>
                  <a:lnTo>
                    <a:pt x="1582" y="2445"/>
                  </a:lnTo>
                  <a:lnTo>
                    <a:pt x="1499" y="2486"/>
                  </a:lnTo>
                  <a:lnTo>
                    <a:pt x="1415" y="2521"/>
                  </a:lnTo>
                  <a:lnTo>
                    <a:pt x="1327" y="2550"/>
                  </a:lnTo>
                  <a:lnTo>
                    <a:pt x="1238" y="2573"/>
                  </a:lnTo>
                  <a:lnTo>
                    <a:pt x="1147" y="2589"/>
                  </a:lnTo>
                  <a:lnTo>
                    <a:pt x="1054" y="2600"/>
                  </a:lnTo>
                  <a:lnTo>
                    <a:pt x="960" y="2603"/>
                  </a:lnTo>
                  <a:lnTo>
                    <a:pt x="866" y="2600"/>
                  </a:lnTo>
                  <a:lnTo>
                    <a:pt x="772" y="2589"/>
                  </a:lnTo>
                  <a:lnTo>
                    <a:pt x="682" y="2573"/>
                  </a:lnTo>
                  <a:lnTo>
                    <a:pt x="592" y="2550"/>
                  </a:lnTo>
                  <a:lnTo>
                    <a:pt x="504" y="2521"/>
                  </a:lnTo>
                  <a:lnTo>
                    <a:pt x="420" y="2486"/>
                  </a:lnTo>
                  <a:lnTo>
                    <a:pt x="338" y="2445"/>
                  </a:lnTo>
                  <a:lnTo>
                    <a:pt x="259" y="2397"/>
                  </a:lnTo>
                  <a:lnTo>
                    <a:pt x="183" y="2345"/>
                  </a:lnTo>
                  <a:lnTo>
                    <a:pt x="110" y="2286"/>
                  </a:lnTo>
                  <a:lnTo>
                    <a:pt x="40" y="2222"/>
                  </a:lnTo>
                  <a:lnTo>
                    <a:pt x="23" y="2199"/>
                  </a:lnTo>
                  <a:lnTo>
                    <a:pt x="10" y="2175"/>
                  </a:lnTo>
                  <a:lnTo>
                    <a:pt x="3" y="2150"/>
                  </a:lnTo>
                  <a:lnTo>
                    <a:pt x="0" y="2123"/>
                  </a:lnTo>
                  <a:lnTo>
                    <a:pt x="3" y="2097"/>
                  </a:lnTo>
                  <a:lnTo>
                    <a:pt x="10" y="2071"/>
                  </a:lnTo>
                  <a:lnTo>
                    <a:pt x="23" y="2047"/>
                  </a:lnTo>
                  <a:lnTo>
                    <a:pt x="40" y="2025"/>
                  </a:lnTo>
                  <a:lnTo>
                    <a:pt x="63" y="2007"/>
                  </a:lnTo>
                  <a:lnTo>
                    <a:pt x="87" y="1994"/>
                  </a:lnTo>
                  <a:lnTo>
                    <a:pt x="112" y="1987"/>
                  </a:lnTo>
                  <a:lnTo>
                    <a:pt x="139" y="1985"/>
                  </a:lnTo>
                  <a:lnTo>
                    <a:pt x="166" y="1987"/>
                  </a:lnTo>
                  <a:lnTo>
                    <a:pt x="191" y="1994"/>
                  </a:lnTo>
                  <a:lnTo>
                    <a:pt x="215" y="2007"/>
                  </a:lnTo>
                  <a:lnTo>
                    <a:pt x="238" y="2025"/>
                  </a:lnTo>
                  <a:lnTo>
                    <a:pt x="296" y="2081"/>
                  </a:lnTo>
                  <a:lnTo>
                    <a:pt x="360" y="2130"/>
                  </a:lnTo>
                  <a:lnTo>
                    <a:pt x="427" y="2175"/>
                  </a:lnTo>
                  <a:lnTo>
                    <a:pt x="496" y="2214"/>
                  </a:lnTo>
                  <a:lnTo>
                    <a:pt x="568" y="2248"/>
                  </a:lnTo>
                  <a:lnTo>
                    <a:pt x="643" y="2274"/>
                  </a:lnTo>
                  <a:lnTo>
                    <a:pt x="720" y="2297"/>
                  </a:lnTo>
                  <a:lnTo>
                    <a:pt x="799" y="2312"/>
                  </a:lnTo>
                  <a:lnTo>
                    <a:pt x="879" y="2321"/>
                  </a:lnTo>
                  <a:lnTo>
                    <a:pt x="960" y="2325"/>
                  </a:lnTo>
                  <a:lnTo>
                    <a:pt x="1042" y="2321"/>
                  </a:lnTo>
                  <a:lnTo>
                    <a:pt x="1122" y="2312"/>
                  </a:lnTo>
                  <a:lnTo>
                    <a:pt x="1200" y="2297"/>
                  </a:lnTo>
                  <a:lnTo>
                    <a:pt x="1276" y="2274"/>
                  </a:lnTo>
                  <a:lnTo>
                    <a:pt x="1351" y="2248"/>
                  </a:lnTo>
                  <a:lnTo>
                    <a:pt x="1423" y="2214"/>
                  </a:lnTo>
                  <a:lnTo>
                    <a:pt x="1492" y="2175"/>
                  </a:lnTo>
                  <a:lnTo>
                    <a:pt x="1559" y="2130"/>
                  </a:lnTo>
                  <a:lnTo>
                    <a:pt x="1623" y="2081"/>
                  </a:lnTo>
                  <a:lnTo>
                    <a:pt x="1683" y="2025"/>
                  </a:lnTo>
                  <a:lnTo>
                    <a:pt x="1738" y="1965"/>
                  </a:lnTo>
                  <a:lnTo>
                    <a:pt x="1788" y="1902"/>
                  </a:lnTo>
                  <a:lnTo>
                    <a:pt x="1832" y="1835"/>
                  </a:lnTo>
                  <a:lnTo>
                    <a:pt x="1871" y="1766"/>
                  </a:lnTo>
                  <a:lnTo>
                    <a:pt x="1904" y="1694"/>
                  </a:lnTo>
                  <a:lnTo>
                    <a:pt x="1932" y="1619"/>
                  </a:lnTo>
                  <a:lnTo>
                    <a:pt x="1954" y="1542"/>
                  </a:lnTo>
                  <a:lnTo>
                    <a:pt x="1970" y="1463"/>
                  </a:lnTo>
                  <a:lnTo>
                    <a:pt x="1979" y="1383"/>
                  </a:lnTo>
                  <a:lnTo>
                    <a:pt x="1982" y="1301"/>
                  </a:lnTo>
                  <a:lnTo>
                    <a:pt x="1979" y="1220"/>
                  </a:lnTo>
                  <a:lnTo>
                    <a:pt x="1970" y="1140"/>
                  </a:lnTo>
                  <a:lnTo>
                    <a:pt x="1954" y="1061"/>
                  </a:lnTo>
                  <a:lnTo>
                    <a:pt x="1932" y="985"/>
                  </a:lnTo>
                  <a:lnTo>
                    <a:pt x="1904" y="910"/>
                  </a:lnTo>
                  <a:lnTo>
                    <a:pt x="1871" y="838"/>
                  </a:lnTo>
                  <a:lnTo>
                    <a:pt x="1832" y="768"/>
                  </a:lnTo>
                  <a:lnTo>
                    <a:pt x="1788" y="702"/>
                  </a:lnTo>
                  <a:lnTo>
                    <a:pt x="1738" y="638"/>
                  </a:lnTo>
                  <a:lnTo>
                    <a:pt x="1683" y="578"/>
                  </a:lnTo>
                  <a:lnTo>
                    <a:pt x="1623" y="523"/>
                  </a:lnTo>
                  <a:lnTo>
                    <a:pt x="1559" y="473"/>
                  </a:lnTo>
                  <a:lnTo>
                    <a:pt x="1492" y="429"/>
                  </a:lnTo>
                  <a:lnTo>
                    <a:pt x="1423" y="390"/>
                  </a:lnTo>
                  <a:lnTo>
                    <a:pt x="1351" y="356"/>
                  </a:lnTo>
                  <a:lnTo>
                    <a:pt x="1276" y="328"/>
                  </a:lnTo>
                  <a:lnTo>
                    <a:pt x="1200" y="307"/>
                  </a:lnTo>
                  <a:lnTo>
                    <a:pt x="1122" y="291"/>
                  </a:lnTo>
                  <a:lnTo>
                    <a:pt x="1042" y="282"/>
                  </a:lnTo>
                  <a:lnTo>
                    <a:pt x="960" y="279"/>
                  </a:lnTo>
                  <a:lnTo>
                    <a:pt x="928" y="275"/>
                  </a:lnTo>
                  <a:lnTo>
                    <a:pt x="899" y="264"/>
                  </a:lnTo>
                  <a:lnTo>
                    <a:pt x="872" y="248"/>
                  </a:lnTo>
                  <a:lnTo>
                    <a:pt x="851" y="227"/>
                  </a:lnTo>
                  <a:lnTo>
                    <a:pt x="835" y="200"/>
                  </a:lnTo>
                  <a:lnTo>
                    <a:pt x="824" y="172"/>
                  </a:lnTo>
                  <a:lnTo>
                    <a:pt x="820" y="140"/>
                  </a:lnTo>
                  <a:lnTo>
                    <a:pt x="824" y="108"/>
                  </a:lnTo>
                  <a:lnTo>
                    <a:pt x="835" y="79"/>
                  </a:lnTo>
                  <a:lnTo>
                    <a:pt x="851" y="52"/>
                  </a:lnTo>
                  <a:lnTo>
                    <a:pt x="872" y="31"/>
                  </a:lnTo>
                  <a:lnTo>
                    <a:pt x="899" y="15"/>
                  </a:lnTo>
                  <a:lnTo>
                    <a:pt x="928" y="4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5"/>
            <p:cNvSpPr>
              <a:spLocks/>
            </p:cNvSpPr>
            <p:nvPr/>
          </p:nvSpPr>
          <p:spPr bwMode="auto">
            <a:xfrm>
              <a:off x="7932738" y="1984375"/>
              <a:ext cx="3009900" cy="3492500"/>
            </a:xfrm>
            <a:custGeom>
              <a:avLst/>
              <a:gdLst>
                <a:gd name="T0" fmla="*/ 1848 w 3794"/>
                <a:gd name="T1" fmla="*/ 13 h 4400"/>
                <a:gd name="T2" fmla="*/ 2215 w 3794"/>
                <a:gd name="T3" fmla="*/ 88 h 4400"/>
                <a:gd name="T4" fmla="*/ 2562 w 3794"/>
                <a:gd name="T5" fmla="*/ 223 h 4400"/>
                <a:gd name="T6" fmla="*/ 2872 w 3794"/>
                <a:gd name="T7" fmla="*/ 408 h 4400"/>
                <a:gd name="T8" fmla="*/ 3150 w 3794"/>
                <a:gd name="T9" fmla="*/ 643 h 4400"/>
                <a:gd name="T10" fmla="*/ 3386 w 3794"/>
                <a:gd name="T11" fmla="*/ 921 h 4400"/>
                <a:gd name="T12" fmla="*/ 3571 w 3794"/>
                <a:gd name="T13" fmla="*/ 1233 h 4400"/>
                <a:gd name="T14" fmla="*/ 3706 w 3794"/>
                <a:gd name="T15" fmla="*/ 1580 h 4400"/>
                <a:gd name="T16" fmla="*/ 3780 w 3794"/>
                <a:gd name="T17" fmla="*/ 1947 h 4400"/>
                <a:gd name="T18" fmla="*/ 3791 w 3794"/>
                <a:gd name="T19" fmla="*/ 2326 h 4400"/>
                <a:gd name="T20" fmla="*/ 3738 w 3794"/>
                <a:gd name="T21" fmla="*/ 2698 h 4400"/>
                <a:gd name="T22" fmla="*/ 3622 w 3794"/>
                <a:gd name="T23" fmla="*/ 3056 h 4400"/>
                <a:gd name="T24" fmla="*/ 3452 w 3794"/>
                <a:gd name="T25" fmla="*/ 3378 h 4400"/>
                <a:gd name="T26" fmla="*/ 3234 w 3794"/>
                <a:gd name="T27" fmla="*/ 3667 h 4400"/>
                <a:gd name="T28" fmla="*/ 2970 w 3794"/>
                <a:gd name="T29" fmla="*/ 3918 h 4400"/>
                <a:gd name="T30" fmla="*/ 2670 w 3794"/>
                <a:gd name="T31" fmla="*/ 4120 h 4400"/>
                <a:gd name="T32" fmla="*/ 2335 w 3794"/>
                <a:gd name="T33" fmla="*/ 4273 h 4400"/>
                <a:gd name="T34" fmla="*/ 1972 w 3794"/>
                <a:gd name="T35" fmla="*/ 4368 h 4400"/>
                <a:gd name="T36" fmla="*/ 1596 w 3794"/>
                <a:gd name="T37" fmla="*/ 4400 h 4400"/>
                <a:gd name="T38" fmla="*/ 1220 w 3794"/>
                <a:gd name="T39" fmla="*/ 4368 h 4400"/>
                <a:gd name="T40" fmla="*/ 858 w 3794"/>
                <a:gd name="T41" fmla="*/ 4273 h 4400"/>
                <a:gd name="T42" fmla="*/ 523 w 3794"/>
                <a:gd name="T43" fmla="*/ 4121 h 4400"/>
                <a:gd name="T44" fmla="*/ 223 w 3794"/>
                <a:gd name="T45" fmla="*/ 3918 h 4400"/>
                <a:gd name="T46" fmla="*/ 23 w 3794"/>
                <a:gd name="T47" fmla="*/ 3734 h 4400"/>
                <a:gd name="T48" fmla="*/ 0 w 3794"/>
                <a:gd name="T49" fmla="*/ 3657 h 4400"/>
                <a:gd name="T50" fmla="*/ 23 w 3794"/>
                <a:gd name="T51" fmla="*/ 3581 h 4400"/>
                <a:gd name="T52" fmla="*/ 87 w 3794"/>
                <a:gd name="T53" fmla="*/ 3529 h 4400"/>
                <a:gd name="T54" fmla="*/ 166 w 3794"/>
                <a:gd name="T55" fmla="*/ 3521 h 4400"/>
                <a:gd name="T56" fmla="*/ 238 w 3794"/>
                <a:gd name="T57" fmla="*/ 3559 h 4400"/>
                <a:gd name="T58" fmla="*/ 480 w 3794"/>
                <a:gd name="T59" fmla="*/ 3765 h 4400"/>
                <a:gd name="T60" fmla="*/ 752 w 3794"/>
                <a:gd name="T61" fmla="*/ 3928 h 4400"/>
                <a:gd name="T62" fmla="*/ 1055 w 3794"/>
                <a:gd name="T63" fmla="*/ 4045 h 4400"/>
                <a:gd name="T64" fmla="*/ 1375 w 3794"/>
                <a:gd name="T65" fmla="*/ 4109 h 4400"/>
                <a:gd name="T66" fmla="*/ 1707 w 3794"/>
                <a:gd name="T67" fmla="*/ 4118 h 4400"/>
                <a:gd name="T68" fmla="*/ 2031 w 3794"/>
                <a:gd name="T69" fmla="*/ 4073 h 4400"/>
                <a:gd name="T70" fmla="*/ 2343 w 3794"/>
                <a:gd name="T71" fmla="*/ 3972 h 4400"/>
                <a:gd name="T72" fmla="*/ 2624 w 3794"/>
                <a:gd name="T73" fmla="*/ 3823 h 4400"/>
                <a:gd name="T74" fmla="*/ 2876 w 3794"/>
                <a:gd name="T75" fmla="*/ 3633 h 4400"/>
                <a:gd name="T76" fmla="*/ 3096 w 3794"/>
                <a:gd name="T77" fmla="*/ 3400 h 4400"/>
                <a:gd name="T78" fmla="*/ 3272 w 3794"/>
                <a:gd name="T79" fmla="*/ 3139 h 4400"/>
                <a:gd name="T80" fmla="*/ 3406 w 3794"/>
                <a:gd name="T81" fmla="*/ 2845 h 4400"/>
                <a:gd name="T82" fmla="*/ 3488 w 3794"/>
                <a:gd name="T83" fmla="*/ 2529 h 4400"/>
                <a:gd name="T84" fmla="*/ 3516 w 3794"/>
                <a:gd name="T85" fmla="*/ 2199 h 4400"/>
                <a:gd name="T86" fmla="*/ 3488 w 3794"/>
                <a:gd name="T87" fmla="*/ 1871 h 4400"/>
                <a:gd name="T88" fmla="*/ 3406 w 3794"/>
                <a:gd name="T89" fmla="*/ 1553 h 4400"/>
                <a:gd name="T90" fmla="*/ 3272 w 3794"/>
                <a:gd name="T91" fmla="*/ 1261 h 4400"/>
                <a:gd name="T92" fmla="*/ 3096 w 3794"/>
                <a:gd name="T93" fmla="*/ 998 h 4400"/>
                <a:gd name="T94" fmla="*/ 2876 w 3794"/>
                <a:gd name="T95" fmla="*/ 767 h 4400"/>
                <a:gd name="T96" fmla="*/ 2624 w 3794"/>
                <a:gd name="T97" fmla="*/ 575 h 4400"/>
                <a:gd name="T98" fmla="*/ 2343 w 3794"/>
                <a:gd name="T99" fmla="*/ 428 h 4400"/>
                <a:gd name="T100" fmla="*/ 2031 w 3794"/>
                <a:gd name="T101" fmla="*/ 327 h 4400"/>
                <a:gd name="T102" fmla="*/ 1707 w 3794"/>
                <a:gd name="T103" fmla="*/ 280 h 4400"/>
                <a:gd name="T104" fmla="*/ 1535 w 3794"/>
                <a:gd name="T105" fmla="*/ 263 h 4400"/>
                <a:gd name="T106" fmla="*/ 1471 w 3794"/>
                <a:gd name="T107" fmla="*/ 199 h 4400"/>
                <a:gd name="T108" fmla="*/ 1460 w 3794"/>
                <a:gd name="T109" fmla="*/ 107 h 4400"/>
                <a:gd name="T110" fmla="*/ 1508 w 3794"/>
                <a:gd name="T111" fmla="*/ 29 h 4400"/>
                <a:gd name="T112" fmla="*/ 1596 w 3794"/>
                <a:gd name="T113" fmla="*/ 0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94" h="4400">
                  <a:moveTo>
                    <a:pt x="1596" y="0"/>
                  </a:moveTo>
                  <a:lnTo>
                    <a:pt x="1723" y="3"/>
                  </a:lnTo>
                  <a:lnTo>
                    <a:pt x="1848" y="13"/>
                  </a:lnTo>
                  <a:lnTo>
                    <a:pt x="1972" y="31"/>
                  </a:lnTo>
                  <a:lnTo>
                    <a:pt x="2094" y="56"/>
                  </a:lnTo>
                  <a:lnTo>
                    <a:pt x="2215" y="88"/>
                  </a:lnTo>
                  <a:lnTo>
                    <a:pt x="2334" y="127"/>
                  </a:lnTo>
                  <a:lnTo>
                    <a:pt x="2451" y="172"/>
                  </a:lnTo>
                  <a:lnTo>
                    <a:pt x="2562" y="223"/>
                  </a:lnTo>
                  <a:lnTo>
                    <a:pt x="2670" y="279"/>
                  </a:lnTo>
                  <a:lnTo>
                    <a:pt x="2772" y="340"/>
                  </a:lnTo>
                  <a:lnTo>
                    <a:pt x="2872" y="408"/>
                  </a:lnTo>
                  <a:lnTo>
                    <a:pt x="2970" y="482"/>
                  </a:lnTo>
                  <a:lnTo>
                    <a:pt x="3062" y="561"/>
                  </a:lnTo>
                  <a:lnTo>
                    <a:pt x="3150" y="643"/>
                  </a:lnTo>
                  <a:lnTo>
                    <a:pt x="3234" y="733"/>
                  </a:lnTo>
                  <a:lnTo>
                    <a:pt x="3312" y="825"/>
                  </a:lnTo>
                  <a:lnTo>
                    <a:pt x="3386" y="921"/>
                  </a:lnTo>
                  <a:lnTo>
                    <a:pt x="3452" y="1021"/>
                  </a:lnTo>
                  <a:lnTo>
                    <a:pt x="3515" y="1125"/>
                  </a:lnTo>
                  <a:lnTo>
                    <a:pt x="3571" y="1233"/>
                  </a:lnTo>
                  <a:lnTo>
                    <a:pt x="3622" y="1343"/>
                  </a:lnTo>
                  <a:lnTo>
                    <a:pt x="3667" y="1460"/>
                  </a:lnTo>
                  <a:lnTo>
                    <a:pt x="3706" y="1580"/>
                  </a:lnTo>
                  <a:lnTo>
                    <a:pt x="3738" y="1700"/>
                  </a:lnTo>
                  <a:lnTo>
                    <a:pt x="3762" y="1823"/>
                  </a:lnTo>
                  <a:lnTo>
                    <a:pt x="3780" y="1947"/>
                  </a:lnTo>
                  <a:lnTo>
                    <a:pt x="3791" y="2073"/>
                  </a:lnTo>
                  <a:lnTo>
                    <a:pt x="3794" y="2199"/>
                  </a:lnTo>
                  <a:lnTo>
                    <a:pt x="3791" y="2326"/>
                  </a:lnTo>
                  <a:lnTo>
                    <a:pt x="3780" y="2452"/>
                  </a:lnTo>
                  <a:lnTo>
                    <a:pt x="3762" y="2576"/>
                  </a:lnTo>
                  <a:lnTo>
                    <a:pt x="3738" y="2698"/>
                  </a:lnTo>
                  <a:lnTo>
                    <a:pt x="3706" y="2820"/>
                  </a:lnTo>
                  <a:lnTo>
                    <a:pt x="3667" y="2939"/>
                  </a:lnTo>
                  <a:lnTo>
                    <a:pt x="3622" y="3056"/>
                  </a:lnTo>
                  <a:lnTo>
                    <a:pt x="3571" y="3167"/>
                  </a:lnTo>
                  <a:lnTo>
                    <a:pt x="3515" y="3274"/>
                  </a:lnTo>
                  <a:lnTo>
                    <a:pt x="3452" y="3378"/>
                  </a:lnTo>
                  <a:lnTo>
                    <a:pt x="3386" y="3478"/>
                  </a:lnTo>
                  <a:lnTo>
                    <a:pt x="3312" y="3574"/>
                  </a:lnTo>
                  <a:lnTo>
                    <a:pt x="3234" y="3667"/>
                  </a:lnTo>
                  <a:lnTo>
                    <a:pt x="3150" y="3755"/>
                  </a:lnTo>
                  <a:lnTo>
                    <a:pt x="3062" y="3839"/>
                  </a:lnTo>
                  <a:lnTo>
                    <a:pt x="2970" y="3918"/>
                  </a:lnTo>
                  <a:lnTo>
                    <a:pt x="2874" y="3992"/>
                  </a:lnTo>
                  <a:lnTo>
                    <a:pt x="2772" y="4058"/>
                  </a:lnTo>
                  <a:lnTo>
                    <a:pt x="2670" y="4120"/>
                  </a:lnTo>
                  <a:lnTo>
                    <a:pt x="2562" y="4177"/>
                  </a:lnTo>
                  <a:lnTo>
                    <a:pt x="2451" y="4227"/>
                  </a:lnTo>
                  <a:lnTo>
                    <a:pt x="2335" y="4273"/>
                  </a:lnTo>
                  <a:lnTo>
                    <a:pt x="2215" y="4312"/>
                  </a:lnTo>
                  <a:lnTo>
                    <a:pt x="2095" y="4344"/>
                  </a:lnTo>
                  <a:lnTo>
                    <a:pt x="1972" y="4368"/>
                  </a:lnTo>
                  <a:lnTo>
                    <a:pt x="1848" y="4385"/>
                  </a:lnTo>
                  <a:lnTo>
                    <a:pt x="1723" y="4396"/>
                  </a:lnTo>
                  <a:lnTo>
                    <a:pt x="1596" y="4400"/>
                  </a:lnTo>
                  <a:lnTo>
                    <a:pt x="1470" y="4396"/>
                  </a:lnTo>
                  <a:lnTo>
                    <a:pt x="1344" y="4385"/>
                  </a:lnTo>
                  <a:lnTo>
                    <a:pt x="1220" y="4368"/>
                  </a:lnTo>
                  <a:lnTo>
                    <a:pt x="1098" y="4344"/>
                  </a:lnTo>
                  <a:lnTo>
                    <a:pt x="976" y="4312"/>
                  </a:lnTo>
                  <a:lnTo>
                    <a:pt x="858" y="4273"/>
                  </a:lnTo>
                  <a:lnTo>
                    <a:pt x="740" y="4227"/>
                  </a:lnTo>
                  <a:lnTo>
                    <a:pt x="630" y="4177"/>
                  </a:lnTo>
                  <a:lnTo>
                    <a:pt x="523" y="4121"/>
                  </a:lnTo>
                  <a:lnTo>
                    <a:pt x="419" y="4058"/>
                  </a:lnTo>
                  <a:lnTo>
                    <a:pt x="319" y="3992"/>
                  </a:lnTo>
                  <a:lnTo>
                    <a:pt x="223" y="3918"/>
                  </a:lnTo>
                  <a:lnTo>
                    <a:pt x="130" y="3839"/>
                  </a:lnTo>
                  <a:lnTo>
                    <a:pt x="42" y="3755"/>
                  </a:lnTo>
                  <a:lnTo>
                    <a:pt x="23" y="3734"/>
                  </a:lnTo>
                  <a:lnTo>
                    <a:pt x="11" y="3710"/>
                  </a:lnTo>
                  <a:lnTo>
                    <a:pt x="3" y="3683"/>
                  </a:lnTo>
                  <a:lnTo>
                    <a:pt x="0" y="3657"/>
                  </a:lnTo>
                  <a:lnTo>
                    <a:pt x="3" y="3631"/>
                  </a:lnTo>
                  <a:lnTo>
                    <a:pt x="11" y="3605"/>
                  </a:lnTo>
                  <a:lnTo>
                    <a:pt x="23" y="3581"/>
                  </a:lnTo>
                  <a:lnTo>
                    <a:pt x="42" y="3559"/>
                  </a:lnTo>
                  <a:lnTo>
                    <a:pt x="63" y="3541"/>
                  </a:lnTo>
                  <a:lnTo>
                    <a:pt x="87" y="3529"/>
                  </a:lnTo>
                  <a:lnTo>
                    <a:pt x="114" y="3521"/>
                  </a:lnTo>
                  <a:lnTo>
                    <a:pt x="139" y="3518"/>
                  </a:lnTo>
                  <a:lnTo>
                    <a:pt x="166" y="3521"/>
                  </a:lnTo>
                  <a:lnTo>
                    <a:pt x="192" y="3529"/>
                  </a:lnTo>
                  <a:lnTo>
                    <a:pt x="216" y="3541"/>
                  </a:lnTo>
                  <a:lnTo>
                    <a:pt x="238" y="3559"/>
                  </a:lnTo>
                  <a:lnTo>
                    <a:pt x="315" y="3633"/>
                  </a:lnTo>
                  <a:lnTo>
                    <a:pt x="396" y="3701"/>
                  </a:lnTo>
                  <a:lnTo>
                    <a:pt x="480" y="3765"/>
                  </a:lnTo>
                  <a:lnTo>
                    <a:pt x="567" y="3823"/>
                  </a:lnTo>
                  <a:lnTo>
                    <a:pt x="658" y="3878"/>
                  </a:lnTo>
                  <a:lnTo>
                    <a:pt x="752" y="3928"/>
                  </a:lnTo>
                  <a:lnTo>
                    <a:pt x="848" y="3972"/>
                  </a:lnTo>
                  <a:lnTo>
                    <a:pt x="951" y="4010"/>
                  </a:lnTo>
                  <a:lnTo>
                    <a:pt x="1055" y="4045"/>
                  </a:lnTo>
                  <a:lnTo>
                    <a:pt x="1160" y="4073"/>
                  </a:lnTo>
                  <a:lnTo>
                    <a:pt x="1267" y="4094"/>
                  </a:lnTo>
                  <a:lnTo>
                    <a:pt x="1375" y="4109"/>
                  </a:lnTo>
                  <a:lnTo>
                    <a:pt x="1486" y="4118"/>
                  </a:lnTo>
                  <a:lnTo>
                    <a:pt x="1596" y="4122"/>
                  </a:lnTo>
                  <a:lnTo>
                    <a:pt x="1707" y="4118"/>
                  </a:lnTo>
                  <a:lnTo>
                    <a:pt x="1816" y="4109"/>
                  </a:lnTo>
                  <a:lnTo>
                    <a:pt x="1924" y="4094"/>
                  </a:lnTo>
                  <a:lnTo>
                    <a:pt x="2031" y="4073"/>
                  </a:lnTo>
                  <a:lnTo>
                    <a:pt x="2138" y="4045"/>
                  </a:lnTo>
                  <a:lnTo>
                    <a:pt x="2242" y="4010"/>
                  </a:lnTo>
                  <a:lnTo>
                    <a:pt x="2343" y="3972"/>
                  </a:lnTo>
                  <a:lnTo>
                    <a:pt x="2440" y="3928"/>
                  </a:lnTo>
                  <a:lnTo>
                    <a:pt x="2534" y="3878"/>
                  </a:lnTo>
                  <a:lnTo>
                    <a:pt x="2624" y="3823"/>
                  </a:lnTo>
                  <a:lnTo>
                    <a:pt x="2711" y="3765"/>
                  </a:lnTo>
                  <a:lnTo>
                    <a:pt x="2796" y="3701"/>
                  </a:lnTo>
                  <a:lnTo>
                    <a:pt x="2876" y="3633"/>
                  </a:lnTo>
                  <a:lnTo>
                    <a:pt x="2954" y="3559"/>
                  </a:lnTo>
                  <a:lnTo>
                    <a:pt x="3027" y="3482"/>
                  </a:lnTo>
                  <a:lnTo>
                    <a:pt x="3096" y="3400"/>
                  </a:lnTo>
                  <a:lnTo>
                    <a:pt x="3159" y="3316"/>
                  </a:lnTo>
                  <a:lnTo>
                    <a:pt x="3219" y="3230"/>
                  </a:lnTo>
                  <a:lnTo>
                    <a:pt x="3272" y="3139"/>
                  </a:lnTo>
                  <a:lnTo>
                    <a:pt x="3322" y="3044"/>
                  </a:lnTo>
                  <a:lnTo>
                    <a:pt x="3366" y="2948"/>
                  </a:lnTo>
                  <a:lnTo>
                    <a:pt x="3406" y="2845"/>
                  </a:lnTo>
                  <a:lnTo>
                    <a:pt x="3439" y="2741"/>
                  </a:lnTo>
                  <a:lnTo>
                    <a:pt x="3467" y="2636"/>
                  </a:lnTo>
                  <a:lnTo>
                    <a:pt x="3488" y="2529"/>
                  </a:lnTo>
                  <a:lnTo>
                    <a:pt x="3504" y="2420"/>
                  </a:lnTo>
                  <a:lnTo>
                    <a:pt x="3514" y="2310"/>
                  </a:lnTo>
                  <a:lnTo>
                    <a:pt x="3516" y="2199"/>
                  </a:lnTo>
                  <a:lnTo>
                    <a:pt x="3514" y="2089"/>
                  </a:lnTo>
                  <a:lnTo>
                    <a:pt x="3504" y="1979"/>
                  </a:lnTo>
                  <a:lnTo>
                    <a:pt x="3488" y="1871"/>
                  </a:lnTo>
                  <a:lnTo>
                    <a:pt x="3467" y="1764"/>
                  </a:lnTo>
                  <a:lnTo>
                    <a:pt x="3439" y="1658"/>
                  </a:lnTo>
                  <a:lnTo>
                    <a:pt x="3406" y="1553"/>
                  </a:lnTo>
                  <a:lnTo>
                    <a:pt x="3366" y="1452"/>
                  </a:lnTo>
                  <a:lnTo>
                    <a:pt x="3322" y="1355"/>
                  </a:lnTo>
                  <a:lnTo>
                    <a:pt x="3272" y="1261"/>
                  </a:lnTo>
                  <a:lnTo>
                    <a:pt x="3219" y="1170"/>
                  </a:lnTo>
                  <a:lnTo>
                    <a:pt x="3159" y="1082"/>
                  </a:lnTo>
                  <a:lnTo>
                    <a:pt x="3096" y="998"/>
                  </a:lnTo>
                  <a:lnTo>
                    <a:pt x="3027" y="918"/>
                  </a:lnTo>
                  <a:lnTo>
                    <a:pt x="2954" y="841"/>
                  </a:lnTo>
                  <a:lnTo>
                    <a:pt x="2876" y="767"/>
                  </a:lnTo>
                  <a:lnTo>
                    <a:pt x="2796" y="698"/>
                  </a:lnTo>
                  <a:lnTo>
                    <a:pt x="2711" y="635"/>
                  </a:lnTo>
                  <a:lnTo>
                    <a:pt x="2624" y="575"/>
                  </a:lnTo>
                  <a:lnTo>
                    <a:pt x="2534" y="522"/>
                  </a:lnTo>
                  <a:lnTo>
                    <a:pt x="2440" y="472"/>
                  </a:lnTo>
                  <a:lnTo>
                    <a:pt x="2343" y="428"/>
                  </a:lnTo>
                  <a:lnTo>
                    <a:pt x="2242" y="388"/>
                  </a:lnTo>
                  <a:lnTo>
                    <a:pt x="2136" y="355"/>
                  </a:lnTo>
                  <a:lnTo>
                    <a:pt x="2031" y="327"/>
                  </a:lnTo>
                  <a:lnTo>
                    <a:pt x="1924" y="306"/>
                  </a:lnTo>
                  <a:lnTo>
                    <a:pt x="1816" y="290"/>
                  </a:lnTo>
                  <a:lnTo>
                    <a:pt x="1707" y="280"/>
                  </a:lnTo>
                  <a:lnTo>
                    <a:pt x="1596" y="278"/>
                  </a:lnTo>
                  <a:lnTo>
                    <a:pt x="1564" y="274"/>
                  </a:lnTo>
                  <a:lnTo>
                    <a:pt x="1535" y="263"/>
                  </a:lnTo>
                  <a:lnTo>
                    <a:pt x="1508" y="247"/>
                  </a:lnTo>
                  <a:lnTo>
                    <a:pt x="1487" y="226"/>
                  </a:lnTo>
                  <a:lnTo>
                    <a:pt x="1471" y="199"/>
                  </a:lnTo>
                  <a:lnTo>
                    <a:pt x="1460" y="171"/>
                  </a:lnTo>
                  <a:lnTo>
                    <a:pt x="1456" y="139"/>
                  </a:lnTo>
                  <a:lnTo>
                    <a:pt x="1460" y="107"/>
                  </a:lnTo>
                  <a:lnTo>
                    <a:pt x="1471" y="77"/>
                  </a:lnTo>
                  <a:lnTo>
                    <a:pt x="1487" y="52"/>
                  </a:lnTo>
                  <a:lnTo>
                    <a:pt x="1508" y="29"/>
                  </a:lnTo>
                  <a:lnTo>
                    <a:pt x="1535" y="13"/>
                  </a:lnTo>
                  <a:lnTo>
                    <a:pt x="1564" y="3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531207" y="4267065"/>
            <a:ext cx="1889487" cy="1339398"/>
            <a:chOff x="6873875" y="2171700"/>
            <a:chExt cx="4230688" cy="3057525"/>
          </a:xfrm>
        </p:grpSpPr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7462838" y="4349750"/>
              <a:ext cx="3151188" cy="412750"/>
            </a:xfrm>
            <a:custGeom>
              <a:avLst/>
              <a:gdLst>
                <a:gd name="T0" fmla="*/ 10 w 3970"/>
                <a:gd name="T1" fmla="*/ 0 h 520"/>
                <a:gd name="T2" fmla="*/ 3970 w 3970"/>
                <a:gd name="T3" fmla="*/ 449 h 520"/>
                <a:gd name="T4" fmla="*/ 3961 w 3970"/>
                <a:gd name="T5" fmla="*/ 520 h 520"/>
                <a:gd name="T6" fmla="*/ 0 w 3970"/>
                <a:gd name="T7" fmla="*/ 73 h 520"/>
                <a:gd name="T8" fmla="*/ 10 w 3970"/>
                <a:gd name="T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0" h="520">
                  <a:moveTo>
                    <a:pt x="10" y="0"/>
                  </a:moveTo>
                  <a:lnTo>
                    <a:pt x="3970" y="449"/>
                  </a:lnTo>
                  <a:lnTo>
                    <a:pt x="3961" y="520"/>
                  </a:lnTo>
                  <a:lnTo>
                    <a:pt x="0" y="7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7189788" y="2620963"/>
              <a:ext cx="2838450" cy="1501775"/>
            </a:xfrm>
            <a:custGeom>
              <a:avLst/>
              <a:gdLst>
                <a:gd name="T0" fmla="*/ 3542 w 3574"/>
                <a:gd name="T1" fmla="*/ 0 h 1892"/>
                <a:gd name="T2" fmla="*/ 3574 w 3574"/>
                <a:gd name="T3" fmla="*/ 65 h 1892"/>
                <a:gd name="T4" fmla="*/ 32 w 3574"/>
                <a:gd name="T5" fmla="*/ 1892 h 1892"/>
                <a:gd name="T6" fmla="*/ 0 w 3574"/>
                <a:gd name="T7" fmla="*/ 1825 h 1892"/>
                <a:gd name="T8" fmla="*/ 3542 w 3574"/>
                <a:gd name="T9" fmla="*/ 0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4" h="1892">
                  <a:moveTo>
                    <a:pt x="3542" y="0"/>
                  </a:moveTo>
                  <a:lnTo>
                    <a:pt x="3574" y="65"/>
                  </a:lnTo>
                  <a:lnTo>
                    <a:pt x="32" y="1892"/>
                  </a:lnTo>
                  <a:lnTo>
                    <a:pt x="0" y="1825"/>
                  </a:lnTo>
                  <a:lnTo>
                    <a:pt x="3542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9450388" y="2419350"/>
              <a:ext cx="1423988" cy="2713037"/>
            </a:xfrm>
            <a:custGeom>
              <a:avLst/>
              <a:gdLst>
                <a:gd name="T0" fmla="*/ 67 w 1793"/>
                <a:gd name="T1" fmla="*/ 0 h 3420"/>
                <a:gd name="T2" fmla="*/ 1793 w 1793"/>
                <a:gd name="T3" fmla="*/ 3388 h 3420"/>
                <a:gd name="T4" fmla="*/ 1727 w 1793"/>
                <a:gd name="T5" fmla="*/ 3420 h 3420"/>
                <a:gd name="T6" fmla="*/ 0 w 1793"/>
                <a:gd name="T7" fmla="*/ 31 h 3420"/>
                <a:gd name="T8" fmla="*/ 67 w 1793"/>
                <a:gd name="T9" fmla="*/ 0 h 3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3" h="3420">
                  <a:moveTo>
                    <a:pt x="67" y="0"/>
                  </a:moveTo>
                  <a:lnTo>
                    <a:pt x="1793" y="3388"/>
                  </a:lnTo>
                  <a:lnTo>
                    <a:pt x="1727" y="3420"/>
                  </a:lnTo>
                  <a:lnTo>
                    <a:pt x="0" y="3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6873875" y="3573463"/>
              <a:ext cx="1184275" cy="1182687"/>
            </a:xfrm>
            <a:custGeom>
              <a:avLst/>
              <a:gdLst>
                <a:gd name="T0" fmla="*/ 746 w 1492"/>
                <a:gd name="T1" fmla="*/ 0 h 1491"/>
                <a:gd name="T2" fmla="*/ 833 w 1492"/>
                <a:gd name="T3" fmla="*/ 5 h 1491"/>
                <a:gd name="T4" fmla="*/ 917 w 1492"/>
                <a:gd name="T5" fmla="*/ 20 h 1491"/>
                <a:gd name="T6" fmla="*/ 998 w 1492"/>
                <a:gd name="T7" fmla="*/ 44 h 1491"/>
                <a:gd name="T8" fmla="*/ 1074 w 1492"/>
                <a:gd name="T9" fmla="*/ 76 h 1491"/>
                <a:gd name="T10" fmla="*/ 1147 w 1492"/>
                <a:gd name="T11" fmla="*/ 116 h 1491"/>
                <a:gd name="T12" fmla="*/ 1213 w 1492"/>
                <a:gd name="T13" fmla="*/ 165 h 1491"/>
                <a:gd name="T14" fmla="*/ 1274 w 1492"/>
                <a:gd name="T15" fmla="*/ 218 h 1491"/>
                <a:gd name="T16" fmla="*/ 1328 w 1492"/>
                <a:gd name="T17" fmla="*/ 279 h 1491"/>
                <a:gd name="T18" fmla="*/ 1376 w 1492"/>
                <a:gd name="T19" fmla="*/ 346 h 1491"/>
                <a:gd name="T20" fmla="*/ 1416 w 1492"/>
                <a:gd name="T21" fmla="*/ 418 h 1491"/>
                <a:gd name="T22" fmla="*/ 1449 w 1492"/>
                <a:gd name="T23" fmla="*/ 494 h 1491"/>
                <a:gd name="T24" fmla="*/ 1473 w 1492"/>
                <a:gd name="T25" fmla="*/ 575 h 1491"/>
                <a:gd name="T26" fmla="*/ 1488 w 1492"/>
                <a:gd name="T27" fmla="*/ 659 h 1491"/>
                <a:gd name="T28" fmla="*/ 1492 w 1492"/>
                <a:gd name="T29" fmla="*/ 746 h 1491"/>
                <a:gd name="T30" fmla="*/ 1488 w 1492"/>
                <a:gd name="T31" fmla="*/ 833 h 1491"/>
                <a:gd name="T32" fmla="*/ 1473 w 1492"/>
                <a:gd name="T33" fmla="*/ 917 h 1491"/>
                <a:gd name="T34" fmla="*/ 1449 w 1492"/>
                <a:gd name="T35" fmla="*/ 998 h 1491"/>
                <a:gd name="T36" fmla="*/ 1416 w 1492"/>
                <a:gd name="T37" fmla="*/ 1073 h 1491"/>
                <a:gd name="T38" fmla="*/ 1376 w 1492"/>
                <a:gd name="T39" fmla="*/ 1146 h 1491"/>
                <a:gd name="T40" fmla="*/ 1328 w 1492"/>
                <a:gd name="T41" fmla="*/ 1212 h 1491"/>
                <a:gd name="T42" fmla="*/ 1274 w 1492"/>
                <a:gd name="T43" fmla="*/ 1274 h 1491"/>
                <a:gd name="T44" fmla="*/ 1213 w 1492"/>
                <a:gd name="T45" fmla="*/ 1328 h 1491"/>
                <a:gd name="T46" fmla="*/ 1147 w 1492"/>
                <a:gd name="T47" fmla="*/ 1375 h 1491"/>
                <a:gd name="T48" fmla="*/ 1074 w 1492"/>
                <a:gd name="T49" fmla="*/ 1416 h 1491"/>
                <a:gd name="T50" fmla="*/ 998 w 1492"/>
                <a:gd name="T51" fmla="*/ 1448 h 1491"/>
                <a:gd name="T52" fmla="*/ 917 w 1492"/>
                <a:gd name="T53" fmla="*/ 1472 h 1491"/>
                <a:gd name="T54" fmla="*/ 833 w 1492"/>
                <a:gd name="T55" fmla="*/ 1487 h 1491"/>
                <a:gd name="T56" fmla="*/ 746 w 1492"/>
                <a:gd name="T57" fmla="*/ 1491 h 1491"/>
                <a:gd name="T58" fmla="*/ 659 w 1492"/>
                <a:gd name="T59" fmla="*/ 1487 h 1491"/>
                <a:gd name="T60" fmla="*/ 575 w 1492"/>
                <a:gd name="T61" fmla="*/ 1472 h 1491"/>
                <a:gd name="T62" fmla="*/ 494 w 1492"/>
                <a:gd name="T63" fmla="*/ 1448 h 1491"/>
                <a:gd name="T64" fmla="*/ 418 w 1492"/>
                <a:gd name="T65" fmla="*/ 1416 h 1491"/>
                <a:gd name="T66" fmla="*/ 346 w 1492"/>
                <a:gd name="T67" fmla="*/ 1375 h 1491"/>
                <a:gd name="T68" fmla="*/ 279 w 1492"/>
                <a:gd name="T69" fmla="*/ 1328 h 1491"/>
                <a:gd name="T70" fmla="*/ 218 w 1492"/>
                <a:gd name="T71" fmla="*/ 1274 h 1491"/>
                <a:gd name="T72" fmla="*/ 163 w 1492"/>
                <a:gd name="T73" fmla="*/ 1212 h 1491"/>
                <a:gd name="T74" fmla="*/ 116 w 1492"/>
                <a:gd name="T75" fmla="*/ 1146 h 1491"/>
                <a:gd name="T76" fmla="*/ 76 w 1492"/>
                <a:gd name="T77" fmla="*/ 1073 h 1491"/>
                <a:gd name="T78" fmla="*/ 44 w 1492"/>
                <a:gd name="T79" fmla="*/ 998 h 1491"/>
                <a:gd name="T80" fmla="*/ 19 w 1492"/>
                <a:gd name="T81" fmla="*/ 917 h 1491"/>
                <a:gd name="T82" fmla="*/ 5 w 1492"/>
                <a:gd name="T83" fmla="*/ 833 h 1491"/>
                <a:gd name="T84" fmla="*/ 0 w 1492"/>
                <a:gd name="T85" fmla="*/ 746 h 1491"/>
                <a:gd name="T86" fmla="*/ 5 w 1492"/>
                <a:gd name="T87" fmla="*/ 659 h 1491"/>
                <a:gd name="T88" fmla="*/ 19 w 1492"/>
                <a:gd name="T89" fmla="*/ 575 h 1491"/>
                <a:gd name="T90" fmla="*/ 44 w 1492"/>
                <a:gd name="T91" fmla="*/ 494 h 1491"/>
                <a:gd name="T92" fmla="*/ 76 w 1492"/>
                <a:gd name="T93" fmla="*/ 418 h 1491"/>
                <a:gd name="T94" fmla="*/ 116 w 1492"/>
                <a:gd name="T95" fmla="*/ 346 h 1491"/>
                <a:gd name="T96" fmla="*/ 163 w 1492"/>
                <a:gd name="T97" fmla="*/ 279 h 1491"/>
                <a:gd name="T98" fmla="*/ 218 w 1492"/>
                <a:gd name="T99" fmla="*/ 218 h 1491"/>
                <a:gd name="T100" fmla="*/ 279 w 1492"/>
                <a:gd name="T101" fmla="*/ 165 h 1491"/>
                <a:gd name="T102" fmla="*/ 346 w 1492"/>
                <a:gd name="T103" fmla="*/ 116 h 1491"/>
                <a:gd name="T104" fmla="*/ 418 w 1492"/>
                <a:gd name="T105" fmla="*/ 76 h 1491"/>
                <a:gd name="T106" fmla="*/ 494 w 1492"/>
                <a:gd name="T107" fmla="*/ 44 h 1491"/>
                <a:gd name="T108" fmla="*/ 575 w 1492"/>
                <a:gd name="T109" fmla="*/ 20 h 1491"/>
                <a:gd name="T110" fmla="*/ 659 w 1492"/>
                <a:gd name="T111" fmla="*/ 5 h 1491"/>
                <a:gd name="T112" fmla="*/ 746 w 1492"/>
                <a:gd name="T1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2" h="1491">
                  <a:moveTo>
                    <a:pt x="746" y="0"/>
                  </a:moveTo>
                  <a:lnTo>
                    <a:pt x="833" y="5"/>
                  </a:lnTo>
                  <a:lnTo>
                    <a:pt x="917" y="20"/>
                  </a:lnTo>
                  <a:lnTo>
                    <a:pt x="998" y="44"/>
                  </a:lnTo>
                  <a:lnTo>
                    <a:pt x="1074" y="76"/>
                  </a:lnTo>
                  <a:lnTo>
                    <a:pt x="1147" y="116"/>
                  </a:lnTo>
                  <a:lnTo>
                    <a:pt x="1213" y="165"/>
                  </a:lnTo>
                  <a:lnTo>
                    <a:pt x="1274" y="218"/>
                  </a:lnTo>
                  <a:lnTo>
                    <a:pt x="1328" y="279"/>
                  </a:lnTo>
                  <a:lnTo>
                    <a:pt x="1376" y="346"/>
                  </a:lnTo>
                  <a:lnTo>
                    <a:pt x="1416" y="418"/>
                  </a:lnTo>
                  <a:lnTo>
                    <a:pt x="1449" y="494"/>
                  </a:lnTo>
                  <a:lnTo>
                    <a:pt x="1473" y="575"/>
                  </a:lnTo>
                  <a:lnTo>
                    <a:pt x="1488" y="659"/>
                  </a:lnTo>
                  <a:lnTo>
                    <a:pt x="1492" y="746"/>
                  </a:lnTo>
                  <a:lnTo>
                    <a:pt x="1488" y="833"/>
                  </a:lnTo>
                  <a:lnTo>
                    <a:pt x="1473" y="917"/>
                  </a:lnTo>
                  <a:lnTo>
                    <a:pt x="1449" y="998"/>
                  </a:lnTo>
                  <a:lnTo>
                    <a:pt x="1416" y="1073"/>
                  </a:lnTo>
                  <a:lnTo>
                    <a:pt x="1376" y="1146"/>
                  </a:lnTo>
                  <a:lnTo>
                    <a:pt x="1328" y="1212"/>
                  </a:lnTo>
                  <a:lnTo>
                    <a:pt x="1274" y="1274"/>
                  </a:lnTo>
                  <a:lnTo>
                    <a:pt x="1213" y="1328"/>
                  </a:lnTo>
                  <a:lnTo>
                    <a:pt x="1147" y="1375"/>
                  </a:lnTo>
                  <a:lnTo>
                    <a:pt x="1074" y="1416"/>
                  </a:lnTo>
                  <a:lnTo>
                    <a:pt x="998" y="1448"/>
                  </a:lnTo>
                  <a:lnTo>
                    <a:pt x="917" y="1472"/>
                  </a:lnTo>
                  <a:lnTo>
                    <a:pt x="833" y="1487"/>
                  </a:lnTo>
                  <a:lnTo>
                    <a:pt x="746" y="1491"/>
                  </a:lnTo>
                  <a:lnTo>
                    <a:pt x="659" y="1487"/>
                  </a:lnTo>
                  <a:lnTo>
                    <a:pt x="575" y="1472"/>
                  </a:lnTo>
                  <a:lnTo>
                    <a:pt x="494" y="1448"/>
                  </a:lnTo>
                  <a:lnTo>
                    <a:pt x="418" y="1416"/>
                  </a:lnTo>
                  <a:lnTo>
                    <a:pt x="346" y="1375"/>
                  </a:lnTo>
                  <a:lnTo>
                    <a:pt x="279" y="1328"/>
                  </a:lnTo>
                  <a:lnTo>
                    <a:pt x="218" y="1274"/>
                  </a:lnTo>
                  <a:lnTo>
                    <a:pt x="163" y="1212"/>
                  </a:lnTo>
                  <a:lnTo>
                    <a:pt x="116" y="1146"/>
                  </a:lnTo>
                  <a:lnTo>
                    <a:pt x="76" y="1073"/>
                  </a:lnTo>
                  <a:lnTo>
                    <a:pt x="44" y="998"/>
                  </a:lnTo>
                  <a:lnTo>
                    <a:pt x="19" y="917"/>
                  </a:lnTo>
                  <a:lnTo>
                    <a:pt x="5" y="833"/>
                  </a:lnTo>
                  <a:lnTo>
                    <a:pt x="0" y="746"/>
                  </a:lnTo>
                  <a:lnTo>
                    <a:pt x="5" y="659"/>
                  </a:lnTo>
                  <a:lnTo>
                    <a:pt x="19" y="575"/>
                  </a:lnTo>
                  <a:lnTo>
                    <a:pt x="44" y="494"/>
                  </a:lnTo>
                  <a:lnTo>
                    <a:pt x="76" y="418"/>
                  </a:lnTo>
                  <a:lnTo>
                    <a:pt x="116" y="346"/>
                  </a:lnTo>
                  <a:lnTo>
                    <a:pt x="163" y="279"/>
                  </a:lnTo>
                  <a:lnTo>
                    <a:pt x="218" y="218"/>
                  </a:lnTo>
                  <a:lnTo>
                    <a:pt x="279" y="165"/>
                  </a:lnTo>
                  <a:lnTo>
                    <a:pt x="346" y="116"/>
                  </a:lnTo>
                  <a:lnTo>
                    <a:pt x="418" y="76"/>
                  </a:lnTo>
                  <a:lnTo>
                    <a:pt x="494" y="44"/>
                  </a:lnTo>
                  <a:lnTo>
                    <a:pt x="575" y="20"/>
                  </a:lnTo>
                  <a:lnTo>
                    <a:pt x="659" y="5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EE5713"/>
            </a:solidFill>
            <a:ln w="0">
              <a:solidFill>
                <a:srgbClr val="EE57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10115550" y="4240213"/>
              <a:ext cx="989013" cy="989012"/>
            </a:xfrm>
            <a:custGeom>
              <a:avLst/>
              <a:gdLst>
                <a:gd name="T0" fmla="*/ 624 w 1247"/>
                <a:gd name="T1" fmla="*/ 0 h 1246"/>
                <a:gd name="T2" fmla="*/ 701 w 1247"/>
                <a:gd name="T3" fmla="*/ 5 h 1246"/>
                <a:gd name="T4" fmla="*/ 777 w 1247"/>
                <a:gd name="T5" fmla="*/ 19 h 1246"/>
                <a:gd name="T6" fmla="*/ 848 w 1247"/>
                <a:gd name="T7" fmla="*/ 42 h 1246"/>
                <a:gd name="T8" fmla="*/ 916 w 1247"/>
                <a:gd name="T9" fmla="*/ 73 h 1246"/>
                <a:gd name="T10" fmla="*/ 979 w 1247"/>
                <a:gd name="T11" fmla="*/ 111 h 1246"/>
                <a:gd name="T12" fmla="*/ 1037 w 1247"/>
                <a:gd name="T13" fmla="*/ 157 h 1246"/>
                <a:gd name="T14" fmla="*/ 1089 w 1247"/>
                <a:gd name="T15" fmla="*/ 210 h 1246"/>
                <a:gd name="T16" fmla="*/ 1134 w 1247"/>
                <a:gd name="T17" fmla="*/ 266 h 1246"/>
                <a:gd name="T18" fmla="*/ 1173 w 1247"/>
                <a:gd name="T19" fmla="*/ 329 h 1246"/>
                <a:gd name="T20" fmla="*/ 1205 w 1247"/>
                <a:gd name="T21" fmla="*/ 397 h 1246"/>
                <a:gd name="T22" fmla="*/ 1228 w 1247"/>
                <a:gd name="T23" fmla="*/ 470 h 1246"/>
                <a:gd name="T24" fmla="*/ 1242 w 1247"/>
                <a:gd name="T25" fmla="*/ 544 h 1246"/>
                <a:gd name="T26" fmla="*/ 1247 w 1247"/>
                <a:gd name="T27" fmla="*/ 623 h 1246"/>
                <a:gd name="T28" fmla="*/ 1242 w 1247"/>
                <a:gd name="T29" fmla="*/ 701 h 1246"/>
                <a:gd name="T30" fmla="*/ 1228 w 1247"/>
                <a:gd name="T31" fmla="*/ 776 h 1246"/>
                <a:gd name="T32" fmla="*/ 1205 w 1247"/>
                <a:gd name="T33" fmla="*/ 847 h 1246"/>
                <a:gd name="T34" fmla="*/ 1173 w 1247"/>
                <a:gd name="T35" fmla="*/ 915 h 1246"/>
                <a:gd name="T36" fmla="*/ 1134 w 1247"/>
                <a:gd name="T37" fmla="*/ 978 h 1246"/>
                <a:gd name="T38" fmla="*/ 1089 w 1247"/>
                <a:gd name="T39" fmla="*/ 1036 h 1246"/>
                <a:gd name="T40" fmla="*/ 1037 w 1247"/>
                <a:gd name="T41" fmla="*/ 1088 h 1246"/>
                <a:gd name="T42" fmla="*/ 979 w 1247"/>
                <a:gd name="T43" fmla="*/ 1135 h 1246"/>
                <a:gd name="T44" fmla="*/ 916 w 1247"/>
                <a:gd name="T45" fmla="*/ 1172 h 1246"/>
                <a:gd name="T46" fmla="*/ 848 w 1247"/>
                <a:gd name="T47" fmla="*/ 1204 h 1246"/>
                <a:gd name="T48" fmla="*/ 777 w 1247"/>
                <a:gd name="T49" fmla="*/ 1227 h 1246"/>
                <a:gd name="T50" fmla="*/ 701 w 1247"/>
                <a:gd name="T51" fmla="*/ 1241 h 1246"/>
                <a:gd name="T52" fmla="*/ 624 w 1247"/>
                <a:gd name="T53" fmla="*/ 1246 h 1246"/>
                <a:gd name="T54" fmla="*/ 544 w 1247"/>
                <a:gd name="T55" fmla="*/ 1241 h 1246"/>
                <a:gd name="T56" fmla="*/ 470 w 1247"/>
                <a:gd name="T57" fmla="*/ 1227 h 1246"/>
                <a:gd name="T58" fmla="*/ 397 w 1247"/>
                <a:gd name="T59" fmla="*/ 1204 h 1246"/>
                <a:gd name="T60" fmla="*/ 330 w 1247"/>
                <a:gd name="T61" fmla="*/ 1172 h 1246"/>
                <a:gd name="T62" fmla="*/ 267 w 1247"/>
                <a:gd name="T63" fmla="*/ 1135 h 1246"/>
                <a:gd name="T64" fmla="*/ 210 w 1247"/>
                <a:gd name="T65" fmla="*/ 1088 h 1246"/>
                <a:gd name="T66" fmla="*/ 157 w 1247"/>
                <a:gd name="T67" fmla="*/ 1036 h 1246"/>
                <a:gd name="T68" fmla="*/ 112 w 1247"/>
                <a:gd name="T69" fmla="*/ 978 h 1246"/>
                <a:gd name="T70" fmla="*/ 73 w 1247"/>
                <a:gd name="T71" fmla="*/ 915 h 1246"/>
                <a:gd name="T72" fmla="*/ 42 w 1247"/>
                <a:gd name="T73" fmla="*/ 847 h 1246"/>
                <a:gd name="T74" fmla="*/ 19 w 1247"/>
                <a:gd name="T75" fmla="*/ 776 h 1246"/>
                <a:gd name="T76" fmla="*/ 5 w 1247"/>
                <a:gd name="T77" fmla="*/ 701 h 1246"/>
                <a:gd name="T78" fmla="*/ 0 w 1247"/>
                <a:gd name="T79" fmla="*/ 623 h 1246"/>
                <a:gd name="T80" fmla="*/ 5 w 1247"/>
                <a:gd name="T81" fmla="*/ 544 h 1246"/>
                <a:gd name="T82" fmla="*/ 19 w 1247"/>
                <a:gd name="T83" fmla="*/ 470 h 1246"/>
                <a:gd name="T84" fmla="*/ 42 w 1247"/>
                <a:gd name="T85" fmla="*/ 397 h 1246"/>
                <a:gd name="T86" fmla="*/ 73 w 1247"/>
                <a:gd name="T87" fmla="*/ 329 h 1246"/>
                <a:gd name="T88" fmla="*/ 112 w 1247"/>
                <a:gd name="T89" fmla="*/ 266 h 1246"/>
                <a:gd name="T90" fmla="*/ 157 w 1247"/>
                <a:gd name="T91" fmla="*/ 210 h 1246"/>
                <a:gd name="T92" fmla="*/ 210 w 1247"/>
                <a:gd name="T93" fmla="*/ 157 h 1246"/>
                <a:gd name="T94" fmla="*/ 267 w 1247"/>
                <a:gd name="T95" fmla="*/ 111 h 1246"/>
                <a:gd name="T96" fmla="*/ 330 w 1247"/>
                <a:gd name="T97" fmla="*/ 73 h 1246"/>
                <a:gd name="T98" fmla="*/ 397 w 1247"/>
                <a:gd name="T99" fmla="*/ 42 h 1246"/>
                <a:gd name="T100" fmla="*/ 470 w 1247"/>
                <a:gd name="T101" fmla="*/ 19 h 1246"/>
                <a:gd name="T102" fmla="*/ 544 w 1247"/>
                <a:gd name="T103" fmla="*/ 5 h 1246"/>
                <a:gd name="T104" fmla="*/ 624 w 1247"/>
                <a:gd name="T105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7" h="1246">
                  <a:moveTo>
                    <a:pt x="624" y="0"/>
                  </a:moveTo>
                  <a:lnTo>
                    <a:pt x="701" y="5"/>
                  </a:lnTo>
                  <a:lnTo>
                    <a:pt x="777" y="19"/>
                  </a:lnTo>
                  <a:lnTo>
                    <a:pt x="848" y="42"/>
                  </a:lnTo>
                  <a:lnTo>
                    <a:pt x="916" y="73"/>
                  </a:lnTo>
                  <a:lnTo>
                    <a:pt x="979" y="111"/>
                  </a:lnTo>
                  <a:lnTo>
                    <a:pt x="1037" y="157"/>
                  </a:lnTo>
                  <a:lnTo>
                    <a:pt x="1089" y="210"/>
                  </a:lnTo>
                  <a:lnTo>
                    <a:pt x="1134" y="266"/>
                  </a:lnTo>
                  <a:lnTo>
                    <a:pt x="1173" y="329"/>
                  </a:lnTo>
                  <a:lnTo>
                    <a:pt x="1205" y="397"/>
                  </a:lnTo>
                  <a:lnTo>
                    <a:pt x="1228" y="470"/>
                  </a:lnTo>
                  <a:lnTo>
                    <a:pt x="1242" y="544"/>
                  </a:lnTo>
                  <a:lnTo>
                    <a:pt x="1247" y="623"/>
                  </a:lnTo>
                  <a:lnTo>
                    <a:pt x="1242" y="701"/>
                  </a:lnTo>
                  <a:lnTo>
                    <a:pt x="1228" y="776"/>
                  </a:lnTo>
                  <a:lnTo>
                    <a:pt x="1205" y="847"/>
                  </a:lnTo>
                  <a:lnTo>
                    <a:pt x="1173" y="915"/>
                  </a:lnTo>
                  <a:lnTo>
                    <a:pt x="1134" y="978"/>
                  </a:lnTo>
                  <a:lnTo>
                    <a:pt x="1089" y="1036"/>
                  </a:lnTo>
                  <a:lnTo>
                    <a:pt x="1037" y="1088"/>
                  </a:lnTo>
                  <a:lnTo>
                    <a:pt x="979" y="1135"/>
                  </a:lnTo>
                  <a:lnTo>
                    <a:pt x="916" y="1172"/>
                  </a:lnTo>
                  <a:lnTo>
                    <a:pt x="848" y="1204"/>
                  </a:lnTo>
                  <a:lnTo>
                    <a:pt x="777" y="1227"/>
                  </a:lnTo>
                  <a:lnTo>
                    <a:pt x="701" y="1241"/>
                  </a:lnTo>
                  <a:lnTo>
                    <a:pt x="624" y="1246"/>
                  </a:lnTo>
                  <a:lnTo>
                    <a:pt x="544" y="1241"/>
                  </a:lnTo>
                  <a:lnTo>
                    <a:pt x="470" y="1227"/>
                  </a:lnTo>
                  <a:lnTo>
                    <a:pt x="397" y="1204"/>
                  </a:lnTo>
                  <a:lnTo>
                    <a:pt x="330" y="1172"/>
                  </a:lnTo>
                  <a:lnTo>
                    <a:pt x="267" y="1135"/>
                  </a:lnTo>
                  <a:lnTo>
                    <a:pt x="210" y="1088"/>
                  </a:lnTo>
                  <a:lnTo>
                    <a:pt x="157" y="1036"/>
                  </a:lnTo>
                  <a:lnTo>
                    <a:pt x="112" y="978"/>
                  </a:lnTo>
                  <a:lnTo>
                    <a:pt x="73" y="915"/>
                  </a:lnTo>
                  <a:lnTo>
                    <a:pt x="42" y="847"/>
                  </a:lnTo>
                  <a:lnTo>
                    <a:pt x="19" y="776"/>
                  </a:lnTo>
                  <a:lnTo>
                    <a:pt x="5" y="701"/>
                  </a:lnTo>
                  <a:lnTo>
                    <a:pt x="0" y="623"/>
                  </a:lnTo>
                  <a:lnTo>
                    <a:pt x="5" y="544"/>
                  </a:lnTo>
                  <a:lnTo>
                    <a:pt x="19" y="470"/>
                  </a:lnTo>
                  <a:lnTo>
                    <a:pt x="42" y="397"/>
                  </a:lnTo>
                  <a:lnTo>
                    <a:pt x="73" y="329"/>
                  </a:lnTo>
                  <a:lnTo>
                    <a:pt x="112" y="266"/>
                  </a:lnTo>
                  <a:lnTo>
                    <a:pt x="157" y="210"/>
                  </a:lnTo>
                  <a:lnTo>
                    <a:pt x="210" y="157"/>
                  </a:lnTo>
                  <a:lnTo>
                    <a:pt x="267" y="111"/>
                  </a:lnTo>
                  <a:lnTo>
                    <a:pt x="330" y="73"/>
                  </a:lnTo>
                  <a:lnTo>
                    <a:pt x="397" y="42"/>
                  </a:lnTo>
                  <a:lnTo>
                    <a:pt x="470" y="19"/>
                  </a:lnTo>
                  <a:lnTo>
                    <a:pt x="544" y="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A134"/>
            </a:solidFill>
            <a:ln w="0">
              <a:solidFill>
                <a:srgbClr val="FFA13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9075738" y="2171700"/>
              <a:ext cx="1498600" cy="1495425"/>
            </a:xfrm>
            <a:custGeom>
              <a:avLst/>
              <a:gdLst>
                <a:gd name="T0" fmla="*/ 1040 w 1886"/>
                <a:gd name="T1" fmla="*/ 5 h 1885"/>
                <a:gd name="T2" fmla="*/ 1224 w 1886"/>
                <a:gd name="T3" fmla="*/ 43 h 1885"/>
                <a:gd name="T4" fmla="*/ 1394 w 1886"/>
                <a:gd name="T5" fmla="*/ 114 h 1885"/>
                <a:gd name="T6" fmla="*/ 1544 w 1886"/>
                <a:gd name="T7" fmla="*/ 216 h 1885"/>
                <a:gd name="T8" fmla="*/ 1672 w 1886"/>
                <a:gd name="T9" fmla="*/ 343 h 1885"/>
                <a:gd name="T10" fmla="*/ 1773 w 1886"/>
                <a:gd name="T11" fmla="*/ 494 h 1885"/>
                <a:gd name="T12" fmla="*/ 1844 w 1886"/>
                <a:gd name="T13" fmla="*/ 663 h 1885"/>
                <a:gd name="T14" fmla="*/ 1881 w 1886"/>
                <a:gd name="T15" fmla="*/ 847 h 1885"/>
                <a:gd name="T16" fmla="*/ 1881 w 1886"/>
                <a:gd name="T17" fmla="*/ 1039 h 1885"/>
                <a:gd name="T18" fmla="*/ 1844 w 1886"/>
                <a:gd name="T19" fmla="*/ 1223 h 1885"/>
                <a:gd name="T20" fmla="*/ 1773 w 1886"/>
                <a:gd name="T21" fmla="*/ 1392 h 1885"/>
                <a:gd name="T22" fmla="*/ 1672 w 1886"/>
                <a:gd name="T23" fmla="*/ 1543 h 1885"/>
                <a:gd name="T24" fmla="*/ 1544 w 1886"/>
                <a:gd name="T25" fmla="*/ 1670 h 1885"/>
                <a:gd name="T26" fmla="*/ 1394 w 1886"/>
                <a:gd name="T27" fmla="*/ 1772 h 1885"/>
                <a:gd name="T28" fmla="*/ 1224 w 1886"/>
                <a:gd name="T29" fmla="*/ 1843 h 1885"/>
                <a:gd name="T30" fmla="*/ 1040 w 1886"/>
                <a:gd name="T31" fmla="*/ 1880 h 1885"/>
                <a:gd name="T32" fmla="*/ 848 w 1886"/>
                <a:gd name="T33" fmla="*/ 1880 h 1885"/>
                <a:gd name="T34" fmla="*/ 664 w 1886"/>
                <a:gd name="T35" fmla="*/ 1843 h 1885"/>
                <a:gd name="T36" fmla="*/ 494 w 1886"/>
                <a:gd name="T37" fmla="*/ 1772 h 1885"/>
                <a:gd name="T38" fmla="*/ 344 w 1886"/>
                <a:gd name="T39" fmla="*/ 1670 h 1885"/>
                <a:gd name="T40" fmla="*/ 216 w 1886"/>
                <a:gd name="T41" fmla="*/ 1543 h 1885"/>
                <a:gd name="T42" fmla="*/ 115 w 1886"/>
                <a:gd name="T43" fmla="*/ 1392 h 1885"/>
                <a:gd name="T44" fmla="*/ 42 w 1886"/>
                <a:gd name="T45" fmla="*/ 1223 h 1885"/>
                <a:gd name="T46" fmla="*/ 5 w 1886"/>
                <a:gd name="T47" fmla="*/ 1039 h 1885"/>
                <a:gd name="T48" fmla="*/ 5 w 1886"/>
                <a:gd name="T49" fmla="*/ 847 h 1885"/>
                <a:gd name="T50" fmla="*/ 42 w 1886"/>
                <a:gd name="T51" fmla="*/ 663 h 1885"/>
                <a:gd name="T52" fmla="*/ 115 w 1886"/>
                <a:gd name="T53" fmla="*/ 494 h 1885"/>
                <a:gd name="T54" fmla="*/ 216 w 1886"/>
                <a:gd name="T55" fmla="*/ 343 h 1885"/>
                <a:gd name="T56" fmla="*/ 344 w 1886"/>
                <a:gd name="T57" fmla="*/ 216 h 1885"/>
                <a:gd name="T58" fmla="*/ 494 w 1886"/>
                <a:gd name="T59" fmla="*/ 114 h 1885"/>
                <a:gd name="T60" fmla="*/ 664 w 1886"/>
                <a:gd name="T61" fmla="*/ 43 h 1885"/>
                <a:gd name="T62" fmla="*/ 848 w 1886"/>
                <a:gd name="T63" fmla="*/ 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86" h="1885">
                  <a:moveTo>
                    <a:pt x="943" y="0"/>
                  </a:moveTo>
                  <a:lnTo>
                    <a:pt x="1040" y="5"/>
                  </a:lnTo>
                  <a:lnTo>
                    <a:pt x="1134" y="19"/>
                  </a:lnTo>
                  <a:lnTo>
                    <a:pt x="1224" y="43"/>
                  </a:lnTo>
                  <a:lnTo>
                    <a:pt x="1311" y="74"/>
                  </a:lnTo>
                  <a:lnTo>
                    <a:pt x="1394" y="114"/>
                  </a:lnTo>
                  <a:lnTo>
                    <a:pt x="1471" y="161"/>
                  </a:lnTo>
                  <a:lnTo>
                    <a:pt x="1544" y="216"/>
                  </a:lnTo>
                  <a:lnTo>
                    <a:pt x="1610" y="276"/>
                  </a:lnTo>
                  <a:lnTo>
                    <a:pt x="1672" y="343"/>
                  </a:lnTo>
                  <a:lnTo>
                    <a:pt x="1726" y="416"/>
                  </a:lnTo>
                  <a:lnTo>
                    <a:pt x="1773" y="494"/>
                  </a:lnTo>
                  <a:lnTo>
                    <a:pt x="1814" y="576"/>
                  </a:lnTo>
                  <a:lnTo>
                    <a:pt x="1844" y="663"/>
                  </a:lnTo>
                  <a:lnTo>
                    <a:pt x="1869" y="753"/>
                  </a:lnTo>
                  <a:lnTo>
                    <a:pt x="1881" y="847"/>
                  </a:lnTo>
                  <a:lnTo>
                    <a:pt x="1886" y="942"/>
                  </a:lnTo>
                  <a:lnTo>
                    <a:pt x="1881" y="1039"/>
                  </a:lnTo>
                  <a:lnTo>
                    <a:pt x="1869" y="1133"/>
                  </a:lnTo>
                  <a:lnTo>
                    <a:pt x="1844" y="1223"/>
                  </a:lnTo>
                  <a:lnTo>
                    <a:pt x="1814" y="1310"/>
                  </a:lnTo>
                  <a:lnTo>
                    <a:pt x="1773" y="1392"/>
                  </a:lnTo>
                  <a:lnTo>
                    <a:pt x="1726" y="1470"/>
                  </a:lnTo>
                  <a:lnTo>
                    <a:pt x="1672" y="1543"/>
                  </a:lnTo>
                  <a:lnTo>
                    <a:pt x="1610" y="1609"/>
                  </a:lnTo>
                  <a:lnTo>
                    <a:pt x="1544" y="1670"/>
                  </a:lnTo>
                  <a:lnTo>
                    <a:pt x="1471" y="1725"/>
                  </a:lnTo>
                  <a:lnTo>
                    <a:pt x="1394" y="1772"/>
                  </a:lnTo>
                  <a:lnTo>
                    <a:pt x="1311" y="1812"/>
                  </a:lnTo>
                  <a:lnTo>
                    <a:pt x="1224" y="1843"/>
                  </a:lnTo>
                  <a:lnTo>
                    <a:pt x="1134" y="1867"/>
                  </a:lnTo>
                  <a:lnTo>
                    <a:pt x="1040" y="1880"/>
                  </a:lnTo>
                  <a:lnTo>
                    <a:pt x="943" y="1885"/>
                  </a:lnTo>
                  <a:lnTo>
                    <a:pt x="848" y="1880"/>
                  </a:lnTo>
                  <a:lnTo>
                    <a:pt x="754" y="1867"/>
                  </a:lnTo>
                  <a:lnTo>
                    <a:pt x="664" y="1843"/>
                  </a:lnTo>
                  <a:lnTo>
                    <a:pt x="576" y="1812"/>
                  </a:lnTo>
                  <a:lnTo>
                    <a:pt x="494" y="1772"/>
                  </a:lnTo>
                  <a:lnTo>
                    <a:pt x="417" y="1725"/>
                  </a:lnTo>
                  <a:lnTo>
                    <a:pt x="344" y="1670"/>
                  </a:lnTo>
                  <a:lnTo>
                    <a:pt x="276" y="1609"/>
                  </a:lnTo>
                  <a:lnTo>
                    <a:pt x="216" y="1543"/>
                  </a:lnTo>
                  <a:lnTo>
                    <a:pt x="161" y="1470"/>
                  </a:lnTo>
                  <a:lnTo>
                    <a:pt x="115" y="1392"/>
                  </a:lnTo>
                  <a:lnTo>
                    <a:pt x="74" y="1310"/>
                  </a:lnTo>
                  <a:lnTo>
                    <a:pt x="42" y="1223"/>
                  </a:lnTo>
                  <a:lnTo>
                    <a:pt x="19" y="1133"/>
                  </a:lnTo>
                  <a:lnTo>
                    <a:pt x="5" y="1039"/>
                  </a:lnTo>
                  <a:lnTo>
                    <a:pt x="0" y="942"/>
                  </a:lnTo>
                  <a:lnTo>
                    <a:pt x="5" y="847"/>
                  </a:lnTo>
                  <a:lnTo>
                    <a:pt x="19" y="753"/>
                  </a:lnTo>
                  <a:lnTo>
                    <a:pt x="42" y="663"/>
                  </a:lnTo>
                  <a:lnTo>
                    <a:pt x="74" y="576"/>
                  </a:lnTo>
                  <a:lnTo>
                    <a:pt x="115" y="494"/>
                  </a:lnTo>
                  <a:lnTo>
                    <a:pt x="161" y="416"/>
                  </a:lnTo>
                  <a:lnTo>
                    <a:pt x="216" y="343"/>
                  </a:lnTo>
                  <a:lnTo>
                    <a:pt x="276" y="276"/>
                  </a:lnTo>
                  <a:lnTo>
                    <a:pt x="344" y="216"/>
                  </a:lnTo>
                  <a:lnTo>
                    <a:pt x="417" y="161"/>
                  </a:lnTo>
                  <a:lnTo>
                    <a:pt x="494" y="114"/>
                  </a:lnTo>
                  <a:lnTo>
                    <a:pt x="576" y="74"/>
                  </a:lnTo>
                  <a:lnTo>
                    <a:pt x="664" y="43"/>
                  </a:lnTo>
                  <a:lnTo>
                    <a:pt x="754" y="19"/>
                  </a:lnTo>
                  <a:lnTo>
                    <a:pt x="848" y="5"/>
                  </a:lnTo>
                  <a:lnTo>
                    <a:pt x="943" y="0"/>
                  </a:lnTo>
                  <a:close/>
                </a:path>
              </a:pathLst>
            </a:custGeom>
            <a:solidFill>
              <a:srgbClr val="FF8019"/>
            </a:solidFill>
            <a:ln w="0">
              <a:solidFill>
                <a:srgbClr val="FF801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400" y="2023683"/>
            <a:ext cx="1524736" cy="152473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832" y="2113755"/>
            <a:ext cx="1434664" cy="143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292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663335" y="3467100"/>
            <a:ext cx="5819868" cy="471015"/>
          </a:xfrm>
        </p:spPr>
        <p:txBody>
          <a:bodyPr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  <a:latin typeface="Century Gothic" panose="020B050202020202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s-VE" noProof="0" dirty="0" err="1"/>
              <a:t>Timelines</a:t>
            </a:r>
            <a:r>
              <a:rPr lang="es-VE" dirty="0"/>
              <a:t>,</a:t>
            </a:r>
            <a:r>
              <a:rPr lang="es-VE" noProof="0" dirty="0"/>
              <a:t>Charts and </a:t>
            </a:r>
            <a:r>
              <a:rPr lang="es-VE" noProof="0" dirty="0" err="1"/>
              <a:t>Graphs</a:t>
            </a:r>
            <a:endParaRPr lang="es-VE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4337825" y="2636103"/>
            <a:ext cx="7620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PRESENTATION NAME</a:t>
            </a:r>
          </a:p>
        </p:txBody>
      </p:sp>
    </p:spTree>
    <p:extLst>
      <p:ext uri="{BB962C8B-B14F-4D97-AF65-F5344CB8AC3E}">
        <p14:creationId xmlns:p14="http://schemas.microsoft.com/office/powerpoint/2010/main" val="1541465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/>
          <p:cNvSpPr/>
          <p:nvPr/>
        </p:nvSpPr>
        <p:spPr>
          <a:xfrm>
            <a:off x="5226878" y="457200"/>
            <a:ext cx="6965122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10"/>
          <p:cNvSpPr>
            <a:spLocks/>
          </p:cNvSpPr>
          <p:nvPr/>
        </p:nvSpPr>
        <p:spPr bwMode="auto">
          <a:xfrm>
            <a:off x="693737" y="3467100"/>
            <a:ext cx="2642734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39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4DD9FF"/>
          </a:solidFill>
          <a:ln w="0">
            <a:solidFill>
              <a:srgbClr val="4DD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11"/>
          <p:cNvSpPr>
            <a:spLocks/>
          </p:cNvSpPr>
          <p:nvPr/>
        </p:nvSpPr>
        <p:spPr bwMode="auto">
          <a:xfrm>
            <a:off x="3332798" y="3467100"/>
            <a:ext cx="2664959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46A8FF"/>
          </a:solidFill>
          <a:ln w="0">
            <a:solidFill>
              <a:srgbClr val="46A8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2"/>
          <p:cNvSpPr>
            <a:spLocks/>
          </p:cNvSpPr>
          <p:nvPr/>
        </p:nvSpPr>
        <p:spPr bwMode="auto">
          <a:xfrm>
            <a:off x="5956663" y="3467100"/>
            <a:ext cx="2661286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40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40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A60FF"/>
          </a:solidFill>
          <a:ln w="0">
            <a:solidFill>
              <a:srgbClr val="1A60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13"/>
          <p:cNvSpPr>
            <a:spLocks/>
          </p:cNvSpPr>
          <p:nvPr/>
        </p:nvSpPr>
        <p:spPr bwMode="auto">
          <a:xfrm>
            <a:off x="8617950" y="3467100"/>
            <a:ext cx="2825114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0F42FF"/>
          </a:solidFill>
          <a:ln w="0">
            <a:solidFill>
              <a:srgbClr val="0F42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1041792" y="2943880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1380197" y="3790950"/>
            <a:ext cx="1266139" cy="2317951"/>
            <a:chOff x="1380197" y="4314170"/>
            <a:chExt cx="1266139" cy="2317951"/>
          </a:xfrm>
        </p:grpSpPr>
        <p:sp>
          <p:nvSpPr>
            <p:cNvPr id="90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96" name="Picture 9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23" y="5172231"/>
            <a:ext cx="647188" cy="647188"/>
          </a:xfrm>
          <a:prstGeom prst="rect">
            <a:avLst/>
          </a:prstGeom>
        </p:spPr>
      </p:pic>
      <p:sp>
        <p:nvSpPr>
          <p:cNvPr id="97" name="Rectangle 96"/>
          <p:cNvSpPr/>
          <p:nvPr/>
        </p:nvSpPr>
        <p:spPr>
          <a:xfrm>
            <a:off x="5856907" y="2061137"/>
            <a:ext cx="274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Click here to add your own text.</a:t>
            </a:r>
          </a:p>
        </p:txBody>
      </p:sp>
      <p:grpSp>
        <p:nvGrpSpPr>
          <p:cNvPr id="98" name="Group 97"/>
          <p:cNvGrpSpPr/>
          <p:nvPr/>
        </p:nvGrpSpPr>
        <p:grpSpPr>
          <a:xfrm rot="10800000">
            <a:off x="4189361" y="1149149"/>
            <a:ext cx="1266139" cy="2317951"/>
            <a:chOff x="1380197" y="4314170"/>
            <a:chExt cx="1266139" cy="2317951"/>
          </a:xfrm>
        </p:grpSpPr>
        <p:sp>
          <p:nvSpPr>
            <p:cNvPr id="99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3813265" y="3787742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2002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3343132" y="4261051"/>
            <a:ext cx="28832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Click here to add your own text.</a:t>
            </a: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328" y="1377147"/>
            <a:ext cx="769551" cy="769551"/>
          </a:xfrm>
          <a:prstGeom prst="rect">
            <a:avLst/>
          </a:prstGeom>
        </p:spPr>
      </p:pic>
      <p:sp>
        <p:nvSpPr>
          <p:cNvPr id="106" name="Rectangle 105"/>
          <p:cNvSpPr/>
          <p:nvPr/>
        </p:nvSpPr>
        <p:spPr>
          <a:xfrm>
            <a:off x="868595" y="2014279"/>
            <a:ext cx="27272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233012" y="2943880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2004</a:t>
            </a:r>
          </a:p>
        </p:txBody>
      </p:sp>
      <p:grpSp>
        <p:nvGrpSpPr>
          <p:cNvPr id="108" name="Group 107"/>
          <p:cNvGrpSpPr/>
          <p:nvPr/>
        </p:nvGrpSpPr>
        <p:grpSpPr>
          <a:xfrm>
            <a:off x="6610918" y="3793018"/>
            <a:ext cx="1266139" cy="2317951"/>
            <a:chOff x="1380197" y="4314170"/>
            <a:chExt cx="1266139" cy="2317951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2" name="Picture 1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921" y="5252550"/>
            <a:ext cx="588132" cy="588132"/>
          </a:xfrm>
          <a:prstGeom prst="rect">
            <a:avLst/>
          </a:prstGeom>
        </p:spPr>
      </p:pic>
      <p:grpSp>
        <p:nvGrpSpPr>
          <p:cNvPr id="113" name="Group 112"/>
          <p:cNvGrpSpPr/>
          <p:nvPr/>
        </p:nvGrpSpPr>
        <p:grpSpPr>
          <a:xfrm rot="10800000">
            <a:off x="9240332" y="1149149"/>
            <a:ext cx="1266139" cy="2317951"/>
            <a:chOff x="1380197" y="4314170"/>
            <a:chExt cx="1266139" cy="2317951"/>
          </a:xfrm>
        </p:grpSpPr>
        <p:sp>
          <p:nvSpPr>
            <p:cNvPr id="114" name="Freeform 10"/>
            <p:cNvSpPr>
              <a:spLocks noEditPoints="1"/>
            </p:cNvSpPr>
            <p:nvPr/>
          </p:nvSpPr>
          <p:spPr bwMode="auto">
            <a:xfrm rot="10800000">
              <a:off x="1380197" y="5402437"/>
              <a:ext cx="1266139" cy="122968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6"/>
            <p:cNvSpPr>
              <a:spLocks/>
            </p:cNvSpPr>
            <p:nvPr/>
          </p:nvSpPr>
          <p:spPr bwMode="auto">
            <a:xfrm rot="10800000">
              <a:off x="1470819" y="5243079"/>
              <a:ext cx="1086187" cy="232135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7"/>
            <p:cNvSpPr>
              <a:spLocks noChangeArrowheads="1"/>
            </p:cNvSpPr>
            <p:nvPr/>
          </p:nvSpPr>
          <p:spPr bwMode="auto">
            <a:xfrm rot="10800000" flipH="1">
              <a:off x="2024917" y="4314170"/>
              <a:ext cx="52077" cy="9402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0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17" name="Picture 1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254" y="1425375"/>
            <a:ext cx="684994" cy="684994"/>
          </a:xfrm>
          <a:prstGeom prst="rect">
            <a:avLst/>
          </a:prstGeom>
        </p:spPr>
      </p:pic>
      <p:sp>
        <p:nvSpPr>
          <p:cNvPr id="118" name="TextBox 117"/>
          <p:cNvSpPr txBox="1"/>
          <p:nvPr/>
        </p:nvSpPr>
        <p:spPr>
          <a:xfrm>
            <a:off x="8945447" y="3787742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2006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8544369" y="4175319"/>
            <a:ext cx="2745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Click here to add your own text.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5207872" y="408057"/>
            <a:ext cx="6374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HORIZONTAL TIMELINE</a:t>
            </a:r>
          </a:p>
        </p:txBody>
      </p:sp>
    </p:spTree>
    <p:extLst>
      <p:ext uri="{BB962C8B-B14F-4D97-AF65-F5344CB8AC3E}">
        <p14:creationId xmlns:p14="http://schemas.microsoft.com/office/powerpoint/2010/main" val="4048327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5981700" y="457200"/>
            <a:ext cx="62103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5519271" y="3572691"/>
            <a:ext cx="926239" cy="2373030"/>
            <a:chOff x="5056445" y="3426248"/>
            <a:chExt cx="926239" cy="2373030"/>
          </a:xfrm>
        </p:grpSpPr>
        <p:sp>
          <p:nvSpPr>
            <p:cNvPr id="3" name="Freeform 6"/>
            <p:cNvSpPr>
              <a:spLocks noEditPoints="1"/>
            </p:cNvSpPr>
            <p:nvPr/>
          </p:nvSpPr>
          <p:spPr bwMode="auto">
            <a:xfrm rot="10800000">
              <a:off x="5056445" y="4897434"/>
              <a:ext cx="923406" cy="899092"/>
            </a:xfrm>
            <a:custGeom>
              <a:avLst/>
              <a:gdLst>
                <a:gd name="T0" fmla="*/ 369 w 978"/>
                <a:gd name="T1" fmla="*/ 206 h 980"/>
                <a:gd name="T2" fmla="*/ 251 w 978"/>
                <a:gd name="T3" fmla="*/ 295 h 980"/>
                <a:gd name="T4" fmla="*/ 188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3 w 978"/>
                <a:gd name="T15" fmla="*/ 745 h 980"/>
                <a:gd name="T16" fmla="*/ 760 w 978"/>
                <a:gd name="T17" fmla="*/ 638 h 980"/>
                <a:gd name="T18" fmla="*/ 797 w 978"/>
                <a:gd name="T19" fmla="*/ 490 h 980"/>
                <a:gd name="T20" fmla="*/ 760 w 978"/>
                <a:gd name="T21" fmla="*/ 343 h 980"/>
                <a:gd name="T22" fmla="*/ 663 w 978"/>
                <a:gd name="T23" fmla="*/ 235 h 980"/>
                <a:gd name="T24" fmla="*/ 521 w 978"/>
                <a:gd name="T25" fmla="*/ 183 h 980"/>
                <a:gd name="T26" fmla="*/ 586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8 w 978"/>
                <a:gd name="T33" fmla="*/ 553 h 980"/>
                <a:gd name="T34" fmla="*/ 758 w 978"/>
                <a:gd name="T35" fmla="*/ 673 h 980"/>
                <a:gd name="T36" fmla="*/ 643 w 978"/>
                <a:gd name="T37" fmla="*/ 777 h 980"/>
                <a:gd name="T38" fmla="*/ 489 w 978"/>
                <a:gd name="T39" fmla="*/ 815 h 980"/>
                <a:gd name="T40" fmla="*/ 336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60 w 978"/>
                <a:gd name="T49" fmla="*/ 260 h 980"/>
                <a:gd name="T50" fmla="*/ 392 w 978"/>
                <a:gd name="T51" fmla="*/ 179 h 980"/>
                <a:gd name="T52" fmla="*/ 464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8 w 978"/>
                <a:gd name="T59" fmla="*/ 350 h 980"/>
                <a:gd name="T60" fmla="*/ 18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8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3 w 978"/>
                <a:gd name="T77" fmla="*/ 653 h 980"/>
                <a:gd name="T78" fmla="*/ 960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3 w 978"/>
                <a:gd name="T87" fmla="*/ 26 h 980"/>
                <a:gd name="T88" fmla="*/ 489 w 978"/>
                <a:gd name="T89" fmla="*/ 0 h 980"/>
                <a:gd name="T90" fmla="*/ 612 w 978"/>
                <a:gd name="T91" fmla="*/ 16 h 980"/>
                <a:gd name="T92" fmla="*/ 764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3 w 978"/>
                <a:gd name="T99" fmla="*/ 563 h 980"/>
                <a:gd name="T100" fmla="*/ 940 w 978"/>
                <a:gd name="T101" fmla="*/ 681 h 980"/>
                <a:gd name="T102" fmla="*/ 800 w 978"/>
                <a:gd name="T103" fmla="*/ 868 h 980"/>
                <a:gd name="T104" fmla="*/ 635 w 978"/>
                <a:gd name="T105" fmla="*/ 958 h 980"/>
                <a:gd name="T106" fmla="*/ 514 w 978"/>
                <a:gd name="T107" fmla="*/ 979 h 980"/>
                <a:gd name="T108" fmla="*/ 389 w 978"/>
                <a:gd name="T109" fmla="*/ 970 h 980"/>
                <a:gd name="T110" fmla="*/ 215 w 978"/>
                <a:gd name="T111" fmla="*/ 896 h 980"/>
                <a:gd name="T112" fmla="*/ 58 w 978"/>
                <a:gd name="T113" fmla="*/ 722 h 980"/>
                <a:gd name="T114" fmla="*/ 10 w 978"/>
                <a:gd name="T115" fmla="*/ 587 h 980"/>
                <a:gd name="T116" fmla="*/ 2 w 978"/>
                <a:gd name="T117" fmla="*/ 441 h 980"/>
                <a:gd name="T118" fmla="*/ 39 w 978"/>
                <a:gd name="T119" fmla="*/ 300 h 980"/>
                <a:gd name="T120" fmla="*/ 178 w 978"/>
                <a:gd name="T121" fmla="*/ 113 h 980"/>
                <a:gd name="T122" fmla="*/ 366 w 978"/>
                <a:gd name="T123" fmla="*/ 16 h 980"/>
                <a:gd name="T124" fmla="*/ 489 w 978"/>
                <a:gd name="T125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9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9" y="206"/>
                  </a:lnTo>
                  <a:lnTo>
                    <a:pt x="342" y="218"/>
                  </a:lnTo>
                  <a:lnTo>
                    <a:pt x="316" y="235"/>
                  </a:lnTo>
                  <a:lnTo>
                    <a:pt x="316" y="235"/>
                  </a:lnTo>
                  <a:lnTo>
                    <a:pt x="294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9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8" y="429"/>
                  </a:lnTo>
                  <a:lnTo>
                    <a:pt x="188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8" y="550"/>
                  </a:lnTo>
                  <a:lnTo>
                    <a:pt x="188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9" y="638"/>
                  </a:lnTo>
                  <a:lnTo>
                    <a:pt x="235" y="664"/>
                  </a:lnTo>
                  <a:lnTo>
                    <a:pt x="235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4" y="729"/>
                  </a:lnTo>
                  <a:lnTo>
                    <a:pt x="316" y="745"/>
                  </a:lnTo>
                  <a:lnTo>
                    <a:pt x="316" y="745"/>
                  </a:lnTo>
                  <a:lnTo>
                    <a:pt x="342" y="761"/>
                  </a:lnTo>
                  <a:lnTo>
                    <a:pt x="369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9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9" y="775"/>
                  </a:lnTo>
                  <a:lnTo>
                    <a:pt x="637" y="761"/>
                  </a:lnTo>
                  <a:lnTo>
                    <a:pt x="663" y="745"/>
                  </a:lnTo>
                  <a:lnTo>
                    <a:pt x="663" y="745"/>
                  </a:lnTo>
                  <a:lnTo>
                    <a:pt x="685" y="729"/>
                  </a:lnTo>
                  <a:lnTo>
                    <a:pt x="708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60" y="638"/>
                  </a:lnTo>
                  <a:lnTo>
                    <a:pt x="773" y="610"/>
                  </a:lnTo>
                  <a:lnTo>
                    <a:pt x="784" y="581"/>
                  </a:lnTo>
                  <a:lnTo>
                    <a:pt x="791" y="550"/>
                  </a:lnTo>
                  <a:lnTo>
                    <a:pt x="791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1" y="429"/>
                  </a:lnTo>
                  <a:lnTo>
                    <a:pt x="791" y="429"/>
                  </a:lnTo>
                  <a:lnTo>
                    <a:pt x="784" y="399"/>
                  </a:lnTo>
                  <a:lnTo>
                    <a:pt x="773" y="370"/>
                  </a:lnTo>
                  <a:lnTo>
                    <a:pt x="760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8" y="272"/>
                  </a:lnTo>
                  <a:lnTo>
                    <a:pt x="685" y="251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37" y="218"/>
                  </a:lnTo>
                  <a:lnTo>
                    <a:pt x="609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9" y="181"/>
                  </a:lnTo>
                  <a:close/>
                  <a:moveTo>
                    <a:pt x="489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6" y="179"/>
                  </a:lnTo>
                  <a:lnTo>
                    <a:pt x="615" y="190"/>
                  </a:lnTo>
                  <a:lnTo>
                    <a:pt x="643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9" y="283"/>
                  </a:lnTo>
                  <a:lnTo>
                    <a:pt x="758" y="307"/>
                  </a:lnTo>
                  <a:lnTo>
                    <a:pt x="760" y="309"/>
                  </a:lnTo>
                  <a:lnTo>
                    <a:pt x="775" y="336"/>
                  </a:lnTo>
                  <a:lnTo>
                    <a:pt x="789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8" y="426"/>
                  </a:lnTo>
                  <a:lnTo>
                    <a:pt x="812" y="457"/>
                  </a:lnTo>
                  <a:lnTo>
                    <a:pt x="814" y="490"/>
                  </a:lnTo>
                  <a:lnTo>
                    <a:pt x="812" y="522"/>
                  </a:lnTo>
                  <a:lnTo>
                    <a:pt x="808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9" y="616"/>
                  </a:lnTo>
                  <a:lnTo>
                    <a:pt x="775" y="644"/>
                  </a:lnTo>
                  <a:lnTo>
                    <a:pt x="760" y="670"/>
                  </a:lnTo>
                  <a:lnTo>
                    <a:pt x="758" y="673"/>
                  </a:lnTo>
                  <a:lnTo>
                    <a:pt x="739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3" y="777"/>
                  </a:lnTo>
                  <a:lnTo>
                    <a:pt x="615" y="790"/>
                  </a:lnTo>
                  <a:lnTo>
                    <a:pt x="586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9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2" y="801"/>
                  </a:lnTo>
                  <a:lnTo>
                    <a:pt x="363" y="790"/>
                  </a:lnTo>
                  <a:lnTo>
                    <a:pt x="336" y="777"/>
                  </a:lnTo>
                  <a:lnTo>
                    <a:pt x="310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60" y="720"/>
                  </a:lnTo>
                  <a:lnTo>
                    <a:pt x="240" y="697"/>
                  </a:lnTo>
                  <a:lnTo>
                    <a:pt x="221" y="673"/>
                  </a:lnTo>
                  <a:lnTo>
                    <a:pt x="219" y="670"/>
                  </a:lnTo>
                  <a:lnTo>
                    <a:pt x="203" y="644"/>
                  </a:lnTo>
                  <a:lnTo>
                    <a:pt x="190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7" y="522"/>
                  </a:lnTo>
                  <a:lnTo>
                    <a:pt x="165" y="490"/>
                  </a:lnTo>
                  <a:lnTo>
                    <a:pt x="167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90" y="363"/>
                  </a:lnTo>
                  <a:lnTo>
                    <a:pt x="203" y="336"/>
                  </a:lnTo>
                  <a:lnTo>
                    <a:pt x="219" y="309"/>
                  </a:lnTo>
                  <a:lnTo>
                    <a:pt x="221" y="307"/>
                  </a:lnTo>
                  <a:lnTo>
                    <a:pt x="240" y="283"/>
                  </a:lnTo>
                  <a:lnTo>
                    <a:pt x="260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10" y="219"/>
                  </a:lnTo>
                  <a:lnTo>
                    <a:pt x="336" y="203"/>
                  </a:lnTo>
                  <a:lnTo>
                    <a:pt x="363" y="190"/>
                  </a:lnTo>
                  <a:lnTo>
                    <a:pt x="392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9" y="164"/>
                  </a:lnTo>
                  <a:close/>
                  <a:moveTo>
                    <a:pt x="489" y="17"/>
                  </a:moveTo>
                  <a:lnTo>
                    <a:pt x="464" y="18"/>
                  </a:lnTo>
                  <a:lnTo>
                    <a:pt x="440" y="19"/>
                  </a:lnTo>
                  <a:lnTo>
                    <a:pt x="416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4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90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8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9" y="441"/>
                  </a:lnTo>
                  <a:lnTo>
                    <a:pt x="18" y="465"/>
                  </a:lnTo>
                  <a:lnTo>
                    <a:pt x="17" y="490"/>
                  </a:lnTo>
                  <a:lnTo>
                    <a:pt x="18" y="515"/>
                  </a:lnTo>
                  <a:lnTo>
                    <a:pt x="19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8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90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4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6" y="958"/>
                  </a:lnTo>
                  <a:lnTo>
                    <a:pt x="440" y="961"/>
                  </a:lnTo>
                  <a:lnTo>
                    <a:pt x="464" y="962"/>
                  </a:lnTo>
                  <a:lnTo>
                    <a:pt x="489" y="964"/>
                  </a:lnTo>
                  <a:lnTo>
                    <a:pt x="514" y="962"/>
                  </a:lnTo>
                  <a:lnTo>
                    <a:pt x="538" y="961"/>
                  </a:lnTo>
                  <a:lnTo>
                    <a:pt x="562" y="958"/>
                  </a:lnTo>
                  <a:lnTo>
                    <a:pt x="583" y="954"/>
                  </a:lnTo>
                  <a:lnTo>
                    <a:pt x="583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5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9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3" y="653"/>
                  </a:lnTo>
                  <a:lnTo>
                    <a:pt x="941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7" y="563"/>
                  </a:lnTo>
                  <a:lnTo>
                    <a:pt x="960" y="539"/>
                  </a:lnTo>
                  <a:lnTo>
                    <a:pt x="961" y="515"/>
                  </a:lnTo>
                  <a:lnTo>
                    <a:pt x="962" y="490"/>
                  </a:lnTo>
                  <a:lnTo>
                    <a:pt x="961" y="465"/>
                  </a:lnTo>
                  <a:lnTo>
                    <a:pt x="960" y="441"/>
                  </a:lnTo>
                  <a:lnTo>
                    <a:pt x="957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1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9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5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62" y="22"/>
                  </a:lnTo>
                  <a:lnTo>
                    <a:pt x="538" y="19"/>
                  </a:lnTo>
                  <a:lnTo>
                    <a:pt x="514" y="18"/>
                  </a:lnTo>
                  <a:lnTo>
                    <a:pt x="489" y="17"/>
                  </a:lnTo>
                  <a:close/>
                  <a:moveTo>
                    <a:pt x="489" y="0"/>
                  </a:moveTo>
                  <a:lnTo>
                    <a:pt x="514" y="1"/>
                  </a:lnTo>
                  <a:lnTo>
                    <a:pt x="538" y="2"/>
                  </a:lnTo>
                  <a:lnTo>
                    <a:pt x="562" y="5"/>
                  </a:lnTo>
                  <a:lnTo>
                    <a:pt x="586" y="10"/>
                  </a:lnTo>
                  <a:lnTo>
                    <a:pt x="589" y="11"/>
                  </a:lnTo>
                  <a:lnTo>
                    <a:pt x="612" y="16"/>
                  </a:lnTo>
                  <a:lnTo>
                    <a:pt x="635" y="22"/>
                  </a:lnTo>
                  <a:lnTo>
                    <a:pt x="658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1" y="83"/>
                  </a:lnTo>
                  <a:lnTo>
                    <a:pt x="764" y="85"/>
                  </a:lnTo>
                  <a:lnTo>
                    <a:pt x="800" y="113"/>
                  </a:lnTo>
                  <a:lnTo>
                    <a:pt x="835" y="144"/>
                  </a:lnTo>
                  <a:lnTo>
                    <a:pt x="866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40" y="300"/>
                  </a:lnTo>
                  <a:lnTo>
                    <a:pt x="957" y="344"/>
                  </a:lnTo>
                  <a:lnTo>
                    <a:pt x="963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90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3" y="613"/>
                  </a:lnTo>
                  <a:lnTo>
                    <a:pt x="957" y="636"/>
                  </a:lnTo>
                  <a:lnTo>
                    <a:pt x="948" y="659"/>
                  </a:lnTo>
                  <a:lnTo>
                    <a:pt x="940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6" y="802"/>
                  </a:lnTo>
                  <a:lnTo>
                    <a:pt x="835" y="836"/>
                  </a:lnTo>
                  <a:lnTo>
                    <a:pt x="800" y="868"/>
                  </a:lnTo>
                  <a:lnTo>
                    <a:pt x="764" y="896"/>
                  </a:lnTo>
                  <a:lnTo>
                    <a:pt x="761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8" y="950"/>
                  </a:lnTo>
                  <a:lnTo>
                    <a:pt x="635" y="958"/>
                  </a:lnTo>
                  <a:lnTo>
                    <a:pt x="612" y="965"/>
                  </a:lnTo>
                  <a:lnTo>
                    <a:pt x="589" y="970"/>
                  </a:lnTo>
                  <a:lnTo>
                    <a:pt x="586" y="971"/>
                  </a:lnTo>
                  <a:lnTo>
                    <a:pt x="562" y="975"/>
                  </a:lnTo>
                  <a:lnTo>
                    <a:pt x="538" y="978"/>
                  </a:lnTo>
                  <a:lnTo>
                    <a:pt x="514" y="979"/>
                  </a:lnTo>
                  <a:lnTo>
                    <a:pt x="489" y="980"/>
                  </a:lnTo>
                  <a:lnTo>
                    <a:pt x="464" y="979"/>
                  </a:lnTo>
                  <a:lnTo>
                    <a:pt x="440" y="978"/>
                  </a:lnTo>
                  <a:lnTo>
                    <a:pt x="416" y="975"/>
                  </a:lnTo>
                  <a:lnTo>
                    <a:pt x="392" y="971"/>
                  </a:lnTo>
                  <a:lnTo>
                    <a:pt x="389" y="970"/>
                  </a:lnTo>
                  <a:lnTo>
                    <a:pt x="366" y="965"/>
                  </a:lnTo>
                  <a:lnTo>
                    <a:pt x="343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8" y="898"/>
                  </a:lnTo>
                  <a:lnTo>
                    <a:pt x="215" y="896"/>
                  </a:lnTo>
                  <a:lnTo>
                    <a:pt x="178" y="868"/>
                  </a:lnTo>
                  <a:lnTo>
                    <a:pt x="144" y="836"/>
                  </a:lnTo>
                  <a:lnTo>
                    <a:pt x="113" y="802"/>
                  </a:lnTo>
                  <a:lnTo>
                    <a:pt x="85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9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6" y="613"/>
                  </a:lnTo>
                  <a:lnTo>
                    <a:pt x="11" y="590"/>
                  </a:lnTo>
                  <a:lnTo>
                    <a:pt x="10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10" y="393"/>
                  </a:lnTo>
                  <a:lnTo>
                    <a:pt x="11" y="390"/>
                  </a:lnTo>
                  <a:lnTo>
                    <a:pt x="16" y="367"/>
                  </a:lnTo>
                  <a:lnTo>
                    <a:pt x="22" y="344"/>
                  </a:lnTo>
                  <a:lnTo>
                    <a:pt x="39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5" y="215"/>
                  </a:lnTo>
                  <a:lnTo>
                    <a:pt x="113" y="179"/>
                  </a:lnTo>
                  <a:lnTo>
                    <a:pt x="144" y="144"/>
                  </a:lnTo>
                  <a:lnTo>
                    <a:pt x="178" y="113"/>
                  </a:lnTo>
                  <a:lnTo>
                    <a:pt x="215" y="85"/>
                  </a:lnTo>
                  <a:lnTo>
                    <a:pt x="218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3" y="22"/>
                  </a:lnTo>
                  <a:lnTo>
                    <a:pt x="366" y="16"/>
                  </a:lnTo>
                  <a:lnTo>
                    <a:pt x="389" y="11"/>
                  </a:lnTo>
                  <a:lnTo>
                    <a:pt x="392" y="10"/>
                  </a:lnTo>
                  <a:lnTo>
                    <a:pt x="416" y="5"/>
                  </a:lnTo>
                  <a:lnTo>
                    <a:pt x="440" y="2"/>
                  </a:lnTo>
                  <a:lnTo>
                    <a:pt x="464" y="1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 rot="10800000">
              <a:off x="5164081" y="4895598"/>
              <a:ext cx="818603" cy="903680"/>
            </a:xfrm>
            <a:custGeom>
              <a:avLst/>
              <a:gdLst>
                <a:gd name="T0" fmla="*/ 514 w 867"/>
                <a:gd name="T1" fmla="*/ 2 h 985"/>
                <a:gd name="T2" fmla="*/ 550 w 867"/>
                <a:gd name="T3" fmla="*/ 21 h 985"/>
                <a:gd name="T4" fmla="*/ 576 w 867"/>
                <a:gd name="T5" fmla="*/ 52 h 985"/>
                <a:gd name="T6" fmla="*/ 586 w 867"/>
                <a:gd name="T7" fmla="*/ 94 h 985"/>
                <a:gd name="T8" fmla="*/ 576 w 867"/>
                <a:gd name="T9" fmla="*/ 135 h 985"/>
                <a:gd name="T10" fmla="*/ 550 w 867"/>
                <a:gd name="T11" fmla="*/ 167 h 985"/>
                <a:gd name="T12" fmla="*/ 514 w 867"/>
                <a:gd name="T13" fmla="*/ 185 h 985"/>
                <a:gd name="T14" fmla="*/ 452 w 867"/>
                <a:gd name="T15" fmla="*/ 190 h 985"/>
                <a:gd name="T16" fmla="*/ 375 w 867"/>
                <a:gd name="T17" fmla="*/ 210 h 985"/>
                <a:gd name="T18" fmla="*/ 306 w 867"/>
                <a:gd name="T19" fmla="*/ 250 h 985"/>
                <a:gd name="T20" fmla="*/ 250 w 867"/>
                <a:gd name="T21" fmla="*/ 307 h 985"/>
                <a:gd name="T22" fmla="*/ 209 w 867"/>
                <a:gd name="T23" fmla="*/ 376 h 985"/>
                <a:gd name="T24" fmla="*/ 190 w 867"/>
                <a:gd name="T25" fmla="*/ 452 h 985"/>
                <a:gd name="T26" fmla="*/ 190 w 867"/>
                <a:gd name="T27" fmla="*/ 533 h 985"/>
                <a:gd name="T28" fmla="*/ 209 w 867"/>
                <a:gd name="T29" fmla="*/ 610 h 985"/>
                <a:gd name="T30" fmla="*/ 250 w 867"/>
                <a:gd name="T31" fmla="*/ 678 h 985"/>
                <a:gd name="T32" fmla="*/ 306 w 867"/>
                <a:gd name="T33" fmla="*/ 736 h 985"/>
                <a:gd name="T34" fmla="*/ 375 w 867"/>
                <a:gd name="T35" fmla="*/ 776 h 985"/>
                <a:gd name="T36" fmla="*/ 452 w 867"/>
                <a:gd name="T37" fmla="*/ 796 h 985"/>
                <a:gd name="T38" fmla="*/ 532 w 867"/>
                <a:gd name="T39" fmla="*/ 796 h 985"/>
                <a:gd name="T40" fmla="*/ 608 w 867"/>
                <a:gd name="T41" fmla="*/ 776 h 985"/>
                <a:gd name="T42" fmla="*/ 677 w 867"/>
                <a:gd name="T43" fmla="*/ 736 h 985"/>
                <a:gd name="T44" fmla="*/ 725 w 867"/>
                <a:gd name="T45" fmla="*/ 695 h 985"/>
                <a:gd name="T46" fmla="*/ 764 w 867"/>
                <a:gd name="T47" fmla="*/ 683 h 985"/>
                <a:gd name="T48" fmla="*/ 804 w 867"/>
                <a:gd name="T49" fmla="*/ 687 h 985"/>
                <a:gd name="T50" fmla="*/ 840 w 867"/>
                <a:gd name="T51" fmla="*/ 709 h 985"/>
                <a:gd name="T52" fmla="*/ 863 w 867"/>
                <a:gd name="T53" fmla="*/ 745 h 985"/>
                <a:gd name="T54" fmla="*/ 867 w 867"/>
                <a:gd name="T55" fmla="*/ 786 h 985"/>
                <a:gd name="T56" fmla="*/ 853 w 867"/>
                <a:gd name="T57" fmla="*/ 825 h 985"/>
                <a:gd name="T58" fmla="*/ 803 w 867"/>
                <a:gd name="T59" fmla="*/ 875 h 985"/>
                <a:gd name="T60" fmla="*/ 724 w 867"/>
                <a:gd name="T61" fmla="*/ 928 h 985"/>
                <a:gd name="T62" fmla="*/ 636 w 867"/>
                <a:gd name="T63" fmla="*/ 964 h 985"/>
                <a:gd name="T64" fmla="*/ 541 w 867"/>
                <a:gd name="T65" fmla="*/ 983 h 985"/>
                <a:gd name="T66" fmla="*/ 443 w 867"/>
                <a:gd name="T67" fmla="*/ 983 h 985"/>
                <a:gd name="T68" fmla="*/ 349 w 867"/>
                <a:gd name="T69" fmla="*/ 964 h 985"/>
                <a:gd name="T70" fmla="*/ 260 w 867"/>
                <a:gd name="T71" fmla="*/ 928 h 985"/>
                <a:gd name="T72" fmla="*/ 180 w 867"/>
                <a:gd name="T73" fmla="*/ 875 h 985"/>
                <a:gd name="T74" fmla="*/ 111 w 867"/>
                <a:gd name="T75" fmla="*/ 805 h 985"/>
                <a:gd name="T76" fmla="*/ 57 w 867"/>
                <a:gd name="T77" fmla="*/ 724 h 985"/>
                <a:gd name="T78" fmla="*/ 21 w 867"/>
                <a:gd name="T79" fmla="*/ 637 h 985"/>
                <a:gd name="T80" fmla="*/ 2 w 867"/>
                <a:gd name="T81" fmla="*/ 542 h 985"/>
                <a:gd name="T82" fmla="*/ 2 w 867"/>
                <a:gd name="T83" fmla="*/ 444 h 985"/>
                <a:gd name="T84" fmla="*/ 21 w 867"/>
                <a:gd name="T85" fmla="*/ 350 h 985"/>
                <a:gd name="T86" fmla="*/ 57 w 867"/>
                <a:gd name="T87" fmla="*/ 261 h 985"/>
                <a:gd name="T88" fmla="*/ 111 w 867"/>
                <a:gd name="T89" fmla="*/ 181 h 985"/>
                <a:gd name="T90" fmla="*/ 180 w 867"/>
                <a:gd name="T91" fmla="*/ 112 h 985"/>
                <a:gd name="T92" fmla="*/ 260 w 867"/>
                <a:gd name="T93" fmla="*/ 58 h 985"/>
                <a:gd name="T94" fmla="*/ 349 w 867"/>
                <a:gd name="T95" fmla="*/ 21 h 985"/>
                <a:gd name="T96" fmla="*/ 443 w 867"/>
                <a:gd name="T97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7" h="985">
                  <a:moveTo>
                    <a:pt x="492" y="0"/>
                  </a:moveTo>
                  <a:lnTo>
                    <a:pt x="514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5" y="36"/>
                  </a:lnTo>
                  <a:lnTo>
                    <a:pt x="576" y="52"/>
                  </a:lnTo>
                  <a:lnTo>
                    <a:pt x="583" y="72"/>
                  </a:lnTo>
                  <a:lnTo>
                    <a:pt x="586" y="94"/>
                  </a:lnTo>
                  <a:lnTo>
                    <a:pt x="583" y="115"/>
                  </a:lnTo>
                  <a:lnTo>
                    <a:pt x="576" y="135"/>
                  </a:lnTo>
                  <a:lnTo>
                    <a:pt x="565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4" y="185"/>
                  </a:lnTo>
                  <a:lnTo>
                    <a:pt x="492" y="187"/>
                  </a:lnTo>
                  <a:lnTo>
                    <a:pt x="452" y="190"/>
                  </a:lnTo>
                  <a:lnTo>
                    <a:pt x="413" y="197"/>
                  </a:lnTo>
                  <a:lnTo>
                    <a:pt x="375" y="210"/>
                  </a:lnTo>
                  <a:lnTo>
                    <a:pt x="340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7" y="413"/>
                  </a:lnTo>
                  <a:lnTo>
                    <a:pt x="190" y="452"/>
                  </a:lnTo>
                  <a:lnTo>
                    <a:pt x="186" y="493"/>
                  </a:lnTo>
                  <a:lnTo>
                    <a:pt x="190" y="533"/>
                  </a:lnTo>
                  <a:lnTo>
                    <a:pt x="197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40" y="758"/>
                  </a:lnTo>
                  <a:lnTo>
                    <a:pt x="375" y="776"/>
                  </a:lnTo>
                  <a:lnTo>
                    <a:pt x="413" y="788"/>
                  </a:lnTo>
                  <a:lnTo>
                    <a:pt x="452" y="796"/>
                  </a:lnTo>
                  <a:lnTo>
                    <a:pt x="492" y="799"/>
                  </a:lnTo>
                  <a:lnTo>
                    <a:pt x="532" y="796"/>
                  </a:lnTo>
                  <a:lnTo>
                    <a:pt x="571" y="788"/>
                  </a:lnTo>
                  <a:lnTo>
                    <a:pt x="608" y="776"/>
                  </a:lnTo>
                  <a:lnTo>
                    <a:pt x="644" y="758"/>
                  </a:lnTo>
                  <a:lnTo>
                    <a:pt x="677" y="736"/>
                  </a:lnTo>
                  <a:lnTo>
                    <a:pt x="707" y="709"/>
                  </a:lnTo>
                  <a:lnTo>
                    <a:pt x="725" y="695"/>
                  </a:lnTo>
                  <a:lnTo>
                    <a:pt x="744" y="687"/>
                  </a:lnTo>
                  <a:lnTo>
                    <a:pt x="764" y="683"/>
                  </a:lnTo>
                  <a:lnTo>
                    <a:pt x="784" y="683"/>
                  </a:lnTo>
                  <a:lnTo>
                    <a:pt x="804" y="687"/>
                  </a:lnTo>
                  <a:lnTo>
                    <a:pt x="823" y="695"/>
                  </a:lnTo>
                  <a:lnTo>
                    <a:pt x="840" y="709"/>
                  </a:lnTo>
                  <a:lnTo>
                    <a:pt x="853" y="725"/>
                  </a:lnTo>
                  <a:lnTo>
                    <a:pt x="863" y="745"/>
                  </a:lnTo>
                  <a:lnTo>
                    <a:pt x="867" y="765"/>
                  </a:lnTo>
                  <a:lnTo>
                    <a:pt x="867" y="786"/>
                  </a:lnTo>
                  <a:lnTo>
                    <a:pt x="863" y="806"/>
                  </a:lnTo>
                  <a:lnTo>
                    <a:pt x="853" y="825"/>
                  </a:lnTo>
                  <a:lnTo>
                    <a:pt x="840" y="841"/>
                  </a:lnTo>
                  <a:lnTo>
                    <a:pt x="803" y="875"/>
                  </a:lnTo>
                  <a:lnTo>
                    <a:pt x="765" y="903"/>
                  </a:lnTo>
                  <a:lnTo>
                    <a:pt x="724" y="928"/>
                  </a:lnTo>
                  <a:lnTo>
                    <a:pt x="680" y="949"/>
                  </a:lnTo>
                  <a:lnTo>
                    <a:pt x="636" y="964"/>
                  </a:lnTo>
                  <a:lnTo>
                    <a:pt x="589" y="976"/>
                  </a:lnTo>
                  <a:lnTo>
                    <a:pt x="541" y="983"/>
                  </a:lnTo>
                  <a:lnTo>
                    <a:pt x="492" y="985"/>
                  </a:lnTo>
                  <a:lnTo>
                    <a:pt x="443" y="983"/>
                  </a:lnTo>
                  <a:lnTo>
                    <a:pt x="395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9" y="903"/>
                  </a:lnTo>
                  <a:lnTo>
                    <a:pt x="180" y="875"/>
                  </a:lnTo>
                  <a:lnTo>
                    <a:pt x="144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8" y="682"/>
                  </a:lnTo>
                  <a:lnTo>
                    <a:pt x="21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1" y="350"/>
                  </a:lnTo>
                  <a:lnTo>
                    <a:pt x="38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4" y="144"/>
                  </a:lnTo>
                  <a:lnTo>
                    <a:pt x="180" y="112"/>
                  </a:lnTo>
                  <a:lnTo>
                    <a:pt x="219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5" y="10"/>
                  </a:lnTo>
                  <a:lnTo>
                    <a:pt x="443" y="2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rgbClr val="21718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2"/>
            <p:cNvSpPr>
              <a:spLocks/>
            </p:cNvSpPr>
            <p:nvPr/>
          </p:nvSpPr>
          <p:spPr bwMode="auto">
            <a:xfrm rot="10800000">
              <a:off x="5121593" y="4780918"/>
              <a:ext cx="792166" cy="169727"/>
            </a:xfrm>
            <a:custGeom>
              <a:avLst/>
              <a:gdLst>
                <a:gd name="T0" fmla="*/ 11 w 839"/>
                <a:gd name="T1" fmla="*/ 0 h 185"/>
                <a:gd name="T2" fmla="*/ 53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6 w 839"/>
                <a:gd name="T21" fmla="*/ 150 h 185"/>
                <a:gd name="T22" fmla="*/ 304 w 839"/>
                <a:gd name="T23" fmla="*/ 156 h 185"/>
                <a:gd name="T24" fmla="*/ 304 w 839"/>
                <a:gd name="T25" fmla="*/ 156 h 185"/>
                <a:gd name="T26" fmla="*/ 359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49 w 839"/>
                <a:gd name="T33" fmla="*/ 167 h 185"/>
                <a:gd name="T34" fmla="*/ 479 w 839"/>
                <a:gd name="T35" fmla="*/ 165 h 185"/>
                <a:gd name="T36" fmla="*/ 534 w 839"/>
                <a:gd name="T37" fmla="*/ 156 h 185"/>
                <a:gd name="T38" fmla="*/ 534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5 w 839"/>
                <a:gd name="T59" fmla="*/ 36 h 185"/>
                <a:gd name="T60" fmla="*/ 827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2 w 839"/>
                <a:gd name="T67" fmla="*/ 81 h 185"/>
                <a:gd name="T68" fmla="*/ 749 w 839"/>
                <a:gd name="T69" fmla="*/ 83 h 185"/>
                <a:gd name="T70" fmla="*/ 725 w 839"/>
                <a:gd name="T71" fmla="*/ 99 h 185"/>
                <a:gd name="T72" fmla="*/ 701 w 839"/>
                <a:gd name="T73" fmla="*/ 114 h 185"/>
                <a:gd name="T74" fmla="*/ 676 w 839"/>
                <a:gd name="T75" fmla="*/ 126 h 185"/>
                <a:gd name="T76" fmla="*/ 650 w 839"/>
                <a:gd name="T77" fmla="*/ 139 h 185"/>
                <a:gd name="T78" fmla="*/ 624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79 w 839"/>
                <a:gd name="T89" fmla="*/ 181 h 185"/>
                <a:gd name="T90" fmla="*/ 449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59 w 839"/>
                <a:gd name="T97" fmla="*/ 181 h 185"/>
                <a:gd name="T98" fmla="*/ 301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8 w 839"/>
                <a:gd name="T109" fmla="*/ 139 h 185"/>
                <a:gd name="T110" fmla="*/ 162 w 839"/>
                <a:gd name="T111" fmla="*/ 126 h 185"/>
                <a:gd name="T112" fmla="*/ 137 w 839"/>
                <a:gd name="T113" fmla="*/ 114 h 185"/>
                <a:gd name="T114" fmla="*/ 112 w 839"/>
                <a:gd name="T115" fmla="*/ 99 h 185"/>
                <a:gd name="T116" fmla="*/ 90 w 839"/>
                <a:gd name="T117" fmla="*/ 83 h 185"/>
                <a:gd name="T118" fmla="*/ 86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1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1" y="0"/>
                  </a:moveTo>
                  <a:lnTo>
                    <a:pt x="53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6" y="150"/>
                  </a:lnTo>
                  <a:lnTo>
                    <a:pt x="304" y="156"/>
                  </a:lnTo>
                  <a:lnTo>
                    <a:pt x="304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9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2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1" y="114"/>
                  </a:lnTo>
                  <a:lnTo>
                    <a:pt x="676" y="126"/>
                  </a:lnTo>
                  <a:lnTo>
                    <a:pt x="650" y="139"/>
                  </a:lnTo>
                  <a:lnTo>
                    <a:pt x="624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79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1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2" y="99"/>
                  </a:lnTo>
                  <a:lnTo>
                    <a:pt x="90" y="83"/>
                  </a:lnTo>
                  <a:lnTo>
                    <a:pt x="86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13"/>
            <p:cNvSpPr>
              <a:spLocks noChangeArrowheads="1"/>
            </p:cNvSpPr>
            <p:nvPr/>
          </p:nvSpPr>
          <p:spPr bwMode="auto">
            <a:xfrm rot="10800000" flipH="1">
              <a:off x="5526644" y="3426248"/>
              <a:ext cx="45719" cy="1362927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818393" y="3608068"/>
            <a:ext cx="864960" cy="2351600"/>
            <a:chOff x="2537398" y="3429000"/>
            <a:chExt cx="864960" cy="2351600"/>
          </a:xfrm>
        </p:grpSpPr>
        <p:sp>
          <p:nvSpPr>
            <p:cNvPr id="8" name="Freeform 10"/>
            <p:cNvSpPr>
              <a:spLocks noEditPoints="1"/>
            </p:cNvSpPr>
            <p:nvPr/>
          </p:nvSpPr>
          <p:spPr bwMode="auto">
            <a:xfrm rot="10800000">
              <a:off x="2537398" y="4910632"/>
              <a:ext cx="862315" cy="867313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 rot="10800000">
              <a:off x="2886556" y="4908861"/>
              <a:ext cx="515802" cy="871739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FFC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 rot="10800000">
              <a:off x="2599118" y="4798235"/>
              <a:ext cx="739757" cy="163728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 rot="10800000">
              <a:off x="2930770" y="3429000"/>
              <a:ext cx="45719" cy="1377200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81342" y="1247238"/>
            <a:ext cx="1017389" cy="2313190"/>
            <a:chOff x="6959719" y="1115810"/>
            <a:chExt cx="1017389" cy="2313190"/>
          </a:xfrm>
        </p:grpSpPr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6962831" y="1118747"/>
              <a:ext cx="1014277" cy="959564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6959719" y="1115810"/>
              <a:ext cx="606700" cy="964460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0070C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7034390" y="2021521"/>
              <a:ext cx="870122" cy="181143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7460635" y="2193852"/>
              <a:ext cx="45719" cy="1235148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318699" y="3537315"/>
            <a:ext cx="949992" cy="2416315"/>
            <a:chOff x="8122517" y="3429000"/>
            <a:chExt cx="949992" cy="2416315"/>
          </a:xfrm>
        </p:grpSpPr>
        <p:sp>
          <p:nvSpPr>
            <p:cNvPr id="18" name="Freeform 10"/>
            <p:cNvSpPr>
              <a:spLocks noEditPoints="1"/>
            </p:cNvSpPr>
            <p:nvPr/>
          </p:nvSpPr>
          <p:spPr bwMode="auto">
            <a:xfrm rot="10800000">
              <a:off x="8122517" y="4940160"/>
              <a:ext cx="947087" cy="902392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 rot="10800000">
              <a:off x="8506000" y="4938318"/>
              <a:ext cx="566509" cy="906997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 rot="10800000">
              <a:off x="8190304" y="4823217"/>
              <a:ext cx="812480" cy="170350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7"/>
            <p:cNvSpPr>
              <a:spLocks noChangeArrowheads="1"/>
            </p:cNvSpPr>
            <p:nvPr/>
          </p:nvSpPr>
          <p:spPr bwMode="auto">
            <a:xfrm rot="10800000" flipH="1">
              <a:off x="8604775" y="3429000"/>
              <a:ext cx="45719" cy="140250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73542" y="1258612"/>
            <a:ext cx="990177" cy="2314079"/>
            <a:chOff x="4086004" y="1114921"/>
            <a:chExt cx="990177" cy="2314079"/>
          </a:xfrm>
        </p:grpSpPr>
        <p:sp>
          <p:nvSpPr>
            <p:cNvPr id="23" name="Freeform 10"/>
            <p:cNvSpPr>
              <a:spLocks noEditPoints="1"/>
            </p:cNvSpPr>
            <p:nvPr/>
          </p:nvSpPr>
          <p:spPr bwMode="auto">
            <a:xfrm>
              <a:off x="4089032" y="1117983"/>
              <a:ext cx="987149" cy="1000229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4086004" y="1114921"/>
              <a:ext cx="590473" cy="1005333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4158678" y="2059015"/>
              <a:ext cx="846849" cy="188819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7"/>
            <p:cNvSpPr>
              <a:spLocks noChangeArrowheads="1"/>
            </p:cNvSpPr>
            <p:nvPr/>
          </p:nvSpPr>
          <p:spPr bwMode="auto">
            <a:xfrm flipH="1">
              <a:off x="4527804" y="2238648"/>
              <a:ext cx="45719" cy="1190352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652808" y="422134"/>
            <a:ext cx="5555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TIMELINE-YEARS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629431" y="1234975"/>
            <a:ext cx="971978" cy="2337716"/>
            <a:chOff x="1707808" y="1091284"/>
            <a:chExt cx="971978" cy="2337716"/>
          </a:xfrm>
        </p:grpSpPr>
        <p:sp>
          <p:nvSpPr>
            <p:cNvPr id="29" name="Freeform 8"/>
            <p:cNvSpPr>
              <a:spLocks noEditPoints="1"/>
            </p:cNvSpPr>
            <p:nvPr/>
          </p:nvSpPr>
          <p:spPr bwMode="auto">
            <a:xfrm>
              <a:off x="1712742" y="1096157"/>
              <a:ext cx="963097" cy="952223"/>
            </a:xfrm>
            <a:custGeom>
              <a:avLst/>
              <a:gdLst>
                <a:gd name="T0" fmla="*/ 367 w 976"/>
                <a:gd name="T1" fmla="*/ 202 h 977"/>
                <a:gd name="T2" fmla="*/ 248 w 976"/>
                <a:gd name="T3" fmla="*/ 292 h 977"/>
                <a:gd name="T4" fmla="*/ 185 w 976"/>
                <a:gd name="T5" fmla="*/ 424 h 977"/>
                <a:gd name="T6" fmla="*/ 185 w 976"/>
                <a:gd name="T7" fmla="*/ 551 h 977"/>
                <a:gd name="T8" fmla="*/ 248 w 976"/>
                <a:gd name="T9" fmla="*/ 685 h 977"/>
                <a:gd name="T10" fmla="*/ 367 w 976"/>
                <a:gd name="T11" fmla="*/ 774 h 977"/>
                <a:gd name="T12" fmla="*/ 520 w 976"/>
                <a:gd name="T13" fmla="*/ 797 h 977"/>
                <a:gd name="T14" fmla="*/ 662 w 976"/>
                <a:gd name="T15" fmla="*/ 744 h 977"/>
                <a:gd name="T16" fmla="*/ 743 w 976"/>
                <a:gd name="T17" fmla="*/ 663 h 977"/>
                <a:gd name="T18" fmla="*/ 795 w 976"/>
                <a:gd name="T19" fmla="*/ 520 h 977"/>
                <a:gd name="T20" fmla="*/ 772 w 976"/>
                <a:gd name="T21" fmla="*/ 368 h 977"/>
                <a:gd name="T22" fmla="*/ 684 w 976"/>
                <a:gd name="T23" fmla="*/ 248 h 977"/>
                <a:gd name="T24" fmla="*/ 552 w 976"/>
                <a:gd name="T25" fmla="*/ 184 h 977"/>
                <a:gd name="T26" fmla="*/ 552 w 976"/>
                <a:gd name="T27" fmla="*/ 170 h 977"/>
                <a:gd name="T28" fmla="*/ 669 w 976"/>
                <a:gd name="T29" fmla="*/ 221 h 977"/>
                <a:gd name="T30" fmla="*/ 771 w 976"/>
                <a:gd name="T31" fmla="*/ 334 h 977"/>
                <a:gd name="T32" fmla="*/ 811 w 976"/>
                <a:gd name="T33" fmla="*/ 488 h 977"/>
                <a:gd name="T34" fmla="*/ 771 w 976"/>
                <a:gd name="T35" fmla="*/ 641 h 977"/>
                <a:gd name="T36" fmla="*/ 669 w 976"/>
                <a:gd name="T37" fmla="*/ 756 h 977"/>
                <a:gd name="T38" fmla="*/ 552 w 976"/>
                <a:gd name="T39" fmla="*/ 805 h 977"/>
                <a:gd name="T40" fmla="*/ 391 w 976"/>
                <a:gd name="T41" fmla="*/ 797 h 977"/>
                <a:gd name="T42" fmla="*/ 260 w 976"/>
                <a:gd name="T43" fmla="*/ 717 h 977"/>
                <a:gd name="T44" fmla="*/ 180 w 976"/>
                <a:gd name="T45" fmla="*/ 585 h 977"/>
                <a:gd name="T46" fmla="*/ 171 w 976"/>
                <a:gd name="T47" fmla="*/ 424 h 977"/>
                <a:gd name="T48" fmla="*/ 220 w 976"/>
                <a:gd name="T49" fmla="*/ 306 h 977"/>
                <a:gd name="T50" fmla="*/ 335 w 976"/>
                <a:gd name="T51" fmla="*/ 203 h 977"/>
                <a:gd name="T52" fmla="*/ 488 w 976"/>
                <a:gd name="T53" fmla="*/ 164 h 977"/>
                <a:gd name="T54" fmla="*/ 347 w 976"/>
                <a:gd name="T55" fmla="*/ 35 h 977"/>
                <a:gd name="T56" fmla="*/ 187 w 976"/>
                <a:gd name="T57" fmla="*/ 121 h 977"/>
                <a:gd name="T58" fmla="*/ 50 w 976"/>
                <a:gd name="T59" fmla="*/ 303 h 977"/>
                <a:gd name="T60" fmla="*/ 16 w 976"/>
                <a:gd name="T61" fmla="*/ 439 h 977"/>
                <a:gd name="T62" fmla="*/ 23 w 976"/>
                <a:gd name="T63" fmla="*/ 585 h 977"/>
                <a:gd name="T64" fmla="*/ 95 w 976"/>
                <a:gd name="T65" fmla="*/ 755 h 977"/>
                <a:gd name="T66" fmla="*/ 261 w 976"/>
                <a:gd name="T67" fmla="*/ 905 h 977"/>
                <a:gd name="T68" fmla="*/ 415 w 976"/>
                <a:gd name="T69" fmla="*/ 957 h 977"/>
                <a:gd name="T70" fmla="*/ 561 w 976"/>
                <a:gd name="T71" fmla="*/ 957 h 977"/>
                <a:gd name="T72" fmla="*/ 672 w 976"/>
                <a:gd name="T73" fmla="*/ 926 h 977"/>
                <a:gd name="T74" fmla="*/ 854 w 976"/>
                <a:gd name="T75" fmla="*/ 789 h 977"/>
                <a:gd name="T76" fmla="*/ 940 w 976"/>
                <a:gd name="T77" fmla="*/ 629 h 977"/>
                <a:gd name="T78" fmla="*/ 962 w 976"/>
                <a:gd name="T79" fmla="*/ 488 h 977"/>
                <a:gd name="T80" fmla="*/ 940 w 976"/>
                <a:gd name="T81" fmla="*/ 348 h 977"/>
                <a:gd name="T82" fmla="*/ 854 w 976"/>
                <a:gd name="T83" fmla="*/ 187 h 977"/>
                <a:gd name="T84" fmla="*/ 672 w 976"/>
                <a:gd name="T85" fmla="*/ 50 h 977"/>
                <a:gd name="T86" fmla="*/ 561 w 976"/>
                <a:gd name="T87" fmla="*/ 19 h 977"/>
                <a:gd name="T88" fmla="*/ 537 w 976"/>
                <a:gd name="T89" fmla="*/ 2 h 977"/>
                <a:gd name="T90" fmla="*/ 656 w 976"/>
                <a:gd name="T91" fmla="*/ 30 h 977"/>
                <a:gd name="T92" fmla="*/ 832 w 976"/>
                <a:gd name="T93" fmla="*/ 143 h 977"/>
                <a:gd name="T94" fmla="*/ 945 w 976"/>
                <a:gd name="T95" fmla="*/ 320 h 977"/>
                <a:gd name="T96" fmla="*/ 975 w 976"/>
                <a:gd name="T97" fmla="*/ 463 h 977"/>
                <a:gd name="T98" fmla="*/ 965 w 976"/>
                <a:gd name="T99" fmla="*/ 588 h 977"/>
                <a:gd name="T100" fmla="*/ 891 w 976"/>
                <a:gd name="T101" fmla="*/ 762 h 977"/>
                <a:gd name="T102" fmla="*/ 719 w 976"/>
                <a:gd name="T103" fmla="*/ 918 h 977"/>
                <a:gd name="T104" fmla="*/ 585 w 976"/>
                <a:gd name="T105" fmla="*/ 967 h 977"/>
                <a:gd name="T106" fmla="*/ 439 w 976"/>
                <a:gd name="T107" fmla="*/ 974 h 977"/>
                <a:gd name="T108" fmla="*/ 298 w 976"/>
                <a:gd name="T109" fmla="*/ 939 h 977"/>
                <a:gd name="T110" fmla="*/ 112 w 976"/>
                <a:gd name="T111" fmla="*/ 799 h 977"/>
                <a:gd name="T112" fmla="*/ 22 w 976"/>
                <a:gd name="T113" fmla="*/ 634 h 977"/>
                <a:gd name="T114" fmla="*/ 0 w 976"/>
                <a:gd name="T115" fmla="*/ 463 h 977"/>
                <a:gd name="T116" fmla="*/ 30 w 976"/>
                <a:gd name="T117" fmla="*/ 320 h 977"/>
                <a:gd name="T118" fmla="*/ 143 w 976"/>
                <a:gd name="T119" fmla="*/ 143 h 977"/>
                <a:gd name="T120" fmla="*/ 320 w 976"/>
                <a:gd name="T121" fmla="*/ 30 h 977"/>
                <a:gd name="T122" fmla="*/ 463 w 976"/>
                <a:gd name="T1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6" h="977">
                  <a:moveTo>
                    <a:pt x="488" y="178"/>
                  </a:moveTo>
                  <a:lnTo>
                    <a:pt x="456" y="179"/>
                  </a:lnTo>
                  <a:lnTo>
                    <a:pt x="424" y="184"/>
                  </a:lnTo>
                  <a:lnTo>
                    <a:pt x="424" y="184"/>
                  </a:lnTo>
                  <a:lnTo>
                    <a:pt x="396" y="191"/>
                  </a:lnTo>
                  <a:lnTo>
                    <a:pt x="367" y="202"/>
                  </a:lnTo>
                  <a:lnTo>
                    <a:pt x="340" y="215"/>
                  </a:lnTo>
                  <a:lnTo>
                    <a:pt x="316" y="230"/>
                  </a:lnTo>
                  <a:lnTo>
                    <a:pt x="316" y="230"/>
                  </a:lnTo>
                  <a:lnTo>
                    <a:pt x="291" y="248"/>
                  </a:lnTo>
                  <a:lnTo>
                    <a:pt x="269" y="269"/>
                  </a:lnTo>
                  <a:lnTo>
                    <a:pt x="248" y="292"/>
                  </a:lnTo>
                  <a:lnTo>
                    <a:pt x="232" y="313"/>
                  </a:lnTo>
                  <a:lnTo>
                    <a:pt x="232" y="313"/>
                  </a:lnTo>
                  <a:lnTo>
                    <a:pt x="216" y="340"/>
                  </a:lnTo>
                  <a:lnTo>
                    <a:pt x="203" y="368"/>
                  </a:lnTo>
                  <a:lnTo>
                    <a:pt x="192" y="396"/>
                  </a:lnTo>
                  <a:lnTo>
                    <a:pt x="185" y="424"/>
                  </a:lnTo>
                  <a:lnTo>
                    <a:pt x="185" y="424"/>
                  </a:lnTo>
                  <a:lnTo>
                    <a:pt x="180" y="455"/>
                  </a:lnTo>
                  <a:lnTo>
                    <a:pt x="179" y="488"/>
                  </a:lnTo>
                  <a:lnTo>
                    <a:pt x="180" y="520"/>
                  </a:lnTo>
                  <a:lnTo>
                    <a:pt x="185" y="551"/>
                  </a:lnTo>
                  <a:lnTo>
                    <a:pt x="185" y="551"/>
                  </a:lnTo>
                  <a:lnTo>
                    <a:pt x="192" y="580"/>
                  </a:lnTo>
                  <a:lnTo>
                    <a:pt x="203" y="609"/>
                  </a:lnTo>
                  <a:lnTo>
                    <a:pt x="216" y="636"/>
                  </a:lnTo>
                  <a:lnTo>
                    <a:pt x="232" y="663"/>
                  </a:lnTo>
                  <a:lnTo>
                    <a:pt x="232" y="663"/>
                  </a:lnTo>
                  <a:lnTo>
                    <a:pt x="248" y="685"/>
                  </a:lnTo>
                  <a:lnTo>
                    <a:pt x="269" y="708"/>
                  </a:lnTo>
                  <a:lnTo>
                    <a:pt x="291" y="728"/>
                  </a:lnTo>
                  <a:lnTo>
                    <a:pt x="314" y="744"/>
                  </a:lnTo>
                  <a:lnTo>
                    <a:pt x="314" y="744"/>
                  </a:lnTo>
                  <a:lnTo>
                    <a:pt x="340" y="760"/>
                  </a:lnTo>
                  <a:lnTo>
                    <a:pt x="367" y="774"/>
                  </a:lnTo>
                  <a:lnTo>
                    <a:pt x="396" y="784"/>
                  </a:lnTo>
                  <a:lnTo>
                    <a:pt x="424" y="791"/>
                  </a:lnTo>
                  <a:lnTo>
                    <a:pt x="424" y="791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0" y="797"/>
                  </a:lnTo>
                  <a:lnTo>
                    <a:pt x="552" y="791"/>
                  </a:lnTo>
                  <a:lnTo>
                    <a:pt x="552" y="791"/>
                  </a:lnTo>
                  <a:lnTo>
                    <a:pt x="580" y="784"/>
                  </a:lnTo>
                  <a:lnTo>
                    <a:pt x="608" y="774"/>
                  </a:lnTo>
                  <a:lnTo>
                    <a:pt x="636" y="760"/>
                  </a:lnTo>
                  <a:lnTo>
                    <a:pt x="662" y="744"/>
                  </a:lnTo>
                  <a:lnTo>
                    <a:pt x="662" y="744"/>
                  </a:lnTo>
                  <a:lnTo>
                    <a:pt x="684" y="728"/>
                  </a:lnTo>
                  <a:lnTo>
                    <a:pt x="707" y="708"/>
                  </a:lnTo>
                  <a:lnTo>
                    <a:pt x="727" y="685"/>
                  </a:lnTo>
                  <a:lnTo>
                    <a:pt x="743" y="663"/>
                  </a:lnTo>
                  <a:lnTo>
                    <a:pt x="743" y="663"/>
                  </a:lnTo>
                  <a:lnTo>
                    <a:pt x="759" y="636"/>
                  </a:lnTo>
                  <a:lnTo>
                    <a:pt x="772" y="609"/>
                  </a:lnTo>
                  <a:lnTo>
                    <a:pt x="783" y="580"/>
                  </a:lnTo>
                  <a:lnTo>
                    <a:pt x="790" y="551"/>
                  </a:lnTo>
                  <a:lnTo>
                    <a:pt x="790" y="551"/>
                  </a:lnTo>
                  <a:lnTo>
                    <a:pt x="795" y="520"/>
                  </a:lnTo>
                  <a:lnTo>
                    <a:pt x="797" y="488"/>
                  </a:lnTo>
                  <a:lnTo>
                    <a:pt x="795" y="455"/>
                  </a:lnTo>
                  <a:lnTo>
                    <a:pt x="790" y="424"/>
                  </a:lnTo>
                  <a:lnTo>
                    <a:pt x="790" y="424"/>
                  </a:lnTo>
                  <a:lnTo>
                    <a:pt x="783" y="396"/>
                  </a:lnTo>
                  <a:lnTo>
                    <a:pt x="772" y="368"/>
                  </a:lnTo>
                  <a:lnTo>
                    <a:pt x="759" y="340"/>
                  </a:lnTo>
                  <a:lnTo>
                    <a:pt x="743" y="313"/>
                  </a:lnTo>
                  <a:lnTo>
                    <a:pt x="743" y="313"/>
                  </a:lnTo>
                  <a:lnTo>
                    <a:pt x="727" y="292"/>
                  </a:lnTo>
                  <a:lnTo>
                    <a:pt x="707" y="269"/>
                  </a:lnTo>
                  <a:lnTo>
                    <a:pt x="684" y="248"/>
                  </a:lnTo>
                  <a:lnTo>
                    <a:pt x="660" y="230"/>
                  </a:lnTo>
                  <a:lnTo>
                    <a:pt x="660" y="230"/>
                  </a:lnTo>
                  <a:lnTo>
                    <a:pt x="636" y="215"/>
                  </a:lnTo>
                  <a:lnTo>
                    <a:pt x="608" y="202"/>
                  </a:lnTo>
                  <a:lnTo>
                    <a:pt x="580" y="191"/>
                  </a:lnTo>
                  <a:lnTo>
                    <a:pt x="552" y="184"/>
                  </a:lnTo>
                  <a:lnTo>
                    <a:pt x="552" y="184"/>
                  </a:lnTo>
                  <a:lnTo>
                    <a:pt x="520" y="179"/>
                  </a:lnTo>
                  <a:lnTo>
                    <a:pt x="488" y="178"/>
                  </a:lnTo>
                  <a:close/>
                  <a:moveTo>
                    <a:pt x="488" y="164"/>
                  </a:moveTo>
                  <a:lnTo>
                    <a:pt x="520" y="165"/>
                  </a:lnTo>
                  <a:lnTo>
                    <a:pt x="552" y="170"/>
                  </a:lnTo>
                  <a:lnTo>
                    <a:pt x="554" y="170"/>
                  </a:lnTo>
                  <a:lnTo>
                    <a:pt x="585" y="179"/>
                  </a:lnTo>
                  <a:lnTo>
                    <a:pt x="613" y="189"/>
                  </a:lnTo>
                  <a:lnTo>
                    <a:pt x="641" y="203"/>
                  </a:lnTo>
                  <a:lnTo>
                    <a:pt x="667" y="218"/>
                  </a:lnTo>
                  <a:lnTo>
                    <a:pt x="669" y="221"/>
                  </a:lnTo>
                  <a:lnTo>
                    <a:pt x="693" y="238"/>
                  </a:lnTo>
                  <a:lnTo>
                    <a:pt x="716" y="259"/>
                  </a:lnTo>
                  <a:lnTo>
                    <a:pt x="736" y="282"/>
                  </a:lnTo>
                  <a:lnTo>
                    <a:pt x="755" y="306"/>
                  </a:lnTo>
                  <a:lnTo>
                    <a:pt x="756" y="308"/>
                  </a:lnTo>
                  <a:lnTo>
                    <a:pt x="771" y="334"/>
                  </a:lnTo>
                  <a:lnTo>
                    <a:pt x="785" y="362"/>
                  </a:lnTo>
                  <a:lnTo>
                    <a:pt x="795" y="391"/>
                  </a:lnTo>
                  <a:lnTo>
                    <a:pt x="804" y="422"/>
                  </a:lnTo>
                  <a:lnTo>
                    <a:pt x="804" y="424"/>
                  </a:lnTo>
                  <a:lnTo>
                    <a:pt x="809" y="455"/>
                  </a:lnTo>
                  <a:lnTo>
                    <a:pt x="811" y="488"/>
                  </a:lnTo>
                  <a:lnTo>
                    <a:pt x="809" y="520"/>
                  </a:lnTo>
                  <a:lnTo>
                    <a:pt x="804" y="551"/>
                  </a:lnTo>
                  <a:lnTo>
                    <a:pt x="804" y="555"/>
                  </a:lnTo>
                  <a:lnTo>
                    <a:pt x="795" y="585"/>
                  </a:lnTo>
                  <a:lnTo>
                    <a:pt x="785" y="614"/>
                  </a:lnTo>
                  <a:lnTo>
                    <a:pt x="771" y="641"/>
                  </a:lnTo>
                  <a:lnTo>
                    <a:pt x="756" y="668"/>
                  </a:lnTo>
                  <a:lnTo>
                    <a:pt x="755" y="670"/>
                  </a:lnTo>
                  <a:lnTo>
                    <a:pt x="736" y="694"/>
                  </a:lnTo>
                  <a:lnTo>
                    <a:pt x="716" y="717"/>
                  </a:lnTo>
                  <a:lnTo>
                    <a:pt x="693" y="737"/>
                  </a:lnTo>
                  <a:lnTo>
                    <a:pt x="669" y="756"/>
                  </a:lnTo>
                  <a:lnTo>
                    <a:pt x="667" y="757"/>
                  </a:lnTo>
                  <a:lnTo>
                    <a:pt x="641" y="773"/>
                  </a:lnTo>
                  <a:lnTo>
                    <a:pt x="613" y="786"/>
                  </a:lnTo>
                  <a:lnTo>
                    <a:pt x="585" y="797"/>
                  </a:lnTo>
                  <a:lnTo>
                    <a:pt x="554" y="805"/>
                  </a:lnTo>
                  <a:lnTo>
                    <a:pt x="552" y="805"/>
                  </a:lnTo>
                  <a:lnTo>
                    <a:pt x="520" y="810"/>
                  </a:lnTo>
                  <a:lnTo>
                    <a:pt x="488" y="812"/>
                  </a:lnTo>
                  <a:lnTo>
                    <a:pt x="456" y="810"/>
                  </a:lnTo>
                  <a:lnTo>
                    <a:pt x="424" y="805"/>
                  </a:lnTo>
                  <a:lnTo>
                    <a:pt x="421" y="805"/>
                  </a:lnTo>
                  <a:lnTo>
                    <a:pt x="391" y="797"/>
                  </a:lnTo>
                  <a:lnTo>
                    <a:pt x="362" y="786"/>
                  </a:lnTo>
                  <a:lnTo>
                    <a:pt x="335" y="773"/>
                  </a:lnTo>
                  <a:lnTo>
                    <a:pt x="309" y="757"/>
                  </a:lnTo>
                  <a:lnTo>
                    <a:pt x="307" y="756"/>
                  </a:lnTo>
                  <a:lnTo>
                    <a:pt x="282" y="737"/>
                  </a:lnTo>
                  <a:lnTo>
                    <a:pt x="260" y="717"/>
                  </a:lnTo>
                  <a:lnTo>
                    <a:pt x="239" y="694"/>
                  </a:lnTo>
                  <a:lnTo>
                    <a:pt x="220" y="670"/>
                  </a:lnTo>
                  <a:lnTo>
                    <a:pt x="219" y="668"/>
                  </a:lnTo>
                  <a:lnTo>
                    <a:pt x="204" y="641"/>
                  </a:lnTo>
                  <a:lnTo>
                    <a:pt x="190" y="614"/>
                  </a:lnTo>
                  <a:lnTo>
                    <a:pt x="180" y="585"/>
                  </a:lnTo>
                  <a:lnTo>
                    <a:pt x="171" y="555"/>
                  </a:lnTo>
                  <a:lnTo>
                    <a:pt x="171" y="551"/>
                  </a:lnTo>
                  <a:lnTo>
                    <a:pt x="166" y="520"/>
                  </a:lnTo>
                  <a:lnTo>
                    <a:pt x="165" y="488"/>
                  </a:lnTo>
                  <a:lnTo>
                    <a:pt x="166" y="455"/>
                  </a:lnTo>
                  <a:lnTo>
                    <a:pt x="171" y="424"/>
                  </a:lnTo>
                  <a:lnTo>
                    <a:pt x="171" y="422"/>
                  </a:lnTo>
                  <a:lnTo>
                    <a:pt x="180" y="391"/>
                  </a:lnTo>
                  <a:lnTo>
                    <a:pt x="190" y="362"/>
                  </a:lnTo>
                  <a:lnTo>
                    <a:pt x="204" y="334"/>
                  </a:lnTo>
                  <a:lnTo>
                    <a:pt x="219" y="308"/>
                  </a:lnTo>
                  <a:lnTo>
                    <a:pt x="220" y="306"/>
                  </a:lnTo>
                  <a:lnTo>
                    <a:pt x="239" y="282"/>
                  </a:lnTo>
                  <a:lnTo>
                    <a:pt x="260" y="259"/>
                  </a:lnTo>
                  <a:lnTo>
                    <a:pt x="282" y="238"/>
                  </a:lnTo>
                  <a:lnTo>
                    <a:pt x="307" y="221"/>
                  </a:lnTo>
                  <a:lnTo>
                    <a:pt x="309" y="218"/>
                  </a:lnTo>
                  <a:lnTo>
                    <a:pt x="335" y="203"/>
                  </a:lnTo>
                  <a:lnTo>
                    <a:pt x="362" y="189"/>
                  </a:lnTo>
                  <a:lnTo>
                    <a:pt x="391" y="179"/>
                  </a:lnTo>
                  <a:lnTo>
                    <a:pt x="421" y="170"/>
                  </a:lnTo>
                  <a:lnTo>
                    <a:pt x="424" y="170"/>
                  </a:lnTo>
                  <a:lnTo>
                    <a:pt x="456" y="165"/>
                  </a:lnTo>
                  <a:lnTo>
                    <a:pt x="488" y="164"/>
                  </a:lnTo>
                  <a:close/>
                  <a:moveTo>
                    <a:pt x="463" y="14"/>
                  </a:moveTo>
                  <a:lnTo>
                    <a:pt x="439" y="16"/>
                  </a:lnTo>
                  <a:lnTo>
                    <a:pt x="415" y="19"/>
                  </a:lnTo>
                  <a:lnTo>
                    <a:pt x="391" y="23"/>
                  </a:lnTo>
                  <a:lnTo>
                    <a:pt x="391" y="23"/>
                  </a:lnTo>
                  <a:lnTo>
                    <a:pt x="347" y="35"/>
                  </a:lnTo>
                  <a:lnTo>
                    <a:pt x="326" y="42"/>
                  </a:lnTo>
                  <a:lnTo>
                    <a:pt x="304" y="50"/>
                  </a:lnTo>
                  <a:lnTo>
                    <a:pt x="261" y="71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187" y="121"/>
                  </a:lnTo>
                  <a:lnTo>
                    <a:pt x="153" y="153"/>
                  </a:lnTo>
                  <a:lnTo>
                    <a:pt x="121" y="187"/>
                  </a:lnTo>
                  <a:lnTo>
                    <a:pt x="95" y="222"/>
                  </a:lnTo>
                  <a:lnTo>
                    <a:pt x="95" y="222"/>
                  </a:lnTo>
                  <a:lnTo>
                    <a:pt x="71" y="261"/>
                  </a:lnTo>
                  <a:lnTo>
                    <a:pt x="50" y="303"/>
                  </a:lnTo>
                  <a:lnTo>
                    <a:pt x="42" y="325"/>
                  </a:lnTo>
                  <a:lnTo>
                    <a:pt x="35" y="348"/>
                  </a:lnTo>
                  <a:lnTo>
                    <a:pt x="23" y="391"/>
                  </a:lnTo>
                  <a:lnTo>
                    <a:pt x="23" y="391"/>
                  </a:lnTo>
                  <a:lnTo>
                    <a:pt x="19" y="415"/>
                  </a:lnTo>
                  <a:lnTo>
                    <a:pt x="16" y="439"/>
                  </a:lnTo>
                  <a:lnTo>
                    <a:pt x="14" y="463"/>
                  </a:lnTo>
                  <a:lnTo>
                    <a:pt x="14" y="513"/>
                  </a:lnTo>
                  <a:lnTo>
                    <a:pt x="16" y="537"/>
                  </a:lnTo>
                  <a:lnTo>
                    <a:pt x="19" y="561"/>
                  </a:lnTo>
                  <a:lnTo>
                    <a:pt x="23" y="585"/>
                  </a:lnTo>
                  <a:lnTo>
                    <a:pt x="23" y="585"/>
                  </a:lnTo>
                  <a:lnTo>
                    <a:pt x="35" y="629"/>
                  </a:lnTo>
                  <a:lnTo>
                    <a:pt x="42" y="651"/>
                  </a:lnTo>
                  <a:lnTo>
                    <a:pt x="50" y="672"/>
                  </a:lnTo>
                  <a:lnTo>
                    <a:pt x="71" y="715"/>
                  </a:lnTo>
                  <a:lnTo>
                    <a:pt x="95" y="755"/>
                  </a:lnTo>
                  <a:lnTo>
                    <a:pt x="95" y="755"/>
                  </a:lnTo>
                  <a:lnTo>
                    <a:pt x="121" y="789"/>
                  </a:lnTo>
                  <a:lnTo>
                    <a:pt x="153" y="824"/>
                  </a:lnTo>
                  <a:lnTo>
                    <a:pt x="187" y="855"/>
                  </a:lnTo>
                  <a:lnTo>
                    <a:pt x="221" y="881"/>
                  </a:lnTo>
                  <a:lnTo>
                    <a:pt x="221" y="881"/>
                  </a:lnTo>
                  <a:lnTo>
                    <a:pt x="261" y="905"/>
                  </a:lnTo>
                  <a:lnTo>
                    <a:pt x="304" y="926"/>
                  </a:lnTo>
                  <a:lnTo>
                    <a:pt x="326" y="934"/>
                  </a:lnTo>
                  <a:lnTo>
                    <a:pt x="347" y="942"/>
                  </a:lnTo>
                  <a:lnTo>
                    <a:pt x="391" y="953"/>
                  </a:lnTo>
                  <a:lnTo>
                    <a:pt x="391" y="953"/>
                  </a:lnTo>
                  <a:lnTo>
                    <a:pt x="415" y="957"/>
                  </a:lnTo>
                  <a:lnTo>
                    <a:pt x="439" y="960"/>
                  </a:lnTo>
                  <a:lnTo>
                    <a:pt x="463" y="963"/>
                  </a:lnTo>
                  <a:lnTo>
                    <a:pt x="488" y="964"/>
                  </a:lnTo>
                  <a:lnTo>
                    <a:pt x="513" y="963"/>
                  </a:lnTo>
                  <a:lnTo>
                    <a:pt x="537" y="960"/>
                  </a:lnTo>
                  <a:lnTo>
                    <a:pt x="561" y="957"/>
                  </a:lnTo>
                  <a:lnTo>
                    <a:pt x="585" y="953"/>
                  </a:lnTo>
                  <a:lnTo>
                    <a:pt x="585" y="953"/>
                  </a:lnTo>
                  <a:lnTo>
                    <a:pt x="606" y="948"/>
                  </a:lnTo>
                  <a:lnTo>
                    <a:pt x="628" y="942"/>
                  </a:lnTo>
                  <a:lnTo>
                    <a:pt x="651" y="934"/>
                  </a:lnTo>
                  <a:lnTo>
                    <a:pt x="672" y="926"/>
                  </a:lnTo>
                  <a:lnTo>
                    <a:pt x="714" y="905"/>
                  </a:lnTo>
                  <a:lnTo>
                    <a:pt x="754" y="881"/>
                  </a:lnTo>
                  <a:lnTo>
                    <a:pt x="754" y="881"/>
                  </a:lnTo>
                  <a:lnTo>
                    <a:pt x="789" y="855"/>
                  </a:lnTo>
                  <a:lnTo>
                    <a:pt x="822" y="824"/>
                  </a:lnTo>
                  <a:lnTo>
                    <a:pt x="854" y="789"/>
                  </a:lnTo>
                  <a:lnTo>
                    <a:pt x="880" y="755"/>
                  </a:lnTo>
                  <a:lnTo>
                    <a:pt x="880" y="755"/>
                  </a:lnTo>
                  <a:lnTo>
                    <a:pt x="904" y="715"/>
                  </a:lnTo>
                  <a:lnTo>
                    <a:pt x="925" y="672"/>
                  </a:lnTo>
                  <a:lnTo>
                    <a:pt x="933" y="651"/>
                  </a:lnTo>
                  <a:lnTo>
                    <a:pt x="940" y="629"/>
                  </a:lnTo>
                  <a:lnTo>
                    <a:pt x="952" y="585"/>
                  </a:lnTo>
                  <a:lnTo>
                    <a:pt x="952" y="585"/>
                  </a:lnTo>
                  <a:lnTo>
                    <a:pt x="956" y="561"/>
                  </a:lnTo>
                  <a:lnTo>
                    <a:pt x="959" y="537"/>
                  </a:lnTo>
                  <a:lnTo>
                    <a:pt x="961" y="513"/>
                  </a:lnTo>
                  <a:lnTo>
                    <a:pt x="962" y="488"/>
                  </a:lnTo>
                  <a:lnTo>
                    <a:pt x="961" y="463"/>
                  </a:lnTo>
                  <a:lnTo>
                    <a:pt x="959" y="439"/>
                  </a:lnTo>
                  <a:lnTo>
                    <a:pt x="956" y="415"/>
                  </a:lnTo>
                  <a:lnTo>
                    <a:pt x="952" y="391"/>
                  </a:lnTo>
                  <a:lnTo>
                    <a:pt x="952" y="391"/>
                  </a:lnTo>
                  <a:lnTo>
                    <a:pt x="940" y="348"/>
                  </a:lnTo>
                  <a:lnTo>
                    <a:pt x="933" y="325"/>
                  </a:lnTo>
                  <a:lnTo>
                    <a:pt x="925" y="303"/>
                  </a:lnTo>
                  <a:lnTo>
                    <a:pt x="904" y="261"/>
                  </a:lnTo>
                  <a:lnTo>
                    <a:pt x="880" y="222"/>
                  </a:lnTo>
                  <a:lnTo>
                    <a:pt x="880" y="222"/>
                  </a:lnTo>
                  <a:lnTo>
                    <a:pt x="854" y="187"/>
                  </a:lnTo>
                  <a:lnTo>
                    <a:pt x="822" y="153"/>
                  </a:lnTo>
                  <a:lnTo>
                    <a:pt x="789" y="121"/>
                  </a:lnTo>
                  <a:lnTo>
                    <a:pt x="754" y="95"/>
                  </a:lnTo>
                  <a:lnTo>
                    <a:pt x="754" y="95"/>
                  </a:lnTo>
                  <a:lnTo>
                    <a:pt x="714" y="71"/>
                  </a:lnTo>
                  <a:lnTo>
                    <a:pt x="672" y="50"/>
                  </a:lnTo>
                  <a:lnTo>
                    <a:pt x="651" y="42"/>
                  </a:lnTo>
                  <a:lnTo>
                    <a:pt x="628" y="35"/>
                  </a:lnTo>
                  <a:lnTo>
                    <a:pt x="606" y="29"/>
                  </a:lnTo>
                  <a:lnTo>
                    <a:pt x="585" y="23"/>
                  </a:lnTo>
                  <a:lnTo>
                    <a:pt x="585" y="23"/>
                  </a:lnTo>
                  <a:lnTo>
                    <a:pt x="561" y="19"/>
                  </a:lnTo>
                  <a:lnTo>
                    <a:pt x="537" y="16"/>
                  </a:lnTo>
                  <a:lnTo>
                    <a:pt x="513" y="14"/>
                  </a:lnTo>
                  <a:lnTo>
                    <a:pt x="463" y="14"/>
                  </a:lnTo>
                  <a:close/>
                  <a:moveTo>
                    <a:pt x="463" y="0"/>
                  </a:moveTo>
                  <a:lnTo>
                    <a:pt x="513" y="0"/>
                  </a:lnTo>
                  <a:lnTo>
                    <a:pt x="537" y="2"/>
                  </a:lnTo>
                  <a:lnTo>
                    <a:pt x="561" y="6"/>
                  </a:lnTo>
                  <a:lnTo>
                    <a:pt x="585" y="10"/>
                  </a:lnTo>
                  <a:lnTo>
                    <a:pt x="587" y="10"/>
                  </a:lnTo>
                  <a:lnTo>
                    <a:pt x="611" y="16"/>
                  </a:lnTo>
                  <a:lnTo>
                    <a:pt x="633" y="22"/>
                  </a:lnTo>
                  <a:lnTo>
                    <a:pt x="656" y="30"/>
                  </a:lnTo>
                  <a:lnTo>
                    <a:pt x="678" y="38"/>
                  </a:lnTo>
                  <a:lnTo>
                    <a:pt x="719" y="59"/>
                  </a:lnTo>
                  <a:lnTo>
                    <a:pt x="759" y="83"/>
                  </a:lnTo>
                  <a:lnTo>
                    <a:pt x="761" y="84"/>
                  </a:lnTo>
                  <a:lnTo>
                    <a:pt x="799" y="112"/>
                  </a:lnTo>
                  <a:lnTo>
                    <a:pt x="832" y="143"/>
                  </a:lnTo>
                  <a:lnTo>
                    <a:pt x="863" y="178"/>
                  </a:lnTo>
                  <a:lnTo>
                    <a:pt x="891" y="214"/>
                  </a:lnTo>
                  <a:lnTo>
                    <a:pt x="892" y="216"/>
                  </a:lnTo>
                  <a:lnTo>
                    <a:pt x="916" y="256"/>
                  </a:lnTo>
                  <a:lnTo>
                    <a:pt x="937" y="298"/>
                  </a:lnTo>
                  <a:lnTo>
                    <a:pt x="945" y="320"/>
                  </a:lnTo>
                  <a:lnTo>
                    <a:pt x="953" y="343"/>
                  </a:lnTo>
                  <a:lnTo>
                    <a:pt x="965" y="389"/>
                  </a:lnTo>
                  <a:lnTo>
                    <a:pt x="965" y="391"/>
                  </a:lnTo>
                  <a:lnTo>
                    <a:pt x="969" y="415"/>
                  </a:lnTo>
                  <a:lnTo>
                    <a:pt x="972" y="439"/>
                  </a:lnTo>
                  <a:lnTo>
                    <a:pt x="975" y="463"/>
                  </a:lnTo>
                  <a:lnTo>
                    <a:pt x="976" y="488"/>
                  </a:lnTo>
                  <a:lnTo>
                    <a:pt x="975" y="513"/>
                  </a:lnTo>
                  <a:lnTo>
                    <a:pt x="972" y="537"/>
                  </a:lnTo>
                  <a:lnTo>
                    <a:pt x="969" y="561"/>
                  </a:lnTo>
                  <a:lnTo>
                    <a:pt x="965" y="585"/>
                  </a:lnTo>
                  <a:lnTo>
                    <a:pt x="965" y="588"/>
                  </a:lnTo>
                  <a:lnTo>
                    <a:pt x="953" y="634"/>
                  </a:lnTo>
                  <a:lnTo>
                    <a:pt x="945" y="656"/>
                  </a:lnTo>
                  <a:lnTo>
                    <a:pt x="937" y="678"/>
                  </a:lnTo>
                  <a:lnTo>
                    <a:pt x="916" y="720"/>
                  </a:lnTo>
                  <a:lnTo>
                    <a:pt x="892" y="760"/>
                  </a:lnTo>
                  <a:lnTo>
                    <a:pt x="891" y="762"/>
                  </a:lnTo>
                  <a:lnTo>
                    <a:pt x="863" y="799"/>
                  </a:lnTo>
                  <a:lnTo>
                    <a:pt x="832" y="833"/>
                  </a:lnTo>
                  <a:lnTo>
                    <a:pt x="799" y="864"/>
                  </a:lnTo>
                  <a:lnTo>
                    <a:pt x="761" y="893"/>
                  </a:lnTo>
                  <a:lnTo>
                    <a:pt x="759" y="894"/>
                  </a:lnTo>
                  <a:lnTo>
                    <a:pt x="719" y="918"/>
                  </a:lnTo>
                  <a:lnTo>
                    <a:pt x="678" y="939"/>
                  </a:lnTo>
                  <a:lnTo>
                    <a:pt x="656" y="947"/>
                  </a:lnTo>
                  <a:lnTo>
                    <a:pt x="633" y="954"/>
                  </a:lnTo>
                  <a:lnTo>
                    <a:pt x="611" y="960"/>
                  </a:lnTo>
                  <a:lnTo>
                    <a:pt x="587" y="967"/>
                  </a:lnTo>
                  <a:lnTo>
                    <a:pt x="585" y="967"/>
                  </a:lnTo>
                  <a:lnTo>
                    <a:pt x="561" y="971"/>
                  </a:lnTo>
                  <a:lnTo>
                    <a:pt x="537" y="974"/>
                  </a:lnTo>
                  <a:lnTo>
                    <a:pt x="513" y="976"/>
                  </a:lnTo>
                  <a:lnTo>
                    <a:pt x="488" y="977"/>
                  </a:lnTo>
                  <a:lnTo>
                    <a:pt x="463" y="976"/>
                  </a:lnTo>
                  <a:lnTo>
                    <a:pt x="439" y="974"/>
                  </a:lnTo>
                  <a:lnTo>
                    <a:pt x="415" y="971"/>
                  </a:lnTo>
                  <a:lnTo>
                    <a:pt x="391" y="967"/>
                  </a:lnTo>
                  <a:lnTo>
                    <a:pt x="388" y="967"/>
                  </a:lnTo>
                  <a:lnTo>
                    <a:pt x="342" y="954"/>
                  </a:lnTo>
                  <a:lnTo>
                    <a:pt x="320" y="947"/>
                  </a:lnTo>
                  <a:lnTo>
                    <a:pt x="298" y="939"/>
                  </a:lnTo>
                  <a:lnTo>
                    <a:pt x="256" y="918"/>
                  </a:lnTo>
                  <a:lnTo>
                    <a:pt x="216" y="894"/>
                  </a:lnTo>
                  <a:lnTo>
                    <a:pt x="214" y="893"/>
                  </a:lnTo>
                  <a:lnTo>
                    <a:pt x="178" y="864"/>
                  </a:lnTo>
                  <a:lnTo>
                    <a:pt x="143" y="833"/>
                  </a:lnTo>
                  <a:lnTo>
                    <a:pt x="112" y="799"/>
                  </a:lnTo>
                  <a:lnTo>
                    <a:pt x="84" y="762"/>
                  </a:lnTo>
                  <a:lnTo>
                    <a:pt x="83" y="760"/>
                  </a:lnTo>
                  <a:lnTo>
                    <a:pt x="59" y="720"/>
                  </a:lnTo>
                  <a:lnTo>
                    <a:pt x="38" y="678"/>
                  </a:lnTo>
                  <a:lnTo>
                    <a:pt x="30" y="656"/>
                  </a:lnTo>
                  <a:lnTo>
                    <a:pt x="22" y="634"/>
                  </a:lnTo>
                  <a:lnTo>
                    <a:pt x="10" y="588"/>
                  </a:lnTo>
                  <a:lnTo>
                    <a:pt x="10" y="585"/>
                  </a:lnTo>
                  <a:lnTo>
                    <a:pt x="6" y="561"/>
                  </a:lnTo>
                  <a:lnTo>
                    <a:pt x="3" y="537"/>
                  </a:lnTo>
                  <a:lnTo>
                    <a:pt x="0" y="513"/>
                  </a:lnTo>
                  <a:lnTo>
                    <a:pt x="0" y="463"/>
                  </a:lnTo>
                  <a:lnTo>
                    <a:pt x="3" y="439"/>
                  </a:lnTo>
                  <a:lnTo>
                    <a:pt x="6" y="415"/>
                  </a:lnTo>
                  <a:lnTo>
                    <a:pt x="10" y="391"/>
                  </a:lnTo>
                  <a:lnTo>
                    <a:pt x="10" y="389"/>
                  </a:lnTo>
                  <a:lnTo>
                    <a:pt x="22" y="343"/>
                  </a:lnTo>
                  <a:lnTo>
                    <a:pt x="30" y="320"/>
                  </a:lnTo>
                  <a:lnTo>
                    <a:pt x="38" y="298"/>
                  </a:lnTo>
                  <a:lnTo>
                    <a:pt x="59" y="256"/>
                  </a:lnTo>
                  <a:lnTo>
                    <a:pt x="83" y="216"/>
                  </a:lnTo>
                  <a:lnTo>
                    <a:pt x="84" y="214"/>
                  </a:lnTo>
                  <a:lnTo>
                    <a:pt x="112" y="178"/>
                  </a:lnTo>
                  <a:lnTo>
                    <a:pt x="143" y="143"/>
                  </a:lnTo>
                  <a:lnTo>
                    <a:pt x="178" y="112"/>
                  </a:lnTo>
                  <a:lnTo>
                    <a:pt x="214" y="84"/>
                  </a:lnTo>
                  <a:lnTo>
                    <a:pt x="216" y="83"/>
                  </a:lnTo>
                  <a:lnTo>
                    <a:pt x="256" y="59"/>
                  </a:lnTo>
                  <a:lnTo>
                    <a:pt x="298" y="38"/>
                  </a:lnTo>
                  <a:lnTo>
                    <a:pt x="320" y="30"/>
                  </a:lnTo>
                  <a:lnTo>
                    <a:pt x="342" y="22"/>
                  </a:lnTo>
                  <a:lnTo>
                    <a:pt x="388" y="10"/>
                  </a:lnTo>
                  <a:lnTo>
                    <a:pt x="391" y="10"/>
                  </a:lnTo>
                  <a:lnTo>
                    <a:pt x="415" y="6"/>
                  </a:lnTo>
                  <a:lnTo>
                    <a:pt x="439" y="2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"/>
            <p:cNvSpPr>
              <a:spLocks/>
            </p:cNvSpPr>
            <p:nvPr/>
          </p:nvSpPr>
          <p:spPr bwMode="auto">
            <a:xfrm>
              <a:off x="1707808" y="1091284"/>
              <a:ext cx="971978" cy="960020"/>
            </a:xfrm>
            <a:custGeom>
              <a:avLst/>
              <a:gdLst>
                <a:gd name="T0" fmla="*/ 514 w 985"/>
                <a:gd name="T1" fmla="*/ 2 h 985"/>
                <a:gd name="T2" fmla="*/ 551 w 985"/>
                <a:gd name="T3" fmla="*/ 21 h 985"/>
                <a:gd name="T4" fmla="*/ 576 w 985"/>
                <a:gd name="T5" fmla="*/ 52 h 985"/>
                <a:gd name="T6" fmla="*/ 586 w 985"/>
                <a:gd name="T7" fmla="*/ 94 h 985"/>
                <a:gd name="T8" fmla="*/ 576 w 985"/>
                <a:gd name="T9" fmla="*/ 135 h 985"/>
                <a:gd name="T10" fmla="*/ 551 w 985"/>
                <a:gd name="T11" fmla="*/ 167 h 985"/>
                <a:gd name="T12" fmla="*/ 514 w 985"/>
                <a:gd name="T13" fmla="*/ 185 h 985"/>
                <a:gd name="T14" fmla="*/ 452 w 985"/>
                <a:gd name="T15" fmla="*/ 190 h 985"/>
                <a:gd name="T16" fmla="*/ 376 w 985"/>
                <a:gd name="T17" fmla="*/ 210 h 985"/>
                <a:gd name="T18" fmla="*/ 308 w 985"/>
                <a:gd name="T19" fmla="*/ 250 h 985"/>
                <a:gd name="T20" fmla="*/ 250 w 985"/>
                <a:gd name="T21" fmla="*/ 307 h 985"/>
                <a:gd name="T22" fmla="*/ 211 w 985"/>
                <a:gd name="T23" fmla="*/ 376 h 985"/>
                <a:gd name="T24" fmla="*/ 190 w 985"/>
                <a:gd name="T25" fmla="*/ 452 h 985"/>
                <a:gd name="T26" fmla="*/ 190 w 985"/>
                <a:gd name="T27" fmla="*/ 533 h 985"/>
                <a:gd name="T28" fmla="*/ 211 w 985"/>
                <a:gd name="T29" fmla="*/ 610 h 985"/>
                <a:gd name="T30" fmla="*/ 250 w 985"/>
                <a:gd name="T31" fmla="*/ 678 h 985"/>
                <a:gd name="T32" fmla="*/ 308 w 985"/>
                <a:gd name="T33" fmla="*/ 736 h 985"/>
                <a:gd name="T34" fmla="*/ 376 w 985"/>
                <a:gd name="T35" fmla="*/ 776 h 985"/>
                <a:gd name="T36" fmla="*/ 452 w 985"/>
                <a:gd name="T37" fmla="*/ 796 h 985"/>
                <a:gd name="T38" fmla="*/ 533 w 985"/>
                <a:gd name="T39" fmla="*/ 796 h 985"/>
                <a:gd name="T40" fmla="*/ 610 w 985"/>
                <a:gd name="T41" fmla="*/ 776 h 985"/>
                <a:gd name="T42" fmla="*/ 678 w 985"/>
                <a:gd name="T43" fmla="*/ 736 h 985"/>
                <a:gd name="T44" fmla="*/ 735 w 985"/>
                <a:gd name="T45" fmla="*/ 678 h 985"/>
                <a:gd name="T46" fmla="*/ 774 w 985"/>
                <a:gd name="T47" fmla="*/ 610 h 985"/>
                <a:gd name="T48" fmla="*/ 795 w 985"/>
                <a:gd name="T49" fmla="*/ 533 h 985"/>
                <a:gd name="T50" fmla="*/ 800 w 985"/>
                <a:gd name="T51" fmla="*/ 472 h 985"/>
                <a:gd name="T52" fmla="*/ 818 w 985"/>
                <a:gd name="T53" fmla="*/ 434 h 985"/>
                <a:gd name="T54" fmla="*/ 850 w 985"/>
                <a:gd name="T55" fmla="*/ 409 h 985"/>
                <a:gd name="T56" fmla="*/ 891 w 985"/>
                <a:gd name="T57" fmla="*/ 399 h 985"/>
                <a:gd name="T58" fmla="*/ 933 w 985"/>
                <a:gd name="T59" fmla="*/ 409 h 985"/>
                <a:gd name="T60" fmla="*/ 964 w 985"/>
                <a:gd name="T61" fmla="*/ 434 h 985"/>
                <a:gd name="T62" fmla="*/ 983 w 985"/>
                <a:gd name="T63" fmla="*/ 472 h 985"/>
                <a:gd name="T64" fmla="*/ 983 w 985"/>
                <a:gd name="T65" fmla="*/ 542 h 985"/>
                <a:gd name="T66" fmla="*/ 964 w 985"/>
                <a:gd name="T67" fmla="*/ 637 h 985"/>
                <a:gd name="T68" fmla="*/ 927 w 985"/>
                <a:gd name="T69" fmla="*/ 724 h 985"/>
                <a:gd name="T70" fmla="*/ 873 w 985"/>
                <a:gd name="T71" fmla="*/ 805 h 985"/>
                <a:gd name="T72" fmla="*/ 805 w 985"/>
                <a:gd name="T73" fmla="*/ 875 h 985"/>
                <a:gd name="T74" fmla="*/ 724 w 985"/>
                <a:gd name="T75" fmla="*/ 928 h 985"/>
                <a:gd name="T76" fmla="*/ 636 w 985"/>
                <a:gd name="T77" fmla="*/ 964 h 985"/>
                <a:gd name="T78" fmla="*/ 542 w 985"/>
                <a:gd name="T79" fmla="*/ 983 h 985"/>
                <a:gd name="T80" fmla="*/ 444 w 985"/>
                <a:gd name="T81" fmla="*/ 983 h 985"/>
                <a:gd name="T82" fmla="*/ 349 w 985"/>
                <a:gd name="T83" fmla="*/ 964 h 985"/>
                <a:gd name="T84" fmla="*/ 261 w 985"/>
                <a:gd name="T85" fmla="*/ 928 h 985"/>
                <a:gd name="T86" fmla="*/ 182 w 985"/>
                <a:gd name="T87" fmla="*/ 875 h 985"/>
                <a:gd name="T88" fmla="*/ 112 w 985"/>
                <a:gd name="T89" fmla="*/ 805 h 985"/>
                <a:gd name="T90" fmla="*/ 59 w 985"/>
                <a:gd name="T91" fmla="*/ 724 h 985"/>
                <a:gd name="T92" fmla="*/ 22 w 985"/>
                <a:gd name="T93" fmla="*/ 637 h 985"/>
                <a:gd name="T94" fmla="*/ 3 w 985"/>
                <a:gd name="T95" fmla="*/ 542 h 985"/>
                <a:gd name="T96" fmla="*/ 3 w 985"/>
                <a:gd name="T97" fmla="*/ 444 h 985"/>
                <a:gd name="T98" fmla="*/ 22 w 985"/>
                <a:gd name="T99" fmla="*/ 350 h 985"/>
                <a:gd name="T100" fmla="*/ 59 w 985"/>
                <a:gd name="T101" fmla="*/ 261 h 985"/>
                <a:gd name="T102" fmla="*/ 112 w 985"/>
                <a:gd name="T103" fmla="*/ 181 h 985"/>
                <a:gd name="T104" fmla="*/ 182 w 985"/>
                <a:gd name="T105" fmla="*/ 112 h 985"/>
                <a:gd name="T106" fmla="*/ 261 w 985"/>
                <a:gd name="T107" fmla="*/ 58 h 985"/>
                <a:gd name="T108" fmla="*/ 349 w 985"/>
                <a:gd name="T109" fmla="*/ 21 h 985"/>
                <a:gd name="T110" fmla="*/ 444 w 985"/>
                <a:gd name="T111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85" h="985">
                  <a:moveTo>
                    <a:pt x="493" y="0"/>
                  </a:moveTo>
                  <a:lnTo>
                    <a:pt x="514" y="2"/>
                  </a:lnTo>
                  <a:lnTo>
                    <a:pt x="534" y="10"/>
                  </a:lnTo>
                  <a:lnTo>
                    <a:pt x="551" y="21"/>
                  </a:lnTo>
                  <a:lnTo>
                    <a:pt x="566" y="36"/>
                  </a:lnTo>
                  <a:lnTo>
                    <a:pt x="576" y="52"/>
                  </a:lnTo>
                  <a:lnTo>
                    <a:pt x="584" y="72"/>
                  </a:lnTo>
                  <a:lnTo>
                    <a:pt x="586" y="94"/>
                  </a:lnTo>
                  <a:lnTo>
                    <a:pt x="584" y="115"/>
                  </a:lnTo>
                  <a:lnTo>
                    <a:pt x="576" y="135"/>
                  </a:lnTo>
                  <a:lnTo>
                    <a:pt x="566" y="153"/>
                  </a:lnTo>
                  <a:lnTo>
                    <a:pt x="551" y="167"/>
                  </a:lnTo>
                  <a:lnTo>
                    <a:pt x="534" y="178"/>
                  </a:lnTo>
                  <a:lnTo>
                    <a:pt x="514" y="185"/>
                  </a:lnTo>
                  <a:lnTo>
                    <a:pt x="493" y="187"/>
                  </a:lnTo>
                  <a:lnTo>
                    <a:pt x="452" y="190"/>
                  </a:lnTo>
                  <a:lnTo>
                    <a:pt x="414" y="197"/>
                  </a:lnTo>
                  <a:lnTo>
                    <a:pt x="376" y="210"/>
                  </a:lnTo>
                  <a:lnTo>
                    <a:pt x="340" y="228"/>
                  </a:lnTo>
                  <a:lnTo>
                    <a:pt x="308" y="250"/>
                  </a:lnTo>
                  <a:lnTo>
                    <a:pt x="277" y="277"/>
                  </a:lnTo>
                  <a:lnTo>
                    <a:pt x="250" y="307"/>
                  </a:lnTo>
                  <a:lnTo>
                    <a:pt x="228" y="340"/>
                  </a:lnTo>
                  <a:lnTo>
                    <a:pt x="211" y="376"/>
                  </a:lnTo>
                  <a:lnTo>
                    <a:pt x="198" y="413"/>
                  </a:lnTo>
                  <a:lnTo>
                    <a:pt x="190" y="452"/>
                  </a:lnTo>
                  <a:lnTo>
                    <a:pt x="188" y="493"/>
                  </a:lnTo>
                  <a:lnTo>
                    <a:pt x="190" y="533"/>
                  </a:lnTo>
                  <a:lnTo>
                    <a:pt x="198" y="572"/>
                  </a:lnTo>
                  <a:lnTo>
                    <a:pt x="211" y="610"/>
                  </a:lnTo>
                  <a:lnTo>
                    <a:pt x="228" y="645"/>
                  </a:lnTo>
                  <a:lnTo>
                    <a:pt x="250" y="678"/>
                  </a:lnTo>
                  <a:lnTo>
                    <a:pt x="277" y="709"/>
                  </a:lnTo>
                  <a:lnTo>
                    <a:pt x="308" y="736"/>
                  </a:lnTo>
                  <a:lnTo>
                    <a:pt x="340" y="758"/>
                  </a:lnTo>
                  <a:lnTo>
                    <a:pt x="376" y="776"/>
                  </a:lnTo>
                  <a:lnTo>
                    <a:pt x="414" y="788"/>
                  </a:lnTo>
                  <a:lnTo>
                    <a:pt x="452" y="796"/>
                  </a:lnTo>
                  <a:lnTo>
                    <a:pt x="493" y="799"/>
                  </a:lnTo>
                  <a:lnTo>
                    <a:pt x="533" y="796"/>
                  </a:lnTo>
                  <a:lnTo>
                    <a:pt x="572" y="788"/>
                  </a:lnTo>
                  <a:lnTo>
                    <a:pt x="610" y="776"/>
                  </a:lnTo>
                  <a:lnTo>
                    <a:pt x="645" y="758"/>
                  </a:lnTo>
                  <a:lnTo>
                    <a:pt x="678" y="736"/>
                  </a:lnTo>
                  <a:lnTo>
                    <a:pt x="709" y="709"/>
                  </a:lnTo>
                  <a:lnTo>
                    <a:pt x="735" y="678"/>
                  </a:lnTo>
                  <a:lnTo>
                    <a:pt x="758" y="645"/>
                  </a:lnTo>
                  <a:lnTo>
                    <a:pt x="774" y="610"/>
                  </a:lnTo>
                  <a:lnTo>
                    <a:pt x="788" y="572"/>
                  </a:lnTo>
                  <a:lnTo>
                    <a:pt x="795" y="533"/>
                  </a:lnTo>
                  <a:lnTo>
                    <a:pt x="798" y="493"/>
                  </a:lnTo>
                  <a:lnTo>
                    <a:pt x="800" y="472"/>
                  </a:lnTo>
                  <a:lnTo>
                    <a:pt x="808" y="452"/>
                  </a:lnTo>
                  <a:lnTo>
                    <a:pt x="818" y="434"/>
                  </a:lnTo>
                  <a:lnTo>
                    <a:pt x="833" y="420"/>
                  </a:lnTo>
                  <a:lnTo>
                    <a:pt x="850" y="409"/>
                  </a:lnTo>
                  <a:lnTo>
                    <a:pt x="870" y="402"/>
                  </a:lnTo>
                  <a:lnTo>
                    <a:pt x="891" y="399"/>
                  </a:lnTo>
                  <a:lnTo>
                    <a:pt x="913" y="402"/>
                  </a:lnTo>
                  <a:lnTo>
                    <a:pt x="933" y="409"/>
                  </a:lnTo>
                  <a:lnTo>
                    <a:pt x="949" y="420"/>
                  </a:lnTo>
                  <a:lnTo>
                    <a:pt x="964" y="434"/>
                  </a:lnTo>
                  <a:lnTo>
                    <a:pt x="975" y="452"/>
                  </a:lnTo>
                  <a:lnTo>
                    <a:pt x="983" y="472"/>
                  </a:lnTo>
                  <a:lnTo>
                    <a:pt x="985" y="493"/>
                  </a:lnTo>
                  <a:lnTo>
                    <a:pt x="983" y="542"/>
                  </a:lnTo>
                  <a:lnTo>
                    <a:pt x="975" y="590"/>
                  </a:lnTo>
                  <a:lnTo>
                    <a:pt x="964" y="637"/>
                  </a:lnTo>
                  <a:lnTo>
                    <a:pt x="947" y="682"/>
                  </a:lnTo>
                  <a:lnTo>
                    <a:pt x="927" y="724"/>
                  </a:lnTo>
                  <a:lnTo>
                    <a:pt x="902" y="766"/>
                  </a:lnTo>
                  <a:lnTo>
                    <a:pt x="873" y="805"/>
                  </a:lnTo>
                  <a:lnTo>
                    <a:pt x="841" y="841"/>
                  </a:lnTo>
                  <a:lnTo>
                    <a:pt x="805" y="875"/>
                  </a:lnTo>
                  <a:lnTo>
                    <a:pt x="766" y="903"/>
                  </a:lnTo>
                  <a:lnTo>
                    <a:pt x="724" y="928"/>
                  </a:lnTo>
                  <a:lnTo>
                    <a:pt x="682" y="949"/>
                  </a:lnTo>
                  <a:lnTo>
                    <a:pt x="636" y="964"/>
                  </a:lnTo>
                  <a:lnTo>
                    <a:pt x="590" y="976"/>
                  </a:lnTo>
                  <a:lnTo>
                    <a:pt x="542" y="983"/>
                  </a:lnTo>
                  <a:lnTo>
                    <a:pt x="493" y="985"/>
                  </a:lnTo>
                  <a:lnTo>
                    <a:pt x="444" y="983"/>
                  </a:lnTo>
                  <a:lnTo>
                    <a:pt x="396" y="976"/>
                  </a:lnTo>
                  <a:lnTo>
                    <a:pt x="349" y="964"/>
                  </a:lnTo>
                  <a:lnTo>
                    <a:pt x="304" y="949"/>
                  </a:lnTo>
                  <a:lnTo>
                    <a:pt x="261" y="928"/>
                  </a:lnTo>
                  <a:lnTo>
                    <a:pt x="220" y="903"/>
                  </a:lnTo>
                  <a:lnTo>
                    <a:pt x="182" y="875"/>
                  </a:lnTo>
                  <a:lnTo>
                    <a:pt x="145" y="841"/>
                  </a:lnTo>
                  <a:lnTo>
                    <a:pt x="112" y="805"/>
                  </a:lnTo>
                  <a:lnTo>
                    <a:pt x="84" y="766"/>
                  </a:lnTo>
                  <a:lnTo>
                    <a:pt x="59" y="724"/>
                  </a:lnTo>
                  <a:lnTo>
                    <a:pt x="38" y="682"/>
                  </a:lnTo>
                  <a:lnTo>
                    <a:pt x="22" y="637"/>
                  </a:lnTo>
                  <a:lnTo>
                    <a:pt x="11" y="590"/>
                  </a:lnTo>
                  <a:lnTo>
                    <a:pt x="3" y="542"/>
                  </a:lnTo>
                  <a:lnTo>
                    <a:pt x="0" y="493"/>
                  </a:lnTo>
                  <a:lnTo>
                    <a:pt x="3" y="444"/>
                  </a:lnTo>
                  <a:lnTo>
                    <a:pt x="11" y="396"/>
                  </a:lnTo>
                  <a:lnTo>
                    <a:pt x="22" y="350"/>
                  </a:lnTo>
                  <a:lnTo>
                    <a:pt x="38" y="304"/>
                  </a:lnTo>
                  <a:lnTo>
                    <a:pt x="59" y="261"/>
                  </a:lnTo>
                  <a:lnTo>
                    <a:pt x="84" y="219"/>
                  </a:lnTo>
                  <a:lnTo>
                    <a:pt x="112" y="181"/>
                  </a:lnTo>
                  <a:lnTo>
                    <a:pt x="145" y="144"/>
                  </a:lnTo>
                  <a:lnTo>
                    <a:pt x="182" y="112"/>
                  </a:lnTo>
                  <a:lnTo>
                    <a:pt x="220" y="83"/>
                  </a:lnTo>
                  <a:lnTo>
                    <a:pt x="261" y="58"/>
                  </a:lnTo>
                  <a:lnTo>
                    <a:pt x="304" y="38"/>
                  </a:lnTo>
                  <a:lnTo>
                    <a:pt x="349" y="21"/>
                  </a:lnTo>
                  <a:lnTo>
                    <a:pt x="396" y="10"/>
                  </a:lnTo>
                  <a:lnTo>
                    <a:pt x="444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67ACB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780830" y="1992825"/>
              <a:ext cx="827908" cy="180309"/>
            </a:xfrm>
            <a:custGeom>
              <a:avLst/>
              <a:gdLst>
                <a:gd name="T0" fmla="*/ 12 w 839"/>
                <a:gd name="T1" fmla="*/ 0 h 185"/>
                <a:gd name="T2" fmla="*/ 52 w 839"/>
                <a:gd name="T3" fmla="*/ 36 h 185"/>
                <a:gd name="T4" fmla="*/ 97 w 839"/>
                <a:gd name="T5" fmla="*/ 70 h 185"/>
                <a:gd name="T6" fmla="*/ 119 w 839"/>
                <a:gd name="T7" fmla="*/ 83 h 185"/>
                <a:gd name="T8" fmla="*/ 143 w 839"/>
                <a:gd name="T9" fmla="*/ 98 h 185"/>
                <a:gd name="T10" fmla="*/ 168 w 839"/>
                <a:gd name="T11" fmla="*/ 110 h 185"/>
                <a:gd name="T12" fmla="*/ 194 w 839"/>
                <a:gd name="T13" fmla="*/ 123 h 185"/>
                <a:gd name="T14" fmla="*/ 220 w 839"/>
                <a:gd name="T15" fmla="*/ 132 h 185"/>
                <a:gd name="T16" fmla="*/ 248 w 839"/>
                <a:gd name="T17" fmla="*/ 142 h 185"/>
                <a:gd name="T18" fmla="*/ 275 w 839"/>
                <a:gd name="T19" fmla="*/ 150 h 185"/>
                <a:gd name="T20" fmla="*/ 303 w 839"/>
                <a:gd name="T21" fmla="*/ 156 h 185"/>
                <a:gd name="T22" fmla="*/ 303 w 839"/>
                <a:gd name="T23" fmla="*/ 156 h 185"/>
                <a:gd name="T24" fmla="*/ 359 w 839"/>
                <a:gd name="T25" fmla="*/ 165 h 185"/>
                <a:gd name="T26" fmla="*/ 389 w 839"/>
                <a:gd name="T27" fmla="*/ 167 h 185"/>
                <a:gd name="T28" fmla="*/ 419 w 839"/>
                <a:gd name="T29" fmla="*/ 168 h 185"/>
                <a:gd name="T30" fmla="*/ 449 w 839"/>
                <a:gd name="T31" fmla="*/ 167 h 185"/>
                <a:gd name="T32" fmla="*/ 478 w 839"/>
                <a:gd name="T33" fmla="*/ 165 h 185"/>
                <a:gd name="T34" fmla="*/ 534 w 839"/>
                <a:gd name="T35" fmla="*/ 156 h 185"/>
                <a:gd name="T36" fmla="*/ 534 w 839"/>
                <a:gd name="T37" fmla="*/ 156 h 185"/>
                <a:gd name="T38" fmla="*/ 562 w 839"/>
                <a:gd name="T39" fmla="*/ 150 h 185"/>
                <a:gd name="T40" fmla="*/ 590 w 839"/>
                <a:gd name="T41" fmla="*/ 142 h 185"/>
                <a:gd name="T42" fmla="*/ 617 w 839"/>
                <a:gd name="T43" fmla="*/ 132 h 185"/>
                <a:gd name="T44" fmla="*/ 643 w 839"/>
                <a:gd name="T45" fmla="*/ 123 h 185"/>
                <a:gd name="T46" fmla="*/ 669 w 839"/>
                <a:gd name="T47" fmla="*/ 110 h 185"/>
                <a:gd name="T48" fmla="*/ 694 w 839"/>
                <a:gd name="T49" fmla="*/ 98 h 185"/>
                <a:gd name="T50" fmla="*/ 719 w 839"/>
                <a:gd name="T51" fmla="*/ 83 h 185"/>
                <a:gd name="T52" fmla="*/ 740 w 839"/>
                <a:gd name="T53" fmla="*/ 70 h 185"/>
                <a:gd name="T54" fmla="*/ 785 w 839"/>
                <a:gd name="T55" fmla="*/ 36 h 185"/>
                <a:gd name="T56" fmla="*/ 827 w 839"/>
                <a:gd name="T57" fmla="*/ 0 h 185"/>
                <a:gd name="T58" fmla="*/ 839 w 839"/>
                <a:gd name="T59" fmla="*/ 11 h 185"/>
                <a:gd name="T60" fmla="*/ 796 w 839"/>
                <a:gd name="T61" fmla="*/ 48 h 185"/>
                <a:gd name="T62" fmla="*/ 751 w 839"/>
                <a:gd name="T63" fmla="*/ 81 h 185"/>
                <a:gd name="T64" fmla="*/ 749 w 839"/>
                <a:gd name="T65" fmla="*/ 83 h 185"/>
                <a:gd name="T66" fmla="*/ 725 w 839"/>
                <a:gd name="T67" fmla="*/ 99 h 185"/>
                <a:gd name="T68" fmla="*/ 700 w 839"/>
                <a:gd name="T69" fmla="*/ 114 h 185"/>
                <a:gd name="T70" fmla="*/ 675 w 839"/>
                <a:gd name="T71" fmla="*/ 126 h 185"/>
                <a:gd name="T72" fmla="*/ 649 w 839"/>
                <a:gd name="T73" fmla="*/ 139 h 185"/>
                <a:gd name="T74" fmla="*/ 623 w 839"/>
                <a:gd name="T75" fmla="*/ 148 h 185"/>
                <a:gd name="T76" fmla="*/ 596 w 839"/>
                <a:gd name="T77" fmla="*/ 157 h 185"/>
                <a:gd name="T78" fmla="*/ 568 w 839"/>
                <a:gd name="T79" fmla="*/ 166 h 185"/>
                <a:gd name="T80" fmla="*/ 540 w 839"/>
                <a:gd name="T81" fmla="*/ 172 h 185"/>
                <a:gd name="T82" fmla="*/ 537 w 839"/>
                <a:gd name="T83" fmla="*/ 173 h 185"/>
                <a:gd name="T84" fmla="*/ 478 w 839"/>
                <a:gd name="T85" fmla="*/ 181 h 185"/>
                <a:gd name="T86" fmla="*/ 449 w 839"/>
                <a:gd name="T87" fmla="*/ 183 h 185"/>
                <a:gd name="T88" fmla="*/ 419 w 839"/>
                <a:gd name="T89" fmla="*/ 185 h 185"/>
                <a:gd name="T90" fmla="*/ 389 w 839"/>
                <a:gd name="T91" fmla="*/ 183 h 185"/>
                <a:gd name="T92" fmla="*/ 359 w 839"/>
                <a:gd name="T93" fmla="*/ 181 h 185"/>
                <a:gd name="T94" fmla="*/ 300 w 839"/>
                <a:gd name="T95" fmla="*/ 173 h 185"/>
                <a:gd name="T96" fmla="*/ 297 w 839"/>
                <a:gd name="T97" fmla="*/ 172 h 185"/>
                <a:gd name="T98" fmla="*/ 269 w 839"/>
                <a:gd name="T99" fmla="*/ 166 h 185"/>
                <a:gd name="T100" fmla="*/ 242 w 839"/>
                <a:gd name="T101" fmla="*/ 157 h 185"/>
                <a:gd name="T102" fmla="*/ 214 w 839"/>
                <a:gd name="T103" fmla="*/ 148 h 185"/>
                <a:gd name="T104" fmla="*/ 188 w 839"/>
                <a:gd name="T105" fmla="*/ 139 h 185"/>
                <a:gd name="T106" fmla="*/ 162 w 839"/>
                <a:gd name="T107" fmla="*/ 126 h 185"/>
                <a:gd name="T108" fmla="*/ 137 w 839"/>
                <a:gd name="T109" fmla="*/ 114 h 185"/>
                <a:gd name="T110" fmla="*/ 113 w 839"/>
                <a:gd name="T111" fmla="*/ 99 h 185"/>
                <a:gd name="T112" fmla="*/ 89 w 839"/>
                <a:gd name="T113" fmla="*/ 83 h 185"/>
                <a:gd name="T114" fmla="*/ 87 w 839"/>
                <a:gd name="T115" fmla="*/ 81 h 185"/>
                <a:gd name="T116" fmla="*/ 41 w 839"/>
                <a:gd name="T117" fmla="*/ 48 h 185"/>
                <a:gd name="T118" fmla="*/ 0 w 839"/>
                <a:gd name="T119" fmla="*/ 11 h 185"/>
                <a:gd name="T120" fmla="*/ 12 w 839"/>
                <a:gd name="T12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2" y="36"/>
                  </a:lnTo>
                  <a:lnTo>
                    <a:pt x="97" y="70"/>
                  </a:lnTo>
                  <a:lnTo>
                    <a:pt x="119" y="83"/>
                  </a:lnTo>
                  <a:lnTo>
                    <a:pt x="143" y="98"/>
                  </a:lnTo>
                  <a:lnTo>
                    <a:pt x="168" y="110"/>
                  </a:lnTo>
                  <a:lnTo>
                    <a:pt x="194" y="123"/>
                  </a:lnTo>
                  <a:lnTo>
                    <a:pt x="220" y="132"/>
                  </a:lnTo>
                  <a:lnTo>
                    <a:pt x="248" y="142"/>
                  </a:lnTo>
                  <a:lnTo>
                    <a:pt x="275" y="150"/>
                  </a:lnTo>
                  <a:lnTo>
                    <a:pt x="303" y="156"/>
                  </a:lnTo>
                  <a:lnTo>
                    <a:pt x="303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8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2" y="150"/>
                  </a:lnTo>
                  <a:lnTo>
                    <a:pt x="590" y="142"/>
                  </a:lnTo>
                  <a:lnTo>
                    <a:pt x="617" y="132"/>
                  </a:lnTo>
                  <a:lnTo>
                    <a:pt x="643" y="123"/>
                  </a:lnTo>
                  <a:lnTo>
                    <a:pt x="669" y="110"/>
                  </a:lnTo>
                  <a:lnTo>
                    <a:pt x="694" y="98"/>
                  </a:lnTo>
                  <a:lnTo>
                    <a:pt x="719" y="83"/>
                  </a:lnTo>
                  <a:lnTo>
                    <a:pt x="740" y="70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6" y="48"/>
                  </a:lnTo>
                  <a:lnTo>
                    <a:pt x="751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0" y="114"/>
                  </a:lnTo>
                  <a:lnTo>
                    <a:pt x="675" y="126"/>
                  </a:lnTo>
                  <a:lnTo>
                    <a:pt x="649" y="139"/>
                  </a:lnTo>
                  <a:lnTo>
                    <a:pt x="623" y="148"/>
                  </a:lnTo>
                  <a:lnTo>
                    <a:pt x="596" y="157"/>
                  </a:lnTo>
                  <a:lnTo>
                    <a:pt x="568" y="166"/>
                  </a:lnTo>
                  <a:lnTo>
                    <a:pt x="540" y="172"/>
                  </a:lnTo>
                  <a:lnTo>
                    <a:pt x="537" y="173"/>
                  </a:lnTo>
                  <a:lnTo>
                    <a:pt x="478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0" y="173"/>
                  </a:lnTo>
                  <a:lnTo>
                    <a:pt x="297" y="172"/>
                  </a:lnTo>
                  <a:lnTo>
                    <a:pt x="269" y="166"/>
                  </a:lnTo>
                  <a:lnTo>
                    <a:pt x="242" y="157"/>
                  </a:lnTo>
                  <a:lnTo>
                    <a:pt x="214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3" y="99"/>
                  </a:lnTo>
                  <a:lnTo>
                    <a:pt x="89" y="83"/>
                  </a:lnTo>
                  <a:lnTo>
                    <a:pt x="87" y="81"/>
                  </a:lnTo>
                  <a:lnTo>
                    <a:pt x="41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 flipH="1">
              <a:off x="2140677" y="2164362"/>
              <a:ext cx="45719" cy="1264638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 rot="16200000">
            <a:off x="897273" y="2715905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2000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1240972" y="3543846"/>
            <a:ext cx="9418320" cy="0"/>
          </a:xfrm>
          <a:prstGeom prst="line">
            <a:avLst/>
          </a:prstGeom>
          <a:ln w="38100">
            <a:solidFill>
              <a:srgbClr val="67AC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074517" y="3436331"/>
            <a:ext cx="235132" cy="248194"/>
          </a:xfrm>
          <a:prstGeom prst="ellipse">
            <a:avLst/>
          </a:prstGeom>
          <a:solidFill>
            <a:srgbClr val="67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556399" y="3419749"/>
            <a:ext cx="235132" cy="248194"/>
          </a:xfrm>
          <a:prstGeom prst="ellipse">
            <a:avLst/>
          </a:prstGeom>
          <a:solidFill>
            <a:srgbClr val="67A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1964005" y="4094828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727788" y="1468156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70818" y="5261746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82008" y="1503645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10749" y="5231813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017485" y="1478402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13325" y="5238522"/>
            <a:ext cx="775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8144712" y="1334367"/>
            <a:ext cx="226638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548580" y="3915807"/>
            <a:ext cx="235118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me. 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3317722" y="2703905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2004</a:t>
            </a:r>
          </a:p>
        </p:txBody>
      </p:sp>
      <p:sp>
        <p:nvSpPr>
          <p:cNvPr id="47" name="TextBox 46"/>
          <p:cNvSpPr txBox="1"/>
          <p:nvPr/>
        </p:nvSpPr>
        <p:spPr>
          <a:xfrm rot="16200000">
            <a:off x="4792090" y="4129614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2006</a:t>
            </a:r>
          </a:p>
        </p:txBody>
      </p:sp>
      <p:sp>
        <p:nvSpPr>
          <p:cNvPr id="48" name="TextBox 47"/>
          <p:cNvSpPr txBox="1"/>
          <p:nvPr/>
        </p:nvSpPr>
        <p:spPr>
          <a:xfrm rot="16200000">
            <a:off x="6194892" y="2740284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2010</a:t>
            </a:r>
          </a:p>
        </p:txBody>
      </p:sp>
      <p:sp>
        <p:nvSpPr>
          <p:cNvPr id="49" name="TextBox 48"/>
          <p:cNvSpPr txBox="1"/>
          <p:nvPr/>
        </p:nvSpPr>
        <p:spPr>
          <a:xfrm rot="16200000">
            <a:off x="7605754" y="4028661"/>
            <a:ext cx="1942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2012</a:t>
            </a:r>
          </a:p>
        </p:txBody>
      </p:sp>
    </p:spTree>
    <p:extLst>
      <p:ext uri="{BB962C8B-B14F-4D97-AF65-F5344CB8AC3E}">
        <p14:creationId xmlns:p14="http://schemas.microsoft.com/office/powerpoint/2010/main" val="794260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>
          <a:xfrm>
            <a:off x="4370452" y="457200"/>
            <a:ext cx="7821548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 rot="10800000">
            <a:off x="5052122" y="2675425"/>
            <a:ext cx="182813" cy="1106667"/>
            <a:chOff x="2847770" y="3778842"/>
            <a:chExt cx="182813" cy="1106667"/>
          </a:xfrm>
        </p:grpSpPr>
        <p:cxnSp>
          <p:nvCxnSpPr>
            <p:cNvPr id="63" name="Straight Connector 62"/>
            <p:cNvCxnSpPr>
              <a:endCxn id="64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 rot="10800000">
            <a:off x="9393656" y="2675425"/>
            <a:ext cx="182813" cy="1106667"/>
            <a:chOff x="2847770" y="3778842"/>
            <a:chExt cx="182813" cy="1106667"/>
          </a:xfrm>
        </p:grpSpPr>
        <p:cxnSp>
          <p:nvCxnSpPr>
            <p:cNvPr id="66" name="Straight Connector 65"/>
            <p:cNvCxnSpPr>
              <a:endCxn id="67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244452" y="3817726"/>
            <a:ext cx="182813" cy="1106667"/>
            <a:chOff x="2847770" y="3778842"/>
            <a:chExt cx="182813" cy="1106667"/>
          </a:xfrm>
        </p:grpSpPr>
        <p:cxnSp>
          <p:nvCxnSpPr>
            <p:cNvPr id="60" name="Straight Connector 59"/>
            <p:cNvCxnSpPr>
              <a:endCxn id="61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47770" y="3817726"/>
            <a:ext cx="182813" cy="1106667"/>
            <a:chOff x="2847770" y="3778842"/>
            <a:chExt cx="182813" cy="1106667"/>
          </a:xfrm>
        </p:grpSpPr>
        <p:cxnSp>
          <p:nvCxnSpPr>
            <p:cNvPr id="47" name="Straight Connector 46"/>
            <p:cNvCxnSpPr>
              <a:endCxn id="49" idx="0"/>
            </p:cNvCxnSpPr>
            <p:nvPr/>
          </p:nvCxnSpPr>
          <p:spPr>
            <a:xfrm>
              <a:off x="2939176" y="3778842"/>
              <a:ext cx="1" cy="92308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/>
            <p:cNvSpPr/>
            <p:nvPr/>
          </p:nvSpPr>
          <p:spPr>
            <a:xfrm>
              <a:off x="2847770" y="4701922"/>
              <a:ext cx="182813" cy="183587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Freeform 14"/>
          <p:cNvSpPr>
            <a:spLocks/>
          </p:cNvSpPr>
          <p:nvPr/>
        </p:nvSpPr>
        <p:spPr bwMode="auto">
          <a:xfrm>
            <a:off x="1770110" y="3694685"/>
            <a:ext cx="2355352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39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 w="0">
            <a:solidFill>
              <a:srgbClr val="666666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15"/>
          <p:cNvSpPr>
            <a:spLocks/>
          </p:cNvSpPr>
          <p:nvPr/>
        </p:nvSpPr>
        <p:spPr bwMode="auto">
          <a:xfrm>
            <a:off x="4150634" y="3694685"/>
            <a:ext cx="2090193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999999"/>
          </a:solidFill>
          <a:ln w="0">
            <a:solidFill>
              <a:srgbClr val="99999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16"/>
          <p:cNvSpPr>
            <a:spLocks/>
          </p:cNvSpPr>
          <p:nvPr/>
        </p:nvSpPr>
        <p:spPr bwMode="auto">
          <a:xfrm>
            <a:off x="6240827" y="3694685"/>
            <a:ext cx="2198597" cy="323850"/>
          </a:xfrm>
          <a:custGeom>
            <a:avLst/>
            <a:gdLst>
              <a:gd name="T0" fmla="*/ 0 w 1488"/>
              <a:gd name="T1" fmla="*/ 0 h 407"/>
              <a:gd name="T2" fmla="*/ 1348 w 1488"/>
              <a:gd name="T3" fmla="*/ 0 h 407"/>
              <a:gd name="T4" fmla="*/ 1488 w 1488"/>
              <a:gd name="T5" fmla="*/ 203 h 407"/>
              <a:gd name="T6" fmla="*/ 1348 w 1488"/>
              <a:gd name="T7" fmla="*/ 407 h 407"/>
              <a:gd name="T8" fmla="*/ 0 w 1488"/>
              <a:gd name="T9" fmla="*/ 407 h 407"/>
              <a:gd name="T10" fmla="*/ 140 w 1488"/>
              <a:gd name="T11" fmla="*/ 203 h 407"/>
              <a:gd name="T12" fmla="*/ 0 w 1488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8" h="407">
                <a:moveTo>
                  <a:pt x="0" y="0"/>
                </a:moveTo>
                <a:lnTo>
                  <a:pt x="1348" y="0"/>
                </a:lnTo>
                <a:lnTo>
                  <a:pt x="1488" y="203"/>
                </a:lnTo>
                <a:lnTo>
                  <a:pt x="1348" y="407"/>
                </a:lnTo>
                <a:lnTo>
                  <a:pt x="0" y="407"/>
                </a:lnTo>
                <a:lnTo>
                  <a:pt x="140" y="203"/>
                </a:lnTo>
                <a:lnTo>
                  <a:pt x="0" y="0"/>
                </a:lnTo>
                <a:close/>
              </a:path>
            </a:pathLst>
          </a:custGeom>
          <a:solidFill>
            <a:srgbClr val="CCCCCC"/>
          </a:solidFill>
          <a:ln w="0">
            <a:solidFill>
              <a:srgbClr val="CCCCCC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8439424" y="3694685"/>
            <a:ext cx="2115365" cy="323850"/>
          </a:xfrm>
          <a:custGeom>
            <a:avLst/>
            <a:gdLst>
              <a:gd name="T0" fmla="*/ 0 w 1487"/>
              <a:gd name="T1" fmla="*/ 0 h 407"/>
              <a:gd name="T2" fmla="*/ 1348 w 1487"/>
              <a:gd name="T3" fmla="*/ 0 h 407"/>
              <a:gd name="T4" fmla="*/ 1487 w 1487"/>
              <a:gd name="T5" fmla="*/ 203 h 407"/>
              <a:gd name="T6" fmla="*/ 1348 w 1487"/>
              <a:gd name="T7" fmla="*/ 407 h 407"/>
              <a:gd name="T8" fmla="*/ 0 w 1487"/>
              <a:gd name="T9" fmla="*/ 407 h 407"/>
              <a:gd name="T10" fmla="*/ 139 w 1487"/>
              <a:gd name="T11" fmla="*/ 203 h 407"/>
              <a:gd name="T12" fmla="*/ 0 w 1487"/>
              <a:gd name="T13" fmla="*/ 0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87" h="407">
                <a:moveTo>
                  <a:pt x="0" y="0"/>
                </a:moveTo>
                <a:lnTo>
                  <a:pt x="1348" y="0"/>
                </a:lnTo>
                <a:lnTo>
                  <a:pt x="1487" y="203"/>
                </a:lnTo>
                <a:lnTo>
                  <a:pt x="1348" y="407"/>
                </a:lnTo>
                <a:lnTo>
                  <a:pt x="0" y="407"/>
                </a:lnTo>
                <a:lnTo>
                  <a:pt x="13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4DD9FF"/>
          </a:solidFill>
          <a:ln w="0">
            <a:solidFill>
              <a:srgbClr val="4DD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443" y="4279266"/>
            <a:ext cx="2635465" cy="263546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370452" y="408411"/>
            <a:ext cx="7211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TIMELINE-INFOGRAPHICS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4519757" y="1347388"/>
            <a:ext cx="1064729" cy="1149509"/>
            <a:chOff x="5976938" y="1946275"/>
            <a:chExt cx="2363788" cy="33099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976938" y="2757488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551613" y="227012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142163" y="2987675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710488" y="1946275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/>
          <p:cNvSpPr/>
          <p:nvPr/>
        </p:nvSpPr>
        <p:spPr>
          <a:xfrm>
            <a:off x="4187551" y="4623476"/>
            <a:ext cx="20376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Click here to add your own tex.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352498" y="1714609"/>
            <a:ext cx="20376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8857759" y="1347387"/>
            <a:ext cx="1235268" cy="1229959"/>
            <a:chOff x="7556500" y="1984375"/>
            <a:chExt cx="3386138" cy="3492500"/>
          </a:xfrm>
        </p:grpSpPr>
        <p:sp>
          <p:nvSpPr>
            <p:cNvPr id="40" name="Freeform 22"/>
            <p:cNvSpPr>
              <a:spLocks noEditPoints="1"/>
            </p:cNvSpPr>
            <p:nvPr/>
          </p:nvSpPr>
          <p:spPr bwMode="auto">
            <a:xfrm>
              <a:off x="7556500" y="2087563"/>
              <a:ext cx="3284538" cy="3286125"/>
            </a:xfrm>
            <a:custGeom>
              <a:avLst/>
              <a:gdLst>
                <a:gd name="T0" fmla="*/ 1657 w 4137"/>
                <a:gd name="T1" fmla="*/ 61 h 4142"/>
                <a:gd name="T2" fmla="*/ 1271 w 4137"/>
                <a:gd name="T3" fmla="*/ 181 h 4142"/>
                <a:gd name="T4" fmla="*/ 924 w 4137"/>
                <a:gd name="T5" fmla="*/ 369 h 4142"/>
                <a:gd name="T6" fmla="*/ 551 w 4137"/>
                <a:gd name="T7" fmla="*/ 692 h 4142"/>
                <a:gd name="T8" fmla="*/ 316 w 4137"/>
                <a:gd name="T9" fmla="*/ 1005 h 4142"/>
                <a:gd name="T10" fmla="*/ 111 w 4137"/>
                <a:gd name="T11" fmla="*/ 1462 h 4142"/>
                <a:gd name="T12" fmla="*/ 29 w 4137"/>
                <a:gd name="T13" fmla="*/ 1859 h 4142"/>
                <a:gd name="T14" fmla="*/ 29 w 4137"/>
                <a:gd name="T15" fmla="*/ 2281 h 4142"/>
                <a:gd name="T16" fmla="*/ 111 w 4137"/>
                <a:gd name="T17" fmla="*/ 2680 h 4142"/>
                <a:gd name="T18" fmla="*/ 316 w 4137"/>
                <a:gd name="T19" fmla="*/ 3137 h 4142"/>
                <a:gd name="T20" fmla="*/ 551 w 4137"/>
                <a:gd name="T21" fmla="*/ 3449 h 4142"/>
                <a:gd name="T22" fmla="*/ 921 w 4137"/>
                <a:gd name="T23" fmla="*/ 3771 h 4142"/>
                <a:gd name="T24" fmla="*/ 1271 w 4137"/>
                <a:gd name="T25" fmla="*/ 3961 h 4142"/>
                <a:gd name="T26" fmla="*/ 1657 w 4137"/>
                <a:gd name="T27" fmla="*/ 4081 h 4142"/>
                <a:gd name="T28" fmla="*/ 2123 w 4137"/>
                <a:gd name="T29" fmla="*/ 4123 h 4142"/>
                <a:gd name="T30" fmla="*/ 2480 w 4137"/>
                <a:gd name="T31" fmla="*/ 4081 h 4142"/>
                <a:gd name="T32" fmla="*/ 2957 w 4137"/>
                <a:gd name="T33" fmla="*/ 3920 h 4142"/>
                <a:gd name="T34" fmla="*/ 3295 w 4137"/>
                <a:gd name="T35" fmla="*/ 3716 h 4142"/>
                <a:gd name="T36" fmla="*/ 3652 w 4137"/>
                <a:gd name="T37" fmla="*/ 3376 h 4142"/>
                <a:gd name="T38" fmla="*/ 3871 w 4137"/>
                <a:gd name="T39" fmla="*/ 3050 h 4142"/>
                <a:gd name="T40" fmla="*/ 4055 w 4137"/>
                <a:gd name="T41" fmla="*/ 2583 h 4142"/>
                <a:gd name="T42" fmla="*/ 4116 w 4137"/>
                <a:gd name="T43" fmla="*/ 2177 h 4142"/>
                <a:gd name="T44" fmla="*/ 4095 w 4137"/>
                <a:gd name="T45" fmla="*/ 1757 h 4142"/>
                <a:gd name="T46" fmla="*/ 3995 w 4137"/>
                <a:gd name="T47" fmla="*/ 1366 h 4142"/>
                <a:gd name="T48" fmla="*/ 3771 w 4137"/>
                <a:gd name="T49" fmla="*/ 924 h 4142"/>
                <a:gd name="T50" fmla="*/ 3519 w 4137"/>
                <a:gd name="T51" fmla="*/ 620 h 4142"/>
                <a:gd name="T52" fmla="*/ 3213 w 4137"/>
                <a:gd name="T53" fmla="*/ 369 h 4142"/>
                <a:gd name="T54" fmla="*/ 2773 w 4137"/>
                <a:gd name="T55" fmla="*/ 143 h 4142"/>
                <a:gd name="T56" fmla="*/ 2383 w 4137"/>
                <a:gd name="T57" fmla="*/ 43 h 4142"/>
                <a:gd name="T58" fmla="*/ 2069 w 4137"/>
                <a:gd name="T59" fmla="*/ 0 h 4142"/>
                <a:gd name="T60" fmla="*/ 2484 w 4137"/>
                <a:gd name="T61" fmla="*/ 42 h 4142"/>
                <a:gd name="T62" fmla="*/ 2875 w 4137"/>
                <a:gd name="T63" fmla="*/ 163 h 4142"/>
                <a:gd name="T64" fmla="*/ 3227 w 4137"/>
                <a:gd name="T65" fmla="*/ 355 h 4142"/>
                <a:gd name="T66" fmla="*/ 3600 w 4137"/>
                <a:gd name="T67" fmla="*/ 678 h 4142"/>
                <a:gd name="T68" fmla="*/ 3839 w 4137"/>
                <a:gd name="T69" fmla="*/ 999 h 4142"/>
                <a:gd name="T70" fmla="*/ 4044 w 4137"/>
                <a:gd name="T71" fmla="*/ 1455 h 4142"/>
                <a:gd name="T72" fmla="*/ 4127 w 4137"/>
                <a:gd name="T73" fmla="*/ 1859 h 4142"/>
                <a:gd name="T74" fmla="*/ 4127 w 4137"/>
                <a:gd name="T75" fmla="*/ 2281 h 4142"/>
                <a:gd name="T76" fmla="*/ 4044 w 4137"/>
                <a:gd name="T77" fmla="*/ 2687 h 4142"/>
                <a:gd name="T78" fmla="*/ 3839 w 4137"/>
                <a:gd name="T79" fmla="*/ 3143 h 4142"/>
                <a:gd name="T80" fmla="*/ 3600 w 4137"/>
                <a:gd name="T81" fmla="*/ 3462 h 4142"/>
                <a:gd name="T82" fmla="*/ 3227 w 4137"/>
                <a:gd name="T83" fmla="*/ 3787 h 4142"/>
                <a:gd name="T84" fmla="*/ 2875 w 4137"/>
                <a:gd name="T85" fmla="*/ 3979 h 4142"/>
                <a:gd name="T86" fmla="*/ 2484 w 4137"/>
                <a:gd name="T87" fmla="*/ 4100 h 4142"/>
                <a:gd name="T88" fmla="*/ 2016 w 4137"/>
                <a:gd name="T89" fmla="*/ 4142 h 4142"/>
                <a:gd name="T90" fmla="*/ 1649 w 4137"/>
                <a:gd name="T91" fmla="*/ 4099 h 4142"/>
                <a:gd name="T92" fmla="*/ 1172 w 4137"/>
                <a:gd name="T93" fmla="*/ 3937 h 4142"/>
                <a:gd name="T94" fmla="*/ 829 w 4137"/>
                <a:gd name="T95" fmla="*/ 3729 h 4142"/>
                <a:gd name="T96" fmla="*/ 473 w 4137"/>
                <a:gd name="T97" fmla="*/ 3389 h 4142"/>
                <a:gd name="T98" fmla="*/ 249 w 4137"/>
                <a:gd name="T99" fmla="*/ 3057 h 4142"/>
                <a:gd name="T100" fmla="*/ 65 w 4137"/>
                <a:gd name="T101" fmla="*/ 2589 h 4142"/>
                <a:gd name="T102" fmla="*/ 3 w 4137"/>
                <a:gd name="T103" fmla="*/ 2177 h 4142"/>
                <a:gd name="T104" fmla="*/ 24 w 4137"/>
                <a:gd name="T105" fmla="*/ 1757 h 4142"/>
                <a:gd name="T106" fmla="*/ 125 w 4137"/>
                <a:gd name="T107" fmla="*/ 1359 h 4142"/>
                <a:gd name="T108" fmla="*/ 352 w 4137"/>
                <a:gd name="T109" fmla="*/ 915 h 4142"/>
                <a:gd name="T110" fmla="*/ 605 w 4137"/>
                <a:gd name="T111" fmla="*/ 606 h 4142"/>
                <a:gd name="T112" fmla="*/ 913 w 4137"/>
                <a:gd name="T113" fmla="*/ 353 h 4142"/>
                <a:gd name="T114" fmla="*/ 1357 w 4137"/>
                <a:gd name="T115" fmla="*/ 126 h 4142"/>
                <a:gd name="T116" fmla="*/ 1756 w 4137"/>
                <a:gd name="T117" fmla="*/ 24 h 4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4142">
                  <a:moveTo>
                    <a:pt x="2069" y="19"/>
                  </a:moveTo>
                  <a:lnTo>
                    <a:pt x="1963" y="22"/>
                  </a:lnTo>
                  <a:lnTo>
                    <a:pt x="1859" y="30"/>
                  </a:lnTo>
                  <a:lnTo>
                    <a:pt x="1756" y="43"/>
                  </a:lnTo>
                  <a:lnTo>
                    <a:pt x="1657" y="61"/>
                  </a:lnTo>
                  <a:lnTo>
                    <a:pt x="1657" y="61"/>
                  </a:lnTo>
                  <a:lnTo>
                    <a:pt x="1559" y="83"/>
                  </a:lnTo>
                  <a:lnTo>
                    <a:pt x="1460" y="111"/>
                  </a:lnTo>
                  <a:lnTo>
                    <a:pt x="1365" y="143"/>
                  </a:lnTo>
                  <a:lnTo>
                    <a:pt x="1271" y="181"/>
                  </a:lnTo>
                  <a:lnTo>
                    <a:pt x="1180" y="222"/>
                  </a:lnTo>
                  <a:lnTo>
                    <a:pt x="1091" y="267"/>
                  </a:lnTo>
                  <a:lnTo>
                    <a:pt x="1005" y="317"/>
                  </a:lnTo>
                  <a:lnTo>
                    <a:pt x="924" y="369"/>
                  </a:lnTo>
                  <a:lnTo>
                    <a:pt x="924" y="369"/>
                  </a:lnTo>
                  <a:lnTo>
                    <a:pt x="843" y="426"/>
                  </a:lnTo>
                  <a:lnTo>
                    <a:pt x="765" y="488"/>
                  </a:lnTo>
                  <a:lnTo>
                    <a:pt x="691" y="552"/>
                  </a:lnTo>
                  <a:lnTo>
                    <a:pt x="619" y="620"/>
                  </a:lnTo>
                  <a:lnTo>
                    <a:pt x="551" y="692"/>
                  </a:lnTo>
                  <a:lnTo>
                    <a:pt x="487" y="766"/>
                  </a:lnTo>
                  <a:lnTo>
                    <a:pt x="425" y="844"/>
                  </a:lnTo>
                  <a:lnTo>
                    <a:pt x="368" y="925"/>
                  </a:lnTo>
                  <a:lnTo>
                    <a:pt x="367" y="924"/>
                  </a:lnTo>
                  <a:lnTo>
                    <a:pt x="316" y="1005"/>
                  </a:lnTo>
                  <a:lnTo>
                    <a:pt x="267" y="1092"/>
                  </a:lnTo>
                  <a:lnTo>
                    <a:pt x="221" y="1180"/>
                  </a:lnTo>
                  <a:lnTo>
                    <a:pt x="180" y="1272"/>
                  </a:lnTo>
                  <a:lnTo>
                    <a:pt x="143" y="1366"/>
                  </a:lnTo>
                  <a:lnTo>
                    <a:pt x="111" y="1462"/>
                  </a:lnTo>
                  <a:lnTo>
                    <a:pt x="83" y="1559"/>
                  </a:lnTo>
                  <a:lnTo>
                    <a:pt x="60" y="1659"/>
                  </a:lnTo>
                  <a:lnTo>
                    <a:pt x="60" y="1659"/>
                  </a:lnTo>
                  <a:lnTo>
                    <a:pt x="43" y="1757"/>
                  </a:lnTo>
                  <a:lnTo>
                    <a:pt x="29" y="1859"/>
                  </a:lnTo>
                  <a:lnTo>
                    <a:pt x="21" y="1965"/>
                  </a:lnTo>
                  <a:lnTo>
                    <a:pt x="20" y="2017"/>
                  </a:lnTo>
                  <a:lnTo>
                    <a:pt x="19" y="2070"/>
                  </a:lnTo>
                  <a:lnTo>
                    <a:pt x="21" y="2177"/>
                  </a:lnTo>
                  <a:lnTo>
                    <a:pt x="29" y="2281"/>
                  </a:lnTo>
                  <a:lnTo>
                    <a:pt x="43" y="2384"/>
                  </a:lnTo>
                  <a:lnTo>
                    <a:pt x="60" y="2483"/>
                  </a:lnTo>
                  <a:lnTo>
                    <a:pt x="60" y="2483"/>
                  </a:lnTo>
                  <a:lnTo>
                    <a:pt x="83" y="2583"/>
                  </a:lnTo>
                  <a:lnTo>
                    <a:pt x="111" y="2680"/>
                  </a:lnTo>
                  <a:lnTo>
                    <a:pt x="143" y="2776"/>
                  </a:lnTo>
                  <a:lnTo>
                    <a:pt x="180" y="2870"/>
                  </a:lnTo>
                  <a:lnTo>
                    <a:pt x="221" y="2960"/>
                  </a:lnTo>
                  <a:lnTo>
                    <a:pt x="267" y="3050"/>
                  </a:lnTo>
                  <a:lnTo>
                    <a:pt x="316" y="3137"/>
                  </a:lnTo>
                  <a:lnTo>
                    <a:pt x="368" y="3217"/>
                  </a:lnTo>
                  <a:lnTo>
                    <a:pt x="368" y="3217"/>
                  </a:lnTo>
                  <a:lnTo>
                    <a:pt x="425" y="3297"/>
                  </a:lnTo>
                  <a:lnTo>
                    <a:pt x="487" y="3376"/>
                  </a:lnTo>
                  <a:lnTo>
                    <a:pt x="551" y="3449"/>
                  </a:lnTo>
                  <a:lnTo>
                    <a:pt x="619" y="3521"/>
                  </a:lnTo>
                  <a:lnTo>
                    <a:pt x="691" y="3589"/>
                  </a:lnTo>
                  <a:lnTo>
                    <a:pt x="765" y="3654"/>
                  </a:lnTo>
                  <a:lnTo>
                    <a:pt x="843" y="3716"/>
                  </a:lnTo>
                  <a:lnTo>
                    <a:pt x="921" y="3771"/>
                  </a:lnTo>
                  <a:lnTo>
                    <a:pt x="921" y="3771"/>
                  </a:lnTo>
                  <a:lnTo>
                    <a:pt x="1005" y="3825"/>
                  </a:lnTo>
                  <a:lnTo>
                    <a:pt x="1091" y="3875"/>
                  </a:lnTo>
                  <a:lnTo>
                    <a:pt x="1180" y="3920"/>
                  </a:lnTo>
                  <a:lnTo>
                    <a:pt x="1271" y="3961"/>
                  </a:lnTo>
                  <a:lnTo>
                    <a:pt x="1365" y="3999"/>
                  </a:lnTo>
                  <a:lnTo>
                    <a:pt x="1460" y="4031"/>
                  </a:lnTo>
                  <a:lnTo>
                    <a:pt x="1559" y="4059"/>
                  </a:lnTo>
                  <a:lnTo>
                    <a:pt x="1657" y="4081"/>
                  </a:lnTo>
                  <a:lnTo>
                    <a:pt x="1657" y="4081"/>
                  </a:lnTo>
                  <a:lnTo>
                    <a:pt x="1756" y="4099"/>
                  </a:lnTo>
                  <a:lnTo>
                    <a:pt x="1859" y="4112"/>
                  </a:lnTo>
                  <a:lnTo>
                    <a:pt x="1963" y="4120"/>
                  </a:lnTo>
                  <a:lnTo>
                    <a:pt x="2016" y="4123"/>
                  </a:lnTo>
                  <a:lnTo>
                    <a:pt x="2123" y="4123"/>
                  </a:lnTo>
                  <a:lnTo>
                    <a:pt x="2175" y="4120"/>
                  </a:lnTo>
                  <a:lnTo>
                    <a:pt x="2280" y="4112"/>
                  </a:lnTo>
                  <a:lnTo>
                    <a:pt x="2383" y="4099"/>
                  </a:lnTo>
                  <a:lnTo>
                    <a:pt x="2480" y="4081"/>
                  </a:lnTo>
                  <a:lnTo>
                    <a:pt x="2480" y="4081"/>
                  </a:lnTo>
                  <a:lnTo>
                    <a:pt x="2580" y="4059"/>
                  </a:lnTo>
                  <a:lnTo>
                    <a:pt x="2677" y="4031"/>
                  </a:lnTo>
                  <a:lnTo>
                    <a:pt x="2773" y="3999"/>
                  </a:lnTo>
                  <a:lnTo>
                    <a:pt x="2867" y="3961"/>
                  </a:lnTo>
                  <a:lnTo>
                    <a:pt x="2957" y="3920"/>
                  </a:lnTo>
                  <a:lnTo>
                    <a:pt x="3047" y="3875"/>
                  </a:lnTo>
                  <a:lnTo>
                    <a:pt x="3132" y="3825"/>
                  </a:lnTo>
                  <a:lnTo>
                    <a:pt x="3216" y="3771"/>
                  </a:lnTo>
                  <a:lnTo>
                    <a:pt x="3216" y="3771"/>
                  </a:lnTo>
                  <a:lnTo>
                    <a:pt x="3295" y="3716"/>
                  </a:lnTo>
                  <a:lnTo>
                    <a:pt x="3372" y="3654"/>
                  </a:lnTo>
                  <a:lnTo>
                    <a:pt x="3447" y="3589"/>
                  </a:lnTo>
                  <a:lnTo>
                    <a:pt x="3519" y="3521"/>
                  </a:lnTo>
                  <a:lnTo>
                    <a:pt x="3587" y="3449"/>
                  </a:lnTo>
                  <a:lnTo>
                    <a:pt x="3652" y="3376"/>
                  </a:lnTo>
                  <a:lnTo>
                    <a:pt x="3712" y="3297"/>
                  </a:lnTo>
                  <a:lnTo>
                    <a:pt x="3769" y="3217"/>
                  </a:lnTo>
                  <a:lnTo>
                    <a:pt x="3769" y="3217"/>
                  </a:lnTo>
                  <a:lnTo>
                    <a:pt x="3821" y="3137"/>
                  </a:lnTo>
                  <a:lnTo>
                    <a:pt x="3871" y="3050"/>
                  </a:lnTo>
                  <a:lnTo>
                    <a:pt x="3916" y="2960"/>
                  </a:lnTo>
                  <a:lnTo>
                    <a:pt x="3957" y="2870"/>
                  </a:lnTo>
                  <a:lnTo>
                    <a:pt x="3995" y="2776"/>
                  </a:lnTo>
                  <a:lnTo>
                    <a:pt x="4027" y="2680"/>
                  </a:lnTo>
                  <a:lnTo>
                    <a:pt x="4055" y="2583"/>
                  </a:lnTo>
                  <a:lnTo>
                    <a:pt x="4077" y="2483"/>
                  </a:lnTo>
                  <a:lnTo>
                    <a:pt x="4077" y="2483"/>
                  </a:lnTo>
                  <a:lnTo>
                    <a:pt x="4095" y="2384"/>
                  </a:lnTo>
                  <a:lnTo>
                    <a:pt x="4108" y="2281"/>
                  </a:lnTo>
                  <a:lnTo>
                    <a:pt x="4116" y="2177"/>
                  </a:lnTo>
                  <a:lnTo>
                    <a:pt x="4119" y="2124"/>
                  </a:lnTo>
                  <a:lnTo>
                    <a:pt x="4119" y="2017"/>
                  </a:lnTo>
                  <a:lnTo>
                    <a:pt x="4116" y="1965"/>
                  </a:lnTo>
                  <a:lnTo>
                    <a:pt x="4108" y="1859"/>
                  </a:lnTo>
                  <a:lnTo>
                    <a:pt x="4095" y="1757"/>
                  </a:lnTo>
                  <a:lnTo>
                    <a:pt x="4077" y="1659"/>
                  </a:lnTo>
                  <a:lnTo>
                    <a:pt x="4077" y="1659"/>
                  </a:lnTo>
                  <a:lnTo>
                    <a:pt x="4055" y="1559"/>
                  </a:lnTo>
                  <a:lnTo>
                    <a:pt x="4027" y="1462"/>
                  </a:lnTo>
                  <a:lnTo>
                    <a:pt x="3995" y="1366"/>
                  </a:lnTo>
                  <a:lnTo>
                    <a:pt x="3957" y="1272"/>
                  </a:lnTo>
                  <a:lnTo>
                    <a:pt x="3916" y="1180"/>
                  </a:lnTo>
                  <a:lnTo>
                    <a:pt x="3871" y="1092"/>
                  </a:lnTo>
                  <a:lnTo>
                    <a:pt x="3821" y="1005"/>
                  </a:lnTo>
                  <a:lnTo>
                    <a:pt x="3771" y="924"/>
                  </a:lnTo>
                  <a:lnTo>
                    <a:pt x="3769" y="925"/>
                  </a:lnTo>
                  <a:lnTo>
                    <a:pt x="3712" y="844"/>
                  </a:lnTo>
                  <a:lnTo>
                    <a:pt x="3652" y="766"/>
                  </a:lnTo>
                  <a:lnTo>
                    <a:pt x="3587" y="692"/>
                  </a:lnTo>
                  <a:lnTo>
                    <a:pt x="3519" y="620"/>
                  </a:lnTo>
                  <a:lnTo>
                    <a:pt x="3447" y="552"/>
                  </a:lnTo>
                  <a:lnTo>
                    <a:pt x="3372" y="488"/>
                  </a:lnTo>
                  <a:lnTo>
                    <a:pt x="3295" y="426"/>
                  </a:lnTo>
                  <a:lnTo>
                    <a:pt x="3213" y="369"/>
                  </a:lnTo>
                  <a:lnTo>
                    <a:pt x="3213" y="369"/>
                  </a:lnTo>
                  <a:lnTo>
                    <a:pt x="3132" y="317"/>
                  </a:lnTo>
                  <a:lnTo>
                    <a:pt x="3047" y="267"/>
                  </a:lnTo>
                  <a:lnTo>
                    <a:pt x="2957" y="222"/>
                  </a:lnTo>
                  <a:lnTo>
                    <a:pt x="2867" y="181"/>
                  </a:lnTo>
                  <a:lnTo>
                    <a:pt x="2773" y="143"/>
                  </a:lnTo>
                  <a:lnTo>
                    <a:pt x="2677" y="111"/>
                  </a:lnTo>
                  <a:lnTo>
                    <a:pt x="2580" y="83"/>
                  </a:lnTo>
                  <a:lnTo>
                    <a:pt x="2480" y="61"/>
                  </a:lnTo>
                  <a:lnTo>
                    <a:pt x="2480" y="61"/>
                  </a:lnTo>
                  <a:lnTo>
                    <a:pt x="2383" y="43"/>
                  </a:lnTo>
                  <a:lnTo>
                    <a:pt x="2280" y="30"/>
                  </a:lnTo>
                  <a:lnTo>
                    <a:pt x="2175" y="22"/>
                  </a:lnTo>
                  <a:lnTo>
                    <a:pt x="2123" y="20"/>
                  </a:lnTo>
                  <a:lnTo>
                    <a:pt x="2069" y="19"/>
                  </a:lnTo>
                  <a:close/>
                  <a:moveTo>
                    <a:pt x="2069" y="0"/>
                  </a:moveTo>
                  <a:lnTo>
                    <a:pt x="2123" y="2"/>
                  </a:lnTo>
                  <a:lnTo>
                    <a:pt x="2175" y="3"/>
                  </a:lnTo>
                  <a:lnTo>
                    <a:pt x="2280" y="11"/>
                  </a:lnTo>
                  <a:lnTo>
                    <a:pt x="2383" y="24"/>
                  </a:lnTo>
                  <a:lnTo>
                    <a:pt x="2484" y="42"/>
                  </a:lnTo>
                  <a:lnTo>
                    <a:pt x="2488" y="43"/>
                  </a:lnTo>
                  <a:lnTo>
                    <a:pt x="2588" y="66"/>
                  </a:lnTo>
                  <a:lnTo>
                    <a:pt x="2685" y="94"/>
                  </a:lnTo>
                  <a:lnTo>
                    <a:pt x="2781" y="126"/>
                  </a:lnTo>
                  <a:lnTo>
                    <a:pt x="2875" y="163"/>
                  </a:lnTo>
                  <a:lnTo>
                    <a:pt x="2965" y="205"/>
                  </a:lnTo>
                  <a:lnTo>
                    <a:pt x="3055" y="250"/>
                  </a:lnTo>
                  <a:lnTo>
                    <a:pt x="3140" y="299"/>
                  </a:lnTo>
                  <a:lnTo>
                    <a:pt x="3224" y="353"/>
                  </a:lnTo>
                  <a:lnTo>
                    <a:pt x="3227" y="355"/>
                  </a:lnTo>
                  <a:lnTo>
                    <a:pt x="3308" y="413"/>
                  </a:lnTo>
                  <a:lnTo>
                    <a:pt x="3385" y="474"/>
                  </a:lnTo>
                  <a:lnTo>
                    <a:pt x="3460" y="538"/>
                  </a:lnTo>
                  <a:lnTo>
                    <a:pt x="3532" y="606"/>
                  </a:lnTo>
                  <a:lnTo>
                    <a:pt x="3600" y="678"/>
                  </a:lnTo>
                  <a:lnTo>
                    <a:pt x="3665" y="753"/>
                  </a:lnTo>
                  <a:lnTo>
                    <a:pt x="3725" y="831"/>
                  </a:lnTo>
                  <a:lnTo>
                    <a:pt x="3783" y="912"/>
                  </a:lnTo>
                  <a:lnTo>
                    <a:pt x="3785" y="915"/>
                  </a:lnTo>
                  <a:lnTo>
                    <a:pt x="3839" y="999"/>
                  </a:lnTo>
                  <a:lnTo>
                    <a:pt x="3888" y="1085"/>
                  </a:lnTo>
                  <a:lnTo>
                    <a:pt x="3933" y="1174"/>
                  </a:lnTo>
                  <a:lnTo>
                    <a:pt x="3975" y="1266"/>
                  </a:lnTo>
                  <a:lnTo>
                    <a:pt x="4012" y="1359"/>
                  </a:lnTo>
                  <a:lnTo>
                    <a:pt x="4044" y="1455"/>
                  </a:lnTo>
                  <a:lnTo>
                    <a:pt x="4072" y="1553"/>
                  </a:lnTo>
                  <a:lnTo>
                    <a:pt x="4095" y="1653"/>
                  </a:lnTo>
                  <a:lnTo>
                    <a:pt x="4096" y="1655"/>
                  </a:lnTo>
                  <a:lnTo>
                    <a:pt x="4113" y="1757"/>
                  </a:lnTo>
                  <a:lnTo>
                    <a:pt x="4127" y="1859"/>
                  </a:lnTo>
                  <a:lnTo>
                    <a:pt x="4135" y="1965"/>
                  </a:lnTo>
                  <a:lnTo>
                    <a:pt x="4137" y="2017"/>
                  </a:lnTo>
                  <a:lnTo>
                    <a:pt x="4137" y="2124"/>
                  </a:lnTo>
                  <a:lnTo>
                    <a:pt x="4135" y="2177"/>
                  </a:lnTo>
                  <a:lnTo>
                    <a:pt x="4127" y="2281"/>
                  </a:lnTo>
                  <a:lnTo>
                    <a:pt x="4113" y="2384"/>
                  </a:lnTo>
                  <a:lnTo>
                    <a:pt x="4096" y="2487"/>
                  </a:lnTo>
                  <a:lnTo>
                    <a:pt x="4095" y="2489"/>
                  </a:lnTo>
                  <a:lnTo>
                    <a:pt x="4072" y="2589"/>
                  </a:lnTo>
                  <a:lnTo>
                    <a:pt x="4044" y="2687"/>
                  </a:lnTo>
                  <a:lnTo>
                    <a:pt x="4012" y="2783"/>
                  </a:lnTo>
                  <a:lnTo>
                    <a:pt x="3975" y="2876"/>
                  </a:lnTo>
                  <a:lnTo>
                    <a:pt x="3933" y="2967"/>
                  </a:lnTo>
                  <a:lnTo>
                    <a:pt x="3888" y="3057"/>
                  </a:lnTo>
                  <a:lnTo>
                    <a:pt x="3839" y="3143"/>
                  </a:lnTo>
                  <a:lnTo>
                    <a:pt x="3785" y="3226"/>
                  </a:lnTo>
                  <a:lnTo>
                    <a:pt x="3783" y="3230"/>
                  </a:lnTo>
                  <a:lnTo>
                    <a:pt x="3725" y="3310"/>
                  </a:lnTo>
                  <a:lnTo>
                    <a:pt x="3665" y="3389"/>
                  </a:lnTo>
                  <a:lnTo>
                    <a:pt x="3600" y="3462"/>
                  </a:lnTo>
                  <a:lnTo>
                    <a:pt x="3532" y="3534"/>
                  </a:lnTo>
                  <a:lnTo>
                    <a:pt x="3460" y="3602"/>
                  </a:lnTo>
                  <a:lnTo>
                    <a:pt x="3385" y="3668"/>
                  </a:lnTo>
                  <a:lnTo>
                    <a:pt x="3308" y="3729"/>
                  </a:lnTo>
                  <a:lnTo>
                    <a:pt x="3227" y="3787"/>
                  </a:lnTo>
                  <a:lnTo>
                    <a:pt x="3224" y="3788"/>
                  </a:lnTo>
                  <a:lnTo>
                    <a:pt x="3140" y="3843"/>
                  </a:lnTo>
                  <a:lnTo>
                    <a:pt x="3055" y="3892"/>
                  </a:lnTo>
                  <a:lnTo>
                    <a:pt x="2965" y="3937"/>
                  </a:lnTo>
                  <a:lnTo>
                    <a:pt x="2875" y="3979"/>
                  </a:lnTo>
                  <a:lnTo>
                    <a:pt x="2781" y="4016"/>
                  </a:lnTo>
                  <a:lnTo>
                    <a:pt x="2685" y="4048"/>
                  </a:lnTo>
                  <a:lnTo>
                    <a:pt x="2588" y="4076"/>
                  </a:lnTo>
                  <a:lnTo>
                    <a:pt x="2488" y="4099"/>
                  </a:lnTo>
                  <a:lnTo>
                    <a:pt x="2484" y="4100"/>
                  </a:lnTo>
                  <a:lnTo>
                    <a:pt x="2383" y="4118"/>
                  </a:lnTo>
                  <a:lnTo>
                    <a:pt x="2280" y="4131"/>
                  </a:lnTo>
                  <a:lnTo>
                    <a:pt x="2175" y="4139"/>
                  </a:lnTo>
                  <a:lnTo>
                    <a:pt x="2123" y="4142"/>
                  </a:lnTo>
                  <a:lnTo>
                    <a:pt x="2016" y="4142"/>
                  </a:lnTo>
                  <a:lnTo>
                    <a:pt x="1963" y="4139"/>
                  </a:lnTo>
                  <a:lnTo>
                    <a:pt x="1859" y="4131"/>
                  </a:lnTo>
                  <a:lnTo>
                    <a:pt x="1756" y="4118"/>
                  </a:lnTo>
                  <a:lnTo>
                    <a:pt x="1653" y="4100"/>
                  </a:lnTo>
                  <a:lnTo>
                    <a:pt x="1649" y="4099"/>
                  </a:lnTo>
                  <a:lnTo>
                    <a:pt x="1551" y="4076"/>
                  </a:lnTo>
                  <a:lnTo>
                    <a:pt x="1452" y="4048"/>
                  </a:lnTo>
                  <a:lnTo>
                    <a:pt x="1357" y="4016"/>
                  </a:lnTo>
                  <a:lnTo>
                    <a:pt x="1263" y="3979"/>
                  </a:lnTo>
                  <a:lnTo>
                    <a:pt x="1172" y="3937"/>
                  </a:lnTo>
                  <a:lnTo>
                    <a:pt x="1083" y="3892"/>
                  </a:lnTo>
                  <a:lnTo>
                    <a:pt x="997" y="3843"/>
                  </a:lnTo>
                  <a:lnTo>
                    <a:pt x="913" y="3788"/>
                  </a:lnTo>
                  <a:lnTo>
                    <a:pt x="911" y="3787"/>
                  </a:lnTo>
                  <a:lnTo>
                    <a:pt x="829" y="3729"/>
                  </a:lnTo>
                  <a:lnTo>
                    <a:pt x="752" y="3668"/>
                  </a:lnTo>
                  <a:lnTo>
                    <a:pt x="677" y="3602"/>
                  </a:lnTo>
                  <a:lnTo>
                    <a:pt x="605" y="3534"/>
                  </a:lnTo>
                  <a:lnTo>
                    <a:pt x="537" y="3462"/>
                  </a:lnTo>
                  <a:lnTo>
                    <a:pt x="473" y="3389"/>
                  </a:lnTo>
                  <a:lnTo>
                    <a:pt x="412" y="3310"/>
                  </a:lnTo>
                  <a:lnTo>
                    <a:pt x="355" y="3230"/>
                  </a:lnTo>
                  <a:lnTo>
                    <a:pt x="352" y="3226"/>
                  </a:lnTo>
                  <a:lnTo>
                    <a:pt x="299" y="3143"/>
                  </a:lnTo>
                  <a:lnTo>
                    <a:pt x="249" y="3057"/>
                  </a:lnTo>
                  <a:lnTo>
                    <a:pt x="204" y="2967"/>
                  </a:lnTo>
                  <a:lnTo>
                    <a:pt x="163" y="2876"/>
                  </a:lnTo>
                  <a:lnTo>
                    <a:pt x="125" y="2783"/>
                  </a:lnTo>
                  <a:lnTo>
                    <a:pt x="93" y="2687"/>
                  </a:lnTo>
                  <a:lnTo>
                    <a:pt x="65" y="2589"/>
                  </a:lnTo>
                  <a:lnTo>
                    <a:pt x="43" y="2489"/>
                  </a:lnTo>
                  <a:lnTo>
                    <a:pt x="41" y="2487"/>
                  </a:lnTo>
                  <a:lnTo>
                    <a:pt x="24" y="2384"/>
                  </a:lnTo>
                  <a:lnTo>
                    <a:pt x="11" y="2281"/>
                  </a:lnTo>
                  <a:lnTo>
                    <a:pt x="3" y="2177"/>
                  </a:lnTo>
                  <a:lnTo>
                    <a:pt x="0" y="2070"/>
                  </a:lnTo>
                  <a:lnTo>
                    <a:pt x="1" y="2017"/>
                  </a:lnTo>
                  <a:lnTo>
                    <a:pt x="3" y="1965"/>
                  </a:lnTo>
                  <a:lnTo>
                    <a:pt x="11" y="1859"/>
                  </a:lnTo>
                  <a:lnTo>
                    <a:pt x="24" y="1757"/>
                  </a:lnTo>
                  <a:lnTo>
                    <a:pt x="41" y="1655"/>
                  </a:lnTo>
                  <a:lnTo>
                    <a:pt x="43" y="1653"/>
                  </a:lnTo>
                  <a:lnTo>
                    <a:pt x="65" y="1553"/>
                  </a:lnTo>
                  <a:lnTo>
                    <a:pt x="93" y="1455"/>
                  </a:lnTo>
                  <a:lnTo>
                    <a:pt x="125" y="1359"/>
                  </a:lnTo>
                  <a:lnTo>
                    <a:pt x="163" y="1266"/>
                  </a:lnTo>
                  <a:lnTo>
                    <a:pt x="204" y="1174"/>
                  </a:lnTo>
                  <a:lnTo>
                    <a:pt x="249" y="1085"/>
                  </a:lnTo>
                  <a:lnTo>
                    <a:pt x="299" y="999"/>
                  </a:lnTo>
                  <a:lnTo>
                    <a:pt x="352" y="915"/>
                  </a:lnTo>
                  <a:lnTo>
                    <a:pt x="355" y="912"/>
                  </a:lnTo>
                  <a:lnTo>
                    <a:pt x="412" y="831"/>
                  </a:lnTo>
                  <a:lnTo>
                    <a:pt x="473" y="753"/>
                  </a:lnTo>
                  <a:lnTo>
                    <a:pt x="537" y="678"/>
                  </a:lnTo>
                  <a:lnTo>
                    <a:pt x="605" y="606"/>
                  </a:lnTo>
                  <a:lnTo>
                    <a:pt x="677" y="538"/>
                  </a:lnTo>
                  <a:lnTo>
                    <a:pt x="752" y="474"/>
                  </a:lnTo>
                  <a:lnTo>
                    <a:pt x="829" y="413"/>
                  </a:lnTo>
                  <a:lnTo>
                    <a:pt x="911" y="355"/>
                  </a:lnTo>
                  <a:lnTo>
                    <a:pt x="913" y="353"/>
                  </a:lnTo>
                  <a:lnTo>
                    <a:pt x="997" y="299"/>
                  </a:lnTo>
                  <a:lnTo>
                    <a:pt x="1083" y="250"/>
                  </a:lnTo>
                  <a:lnTo>
                    <a:pt x="1172" y="205"/>
                  </a:lnTo>
                  <a:lnTo>
                    <a:pt x="1263" y="163"/>
                  </a:lnTo>
                  <a:lnTo>
                    <a:pt x="1357" y="126"/>
                  </a:lnTo>
                  <a:lnTo>
                    <a:pt x="1452" y="94"/>
                  </a:lnTo>
                  <a:lnTo>
                    <a:pt x="1551" y="66"/>
                  </a:lnTo>
                  <a:lnTo>
                    <a:pt x="1649" y="43"/>
                  </a:lnTo>
                  <a:lnTo>
                    <a:pt x="1653" y="42"/>
                  </a:lnTo>
                  <a:lnTo>
                    <a:pt x="1756" y="24"/>
                  </a:lnTo>
                  <a:lnTo>
                    <a:pt x="1859" y="11"/>
                  </a:lnTo>
                  <a:lnTo>
                    <a:pt x="1963" y="3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3"/>
            <p:cNvSpPr>
              <a:spLocks noEditPoints="1"/>
            </p:cNvSpPr>
            <p:nvPr/>
          </p:nvSpPr>
          <p:spPr bwMode="auto">
            <a:xfrm>
              <a:off x="7918450" y="2447925"/>
              <a:ext cx="2560638" cy="2563813"/>
            </a:xfrm>
            <a:custGeom>
              <a:avLst/>
              <a:gdLst>
                <a:gd name="T0" fmla="*/ 1289 w 3227"/>
                <a:gd name="T1" fmla="*/ 52 h 3229"/>
                <a:gd name="T2" fmla="*/ 992 w 3227"/>
                <a:gd name="T3" fmla="*/ 144 h 3229"/>
                <a:gd name="T4" fmla="*/ 723 w 3227"/>
                <a:gd name="T5" fmla="*/ 290 h 3229"/>
                <a:gd name="T6" fmla="*/ 432 w 3227"/>
                <a:gd name="T7" fmla="*/ 543 h 3229"/>
                <a:gd name="T8" fmla="*/ 211 w 3227"/>
                <a:gd name="T9" fmla="*/ 852 h 3229"/>
                <a:gd name="T10" fmla="*/ 68 w 3227"/>
                <a:gd name="T11" fmla="*/ 1217 h 3229"/>
                <a:gd name="T12" fmla="*/ 21 w 3227"/>
                <a:gd name="T13" fmla="*/ 1532 h 3229"/>
                <a:gd name="T14" fmla="*/ 51 w 3227"/>
                <a:gd name="T15" fmla="*/ 1935 h 3229"/>
                <a:gd name="T16" fmla="*/ 144 w 3227"/>
                <a:gd name="T17" fmla="*/ 2236 h 3229"/>
                <a:gd name="T18" fmla="*/ 292 w 3227"/>
                <a:gd name="T19" fmla="*/ 2508 h 3229"/>
                <a:gd name="T20" fmla="*/ 541 w 3227"/>
                <a:gd name="T21" fmla="*/ 2797 h 3229"/>
                <a:gd name="T22" fmla="*/ 785 w 3227"/>
                <a:gd name="T23" fmla="*/ 2980 h 3229"/>
                <a:gd name="T24" fmla="*/ 1140 w 3227"/>
                <a:gd name="T25" fmla="*/ 3140 h 3229"/>
                <a:gd name="T26" fmla="*/ 1449 w 3227"/>
                <a:gd name="T27" fmla="*/ 3202 h 3229"/>
                <a:gd name="T28" fmla="*/ 1857 w 3227"/>
                <a:gd name="T29" fmla="*/ 3192 h 3229"/>
                <a:gd name="T30" fmla="*/ 2161 w 3227"/>
                <a:gd name="T31" fmla="*/ 3114 h 3229"/>
                <a:gd name="T32" fmla="*/ 2503 w 3227"/>
                <a:gd name="T33" fmla="*/ 2940 h 3229"/>
                <a:gd name="T34" fmla="*/ 2740 w 3227"/>
                <a:gd name="T35" fmla="*/ 2743 h 3229"/>
                <a:gd name="T36" fmla="*/ 2936 w 3227"/>
                <a:gd name="T37" fmla="*/ 2506 h 3229"/>
                <a:gd name="T38" fmla="*/ 3111 w 3227"/>
                <a:gd name="T39" fmla="*/ 2163 h 3229"/>
                <a:gd name="T40" fmla="*/ 3189 w 3227"/>
                <a:gd name="T41" fmla="*/ 1859 h 3229"/>
                <a:gd name="T42" fmla="*/ 3200 w 3227"/>
                <a:gd name="T43" fmla="*/ 1450 h 3229"/>
                <a:gd name="T44" fmla="*/ 3136 w 3227"/>
                <a:gd name="T45" fmla="*/ 1141 h 3229"/>
                <a:gd name="T46" fmla="*/ 2976 w 3227"/>
                <a:gd name="T47" fmla="*/ 786 h 3229"/>
                <a:gd name="T48" fmla="*/ 2793 w 3227"/>
                <a:gd name="T49" fmla="*/ 543 h 3229"/>
                <a:gd name="T50" fmla="*/ 2503 w 3227"/>
                <a:gd name="T51" fmla="*/ 290 h 3229"/>
                <a:gd name="T52" fmla="*/ 2233 w 3227"/>
                <a:gd name="T53" fmla="*/ 144 h 3229"/>
                <a:gd name="T54" fmla="*/ 1936 w 3227"/>
                <a:gd name="T55" fmla="*/ 52 h 3229"/>
                <a:gd name="T56" fmla="*/ 1613 w 3227"/>
                <a:gd name="T57" fmla="*/ 0 h 3229"/>
                <a:gd name="T58" fmla="*/ 1940 w 3227"/>
                <a:gd name="T59" fmla="*/ 33 h 3229"/>
                <a:gd name="T60" fmla="*/ 2312 w 3227"/>
                <a:gd name="T61" fmla="*/ 158 h 3229"/>
                <a:gd name="T62" fmla="*/ 2579 w 3227"/>
                <a:gd name="T63" fmla="*/ 322 h 3229"/>
                <a:gd name="T64" fmla="*/ 2857 w 3227"/>
                <a:gd name="T65" fmla="*/ 587 h 3229"/>
                <a:gd name="T66" fmla="*/ 3032 w 3227"/>
                <a:gd name="T67" fmla="*/ 846 h 3229"/>
                <a:gd name="T68" fmla="*/ 3176 w 3227"/>
                <a:gd name="T69" fmla="*/ 1210 h 3229"/>
                <a:gd name="T70" fmla="*/ 3224 w 3227"/>
                <a:gd name="T71" fmla="*/ 1532 h 3229"/>
                <a:gd name="T72" fmla="*/ 3195 w 3227"/>
                <a:gd name="T73" fmla="*/ 1937 h 3229"/>
                <a:gd name="T74" fmla="*/ 3100 w 3227"/>
                <a:gd name="T75" fmla="*/ 2243 h 3229"/>
                <a:gd name="T76" fmla="*/ 2949 w 3227"/>
                <a:gd name="T77" fmla="*/ 2519 h 3229"/>
                <a:gd name="T78" fmla="*/ 2697 w 3227"/>
                <a:gd name="T79" fmla="*/ 2810 h 3229"/>
                <a:gd name="T80" fmla="*/ 2449 w 3227"/>
                <a:gd name="T81" fmla="*/ 2997 h 3229"/>
                <a:gd name="T82" fmla="*/ 2095 w 3227"/>
                <a:gd name="T83" fmla="*/ 3157 h 3229"/>
                <a:gd name="T84" fmla="*/ 1777 w 3227"/>
                <a:gd name="T85" fmla="*/ 3221 h 3229"/>
                <a:gd name="T86" fmla="*/ 1369 w 3227"/>
                <a:gd name="T87" fmla="*/ 3210 h 3229"/>
                <a:gd name="T88" fmla="*/ 1057 w 3227"/>
                <a:gd name="T89" fmla="*/ 3132 h 3229"/>
                <a:gd name="T90" fmla="*/ 712 w 3227"/>
                <a:gd name="T91" fmla="*/ 2956 h 3229"/>
                <a:gd name="T92" fmla="*/ 472 w 3227"/>
                <a:gd name="T93" fmla="*/ 2757 h 3229"/>
                <a:gd name="T94" fmla="*/ 275 w 3227"/>
                <a:gd name="T95" fmla="*/ 2515 h 3229"/>
                <a:gd name="T96" fmla="*/ 97 w 3227"/>
                <a:gd name="T97" fmla="*/ 2170 h 3229"/>
                <a:gd name="T98" fmla="*/ 19 w 3227"/>
                <a:gd name="T99" fmla="*/ 1859 h 3229"/>
                <a:gd name="T100" fmla="*/ 8 w 3227"/>
                <a:gd name="T101" fmla="*/ 1450 h 3229"/>
                <a:gd name="T102" fmla="*/ 72 w 3227"/>
                <a:gd name="T103" fmla="*/ 1134 h 3229"/>
                <a:gd name="T104" fmla="*/ 232 w 3227"/>
                <a:gd name="T105" fmla="*/ 779 h 3229"/>
                <a:gd name="T106" fmla="*/ 419 w 3227"/>
                <a:gd name="T107" fmla="*/ 529 h 3229"/>
                <a:gd name="T108" fmla="*/ 709 w 3227"/>
                <a:gd name="T109" fmla="*/ 277 h 3229"/>
                <a:gd name="T110" fmla="*/ 984 w 3227"/>
                <a:gd name="T111" fmla="*/ 126 h 3229"/>
                <a:gd name="T112" fmla="*/ 1289 w 3227"/>
                <a:gd name="T113" fmla="*/ 33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7" h="3229">
                  <a:moveTo>
                    <a:pt x="1613" y="18"/>
                  </a:moveTo>
                  <a:lnTo>
                    <a:pt x="1531" y="21"/>
                  </a:lnTo>
                  <a:lnTo>
                    <a:pt x="1449" y="26"/>
                  </a:lnTo>
                  <a:lnTo>
                    <a:pt x="1369" y="37"/>
                  </a:lnTo>
                  <a:lnTo>
                    <a:pt x="1289" y="52"/>
                  </a:lnTo>
                  <a:lnTo>
                    <a:pt x="1289" y="52"/>
                  </a:lnTo>
                  <a:lnTo>
                    <a:pt x="1216" y="68"/>
                  </a:lnTo>
                  <a:lnTo>
                    <a:pt x="1140" y="90"/>
                  </a:lnTo>
                  <a:lnTo>
                    <a:pt x="1065" y="116"/>
                  </a:lnTo>
                  <a:lnTo>
                    <a:pt x="992" y="144"/>
                  </a:lnTo>
                  <a:lnTo>
                    <a:pt x="921" y="176"/>
                  </a:lnTo>
                  <a:lnTo>
                    <a:pt x="852" y="212"/>
                  </a:lnTo>
                  <a:lnTo>
                    <a:pt x="785" y="250"/>
                  </a:lnTo>
                  <a:lnTo>
                    <a:pt x="723" y="290"/>
                  </a:lnTo>
                  <a:lnTo>
                    <a:pt x="723" y="290"/>
                  </a:lnTo>
                  <a:lnTo>
                    <a:pt x="660" y="336"/>
                  </a:lnTo>
                  <a:lnTo>
                    <a:pt x="600" y="383"/>
                  </a:lnTo>
                  <a:lnTo>
                    <a:pt x="541" y="433"/>
                  </a:lnTo>
                  <a:lnTo>
                    <a:pt x="485" y="487"/>
                  </a:lnTo>
                  <a:lnTo>
                    <a:pt x="432" y="543"/>
                  </a:lnTo>
                  <a:lnTo>
                    <a:pt x="381" y="600"/>
                  </a:lnTo>
                  <a:lnTo>
                    <a:pt x="335" y="661"/>
                  </a:lnTo>
                  <a:lnTo>
                    <a:pt x="289" y="723"/>
                  </a:lnTo>
                  <a:lnTo>
                    <a:pt x="249" y="786"/>
                  </a:lnTo>
                  <a:lnTo>
                    <a:pt x="211" y="852"/>
                  </a:lnTo>
                  <a:lnTo>
                    <a:pt x="176" y="922"/>
                  </a:lnTo>
                  <a:lnTo>
                    <a:pt x="144" y="992"/>
                  </a:lnTo>
                  <a:lnTo>
                    <a:pt x="115" y="1066"/>
                  </a:lnTo>
                  <a:lnTo>
                    <a:pt x="89" y="1141"/>
                  </a:lnTo>
                  <a:lnTo>
                    <a:pt x="68" y="1217"/>
                  </a:lnTo>
                  <a:lnTo>
                    <a:pt x="51" y="1294"/>
                  </a:lnTo>
                  <a:lnTo>
                    <a:pt x="51" y="1294"/>
                  </a:lnTo>
                  <a:lnTo>
                    <a:pt x="37" y="1370"/>
                  </a:lnTo>
                  <a:lnTo>
                    <a:pt x="27" y="1450"/>
                  </a:lnTo>
                  <a:lnTo>
                    <a:pt x="21" y="1532"/>
                  </a:lnTo>
                  <a:lnTo>
                    <a:pt x="19" y="1614"/>
                  </a:lnTo>
                  <a:lnTo>
                    <a:pt x="21" y="1697"/>
                  </a:lnTo>
                  <a:lnTo>
                    <a:pt x="27" y="1778"/>
                  </a:lnTo>
                  <a:lnTo>
                    <a:pt x="37" y="1859"/>
                  </a:lnTo>
                  <a:lnTo>
                    <a:pt x="51" y="1935"/>
                  </a:lnTo>
                  <a:lnTo>
                    <a:pt x="51" y="1935"/>
                  </a:lnTo>
                  <a:lnTo>
                    <a:pt x="68" y="2012"/>
                  </a:lnTo>
                  <a:lnTo>
                    <a:pt x="89" y="2088"/>
                  </a:lnTo>
                  <a:lnTo>
                    <a:pt x="115" y="2163"/>
                  </a:lnTo>
                  <a:lnTo>
                    <a:pt x="144" y="2236"/>
                  </a:lnTo>
                  <a:lnTo>
                    <a:pt x="176" y="2307"/>
                  </a:lnTo>
                  <a:lnTo>
                    <a:pt x="211" y="2376"/>
                  </a:lnTo>
                  <a:lnTo>
                    <a:pt x="249" y="2443"/>
                  </a:lnTo>
                  <a:lnTo>
                    <a:pt x="292" y="2508"/>
                  </a:lnTo>
                  <a:lnTo>
                    <a:pt x="292" y="2508"/>
                  </a:lnTo>
                  <a:lnTo>
                    <a:pt x="335" y="2569"/>
                  </a:lnTo>
                  <a:lnTo>
                    <a:pt x="381" y="2629"/>
                  </a:lnTo>
                  <a:lnTo>
                    <a:pt x="432" y="2687"/>
                  </a:lnTo>
                  <a:lnTo>
                    <a:pt x="485" y="2743"/>
                  </a:lnTo>
                  <a:lnTo>
                    <a:pt x="541" y="2797"/>
                  </a:lnTo>
                  <a:lnTo>
                    <a:pt x="600" y="2847"/>
                  </a:lnTo>
                  <a:lnTo>
                    <a:pt x="660" y="2894"/>
                  </a:lnTo>
                  <a:lnTo>
                    <a:pt x="723" y="2940"/>
                  </a:lnTo>
                  <a:lnTo>
                    <a:pt x="723" y="2940"/>
                  </a:lnTo>
                  <a:lnTo>
                    <a:pt x="785" y="2980"/>
                  </a:lnTo>
                  <a:lnTo>
                    <a:pt x="852" y="3018"/>
                  </a:lnTo>
                  <a:lnTo>
                    <a:pt x="921" y="3053"/>
                  </a:lnTo>
                  <a:lnTo>
                    <a:pt x="992" y="3085"/>
                  </a:lnTo>
                  <a:lnTo>
                    <a:pt x="1065" y="3114"/>
                  </a:lnTo>
                  <a:lnTo>
                    <a:pt x="1140" y="3140"/>
                  </a:lnTo>
                  <a:lnTo>
                    <a:pt x="1216" y="3161"/>
                  </a:lnTo>
                  <a:lnTo>
                    <a:pt x="1293" y="3178"/>
                  </a:lnTo>
                  <a:lnTo>
                    <a:pt x="1293" y="3178"/>
                  </a:lnTo>
                  <a:lnTo>
                    <a:pt x="1369" y="3192"/>
                  </a:lnTo>
                  <a:lnTo>
                    <a:pt x="1449" y="3202"/>
                  </a:lnTo>
                  <a:lnTo>
                    <a:pt x="1531" y="3208"/>
                  </a:lnTo>
                  <a:lnTo>
                    <a:pt x="1613" y="3210"/>
                  </a:lnTo>
                  <a:lnTo>
                    <a:pt x="1696" y="3208"/>
                  </a:lnTo>
                  <a:lnTo>
                    <a:pt x="1777" y="3202"/>
                  </a:lnTo>
                  <a:lnTo>
                    <a:pt x="1857" y="3192"/>
                  </a:lnTo>
                  <a:lnTo>
                    <a:pt x="1932" y="3178"/>
                  </a:lnTo>
                  <a:lnTo>
                    <a:pt x="1932" y="3178"/>
                  </a:lnTo>
                  <a:lnTo>
                    <a:pt x="2011" y="3161"/>
                  </a:lnTo>
                  <a:lnTo>
                    <a:pt x="2087" y="3140"/>
                  </a:lnTo>
                  <a:lnTo>
                    <a:pt x="2161" y="3114"/>
                  </a:lnTo>
                  <a:lnTo>
                    <a:pt x="2233" y="3085"/>
                  </a:lnTo>
                  <a:lnTo>
                    <a:pt x="2304" y="3053"/>
                  </a:lnTo>
                  <a:lnTo>
                    <a:pt x="2373" y="3018"/>
                  </a:lnTo>
                  <a:lnTo>
                    <a:pt x="2441" y="2980"/>
                  </a:lnTo>
                  <a:lnTo>
                    <a:pt x="2503" y="2940"/>
                  </a:lnTo>
                  <a:lnTo>
                    <a:pt x="2503" y="2940"/>
                  </a:lnTo>
                  <a:lnTo>
                    <a:pt x="2565" y="2894"/>
                  </a:lnTo>
                  <a:lnTo>
                    <a:pt x="2627" y="2847"/>
                  </a:lnTo>
                  <a:lnTo>
                    <a:pt x="2684" y="2797"/>
                  </a:lnTo>
                  <a:lnTo>
                    <a:pt x="2740" y="2743"/>
                  </a:lnTo>
                  <a:lnTo>
                    <a:pt x="2793" y="2687"/>
                  </a:lnTo>
                  <a:lnTo>
                    <a:pt x="2844" y="2629"/>
                  </a:lnTo>
                  <a:lnTo>
                    <a:pt x="2892" y="2569"/>
                  </a:lnTo>
                  <a:lnTo>
                    <a:pt x="2936" y="2506"/>
                  </a:lnTo>
                  <a:lnTo>
                    <a:pt x="2936" y="2506"/>
                  </a:lnTo>
                  <a:lnTo>
                    <a:pt x="2976" y="2443"/>
                  </a:lnTo>
                  <a:lnTo>
                    <a:pt x="3015" y="2376"/>
                  </a:lnTo>
                  <a:lnTo>
                    <a:pt x="3051" y="2307"/>
                  </a:lnTo>
                  <a:lnTo>
                    <a:pt x="3083" y="2236"/>
                  </a:lnTo>
                  <a:lnTo>
                    <a:pt x="3111" y="2163"/>
                  </a:lnTo>
                  <a:lnTo>
                    <a:pt x="3136" y="2088"/>
                  </a:lnTo>
                  <a:lnTo>
                    <a:pt x="3159" y="2012"/>
                  </a:lnTo>
                  <a:lnTo>
                    <a:pt x="3176" y="1935"/>
                  </a:lnTo>
                  <a:lnTo>
                    <a:pt x="3176" y="1935"/>
                  </a:lnTo>
                  <a:lnTo>
                    <a:pt x="3189" y="1859"/>
                  </a:lnTo>
                  <a:lnTo>
                    <a:pt x="3200" y="1778"/>
                  </a:lnTo>
                  <a:lnTo>
                    <a:pt x="3205" y="1697"/>
                  </a:lnTo>
                  <a:lnTo>
                    <a:pt x="3208" y="1614"/>
                  </a:lnTo>
                  <a:lnTo>
                    <a:pt x="3205" y="1532"/>
                  </a:lnTo>
                  <a:lnTo>
                    <a:pt x="3200" y="1450"/>
                  </a:lnTo>
                  <a:lnTo>
                    <a:pt x="3189" y="1370"/>
                  </a:lnTo>
                  <a:lnTo>
                    <a:pt x="3176" y="1294"/>
                  </a:lnTo>
                  <a:lnTo>
                    <a:pt x="3176" y="1294"/>
                  </a:lnTo>
                  <a:lnTo>
                    <a:pt x="3159" y="1217"/>
                  </a:lnTo>
                  <a:lnTo>
                    <a:pt x="3136" y="1141"/>
                  </a:lnTo>
                  <a:lnTo>
                    <a:pt x="3111" y="1066"/>
                  </a:lnTo>
                  <a:lnTo>
                    <a:pt x="3083" y="992"/>
                  </a:lnTo>
                  <a:lnTo>
                    <a:pt x="3051" y="922"/>
                  </a:lnTo>
                  <a:lnTo>
                    <a:pt x="3015" y="852"/>
                  </a:lnTo>
                  <a:lnTo>
                    <a:pt x="2976" y="786"/>
                  </a:lnTo>
                  <a:lnTo>
                    <a:pt x="2937" y="723"/>
                  </a:lnTo>
                  <a:lnTo>
                    <a:pt x="2936" y="724"/>
                  </a:lnTo>
                  <a:lnTo>
                    <a:pt x="2892" y="661"/>
                  </a:lnTo>
                  <a:lnTo>
                    <a:pt x="2844" y="600"/>
                  </a:lnTo>
                  <a:lnTo>
                    <a:pt x="2793" y="543"/>
                  </a:lnTo>
                  <a:lnTo>
                    <a:pt x="2740" y="487"/>
                  </a:lnTo>
                  <a:lnTo>
                    <a:pt x="2684" y="433"/>
                  </a:lnTo>
                  <a:lnTo>
                    <a:pt x="2627" y="383"/>
                  </a:lnTo>
                  <a:lnTo>
                    <a:pt x="2565" y="336"/>
                  </a:lnTo>
                  <a:lnTo>
                    <a:pt x="2503" y="290"/>
                  </a:lnTo>
                  <a:lnTo>
                    <a:pt x="2503" y="290"/>
                  </a:lnTo>
                  <a:lnTo>
                    <a:pt x="2441" y="250"/>
                  </a:lnTo>
                  <a:lnTo>
                    <a:pt x="2373" y="212"/>
                  </a:lnTo>
                  <a:lnTo>
                    <a:pt x="2304" y="176"/>
                  </a:lnTo>
                  <a:lnTo>
                    <a:pt x="2233" y="144"/>
                  </a:lnTo>
                  <a:lnTo>
                    <a:pt x="2161" y="116"/>
                  </a:lnTo>
                  <a:lnTo>
                    <a:pt x="2087" y="90"/>
                  </a:lnTo>
                  <a:lnTo>
                    <a:pt x="2011" y="68"/>
                  </a:lnTo>
                  <a:lnTo>
                    <a:pt x="1936" y="52"/>
                  </a:lnTo>
                  <a:lnTo>
                    <a:pt x="1936" y="52"/>
                  </a:lnTo>
                  <a:lnTo>
                    <a:pt x="1857" y="37"/>
                  </a:lnTo>
                  <a:lnTo>
                    <a:pt x="1777" y="26"/>
                  </a:lnTo>
                  <a:lnTo>
                    <a:pt x="1696" y="21"/>
                  </a:lnTo>
                  <a:lnTo>
                    <a:pt x="1613" y="18"/>
                  </a:lnTo>
                  <a:close/>
                  <a:moveTo>
                    <a:pt x="1613" y="0"/>
                  </a:moveTo>
                  <a:lnTo>
                    <a:pt x="1696" y="2"/>
                  </a:lnTo>
                  <a:lnTo>
                    <a:pt x="1777" y="8"/>
                  </a:lnTo>
                  <a:lnTo>
                    <a:pt x="1857" y="18"/>
                  </a:lnTo>
                  <a:lnTo>
                    <a:pt x="1936" y="33"/>
                  </a:lnTo>
                  <a:lnTo>
                    <a:pt x="1940" y="33"/>
                  </a:lnTo>
                  <a:lnTo>
                    <a:pt x="2019" y="50"/>
                  </a:lnTo>
                  <a:lnTo>
                    <a:pt x="2095" y="73"/>
                  </a:lnTo>
                  <a:lnTo>
                    <a:pt x="2169" y="98"/>
                  </a:lnTo>
                  <a:lnTo>
                    <a:pt x="2241" y="126"/>
                  </a:lnTo>
                  <a:lnTo>
                    <a:pt x="2312" y="158"/>
                  </a:lnTo>
                  <a:lnTo>
                    <a:pt x="2381" y="194"/>
                  </a:lnTo>
                  <a:lnTo>
                    <a:pt x="2449" y="233"/>
                  </a:lnTo>
                  <a:lnTo>
                    <a:pt x="2513" y="274"/>
                  </a:lnTo>
                  <a:lnTo>
                    <a:pt x="2516" y="277"/>
                  </a:lnTo>
                  <a:lnTo>
                    <a:pt x="2579" y="322"/>
                  </a:lnTo>
                  <a:lnTo>
                    <a:pt x="2640" y="369"/>
                  </a:lnTo>
                  <a:lnTo>
                    <a:pt x="2697" y="420"/>
                  </a:lnTo>
                  <a:lnTo>
                    <a:pt x="2753" y="473"/>
                  </a:lnTo>
                  <a:lnTo>
                    <a:pt x="2807" y="529"/>
                  </a:lnTo>
                  <a:lnTo>
                    <a:pt x="2857" y="587"/>
                  </a:lnTo>
                  <a:lnTo>
                    <a:pt x="2905" y="648"/>
                  </a:lnTo>
                  <a:lnTo>
                    <a:pt x="2949" y="711"/>
                  </a:lnTo>
                  <a:lnTo>
                    <a:pt x="2952" y="714"/>
                  </a:lnTo>
                  <a:lnTo>
                    <a:pt x="2993" y="779"/>
                  </a:lnTo>
                  <a:lnTo>
                    <a:pt x="3032" y="846"/>
                  </a:lnTo>
                  <a:lnTo>
                    <a:pt x="3068" y="915"/>
                  </a:lnTo>
                  <a:lnTo>
                    <a:pt x="3100" y="986"/>
                  </a:lnTo>
                  <a:lnTo>
                    <a:pt x="3128" y="1059"/>
                  </a:lnTo>
                  <a:lnTo>
                    <a:pt x="3153" y="1134"/>
                  </a:lnTo>
                  <a:lnTo>
                    <a:pt x="3176" y="1210"/>
                  </a:lnTo>
                  <a:lnTo>
                    <a:pt x="3193" y="1287"/>
                  </a:lnTo>
                  <a:lnTo>
                    <a:pt x="3195" y="1291"/>
                  </a:lnTo>
                  <a:lnTo>
                    <a:pt x="3208" y="1370"/>
                  </a:lnTo>
                  <a:lnTo>
                    <a:pt x="3219" y="1450"/>
                  </a:lnTo>
                  <a:lnTo>
                    <a:pt x="3224" y="1532"/>
                  </a:lnTo>
                  <a:lnTo>
                    <a:pt x="3227" y="1614"/>
                  </a:lnTo>
                  <a:lnTo>
                    <a:pt x="3224" y="1697"/>
                  </a:lnTo>
                  <a:lnTo>
                    <a:pt x="3219" y="1778"/>
                  </a:lnTo>
                  <a:lnTo>
                    <a:pt x="3208" y="1859"/>
                  </a:lnTo>
                  <a:lnTo>
                    <a:pt x="3195" y="1937"/>
                  </a:lnTo>
                  <a:lnTo>
                    <a:pt x="3193" y="1941"/>
                  </a:lnTo>
                  <a:lnTo>
                    <a:pt x="3176" y="2019"/>
                  </a:lnTo>
                  <a:lnTo>
                    <a:pt x="3153" y="2095"/>
                  </a:lnTo>
                  <a:lnTo>
                    <a:pt x="3128" y="2170"/>
                  </a:lnTo>
                  <a:lnTo>
                    <a:pt x="3100" y="2243"/>
                  </a:lnTo>
                  <a:lnTo>
                    <a:pt x="3068" y="2314"/>
                  </a:lnTo>
                  <a:lnTo>
                    <a:pt x="3032" y="2383"/>
                  </a:lnTo>
                  <a:lnTo>
                    <a:pt x="2993" y="2450"/>
                  </a:lnTo>
                  <a:lnTo>
                    <a:pt x="2952" y="2515"/>
                  </a:lnTo>
                  <a:lnTo>
                    <a:pt x="2949" y="2519"/>
                  </a:lnTo>
                  <a:lnTo>
                    <a:pt x="2905" y="2582"/>
                  </a:lnTo>
                  <a:lnTo>
                    <a:pt x="2857" y="2642"/>
                  </a:lnTo>
                  <a:lnTo>
                    <a:pt x="2807" y="2701"/>
                  </a:lnTo>
                  <a:lnTo>
                    <a:pt x="2753" y="2757"/>
                  </a:lnTo>
                  <a:lnTo>
                    <a:pt x="2697" y="2810"/>
                  </a:lnTo>
                  <a:lnTo>
                    <a:pt x="2640" y="2861"/>
                  </a:lnTo>
                  <a:lnTo>
                    <a:pt x="2579" y="2908"/>
                  </a:lnTo>
                  <a:lnTo>
                    <a:pt x="2516" y="2953"/>
                  </a:lnTo>
                  <a:lnTo>
                    <a:pt x="2513" y="2956"/>
                  </a:lnTo>
                  <a:lnTo>
                    <a:pt x="2449" y="2997"/>
                  </a:lnTo>
                  <a:lnTo>
                    <a:pt x="2381" y="3036"/>
                  </a:lnTo>
                  <a:lnTo>
                    <a:pt x="2312" y="3070"/>
                  </a:lnTo>
                  <a:lnTo>
                    <a:pt x="2241" y="3102"/>
                  </a:lnTo>
                  <a:lnTo>
                    <a:pt x="2169" y="3132"/>
                  </a:lnTo>
                  <a:lnTo>
                    <a:pt x="2095" y="3157"/>
                  </a:lnTo>
                  <a:lnTo>
                    <a:pt x="2019" y="3178"/>
                  </a:lnTo>
                  <a:lnTo>
                    <a:pt x="1940" y="3196"/>
                  </a:lnTo>
                  <a:lnTo>
                    <a:pt x="1936" y="3197"/>
                  </a:lnTo>
                  <a:lnTo>
                    <a:pt x="1857" y="3210"/>
                  </a:lnTo>
                  <a:lnTo>
                    <a:pt x="1777" y="3221"/>
                  </a:lnTo>
                  <a:lnTo>
                    <a:pt x="1696" y="3226"/>
                  </a:lnTo>
                  <a:lnTo>
                    <a:pt x="1613" y="3229"/>
                  </a:lnTo>
                  <a:lnTo>
                    <a:pt x="1531" y="3226"/>
                  </a:lnTo>
                  <a:lnTo>
                    <a:pt x="1449" y="3221"/>
                  </a:lnTo>
                  <a:lnTo>
                    <a:pt x="1369" y="3210"/>
                  </a:lnTo>
                  <a:lnTo>
                    <a:pt x="1289" y="3197"/>
                  </a:lnTo>
                  <a:lnTo>
                    <a:pt x="1285" y="3196"/>
                  </a:lnTo>
                  <a:lnTo>
                    <a:pt x="1208" y="3178"/>
                  </a:lnTo>
                  <a:lnTo>
                    <a:pt x="1132" y="3157"/>
                  </a:lnTo>
                  <a:lnTo>
                    <a:pt x="1057" y="3132"/>
                  </a:lnTo>
                  <a:lnTo>
                    <a:pt x="984" y="3102"/>
                  </a:lnTo>
                  <a:lnTo>
                    <a:pt x="913" y="3070"/>
                  </a:lnTo>
                  <a:lnTo>
                    <a:pt x="844" y="3036"/>
                  </a:lnTo>
                  <a:lnTo>
                    <a:pt x="777" y="2997"/>
                  </a:lnTo>
                  <a:lnTo>
                    <a:pt x="712" y="2956"/>
                  </a:lnTo>
                  <a:lnTo>
                    <a:pt x="709" y="2953"/>
                  </a:lnTo>
                  <a:lnTo>
                    <a:pt x="647" y="2908"/>
                  </a:lnTo>
                  <a:lnTo>
                    <a:pt x="587" y="2861"/>
                  </a:lnTo>
                  <a:lnTo>
                    <a:pt x="528" y="2810"/>
                  </a:lnTo>
                  <a:lnTo>
                    <a:pt x="472" y="2757"/>
                  </a:lnTo>
                  <a:lnTo>
                    <a:pt x="419" y="2701"/>
                  </a:lnTo>
                  <a:lnTo>
                    <a:pt x="368" y="2642"/>
                  </a:lnTo>
                  <a:lnTo>
                    <a:pt x="321" y="2582"/>
                  </a:lnTo>
                  <a:lnTo>
                    <a:pt x="276" y="2519"/>
                  </a:lnTo>
                  <a:lnTo>
                    <a:pt x="275" y="2515"/>
                  </a:lnTo>
                  <a:lnTo>
                    <a:pt x="232" y="2450"/>
                  </a:lnTo>
                  <a:lnTo>
                    <a:pt x="193" y="2383"/>
                  </a:lnTo>
                  <a:lnTo>
                    <a:pt x="159" y="2314"/>
                  </a:lnTo>
                  <a:lnTo>
                    <a:pt x="127" y="2243"/>
                  </a:lnTo>
                  <a:lnTo>
                    <a:pt x="97" y="2170"/>
                  </a:lnTo>
                  <a:lnTo>
                    <a:pt x="72" y="2095"/>
                  </a:lnTo>
                  <a:lnTo>
                    <a:pt x="51" y="2019"/>
                  </a:lnTo>
                  <a:lnTo>
                    <a:pt x="33" y="1941"/>
                  </a:lnTo>
                  <a:lnTo>
                    <a:pt x="32" y="1937"/>
                  </a:lnTo>
                  <a:lnTo>
                    <a:pt x="19" y="1859"/>
                  </a:lnTo>
                  <a:lnTo>
                    <a:pt x="8" y="1778"/>
                  </a:lnTo>
                  <a:lnTo>
                    <a:pt x="3" y="1697"/>
                  </a:lnTo>
                  <a:lnTo>
                    <a:pt x="0" y="1614"/>
                  </a:lnTo>
                  <a:lnTo>
                    <a:pt x="3" y="1532"/>
                  </a:lnTo>
                  <a:lnTo>
                    <a:pt x="8" y="1450"/>
                  </a:lnTo>
                  <a:lnTo>
                    <a:pt x="19" y="1370"/>
                  </a:lnTo>
                  <a:lnTo>
                    <a:pt x="32" y="1291"/>
                  </a:lnTo>
                  <a:lnTo>
                    <a:pt x="33" y="1287"/>
                  </a:lnTo>
                  <a:lnTo>
                    <a:pt x="51" y="1210"/>
                  </a:lnTo>
                  <a:lnTo>
                    <a:pt x="72" y="1134"/>
                  </a:lnTo>
                  <a:lnTo>
                    <a:pt x="97" y="1059"/>
                  </a:lnTo>
                  <a:lnTo>
                    <a:pt x="127" y="986"/>
                  </a:lnTo>
                  <a:lnTo>
                    <a:pt x="159" y="915"/>
                  </a:lnTo>
                  <a:lnTo>
                    <a:pt x="193" y="846"/>
                  </a:lnTo>
                  <a:lnTo>
                    <a:pt x="232" y="779"/>
                  </a:lnTo>
                  <a:lnTo>
                    <a:pt x="275" y="714"/>
                  </a:lnTo>
                  <a:lnTo>
                    <a:pt x="276" y="711"/>
                  </a:lnTo>
                  <a:lnTo>
                    <a:pt x="321" y="648"/>
                  </a:lnTo>
                  <a:lnTo>
                    <a:pt x="368" y="587"/>
                  </a:lnTo>
                  <a:lnTo>
                    <a:pt x="419" y="529"/>
                  </a:lnTo>
                  <a:lnTo>
                    <a:pt x="472" y="473"/>
                  </a:lnTo>
                  <a:lnTo>
                    <a:pt x="528" y="420"/>
                  </a:lnTo>
                  <a:lnTo>
                    <a:pt x="587" y="369"/>
                  </a:lnTo>
                  <a:lnTo>
                    <a:pt x="647" y="322"/>
                  </a:lnTo>
                  <a:lnTo>
                    <a:pt x="709" y="277"/>
                  </a:lnTo>
                  <a:lnTo>
                    <a:pt x="712" y="274"/>
                  </a:lnTo>
                  <a:lnTo>
                    <a:pt x="777" y="233"/>
                  </a:lnTo>
                  <a:lnTo>
                    <a:pt x="844" y="194"/>
                  </a:lnTo>
                  <a:lnTo>
                    <a:pt x="913" y="158"/>
                  </a:lnTo>
                  <a:lnTo>
                    <a:pt x="984" y="126"/>
                  </a:lnTo>
                  <a:lnTo>
                    <a:pt x="1057" y="98"/>
                  </a:lnTo>
                  <a:lnTo>
                    <a:pt x="1132" y="73"/>
                  </a:lnTo>
                  <a:lnTo>
                    <a:pt x="1208" y="50"/>
                  </a:lnTo>
                  <a:lnTo>
                    <a:pt x="1285" y="33"/>
                  </a:lnTo>
                  <a:lnTo>
                    <a:pt x="1289" y="33"/>
                  </a:lnTo>
                  <a:lnTo>
                    <a:pt x="1369" y="18"/>
                  </a:lnTo>
                  <a:lnTo>
                    <a:pt x="1449" y="8"/>
                  </a:lnTo>
                  <a:lnTo>
                    <a:pt x="1531" y="2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8269288" y="2800350"/>
              <a:ext cx="1857375" cy="1860550"/>
            </a:xfrm>
            <a:custGeom>
              <a:avLst/>
              <a:gdLst>
                <a:gd name="T0" fmla="*/ 936 w 2340"/>
                <a:gd name="T1" fmla="*/ 43 h 2342"/>
                <a:gd name="T2" fmla="*/ 722 w 2340"/>
                <a:gd name="T3" fmla="*/ 109 h 2342"/>
                <a:gd name="T4" fmla="*/ 528 w 2340"/>
                <a:gd name="T5" fmla="*/ 215 h 2342"/>
                <a:gd name="T6" fmla="*/ 317 w 2340"/>
                <a:gd name="T7" fmla="*/ 396 h 2342"/>
                <a:gd name="T8" fmla="*/ 185 w 2340"/>
                <a:gd name="T9" fmla="*/ 571 h 2342"/>
                <a:gd name="T10" fmla="*/ 70 w 2340"/>
                <a:gd name="T11" fmla="*/ 829 h 2342"/>
                <a:gd name="T12" fmla="*/ 25 w 2340"/>
                <a:gd name="T13" fmla="*/ 1052 h 2342"/>
                <a:gd name="T14" fmla="*/ 32 w 2340"/>
                <a:gd name="T15" fmla="*/ 1348 h 2342"/>
                <a:gd name="T16" fmla="*/ 88 w 2340"/>
                <a:gd name="T17" fmla="*/ 1567 h 2342"/>
                <a:gd name="T18" fmla="*/ 213 w 2340"/>
                <a:gd name="T19" fmla="*/ 1815 h 2342"/>
                <a:gd name="T20" fmla="*/ 356 w 2340"/>
                <a:gd name="T21" fmla="*/ 1986 h 2342"/>
                <a:gd name="T22" fmla="*/ 528 w 2340"/>
                <a:gd name="T23" fmla="*/ 2127 h 2342"/>
                <a:gd name="T24" fmla="*/ 774 w 2340"/>
                <a:gd name="T25" fmla="*/ 2254 h 2342"/>
                <a:gd name="T26" fmla="*/ 993 w 2340"/>
                <a:gd name="T27" fmla="*/ 2310 h 2342"/>
                <a:gd name="T28" fmla="*/ 1289 w 2340"/>
                <a:gd name="T29" fmla="*/ 2318 h 2342"/>
                <a:gd name="T30" fmla="*/ 1512 w 2340"/>
                <a:gd name="T31" fmla="*/ 2271 h 2342"/>
                <a:gd name="T32" fmla="*/ 1768 w 2340"/>
                <a:gd name="T33" fmla="*/ 2155 h 2342"/>
                <a:gd name="T34" fmla="*/ 1944 w 2340"/>
                <a:gd name="T35" fmla="*/ 2024 h 2342"/>
                <a:gd name="T36" fmla="*/ 2125 w 2340"/>
                <a:gd name="T37" fmla="*/ 1815 h 2342"/>
                <a:gd name="T38" fmla="*/ 2252 w 2340"/>
                <a:gd name="T39" fmla="*/ 1567 h 2342"/>
                <a:gd name="T40" fmla="*/ 2308 w 2340"/>
                <a:gd name="T41" fmla="*/ 1348 h 2342"/>
                <a:gd name="T42" fmla="*/ 2316 w 2340"/>
                <a:gd name="T43" fmla="*/ 1052 h 2342"/>
                <a:gd name="T44" fmla="*/ 2270 w 2340"/>
                <a:gd name="T45" fmla="*/ 829 h 2342"/>
                <a:gd name="T46" fmla="*/ 2154 w 2340"/>
                <a:gd name="T47" fmla="*/ 571 h 2342"/>
                <a:gd name="T48" fmla="*/ 1984 w 2340"/>
                <a:gd name="T49" fmla="*/ 356 h 2342"/>
                <a:gd name="T50" fmla="*/ 1812 w 2340"/>
                <a:gd name="T51" fmla="*/ 215 h 2342"/>
                <a:gd name="T52" fmla="*/ 1565 w 2340"/>
                <a:gd name="T53" fmla="*/ 88 h 2342"/>
                <a:gd name="T54" fmla="*/ 1346 w 2340"/>
                <a:gd name="T55" fmla="*/ 32 h 2342"/>
                <a:gd name="T56" fmla="*/ 1230 w 2340"/>
                <a:gd name="T57" fmla="*/ 1 h 2342"/>
                <a:gd name="T58" fmla="*/ 1464 w 2340"/>
                <a:gd name="T59" fmla="*/ 37 h 2342"/>
                <a:gd name="T60" fmla="*/ 1728 w 2340"/>
                <a:gd name="T61" fmla="*/ 140 h 2342"/>
                <a:gd name="T62" fmla="*/ 1914 w 2340"/>
                <a:gd name="T63" fmla="*/ 268 h 2342"/>
                <a:gd name="T64" fmla="*/ 2106 w 2340"/>
                <a:gd name="T65" fmla="*/ 470 h 2342"/>
                <a:gd name="T66" fmla="*/ 2225 w 2340"/>
                <a:gd name="T67" fmla="*/ 663 h 2342"/>
                <a:gd name="T68" fmla="*/ 2316 w 2340"/>
                <a:gd name="T69" fmla="*/ 933 h 2342"/>
                <a:gd name="T70" fmla="*/ 2340 w 2340"/>
                <a:gd name="T71" fmla="*/ 1170 h 2342"/>
                <a:gd name="T72" fmla="*/ 2316 w 2340"/>
                <a:gd name="T73" fmla="*/ 1408 h 2342"/>
                <a:gd name="T74" fmla="*/ 2225 w 2340"/>
                <a:gd name="T75" fmla="*/ 1677 h 2342"/>
                <a:gd name="T76" fmla="*/ 2106 w 2340"/>
                <a:gd name="T77" fmla="*/ 1872 h 2342"/>
                <a:gd name="T78" fmla="*/ 1914 w 2340"/>
                <a:gd name="T79" fmla="*/ 2074 h 2342"/>
                <a:gd name="T80" fmla="*/ 1728 w 2340"/>
                <a:gd name="T81" fmla="*/ 2201 h 2342"/>
                <a:gd name="T82" fmla="*/ 1464 w 2340"/>
                <a:gd name="T83" fmla="*/ 2305 h 2342"/>
                <a:gd name="T84" fmla="*/ 1230 w 2340"/>
                <a:gd name="T85" fmla="*/ 2341 h 2342"/>
                <a:gd name="T86" fmla="*/ 936 w 2340"/>
                <a:gd name="T87" fmla="*/ 2318 h 2342"/>
                <a:gd name="T88" fmla="*/ 714 w 2340"/>
                <a:gd name="T89" fmla="*/ 2250 h 2342"/>
                <a:gd name="T90" fmla="*/ 514 w 2340"/>
                <a:gd name="T91" fmla="*/ 2141 h 2342"/>
                <a:gd name="T92" fmla="*/ 304 w 2340"/>
                <a:gd name="T93" fmla="*/ 1959 h 2342"/>
                <a:gd name="T94" fmla="*/ 168 w 2340"/>
                <a:gd name="T95" fmla="*/ 1776 h 2342"/>
                <a:gd name="T96" fmla="*/ 53 w 2340"/>
                <a:gd name="T97" fmla="*/ 1520 h 2342"/>
                <a:gd name="T98" fmla="*/ 6 w 2340"/>
                <a:gd name="T99" fmla="*/ 1289 h 2342"/>
                <a:gd name="T100" fmla="*/ 13 w 2340"/>
                <a:gd name="T101" fmla="*/ 994 h 2342"/>
                <a:gd name="T102" fmla="*/ 70 w 2340"/>
                <a:gd name="T103" fmla="*/ 767 h 2342"/>
                <a:gd name="T104" fmla="*/ 198 w 2340"/>
                <a:gd name="T105" fmla="*/ 518 h 2342"/>
                <a:gd name="T106" fmla="*/ 342 w 2340"/>
                <a:gd name="T107" fmla="*/ 343 h 2342"/>
                <a:gd name="T108" fmla="*/ 517 w 2340"/>
                <a:gd name="T109" fmla="*/ 199 h 2342"/>
                <a:gd name="T110" fmla="*/ 766 w 2340"/>
                <a:gd name="T111" fmla="*/ 71 h 2342"/>
                <a:gd name="T112" fmla="*/ 993 w 2340"/>
                <a:gd name="T113" fmla="*/ 13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0" h="2342">
                  <a:moveTo>
                    <a:pt x="1170" y="19"/>
                  </a:moveTo>
                  <a:lnTo>
                    <a:pt x="1110" y="20"/>
                  </a:lnTo>
                  <a:lnTo>
                    <a:pt x="1052" y="25"/>
                  </a:lnTo>
                  <a:lnTo>
                    <a:pt x="993" y="32"/>
                  </a:lnTo>
                  <a:lnTo>
                    <a:pt x="936" y="43"/>
                  </a:lnTo>
                  <a:lnTo>
                    <a:pt x="936" y="43"/>
                  </a:lnTo>
                  <a:lnTo>
                    <a:pt x="884" y="55"/>
                  </a:lnTo>
                  <a:lnTo>
                    <a:pt x="829" y="71"/>
                  </a:lnTo>
                  <a:lnTo>
                    <a:pt x="774" y="88"/>
                  </a:lnTo>
                  <a:lnTo>
                    <a:pt x="722" y="109"/>
                  </a:lnTo>
                  <a:lnTo>
                    <a:pt x="670" y="132"/>
                  </a:lnTo>
                  <a:lnTo>
                    <a:pt x="621" y="157"/>
                  </a:lnTo>
                  <a:lnTo>
                    <a:pt x="572" y="185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82" y="247"/>
                  </a:lnTo>
                  <a:lnTo>
                    <a:pt x="438" y="282"/>
                  </a:lnTo>
                  <a:lnTo>
                    <a:pt x="396" y="318"/>
                  </a:lnTo>
                  <a:lnTo>
                    <a:pt x="356" y="356"/>
                  </a:lnTo>
                  <a:lnTo>
                    <a:pt x="317" y="396"/>
                  </a:lnTo>
                  <a:lnTo>
                    <a:pt x="281" y="439"/>
                  </a:lnTo>
                  <a:lnTo>
                    <a:pt x="246" y="483"/>
                  </a:lnTo>
                  <a:lnTo>
                    <a:pt x="214" y="528"/>
                  </a:lnTo>
                  <a:lnTo>
                    <a:pt x="213" y="527"/>
                  </a:lnTo>
                  <a:lnTo>
                    <a:pt x="185" y="571"/>
                  </a:lnTo>
                  <a:lnTo>
                    <a:pt x="157" y="621"/>
                  </a:lnTo>
                  <a:lnTo>
                    <a:pt x="132" y="670"/>
                  </a:lnTo>
                  <a:lnTo>
                    <a:pt x="109" y="722"/>
                  </a:lnTo>
                  <a:lnTo>
                    <a:pt x="88" y="774"/>
                  </a:lnTo>
                  <a:lnTo>
                    <a:pt x="70" y="829"/>
                  </a:lnTo>
                  <a:lnTo>
                    <a:pt x="54" y="883"/>
                  </a:lnTo>
                  <a:lnTo>
                    <a:pt x="41" y="937"/>
                  </a:lnTo>
                  <a:lnTo>
                    <a:pt x="42" y="937"/>
                  </a:lnTo>
                  <a:lnTo>
                    <a:pt x="32" y="994"/>
                  </a:lnTo>
                  <a:lnTo>
                    <a:pt x="25" y="1052"/>
                  </a:lnTo>
                  <a:lnTo>
                    <a:pt x="20" y="1110"/>
                  </a:lnTo>
                  <a:lnTo>
                    <a:pt x="18" y="1170"/>
                  </a:lnTo>
                  <a:lnTo>
                    <a:pt x="20" y="1230"/>
                  </a:lnTo>
                  <a:lnTo>
                    <a:pt x="25" y="1289"/>
                  </a:lnTo>
                  <a:lnTo>
                    <a:pt x="32" y="1348"/>
                  </a:lnTo>
                  <a:lnTo>
                    <a:pt x="42" y="1405"/>
                  </a:lnTo>
                  <a:lnTo>
                    <a:pt x="42" y="1405"/>
                  </a:lnTo>
                  <a:lnTo>
                    <a:pt x="54" y="1457"/>
                  </a:lnTo>
                  <a:lnTo>
                    <a:pt x="70" y="1513"/>
                  </a:lnTo>
                  <a:lnTo>
                    <a:pt x="88" y="1567"/>
                  </a:lnTo>
                  <a:lnTo>
                    <a:pt x="109" y="1620"/>
                  </a:lnTo>
                  <a:lnTo>
                    <a:pt x="132" y="1671"/>
                  </a:lnTo>
                  <a:lnTo>
                    <a:pt x="157" y="1722"/>
                  </a:lnTo>
                  <a:lnTo>
                    <a:pt x="185" y="1770"/>
                  </a:lnTo>
                  <a:lnTo>
                    <a:pt x="213" y="1815"/>
                  </a:lnTo>
                  <a:lnTo>
                    <a:pt x="214" y="1814"/>
                  </a:lnTo>
                  <a:lnTo>
                    <a:pt x="246" y="1859"/>
                  </a:lnTo>
                  <a:lnTo>
                    <a:pt x="281" y="1903"/>
                  </a:lnTo>
                  <a:lnTo>
                    <a:pt x="317" y="1946"/>
                  </a:lnTo>
                  <a:lnTo>
                    <a:pt x="356" y="1986"/>
                  </a:lnTo>
                  <a:lnTo>
                    <a:pt x="396" y="2024"/>
                  </a:lnTo>
                  <a:lnTo>
                    <a:pt x="438" y="2060"/>
                  </a:lnTo>
                  <a:lnTo>
                    <a:pt x="482" y="2095"/>
                  </a:lnTo>
                  <a:lnTo>
                    <a:pt x="528" y="2127"/>
                  </a:lnTo>
                  <a:lnTo>
                    <a:pt x="528" y="2127"/>
                  </a:lnTo>
                  <a:lnTo>
                    <a:pt x="572" y="2155"/>
                  </a:lnTo>
                  <a:lnTo>
                    <a:pt x="621" y="2183"/>
                  </a:lnTo>
                  <a:lnTo>
                    <a:pt x="670" y="2209"/>
                  </a:lnTo>
                  <a:lnTo>
                    <a:pt x="722" y="2233"/>
                  </a:lnTo>
                  <a:lnTo>
                    <a:pt x="774" y="2254"/>
                  </a:lnTo>
                  <a:lnTo>
                    <a:pt x="829" y="2271"/>
                  </a:lnTo>
                  <a:lnTo>
                    <a:pt x="884" y="2287"/>
                  </a:lnTo>
                  <a:lnTo>
                    <a:pt x="936" y="2299"/>
                  </a:lnTo>
                  <a:lnTo>
                    <a:pt x="936" y="2299"/>
                  </a:lnTo>
                  <a:lnTo>
                    <a:pt x="993" y="2310"/>
                  </a:lnTo>
                  <a:lnTo>
                    <a:pt x="1052" y="2318"/>
                  </a:lnTo>
                  <a:lnTo>
                    <a:pt x="1110" y="2322"/>
                  </a:lnTo>
                  <a:lnTo>
                    <a:pt x="1170" y="2323"/>
                  </a:lnTo>
                  <a:lnTo>
                    <a:pt x="1230" y="2322"/>
                  </a:lnTo>
                  <a:lnTo>
                    <a:pt x="1289" y="2318"/>
                  </a:lnTo>
                  <a:lnTo>
                    <a:pt x="1346" y="2310"/>
                  </a:lnTo>
                  <a:lnTo>
                    <a:pt x="1404" y="2299"/>
                  </a:lnTo>
                  <a:lnTo>
                    <a:pt x="1404" y="2299"/>
                  </a:lnTo>
                  <a:lnTo>
                    <a:pt x="1456" y="2287"/>
                  </a:lnTo>
                  <a:lnTo>
                    <a:pt x="1512" y="2271"/>
                  </a:lnTo>
                  <a:lnTo>
                    <a:pt x="1565" y="2254"/>
                  </a:lnTo>
                  <a:lnTo>
                    <a:pt x="1618" y="2233"/>
                  </a:lnTo>
                  <a:lnTo>
                    <a:pt x="1669" y="2209"/>
                  </a:lnTo>
                  <a:lnTo>
                    <a:pt x="1720" y="2183"/>
                  </a:lnTo>
                  <a:lnTo>
                    <a:pt x="1768" y="2155"/>
                  </a:lnTo>
                  <a:lnTo>
                    <a:pt x="1812" y="2127"/>
                  </a:lnTo>
                  <a:lnTo>
                    <a:pt x="1812" y="2127"/>
                  </a:lnTo>
                  <a:lnTo>
                    <a:pt x="1858" y="2095"/>
                  </a:lnTo>
                  <a:lnTo>
                    <a:pt x="1901" y="2060"/>
                  </a:lnTo>
                  <a:lnTo>
                    <a:pt x="1944" y="2024"/>
                  </a:lnTo>
                  <a:lnTo>
                    <a:pt x="1984" y="1986"/>
                  </a:lnTo>
                  <a:lnTo>
                    <a:pt x="2022" y="1946"/>
                  </a:lnTo>
                  <a:lnTo>
                    <a:pt x="2058" y="1903"/>
                  </a:lnTo>
                  <a:lnTo>
                    <a:pt x="2093" y="1859"/>
                  </a:lnTo>
                  <a:lnTo>
                    <a:pt x="2125" y="1815"/>
                  </a:lnTo>
                  <a:lnTo>
                    <a:pt x="2154" y="1770"/>
                  </a:lnTo>
                  <a:lnTo>
                    <a:pt x="2182" y="1722"/>
                  </a:lnTo>
                  <a:lnTo>
                    <a:pt x="2208" y="1671"/>
                  </a:lnTo>
                  <a:lnTo>
                    <a:pt x="2230" y="1620"/>
                  </a:lnTo>
                  <a:lnTo>
                    <a:pt x="2252" y="1567"/>
                  </a:lnTo>
                  <a:lnTo>
                    <a:pt x="2270" y="1513"/>
                  </a:lnTo>
                  <a:lnTo>
                    <a:pt x="2285" y="1457"/>
                  </a:lnTo>
                  <a:lnTo>
                    <a:pt x="2297" y="1405"/>
                  </a:lnTo>
                  <a:lnTo>
                    <a:pt x="2297" y="1405"/>
                  </a:lnTo>
                  <a:lnTo>
                    <a:pt x="2308" y="1348"/>
                  </a:lnTo>
                  <a:lnTo>
                    <a:pt x="2316" y="1289"/>
                  </a:lnTo>
                  <a:lnTo>
                    <a:pt x="2320" y="1230"/>
                  </a:lnTo>
                  <a:lnTo>
                    <a:pt x="2321" y="1170"/>
                  </a:lnTo>
                  <a:lnTo>
                    <a:pt x="2320" y="1110"/>
                  </a:lnTo>
                  <a:lnTo>
                    <a:pt x="2316" y="1052"/>
                  </a:lnTo>
                  <a:lnTo>
                    <a:pt x="2308" y="994"/>
                  </a:lnTo>
                  <a:lnTo>
                    <a:pt x="2297" y="937"/>
                  </a:lnTo>
                  <a:lnTo>
                    <a:pt x="2298" y="937"/>
                  </a:lnTo>
                  <a:lnTo>
                    <a:pt x="2285" y="883"/>
                  </a:lnTo>
                  <a:lnTo>
                    <a:pt x="2270" y="829"/>
                  </a:lnTo>
                  <a:lnTo>
                    <a:pt x="2252" y="774"/>
                  </a:lnTo>
                  <a:lnTo>
                    <a:pt x="2230" y="722"/>
                  </a:lnTo>
                  <a:lnTo>
                    <a:pt x="2208" y="670"/>
                  </a:lnTo>
                  <a:lnTo>
                    <a:pt x="2182" y="621"/>
                  </a:lnTo>
                  <a:lnTo>
                    <a:pt x="2154" y="571"/>
                  </a:lnTo>
                  <a:lnTo>
                    <a:pt x="2126" y="528"/>
                  </a:lnTo>
                  <a:lnTo>
                    <a:pt x="2093" y="483"/>
                  </a:lnTo>
                  <a:lnTo>
                    <a:pt x="2058" y="439"/>
                  </a:lnTo>
                  <a:lnTo>
                    <a:pt x="2022" y="396"/>
                  </a:lnTo>
                  <a:lnTo>
                    <a:pt x="1984" y="356"/>
                  </a:lnTo>
                  <a:lnTo>
                    <a:pt x="1944" y="318"/>
                  </a:lnTo>
                  <a:lnTo>
                    <a:pt x="1901" y="282"/>
                  </a:lnTo>
                  <a:lnTo>
                    <a:pt x="1858" y="247"/>
                  </a:lnTo>
                  <a:lnTo>
                    <a:pt x="1812" y="215"/>
                  </a:lnTo>
                  <a:lnTo>
                    <a:pt x="1812" y="215"/>
                  </a:lnTo>
                  <a:lnTo>
                    <a:pt x="1768" y="185"/>
                  </a:lnTo>
                  <a:lnTo>
                    <a:pt x="1720" y="157"/>
                  </a:lnTo>
                  <a:lnTo>
                    <a:pt x="1669" y="132"/>
                  </a:lnTo>
                  <a:lnTo>
                    <a:pt x="1618" y="109"/>
                  </a:lnTo>
                  <a:lnTo>
                    <a:pt x="1565" y="88"/>
                  </a:lnTo>
                  <a:lnTo>
                    <a:pt x="1512" y="71"/>
                  </a:lnTo>
                  <a:lnTo>
                    <a:pt x="1456" y="55"/>
                  </a:lnTo>
                  <a:lnTo>
                    <a:pt x="1404" y="43"/>
                  </a:lnTo>
                  <a:lnTo>
                    <a:pt x="1404" y="43"/>
                  </a:lnTo>
                  <a:lnTo>
                    <a:pt x="1346" y="32"/>
                  </a:lnTo>
                  <a:lnTo>
                    <a:pt x="1289" y="25"/>
                  </a:lnTo>
                  <a:lnTo>
                    <a:pt x="1230" y="20"/>
                  </a:lnTo>
                  <a:lnTo>
                    <a:pt x="1170" y="19"/>
                  </a:lnTo>
                  <a:close/>
                  <a:moveTo>
                    <a:pt x="1170" y="0"/>
                  </a:moveTo>
                  <a:lnTo>
                    <a:pt x="1230" y="1"/>
                  </a:lnTo>
                  <a:lnTo>
                    <a:pt x="1289" y="7"/>
                  </a:lnTo>
                  <a:lnTo>
                    <a:pt x="1346" y="13"/>
                  </a:lnTo>
                  <a:lnTo>
                    <a:pt x="1404" y="24"/>
                  </a:lnTo>
                  <a:lnTo>
                    <a:pt x="1408" y="24"/>
                  </a:lnTo>
                  <a:lnTo>
                    <a:pt x="1464" y="37"/>
                  </a:lnTo>
                  <a:lnTo>
                    <a:pt x="1520" y="53"/>
                  </a:lnTo>
                  <a:lnTo>
                    <a:pt x="1573" y="71"/>
                  </a:lnTo>
                  <a:lnTo>
                    <a:pt x="1626" y="92"/>
                  </a:lnTo>
                  <a:lnTo>
                    <a:pt x="1677" y="115"/>
                  </a:lnTo>
                  <a:lnTo>
                    <a:pt x="1728" y="140"/>
                  </a:lnTo>
                  <a:lnTo>
                    <a:pt x="1776" y="168"/>
                  </a:lnTo>
                  <a:lnTo>
                    <a:pt x="1822" y="199"/>
                  </a:lnTo>
                  <a:lnTo>
                    <a:pt x="1825" y="201"/>
                  </a:lnTo>
                  <a:lnTo>
                    <a:pt x="1872" y="233"/>
                  </a:lnTo>
                  <a:lnTo>
                    <a:pt x="1914" y="268"/>
                  </a:lnTo>
                  <a:lnTo>
                    <a:pt x="1957" y="304"/>
                  </a:lnTo>
                  <a:lnTo>
                    <a:pt x="1997" y="343"/>
                  </a:lnTo>
                  <a:lnTo>
                    <a:pt x="2036" y="383"/>
                  </a:lnTo>
                  <a:lnTo>
                    <a:pt x="2072" y="426"/>
                  </a:lnTo>
                  <a:lnTo>
                    <a:pt x="2106" y="470"/>
                  </a:lnTo>
                  <a:lnTo>
                    <a:pt x="2140" y="515"/>
                  </a:lnTo>
                  <a:lnTo>
                    <a:pt x="2141" y="518"/>
                  </a:lnTo>
                  <a:lnTo>
                    <a:pt x="2172" y="564"/>
                  </a:lnTo>
                  <a:lnTo>
                    <a:pt x="2200" y="614"/>
                  </a:lnTo>
                  <a:lnTo>
                    <a:pt x="2225" y="663"/>
                  </a:lnTo>
                  <a:lnTo>
                    <a:pt x="2248" y="715"/>
                  </a:lnTo>
                  <a:lnTo>
                    <a:pt x="2269" y="767"/>
                  </a:lnTo>
                  <a:lnTo>
                    <a:pt x="2288" y="822"/>
                  </a:lnTo>
                  <a:lnTo>
                    <a:pt x="2302" y="877"/>
                  </a:lnTo>
                  <a:lnTo>
                    <a:pt x="2316" y="933"/>
                  </a:lnTo>
                  <a:lnTo>
                    <a:pt x="2316" y="937"/>
                  </a:lnTo>
                  <a:lnTo>
                    <a:pt x="2326" y="994"/>
                  </a:lnTo>
                  <a:lnTo>
                    <a:pt x="2334" y="1052"/>
                  </a:lnTo>
                  <a:lnTo>
                    <a:pt x="2338" y="1110"/>
                  </a:lnTo>
                  <a:lnTo>
                    <a:pt x="2340" y="1170"/>
                  </a:lnTo>
                  <a:lnTo>
                    <a:pt x="2338" y="1230"/>
                  </a:lnTo>
                  <a:lnTo>
                    <a:pt x="2334" y="1289"/>
                  </a:lnTo>
                  <a:lnTo>
                    <a:pt x="2326" y="1348"/>
                  </a:lnTo>
                  <a:lnTo>
                    <a:pt x="2316" y="1405"/>
                  </a:lnTo>
                  <a:lnTo>
                    <a:pt x="2316" y="1408"/>
                  </a:lnTo>
                  <a:lnTo>
                    <a:pt x="2302" y="1464"/>
                  </a:lnTo>
                  <a:lnTo>
                    <a:pt x="2288" y="1520"/>
                  </a:lnTo>
                  <a:lnTo>
                    <a:pt x="2269" y="1573"/>
                  </a:lnTo>
                  <a:lnTo>
                    <a:pt x="2248" y="1627"/>
                  </a:lnTo>
                  <a:lnTo>
                    <a:pt x="2225" y="1677"/>
                  </a:lnTo>
                  <a:lnTo>
                    <a:pt x="2200" y="1728"/>
                  </a:lnTo>
                  <a:lnTo>
                    <a:pt x="2172" y="1776"/>
                  </a:lnTo>
                  <a:lnTo>
                    <a:pt x="2141" y="1824"/>
                  </a:lnTo>
                  <a:lnTo>
                    <a:pt x="2140" y="1827"/>
                  </a:lnTo>
                  <a:lnTo>
                    <a:pt x="2106" y="1872"/>
                  </a:lnTo>
                  <a:lnTo>
                    <a:pt x="2072" y="1916"/>
                  </a:lnTo>
                  <a:lnTo>
                    <a:pt x="2036" y="1959"/>
                  </a:lnTo>
                  <a:lnTo>
                    <a:pt x="1997" y="1999"/>
                  </a:lnTo>
                  <a:lnTo>
                    <a:pt x="1957" y="2038"/>
                  </a:lnTo>
                  <a:lnTo>
                    <a:pt x="1914" y="2074"/>
                  </a:lnTo>
                  <a:lnTo>
                    <a:pt x="1872" y="2109"/>
                  </a:lnTo>
                  <a:lnTo>
                    <a:pt x="1825" y="2141"/>
                  </a:lnTo>
                  <a:lnTo>
                    <a:pt x="1822" y="2143"/>
                  </a:lnTo>
                  <a:lnTo>
                    <a:pt x="1776" y="2173"/>
                  </a:lnTo>
                  <a:lnTo>
                    <a:pt x="1728" y="2201"/>
                  </a:lnTo>
                  <a:lnTo>
                    <a:pt x="1677" y="2226"/>
                  </a:lnTo>
                  <a:lnTo>
                    <a:pt x="1626" y="2250"/>
                  </a:lnTo>
                  <a:lnTo>
                    <a:pt x="1573" y="2271"/>
                  </a:lnTo>
                  <a:lnTo>
                    <a:pt x="1520" y="2289"/>
                  </a:lnTo>
                  <a:lnTo>
                    <a:pt x="1464" y="2305"/>
                  </a:lnTo>
                  <a:lnTo>
                    <a:pt x="1408" y="2318"/>
                  </a:lnTo>
                  <a:lnTo>
                    <a:pt x="1404" y="2318"/>
                  </a:lnTo>
                  <a:lnTo>
                    <a:pt x="1346" y="2329"/>
                  </a:lnTo>
                  <a:lnTo>
                    <a:pt x="1289" y="2337"/>
                  </a:lnTo>
                  <a:lnTo>
                    <a:pt x="1230" y="2341"/>
                  </a:lnTo>
                  <a:lnTo>
                    <a:pt x="1170" y="2342"/>
                  </a:lnTo>
                  <a:lnTo>
                    <a:pt x="1110" y="2341"/>
                  </a:lnTo>
                  <a:lnTo>
                    <a:pt x="1052" y="2337"/>
                  </a:lnTo>
                  <a:lnTo>
                    <a:pt x="993" y="2329"/>
                  </a:lnTo>
                  <a:lnTo>
                    <a:pt x="936" y="2318"/>
                  </a:lnTo>
                  <a:lnTo>
                    <a:pt x="932" y="2318"/>
                  </a:lnTo>
                  <a:lnTo>
                    <a:pt x="876" y="2305"/>
                  </a:lnTo>
                  <a:lnTo>
                    <a:pt x="821" y="2289"/>
                  </a:lnTo>
                  <a:lnTo>
                    <a:pt x="766" y="2271"/>
                  </a:lnTo>
                  <a:lnTo>
                    <a:pt x="714" y="2250"/>
                  </a:lnTo>
                  <a:lnTo>
                    <a:pt x="662" y="2226"/>
                  </a:lnTo>
                  <a:lnTo>
                    <a:pt x="613" y="2201"/>
                  </a:lnTo>
                  <a:lnTo>
                    <a:pt x="564" y="2173"/>
                  </a:lnTo>
                  <a:lnTo>
                    <a:pt x="517" y="2143"/>
                  </a:lnTo>
                  <a:lnTo>
                    <a:pt x="514" y="2141"/>
                  </a:lnTo>
                  <a:lnTo>
                    <a:pt x="469" y="2109"/>
                  </a:lnTo>
                  <a:lnTo>
                    <a:pt x="425" y="2074"/>
                  </a:lnTo>
                  <a:lnTo>
                    <a:pt x="382" y="2038"/>
                  </a:lnTo>
                  <a:lnTo>
                    <a:pt x="342" y="1999"/>
                  </a:lnTo>
                  <a:lnTo>
                    <a:pt x="304" y="1959"/>
                  </a:lnTo>
                  <a:lnTo>
                    <a:pt x="268" y="1916"/>
                  </a:lnTo>
                  <a:lnTo>
                    <a:pt x="233" y="1872"/>
                  </a:lnTo>
                  <a:lnTo>
                    <a:pt x="201" y="1827"/>
                  </a:lnTo>
                  <a:lnTo>
                    <a:pt x="198" y="1824"/>
                  </a:lnTo>
                  <a:lnTo>
                    <a:pt x="168" y="1776"/>
                  </a:lnTo>
                  <a:lnTo>
                    <a:pt x="140" y="1728"/>
                  </a:lnTo>
                  <a:lnTo>
                    <a:pt x="114" y="1677"/>
                  </a:lnTo>
                  <a:lnTo>
                    <a:pt x="92" y="1627"/>
                  </a:lnTo>
                  <a:lnTo>
                    <a:pt x="70" y="1573"/>
                  </a:lnTo>
                  <a:lnTo>
                    <a:pt x="53" y="1520"/>
                  </a:lnTo>
                  <a:lnTo>
                    <a:pt x="37" y="1464"/>
                  </a:lnTo>
                  <a:lnTo>
                    <a:pt x="24" y="1408"/>
                  </a:lnTo>
                  <a:lnTo>
                    <a:pt x="24" y="1405"/>
                  </a:lnTo>
                  <a:lnTo>
                    <a:pt x="13" y="1348"/>
                  </a:lnTo>
                  <a:lnTo>
                    <a:pt x="6" y="1289"/>
                  </a:lnTo>
                  <a:lnTo>
                    <a:pt x="1" y="1230"/>
                  </a:lnTo>
                  <a:lnTo>
                    <a:pt x="0" y="1170"/>
                  </a:lnTo>
                  <a:lnTo>
                    <a:pt x="1" y="1110"/>
                  </a:lnTo>
                  <a:lnTo>
                    <a:pt x="6" y="1052"/>
                  </a:lnTo>
                  <a:lnTo>
                    <a:pt x="13" y="994"/>
                  </a:lnTo>
                  <a:lnTo>
                    <a:pt x="24" y="937"/>
                  </a:lnTo>
                  <a:lnTo>
                    <a:pt x="24" y="933"/>
                  </a:lnTo>
                  <a:lnTo>
                    <a:pt x="37" y="877"/>
                  </a:lnTo>
                  <a:lnTo>
                    <a:pt x="53" y="822"/>
                  </a:lnTo>
                  <a:lnTo>
                    <a:pt x="70" y="767"/>
                  </a:lnTo>
                  <a:lnTo>
                    <a:pt x="92" y="715"/>
                  </a:lnTo>
                  <a:lnTo>
                    <a:pt x="114" y="663"/>
                  </a:lnTo>
                  <a:lnTo>
                    <a:pt x="140" y="614"/>
                  </a:lnTo>
                  <a:lnTo>
                    <a:pt x="168" y="564"/>
                  </a:lnTo>
                  <a:lnTo>
                    <a:pt x="198" y="518"/>
                  </a:lnTo>
                  <a:lnTo>
                    <a:pt x="201" y="515"/>
                  </a:lnTo>
                  <a:lnTo>
                    <a:pt x="233" y="470"/>
                  </a:lnTo>
                  <a:lnTo>
                    <a:pt x="268" y="426"/>
                  </a:lnTo>
                  <a:lnTo>
                    <a:pt x="304" y="383"/>
                  </a:lnTo>
                  <a:lnTo>
                    <a:pt x="342" y="343"/>
                  </a:lnTo>
                  <a:lnTo>
                    <a:pt x="382" y="304"/>
                  </a:lnTo>
                  <a:lnTo>
                    <a:pt x="425" y="268"/>
                  </a:lnTo>
                  <a:lnTo>
                    <a:pt x="469" y="233"/>
                  </a:lnTo>
                  <a:lnTo>
                    <a:pt x="514" y="201"/>
                  </a:lnTo>
                  <a:lnTo>
                    <a:pt x="517" y="199"/>
                  </a:lnTo>
                  <a:lnTo>
                    <a:pt x="564" y="168"/>
                  </a:lnTo>
                  <a:lnTo>
                    <a:pt x="613" y="140"/>
                  </a:lnTo>
                  <a:lnTo>
                    <a:pt x="662" y="115"/>
                  </a:lnTo>
                  <a:lnTo>
                    <a:pt x="714" y="92"/>
                  </a:lnTo>
                  <a:lnTo>
                    <a:pt x="766" y="71"/>
                  </a:lnTo>
                  <a:lnTo>
                    <a:pt x="821" y="53"/>
                  </a:lnTo>
                  <a:lnTo>
                    <a:pt x="876" y="37"/>
                  </a:lnTo>
                  <a:lnTo>
                    <a:pt x="932" y="24"/>
                  </a:lnTo>
                  <a:lnTo>
                    <a:pt x="936" y="24"/>
                  </a:lnTo>
                  <a:lnTo>
                    <a:pt x="993" y="13"/>
                  </a:lnTo>
                  <a:lnTo>
                    <a:pt x="1052" y="7"/>
                  </a:lnTo>
                  <a:lnTo>
                    <a:pt x="1110" y="1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7815263" y="2717800"/>
              <a:ext cx="2767013" cy="2397125"/>
            </a:xfrm>
            <a:custGeom>
              <a:avLst/>
              <a:gdLst>
                <a:gd name="T0" fmla="*/ 2930 w 3487"/>
                <a:gd name="T1" fmla="*/ 11 h 3019"/>
                <a:gd name="T2" fmla="*/ 3050 w 3487"/>
                <a:gd name="T3" fmla="*/ 119 h 3019"/>
                <a:gd name="T4" fmla="*/ 3238 w 3487"/>
                <a:gd name="T5" fmla="*/ 374 h 3019"/>
                <a:gd name="T6" fmla="*/ 3374 w 3487"/>
                <a:gd name="T7" fmla="*/ 655 h 3019"/>
                <a:gd name="T8" fmla="*/ 3458 w 3487"/>
                <a:gd name="T9" fmla="*/ 958 h 3019"/>
                <a:gd name="T10" fmla="*/ 3487 w 3487"/>
                <a:gd name="T11" fmla="*/ 1274 h 3019"/>
                <a:gd name="T12" fmla="*/ 3458 w 3487"/>
                <a:gd name="T13" fmla="*/ 1592 h 3019"/>
                <a:gd name="T14" fmla="*/ 3374 w 3487"/>
                <a:gd name="T15" fmla="*/ 1894 h 3019"/>
                <a:gd name="T16" fmla="*/ 3238 w 3487"/>
                <a:gd name="T17" fmla="*/ 2175 h 3019"/>
                <a:gd name="T18" fmla="*/ 3050 w 3487"/>
                <a:gd name="T19" fmla="*/ 2430 h 3019"/>
                <a:gd name="T20" fmla="*/ 2816 w 3487"/>
                <a:gd name="T21" fmla="*/ 2650 h 3019"/>
                <a:gd name="T22" fmla="*/ 2552 w 3487"/>
                <a:gd name="T23" fmla="*/ 2821 h 3019"/>
                <a:gd name="T24" fmla="*/ 2264 w 3487"/>
                <a:gd name="T25" fmla="*/ 2941 h 3019"/>
                <a:gd name="T26" fmla="*/ 1956 w 3487"/>
                <a:gd name="T27" fmla="*/ 3007 h 3019"/>
                <a:gd name="T28" fmla="*/ 1636 w 3487"/>
                <a:gd name="T29" fmla="*/ 3016 h 3019"/>
                <a:gd name="T30" fmla="*/ 1324 w 3487"/>
                <a:gd name="T31" fmla="*/ 2969 h 3019"/>
                <a:gd name="T32" fmla="*/ 1028 w 3487"/>
                <a:gd name="T33" fmla="*/ 2866 h 3019"/>
                <a:gd name="T34" fmla="*/ 755 w 3487"/>
                <a:gd name="T35" fmla="*/ 2712 h 3019"/>
                <a:gd name="T36" fmla="*/ 511 w 3487"/>
                <a:gd name="T37" fmla="*/ 2509 h 3019"/>
                <a:gd name="T38" fmla="*/ 307 w 3487"/>
                <a:gd name="T39" fmla="*/ 2263 h 3019"/>
                <a:gd name="T40" fmla="*/ 154 w 3487"/>
                <a:gd name="T41" fmla="*/ 1991 h 3019"/>
                <a:gd name="T42" fmla="*/ 51 w 3487"/>
                <a:gd name="T43" fmla="*/ 1695 h 3019"/>
                <a:gd name="T44" fmla="*/ 4 w 3487"/>
                <a:gd name="T45" fmla="*/ 1381 h 3019"/>
                <a:gd name="T46" fmla="*/ 15 w 3487"/>
                <a:gd name="T47" fmla="*/ 1213 h 3019"/>
                <a:gd name="T48" fmla="*/ 79 w 3487"/>
                <a:gd name="T49" fmla="*/ 1150 h 3019"/>
                <a:gd name="T50" fmla="*/ 171 w 3487"/>
                <a:gd name="T51" fmla="*/ 1140 h 3019"/>
                <a:gd name="T52" fmla="*/ 248 w 3487"/>
                <a:gd name="T53" fmla="*/ 1188 h 3019"/>
                <a:gd name="T54" fmla="*/ 279 w 3487"/>
                <a:gd name="T55" fmla="*/ 1274 h 3019"/>
                <a:gd name="T56" fmla="*/ 307 w 3487"/>
                <a:gd name="T57" fmla="*/ 1563 h 3019"/>
                <a:gd name="T58" fmla="*/ 390 w 3487"/>
                <a:gd name="T59" fmla="*/ 1836 h 3019"/>
                <a:gd name="T60" fmla="*/ 524 w 3487"/>
                <a:gd name="T61" fmla="*/ 2088 h 3019"/>
                <a:gd name="T62" fmla="*/ 708 w 3487"/>
                <a:gd name="T63" fmla="*/ 2311 h 3019"/>
                <a:gd name="T64" fmla="*/ 931 w 3487"/>
                <a:gd name="T65" fmla="*/ 2495 h 3019"/>
                <a:gd name="T66" fmla="*/ 1183 w 3487"/>
                <a:gd name="T67" fmla="*/ 2630 h 3019"/>
                <a:gd name="T68" fmla="*/ 1456 w 3487"/>
                <a:gd name="T69" fmla="*/ 2713 h 3019"/>
                <a:gd name="T70" fmla="*/ 1744 w 3487"/>
                <a:gd name="T71" fmla="*/ 2741 h 3019"/>
                <a:gd name="T72" fmla="*/ 2032 w 3487"/>
                <a:gd name="T73" fmla="*/ 2713 h 3019"/>
                <a:gd name="T74" fmla="*/ 2304 w 3487"/>
                <a:gd name="T75" fmla="*/ 2630 h 3019"/>
                <a:gd name="T76" fmla="*/ 2556 w 3487"/>
                <a:gd name="T77" fmla="*/ 2495 h 3019"/>
                <a:gd name="T78" fmla="*/ 2780 w 3487"/>
                <a:gd name="T79" fmla="*/ 2311 h 3019"/>
                <a:gd name="T80" fmla="*/ 2964 w 3487"/>
                <a:gd name="T81" fmla="*/ 2088 h 3019"/>
                <a:gd name="T82" fmla="*/ 3098 w 3487"/>
                <a:gd name="T83" fmla="*/ 1836 h 3019"/>
                <a:gd name="T84" fmla="*/ 3180 w 3487"/>
                <a:gd name="T85" fmla="*/ 1563 h 3019"/>
                <a:gd name="T86" fmla="*/ 3210 w 3487"/>
                <a:gd name="T87" fmla="*/ 1274 h 3019"/>
                <a:gd name="T88" fmla="*/ 3180 w 3487"/>
                <a:gd name="T89" fmla="*/ 986 h 3019"/>
                <a:gd name="T90" fmla="*/ 3098 w 3487"/>
                <a:gd name="T91" fmla="*/ 714 h 3019"/>
                <a:gd name="T92" fmla="*/ 2964 w 3487"/>
                <a:gd name="T93" fmla="*/ 462 h 3019"/>
                <a:gd name="T94" fmla="*/ 2780 w 3487"/>
                <a:gd name="T95" fmla="*/ 237 h 3019"/>
                <a:gd name="T96" fmla="*/ 2742 w 3487"/>
                <a:gd name="T97" fmla="*/ 165 h 3019"/>
                <a:gd name="T98" fmla="*/ 2750 w 3487"/>
                <a:gd name="T99" fmla="*/ 87 h 3019"/>
                <a:gd name="T100" fmla="*/ 2802 w 3487"/>
                <a:gd name="T101" fmla="*/ 24 h 3019"/>
                <a:gd name="T102" fmla="*/ 2878 w 3487"/>
                <a:gd name="T103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7" h="3019">
                  <a:moveTo>
                    <a:pt x="2878" y="0"/>
                  </a:moveTo>
                  <a:lnTo>
                    <a:pt x="2904" y="3"/>
                  </a:lnTo>
                  <a:lnTo>
                    <a:pt x="2930" y="11"/>
                  </a:lnTo>
                  <a:lnTo>
                    <a:pt x="2955" y="24"/>
                  </a:lnTo>
                  <a:lnTo>
                    <a:pt x="2976" y="41"/>
                  </a:lnTo>
                  <a:lnTo>
                    <a:pt x="3050" y="119"/>
                  </a:lnTo>
                  <a:lnTo>
                    <a:pt x="3118" y="200"/>
                  </a:lnTo>
                  <a:lnTo>
                    <a:pt x="3180" y="285"/>
                  </a:lnTo>
                  <a:lnTo>
                    <a:pt x="3238" y="374"/>
                  </a:lnTo>
                  <a:lnTo>
                    <a:pt x="3288" y="464"/>
                  </a:lnTo>
                  <a:lnTo>
                    <a:pt x="3334" y="559"/>
                  </a:lnTo>
                  <a:lnTo>
                    <a:pt x="3374" y="655"/>
                  </a:lnTo>
                  <a:lnTo>
                    <a:pt x="3408" y="754"/>
                  </a:lnTo>
                  <a:lnTo>
                    <a:pt x="3436" y="855"/>
                  </a:lnTo>
                  <a:lnTo>
                    <a:pt x="3458" y="958"/>
                  </a:lnTo>
                  <a:lnTo>
                    <a:pt x="3474" y="1062"/>
                  </a:lnTo>
                  <a:lnTo>
                    <a:pt x="3483" y="1168"/>
                  </a:lnTo>
                  <a:lnTo>
                    <a:pt x="3487" y="1274"/>
                  </a:lnTo>
                  <a:lnTo>
                    <a:pt x="3483" y="1381"/>
                  </a:lnTo>
                  <a:lnTo>
                    <a:pt x="3474" y="1488"/>
                  </a:lnTo>
                  <a:lnTo>
                    <a:pt x="3458" y="1592"/>
                  </a:lnTo>
                  <a:lnTo>
                    <a:pt x="3436" y="1695"/>
                  </a:lnTo>
                  <a:lnTo>
                    <a:pt x="3408" y="1795"/>
                  </a:lnTo>
                  <a:lnTo>
                    <a:pt x="3374" y="1894"/>
                  </a:lnTo>
                  <a:lnTo>
                    <a:pt x="3334" y="1991"/>
                  </a:lnTo>
                  <a:lnTo>
                    <a:pt x="3288" y="2084"/>
                  </a:lnTo>
                  <a:lnTo>
                    <a:pt x="3238" y="2175"/>
                  </a:lnTo>
                  <a:lnTo>
                    <a:pt x="3180" y="2263"/>
                  </a:lnTo>
                  <a:lnTo>
                    <a:pt x="3118" y="2349"/>
                  </a:lnTo>
                  <a:lnTo>
                    <a:pt x="3050" y="2430"/>
                  </a:lnTo>
                  <a:lnTo>
                    <a:pt x="2976" y="2509"/>
                  </a:lnTo>
                  <a:lnTo>
                    <a:pt x="2899" y="2582"/>
                  </a:lnTo>
                  <a:lnTo>
                    <a:pt x="2816" y="2650"/>
                  </a:lnTo>
                  <a:lnTo>
                    <a:pt x="2732" y="2712"/>
                  </a:lnTo>
                  <a:lnTo>
                    <a:pt x="2644" y="2769"/>
                  </a:lnTo>
                  <a:lnTo>
                    <a:pt x="2552" y="2821"/>
                  </a:lnTo>
                  <a:lnTo>
                    <a:pt x="2459" y="2866"/>
                  </a:lnTo>
                  <a:lnTo>
                    <a:pt x="2363" y="2906"/>
                  </a:lnTo>
                  <a:lnTo>
                    <a:pt x="2264" y="2941"/>
                  </a:lnTo>
                  <a:lnTo>
                    <a:pt x="2163" y="2969"/>
                  </a:lnTo>
                  <a:lnTo>
                    <a:pt x="2060" y="2991"/>
                  </a:lnTo>
                  <a:lnTo>
                    <a:pt x="1956" y="3007"/>
                  </a:lnTo>
                  <a:lnTo>
                    <a:pt x="1851" y="3016"/>
                  </a:lnTo>
                  <a:lnTo>
                    <a:pt x="1744" y="3019"/>
                  </a:lnTo>
                  <a:lnTo>
                    <a:pt x="1636" y="3016"/>
                  </a:lnTo>
                  <a:lnTo>
                    <a:pt x="1531" y="3007"/>
                  </a:lnTo>
                  <a:lnTo>
                    <a:pt x="1427" y="2991"/>
                  </a:lnTo>
                  <a:lnTo>
                    <a:pt x="1324" y="2969"/>
                  </a:lnTo>
                  <a:lnTo>
                    <a:pt x="1223" y="2941"/>
                  </a:lnTo>
                  <a:lnTo>
                    <a:pt x="1124" y="2906"/>
                  </a:lnTo>
                  <a:lnTo>
                    <a:pt x="1028" y="2866"/>
                  </a:lnTo>
                  <a:lnTo>
                    <a:pt x="935" y="2821"/>
                  </a:lnTo>
                  <a:lnTo>
                    <a:pt x="844" y="2769"/>
                  </a:lnTo>
                  <a:lnTo>
                    <a:pt x="755" y="2712"/>
                  </a:lnTo>
                  <a:lnTo>
                    <a:pt x="671" y="2650"/>
                  </a:lnTo>
                  <a:lnTo>
                    <a:pt x="590" y="2582"/>
                  </a:lnTo>
                  <a:lnTo>
                    <a:pt x="511" y="2509"/>
                  </a:lnTo>
                  <a:lnTo>
                    <a:pt x="438" y="2430"/>
                  </a:lnTo>
                  <a:lnTo>
                    <a:pt x="370" y="2349"/>
                  </a:lnTo>
                  <a:lnTo>
                    <a:pt x="307" y="2263"/>
                  </a:lnTo>
                  <a:lnTo>
                    <a:pt x="251" y="2175"/>
                  </a:lnTo>
                  <a:lnTo>
                    <a:pt x="199" y="2084"/>
                  </a:lnTo>
                  <a:lnTo>
                    <a:pt x="154" y="1991"/>
                  </a:lnTo>
                  <a:lnTo>
                    <a:pt x="114" y="1894"/>
                  </a:lnTo>
                  <a:lnTo>
                    <a:pt x="79" y="1795"/>
                  </a:lnTo>
                  <a:lnTo>
                    <a:pt x="51" y="1695"/>
                  </a:lnTo>
                  <a:lnTo>
                    <a:pt x="30" y="1592"/>
                  </a:lnTo>
                  <a:lnTo>
                    <a:pt x="14" y="1488"/>
                  </a:lnTo>
                  <a:lnTo>
                    <a:pt x="4" y="1381"/>
                  </a:lnTo>
                  <a:lnTo>
                    <a:pt x="0" y="1274"/>
                  </a:lnTo>
                  <a:lnTo>
                    <a:pt x="4" y="1242"/>
                  </a:lnTo>
                  <a:lnTo>
                    <a:pt x="15" y="1213"/>
                  </a:lnTo>
                  <a:lnTo>
                    <a:pt x="31" y="1188"/>
                  </a:lnTo>
                  <a:lnTo>
                    <a:pt x="52" y="1166"/>
                  </a:lnTo>
                  <a:lnTo>
                    <a:pt x="79" y="1150"/>
                  </a:lnTo>
                  <a:lnTo>
                    <a:pt x="108" y="1140"/>
                  </a:lnTo>
                  <a:lnTo>
                    <a:pt x="140" y="1136"/>
                  </a:lnTo>
                  <a:lnTo>
                    <a:pt x="171" y="1140"/>
                  </a:lnTo>
                  <a:lnTo>
                    <a:pt x="200" y="1150"/>
                  </a:lnTo>
                  <a:lnTo>
                    <a:pt x="227" y="1166"/>
                  </a:lnTo>
                  <a:lnTo>
                    <a:pt x="248" y="1188"/>
                  </a:lnTo>
                  <a:lnTo>
                    <a:pt x="264" y="1213"/>
                  </a:lnTo>
                  <a:lnTo>
                    <a:pt x="275" y="1242"/>
                  </a:lnTo>
                  <a:lnTo>
                    <a:pt x="279" y="1274"/>
                  </a:lnTo>
                  <a:lnTo>
                    <a:pt x="282" y="1372"/>
                  </a:lnTo>
                  <a:lnTo>
                    <a:pt x="291" y="1468"/>
                  </a:lnTo>
                  <a:lnTo>
                    <a:pt x="307" y="1563"/>
                  </a:lnTo>
                  <a:lnTo>
                    <a:pt x="328" y="1656"/>
                  </a:lnTo>
                  <a:lnTo>
                    <a:pt x="356" y="1747"/>
                  </a:lnTo>
                  <a:lnTo>
                    <a:pt x="390" y="1836"/>
                  </a:lnTo>
                  <a:lnTo>
                    <a:pt x="428" y="1923"/>
                  </a:lnTo>
                  <a:lnTo>
                    <a:pt x="474" y="2007"/>
                  </a:lnTo>
                  <a:lnTo>
                    <a:pt x="524" y="2088"/>
                  </a:lnTo>
                  <a:lnTo>
                    <a:pt x="580" y="2166"/>
                  </a:lnTo>
                  <a:lnTo>
                    <a:pt x="642" y="2241"/>
                  </a:lnTo>
                  <a:lnTo>
                    <a:pt x="708" y="2311"/>
                  </a:lnTo>
                  <a:lnTo>
                    <a:pt x="779" y="2378"/>
                  </a:lnTo>
                  <a:lnTo>
                    <a:pt x="854" y="2439"/>
                  </a:lnTo>
                  <a:lnTo>
                    <a:pt x="931" y="2495"/>
                  </a:lnTo>
                  <a:lnTo>
                    <a:pt x="1012" y="2546"/>
                  </a:lnTo>
                  <a:lnTo>
                    <a:pt x="1096" y="2592"/>
                  </a:lnTo>
                  <a:lnTo>
                    <a:pt x="1183" y="2630"/>
                  </a:lnTo>
                  <a:lnTo>
                    <a:pt x="1272" y="2664"/>
                  </a:lnTo>
                  <a:lnTo>
                    <a:pt x="1363" y="2692"/>
                  </a:lnTo>
                  <a:lnTo>
                    <a:pt x="1456" y="2713"/>
                  </a:lnTo>
                  <a:lnTo>
                    <a:pt x="1551" y="2729"/>
                  </a:lnTo>
                  <a:lnTo>
                    <a:pt x="1647" y="2738"/>
                  </a:lnTo>
                  <a:lnTo>
                    <a:pt x="1744" y="2741"/>
                  </a:lnTo>
                  <a:lnTo>
                    <a:pt x="1842" y="2738"/>
                  </a:lnTo>
                  <a:lnTo>
                    <a:pt x="1938" y="2729"/>
                  </a:lnTo>
                  <a:lnTo>
                    <a:pt x="2032" y="2713"/>
                  </a:lnTo>
                  <a:lnTo>
                    <a:pt x="2124" y="2692"/>
                  </a:lnTo>
                  <a:lnTo>
                    <a:pt x="2216" y="2664"/>
                  </a:lnTo>
                  <a:lnTo>
                    <a:pt x="2304" y="2630"/>
                  </a:lnTo>
                  <a:lnTo>
                    <a:pt x="2391" y="2592"/>
                  </a:lnTo>
                  <a:lnTo>
                    <a:pt x="2475" y="2546"/>
                  </a:lnTo>
                  <a:lnTo>
                    <a:pt x="2556" y="2495"/>
                  </a:lnTo>
                  <a:lnTo>
                    <a:pt x="2634" y="2439"/>
                  </a:lnTo>
                  <a:lnTo>
                    <a:pt x="2708" y="2378"/>
                  </a:lnTo>
                  <a:lnTo>
                    <a:pt x="2780" y="2311"/>
                  </a:lnTo>
                  <a:lnTo>
                    <a:pt x="2847" y="2241"/>
                  </a:lnTo>
                  <a:lnTo>
                    <a:pt x="2908" y="2166"/>
                  </a:lnTo>
                  <a:lnTo>
                    <a:pt x="2964" y="2088"/>
                  </a:lnTo>
                  <a:lnTo>
                    <a:pt x="3014" y="2007"/>
                  </a:lnTo>
                  <a:lnTo>
                    <a:pt x="3059" y="1923"/>
                  </a:lnTo>
                  <a:lnTo>
                    <a:pt x="3098" y="1836"/>
                  </a:lnTo>
                  <a:lnTo>
                    <a:pt x="3132" y="1747"/>
                  </a:lnTo>
                  <a:lnTo>
                    <a:pt x="3159" y="1656"/>
                  </a:lnTo>
                  <a:lnTo>
                    <a:pt x="3180" y="1563"/>
                  </a:lnTo>
                  <a:lnTo>
                    <a:pt x="3196" y="1468"/>
                  </a:lnTo>
                  <a:lnTo>
                    <a:pt x="3206" y="1372"/>
                  </a:lnTo>
                  <a:lnTo>
                    <a:pt x="3210" y="1274"/>
                  </a:lnTo>
                  <a:lnTo>
                    <a:pt x="3206" y="1177"/>
                  </a:lnTo>
                  <a:lnTo>
                    <a:pt x="3196" y="1081"/>
                  </a:lnTo>
                  <a:lnTo>
                    <a:pt x="3180" y="986"/>
                  </a:lnTo>
                  <a:lnTo>
                    <a:pt x="3159" y="893"/>
                  </a:lnTo>
                  <a:lnTo>
                    <a:pt x="3132" y="802"/>
                  </a:lnTo>
                  <a:lnTo>
                    <a:pt x="3098" y="714"/>
                  </a:lnTo>
                  <a:lnTo>
                    <a:pt x="3059" y="627"/>
                  </a:lnTo>
                  <a:lnTo>
                    <a:pt x="3014" y="543"/>
                  </a:lnTo>
                  <a:lnTo>
                    <a:pt x="2964" y="462"/>
                  </a:lnTo>
                  <a:lnTo>
                    <a:pt x="2908" y="383"/>
                  </a:lnTo>
                  <a:lnTo>
                    <a:pt x="2847" y="308"/>
                  </a:lnTo>
                  <a:lnTo>
                    <a:pt x="2780" y="237"/>
                  </a:lnTo>
                  <a:lnTo>
                    <a:pt x="2762" y="216"/>
                  </a:lnTo>
                  <a:lnTo>
                    <a:pt x="2750" y="192"/>
                  </a:lnTo>
                  <a:lnTo>
                    <a:pt x="2742" y="165"/>
                  </a:lnTo>
                  <a:lnTo>
                    <a:pt x="2739" y="140"/>
                  </a:lnTo>
                  <a:lnTo>
                    <a:pt x="2742" y="113"/>
                  </a:lnTo>
                  <a:lnTo>
                    <a:pt x="2750" y="87"/>
                  </a:lnTo>
                  <a:lnTo>
                    <a:pt x="2762" y="63"/>
                  </a:lnTo>
                  <a:lnTo>
                    <a:pt x="2780" y="41"/>
                  </a:lnTo>
                  <a:lnTo>
                    <a:pt x="2802" y="24"/>
                  </a:lnTo>
                  <a:lnTo>
                    <a:pt x="2826" y="11"/>
                  </a:lnTo>
                  <a:lnTo>
                    <a:pt x="2851" y="3"/>
                  </a:lnTo>
                  <a:lnTo>
                    <a:pt x="287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8437563" y="2697163"/>
              <a:ext cx="1792288" cy="2065338"/>
            </a:xfrm>
            <a:custGeom>
              <a:avLst/>
              <a:gdLst>
                <a:gd name="T0" fmla="*/ 1147 w 2259"/>
                <a:gd name="T1" fmla="*/ 13 h 2603"/>
                <a:gd name="T2" fmla="*/ 1415 w 2259"/>
                <a:gd name="T3" fmla="*/ 83 h 2603"/>
                <a:gd name="T4" fmla="*/ 1662 w 2259"/>
                <a:gd name="T5" fmla="*/ 206 h 2603"/>
                <a:gd name="T6" fmla="*/ 1879 w 2259"/>
                <a:gd name="T7" fmla="*/ 382 h 2603"/>
                <a:gd name="T8" fmla="*/ 2055 w 2259"/>
                <a:gd name="T9" fmla="*/ 599 h 2603"/>
                <a:gd name="T10" fmla="*/ 2178 w 2259"/>
                <a:gd name="T11" fmla="*/ 846 h 2603"/>
                <a:gd name="T12" fmla="*/ 2246 w 2259"/>
                <a:gd name="T13" fmla="*/ 1114 h 2603"/>
                <a:gd name="T14" fmla="*/ 2256 w 2259"/>
                <a:gd name="T15" fmla="*/ 1396 h 2603"/>
                <a:gd name="T16" fmla="*/ 2207 w 2259"/>
                <a:gd name="T17" fmla="*/ 1670 h 2603"/>
                <a:gd name="T18" fmla="*/ 2102 w 2259"/>
                <a:gd name="T19" fmla="*/ 1925 h 2603"/>
                <a:gd name="T20" fmla="*/ 1943 w 2259"/>
                <a:gd name="T21" fmla="*/ 2153 h 2603"/>
                <a:gd name="T22" fmla="*/ 1738 w 2259"/>
                <a:gd name="T23" fmla="*/ 2345 h 2603"/>
                <a:gd name="T24" fmla="*/ 1499 w 2259"/>
                <a:gd name="T25" fmla="*/ 2486 h 2603"/>
                <a:gd name="T26" fmla="*/ 1238 w 2259"/>
                <a:gd name="T27" fmla="*/ 2573 h 2603"/>
                <a:gd name="T28" fmla="*/ 960 w 2259"/>
                <a:gd name="T29" fmla="*/ 2603 h 2603"/>
                <a:gd name="T30" fmla="*/ 682 w 2259"/>
                <a:gd name="T31" fmla="*/ 2573 h 2603"/>
                <a:gd name="T32" fmla="*/ 420 w 2259"/>
                <a:gd name="T33" fmla="*/ 2486 h 2603"/>
                <a:gd name="T34" fmla="*/ 183 w 2259"/>
                <a:gd name="T35" fmla="*/ 2345 h 2603"/>
                <a:gd name="T36" fmla="*/ 23 w 2259"/>
                <a:gd name="T37" fmla="*/ 2199 h 2603"/>
                <a:gd name="T38" fmla="*/ 0 w 2259"/>
                <a:gd name="T39" fmla="*/ 2123 h 2603"/>
                <a:gd name="T40" fmla="*/ 23 w 2259"/>
                <a:gd name="T41" fmla="*/ 2047 h 2603"/>
                <a:gd name="T42" fmla="*/ 87 w 2259"/>
                <a:gd name="T43" fmla="*/ 1994 h 2603"/>
                <a:gd name="T44" fmla="*/ 166 w 2259"/>
                <a:gd name="T45" fmla="*/ 1987 h 2603"/>
                <a:gd name="T46" fmla="*/ 238 w 2259"/>
                <a:gd name="T47" fmla="*/ 2025 h 2603"/>
                <a:gd name="T48" fmla="*/ 427 w 2259"/>
                <a:gd name="T49" fmla="*/ 2175 h 2603"/>
                <a:gd name="T50" fmla="*/ 643 w 2259"/>
                <a:gd name="T51" fmla="*/ 2274 h 2603"/>
                <a:gd name="T52" fmla="*/ 879 w 2259"/>
                <a:gd name="T53" fmla="*/ 2321 h 2603"/>
                <a:gd name="T54" fmla="*/ 1122 w 2259"/>
                <a:gd name="T55" fmla="*/ 2312 h 2603"/>
                <a:gd name="T56" fmla="*/ 1351 w 2259"/>
                <a:gd name="T57" fmla="*/ 2248 h 2603"/>
                <a:gd name="T58" fmla="*/ 1559 w 2259"/>
                <a:gd name="T59" fmla="*/ 2130 h 2603"/>
                <a:gd name="T60" fmla="*/ 1738 w 2259"/>
                <a:gd name="T61" fmla="*/ 1965 h 2603"/>
                <a:gd name="T62" fmla="*/ 1871 w 2259"/>
                <a:gd name="T63" fmla="*/ 1766 h 2603"/>
                <a:gd name="T64" fmla="*/ 1954 w 2259"/>
                <a:gd name="T65" fmla="*/ 1542 h 2603"/>
                <a:gd name="T66" fmla="*/ 1982 w 2259"/>
                <a:gd name="T67" fmla="*/ 1301 h 2603"/>
                <a:gd name="T68" fmla="*/ 1954 w 2259"/>
                <a:gd name="T69" fmla="*/ 1061 h 2603"/>
                <a:gd name="T70" fmla="*/ 1871 w 2259"/>
                <a:gd name="T71" fmla="*/ 838 h 2603"/>
                <a:gd name="T72" fmla="*/ 1738 w 2259"/>
                <a:gd name="T73" fmla="*/ 638 h 2603"/>
                <a:gd name="T74" fmla="*/ 1559 w 2259"/>
                <a:gd name="T75" fmla="*/ 473 h 2603"/>
                <a:gd name="T76" fmla="*/ 1351 w 2259"/>
                <a:gd name="T77" fmla="*/ 356 h 2603"/>
                <a:gd name="T78" fmla="*/ 1122 w 2259"/>
                <a:gd name="T79" fmla="*/ 291 h 2603"/>
                <a:gd name="T80" fmla="*/ 928 w 2259"/>
                <a:gd name="T81" fmla="*/ 275 h 2603"/>
                <a:gd name="T82" fmla="*/ 851 w 2259"/>
                <a:gd name="T83" fmla="*/ 227 h 2603"/>
                <a:gd name="T84" fmla="*/ 820 w 2259"/>
                <a:gd name="T85" fmla="*/ 140 h 2603"/>
                <a:gd name="T86" fmla="*/ 851 w 2259"/>
                <a:gd name="T87" fmla="*/ 52 h 2603"/>
                <a:gd name="T88" fmla="*/ 928 w 2259"/>
                <a:gd name="T89" fmla="*/ 4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9" h="2603">
                  <a:moveTo>
                    <a:pt x="960" y="0"/>
                  </a:moveTo>
                  <a:lnTo>
                    <a:pt x="1054" y="4"/>
                  </a:lnTo>
                  <a:lnTo>
                    <a:pt x="1147" y="13"/>
                  </a:lnTo>
                  <a:lnTo>
                    <a:pt x="1238" y="31"/>
                  </a:lnTo>
                  <a:lnTo>
                    <a:pt x="1327" y="54"/>
                  </a:lnTo>
                  <a:lnTo>
                    <a:pt x="1415" y="83"/>
                  </a:lnTo>
                  <a:lnTo>
                    <a:pt x="1499" y="118"/>
                  </a:lnTo>
                  <a:lnTo>
                    <a:pt x="1582" y="159"/>
                  </a:lnTo>
                  <a:lnTo>
                    <a:pt x="1662" y="206"/>
                  </a:lnTo>
                  <a:lnTo>
                    <a:pt x="1738" y="259"/>
                  </a:lnTo>
                  <a:lnTo>
                    <a:pt x="1810" y="318"/>
                  </a:lnTo>
                  <a:lnTo>
                    <a:pt x="1879" y="382"/>
                  </a:lnTo>
                  <a:lnTo>
                    <a:pt x="1943" y="451"/>
                  </a:lnTo>
                  <a:lnTo>
                    <a:pt x="2002" y="523"/>
                  </a:lnTo>
                  <a:lnTo>
                    <a:pt x="2055" y="599"/>
                  </a:lnTo>
                  <a:lnTo>
                    <a:pt x="2102" y="679"/>
                  </a:lnTo>
                  <a:lnTo>
                    <a:pt x="2143" y="761"/>
                  </a:lnTo>
                  <a:lnTo>
                    <a:pt x="2178" y="846"/>
                  </a:lnTo>
                  <a:lnTo>
                    <a:pt x="2207" y="934"/>
                  </a:lnTo>
                  <a:lnTo>
                    <a:pt x="2230" y="1024"/>
                  </a:lnTo>
                  <a:lnTo>
                    <a:pt x="2246" y="1114"/>
                  </a:lnTo>
                  <a:lnTo>
                    <a:pt x="2256" y="1208"/>
                  </a:lnTo>
                  <a:lnTo>
                    <a:pt x="2259" y="1301"/>
                  </a:lnTo>
                  <a:lnTo>
                    <a:pt x="2256" y="1396"/>
                  </a:lnTo>
                  <a:lnTo>
                    <a:pt x="2246" y="1488"/>
                  </a:lnTo>
                  <a:lnTo>
                    <a:pt x="2230" y="1580"/>
                  </a:lnTo>
                  <a:lnTo>
                    <a:pt x="2207" y="1670"/>
                  </a:lnTo>
                  <a:lnTo>
                    <a:pt x="2178" y="1756"/>
                  </a:lnTo>
                  <a:lnTo>
                    <a:pt x="2143" y="1842"/>
                  </a:lnTo>
                  <a:lnTo>
                    <a:pt x="2102" y="1925"/>
                  </a:lnTo>
                  <a:lnTo>
                    <a:pt x="2055" y="2003"/>
                  </a:lnTo>
                  <a:lnTo>
                    <a:pt x="2002" y="2079"/>
                  </a:lnTo>
                  <a:lnTo>
                    <a:pt x="1943" y="2153"/>
                  </a:lnTo>
                  <a:lnTo>
                    <a:pt x="1879" y="2222"/>
                  </a:lnTo>
                  <a:lnTo>
                    <a:pt x="1810" y="2286"/>
                  </a:lnTo>
                  <a:lnTo>
                    <a:pt x="1738" y="2345"/>
                  </a:lnTo>
                  <a:lnTo>
                    <a:pt x="1662" y="2397"/>
                  </a:lnTo>
                  <a:lnTo>
                    <a:pt x="1582" y="2445"/>
                  </a:lnTo>
                  <a:lnTo>
                    <a:pt x="1499" y="2486"/>
                  </a:lnTo>
                  <a:lnTo>
                    <a:pt x="1415" y="2521"/>
                  </a:lnTo>
                  <a:lnTo>
                    <a:pt x="1327" y="2550"/>
                  </a:lnTo>
                  <a:lnTo>
                    <a:pt x="1238" y="2573"/>
                  </a:lnTo>
                  <a:lnTo>
                    <a:pt x="1147" y="2589"/>
                  </a:lnTo>
                  <a:lnTo>
                    <a:pt x="1054" y="2600"/>
                  </a:lnTo>
                  <a:lnTo>
                    <a:pt x="960" y="2603"/>
                  </a:lnTo>
                  <a:lnTo>
                    <a:pt x="866" y="2600"/>
                  </a:lnTo>
                  <a:lnTo>
                    <a:pt x="772" y="2589"/>
                  </a:lnTo>
                  <a:lnTo>
                    <a:pt x="682" y="2573"/>
                  </a:lnTo>
                  <a:lnTo>
                    <a:pt x="592" y="2550"/>
                  </a:lnTo>
                  <a:lnTo>
                    <a:pt x="504" y="2521"/>
                  </a:lnTo>
                  <a:lnTo>
                    <a:pt x="420" y="2486"/>
                  </a:lnTo>
                  <a:lnTo>
                    <a:pt x="338" y="2445"/>
                  </a:lnTo>
                  <a:lnTo>
                    <a:pt x="259" y="2397"/>
                  </a:lnTo>
                  <a:lnTo>
                    <a:pt x="183" y="2345"/>
                  </a:lnTo>
                  <a:lnTo>
                    <a:pt x="110" y="2286"/>
                  </a:lnTo>
                  <a:lnTo>
                    <a:pt x="40" y="2222"/>
                  </a:lnTo>
                  <a:lnTo>
                    <a:pt x="23" y="2199"/>
                  </a:lnTo>
                  <a:lnTo>
                    <a:pt x="10" y="2175"/>
                  </a:lnTo>
                  <a:lnTo>
                    <a:pt x="3" y="2150"/>
                  </a:lnTo>
                  <a:lnTo>
                    <a:pt x="0" y="2123"/>
                  </a:lnTo>
                  <a:lnTo>
                    <a:pt x="3" y="2097"/>
                  </a:lnTo>
                  <a:lnTo>
                    <a:pt x="10" y="2071"/>
                  </a:lnTo>
                  <a:lnTo>
                    <a:pt x="23" y="2047"/>
                  </a:lnTo>
                  <a:lnTo>
                    <a:pt x="40" y="2025"/>
                  </a:lnTo>
                  <a:lnTo>
                    <a:pt x="63" y="2007"/>
                  </a:lnTo>
                  <a:lnTo>
                    <a:pt x="87" y="1994"/>
                  </a:lnTo>
                  <a:lnTo>
                    <a:pt x="112" y="1987"/>
                  </a:lnTo>
                  <a:lnTo>
                    <a:pt x="139" y="1985"/>
                  </a:lnTo>
                  <a:lnTo>
                    <a:pt x="166" y="1987"/>
                  </a:lnTo>
                  <a:lnTo>
                    <a:pt x="191" y="1994"/>
                  </a:lnTo>
                  <a:lnTo>
                    <a:pt x="215" y="2007"/>
                  </a:lnTo>
                  <a:lnTo>
                    <a:pt x="238" y="2025"/>
                  </a:lnTo>
                  <a:lnTo>
                    <a:pt x="296" y="2081"/>
                  </a:lnTo>
                  <a:lnTo>
                    <a:pt x="360" y="2130"/>
                  </a:lnTo>
                  <a:lnTo>
                    <a:pt x="427" y="2175"/>
                  </a:lnTo>
                  <a:lnTo>
                    <a:pt x="496" y="2214"/>
                  </a:lnTo>
                  <a:lnTo>
                    <a:pt x="568" y="2248"/>
                  </a:lnTo>
                  <a:lnTo>
                    <a:pt x="643" y="2274"/>
                  </a:lnTo>
                  <a:lnTo>
                    <a:pt x="720" y="2297"/>
                  </a:lnTo>
                  <a:lnTo>
                    <a:pt x="799" y="2312"/>
                  </a:lnTo>
                  <a:lnTo>
                    <a:pt x="879" y="2321"/>
                  </a:lnTo>
                  <a:lnTo>
                    <a:pt x="960" y="2325"/>
                  </a:lnTo>
                  <a:lnTo>
                    <a:pt x="1042" y="2321"/>
                  </a:lnTo>
                  <a:lnTo>
                    <a:pt x="1122" y="2312"/>
                  </a:lnTo>
                  <a:lnTo>
                    <a:pt x="1200" y="2297"/>
                  </a:lnTo>
                  <a:lnTo>
                    <a:pt x="1276" y="2274"/>
                  </a:lnTo>
                  <a:lnTo>
                    <a:pt x="1351" y="2248"/>
                  </a:lnTo>
                  <a:lnTo>
                    <a:pt x="1423" y="2214"/>
                  </a:lnTo>
                  <a:lnTo>
                    <a:pt x="1492" y="2175"/>
                  </a:lnTo>
                  <a:lnTo>
                    <a:pt x="1559" y="2130"/>
                  </a:lnTo>
                  <a:lnTo>
                    <a:pt x="1623" y="2081"/>
                  </a:lnTo>
                  <a:lnTo>
                    <a:pt x="1683" y="2025"/>
                  </a:lnTo>
                  <a:lnTo>
                    <a:pt x="1738" y="1965"/>
                  </a:lnTo>
                  <a:lnTo>
                    <a:pt x="1788" y="1902"/>
                  </a:lnTo>
                  <a:lnTo>
                    <a:pt x="1832" y="1835"/>
                  </a:lnTo>
                  <a:lnTo>
                    <a:pt x="1871" y="1766"/>
                  </a:lnTo>
                  <a:lnTo>
                    <a:pt x="1904" y="1694"/>
                  </a:lnTo>
                  <a:lnTo>
                    <a:pt x="1932" y="1619"/>
                  </a:lnTo>
                  <a:lnTo>
                    <a:pt x="1954" y="1542"/>
                  </a:lnTo>
                  <a:lnTo>
                    <a:pt x="1970" y="1463"/>
                  </a:lnTo>
                  <a:lnTo>
                    <a:pt x="1979" y="1383"/>
                  </a:lnTo>
                  <a:lnTo>
                    <a:pt x="1982" y="1301"/>
                  </a:lnTo>
                  <a:lnTo>
                    <a:pt x="1979" y="1220"/>
                  </a:lnTo>
                  <a:lnTo>
                    <a:pt x="1970" y="1140"/>
                  </a:lnTo>
                  <a:lnTo>
                    <a:pt x="1954" y="1061"/>
                  </a:lnTo>
                  <a:lnTo>
                    <a:pt x="1932" y="985"/>
                  </a:lnTo>
                  <a:lnTo>
                    <a:pt x="1904" y="910"/>
                  </a:lnTo>
                  <a:lnTo>
                    <a:pt x="1871" y="838"/>
                  </a:lnTo>
                  <a:lnTo>
                    <a:pt x="1832" y="768"/>
                  </a:lnTo>
                  <a:lnTo>
                    <a:pt x="1788" y="702"/>
                  </a:lnTo>
                  <a:lnTo>
                    <a:pt x="1738" y="638"/>
                  </a:lnTo>
                  <a:lnTo>
                    <a:pt x="1683" y="578"/>
                  </a:lnTo>
                  <a:lnTo>
                    <a:pt x="1623" y="523"/>
                  </a:lnTo>
                  <a:lnTo>
                    <a:pt x="1559" y="473"/>
                  </a:lnTo>
                  <a:lnTo>
                    <a:pt x="1492" y="429"/>
                  </a:lnTo>
                  <a:lnTo>
                    <a:pt x="1423" y="390"/>
                  </a:lnTo>
                  <a:lnTo>
                    <a:pt x="1351" y="356"/>
                  </a:lnTo>
                  <a:lnTo>
                    <a:pt x="1276" y="328"/>
                  </a:lnTo>
                  <a:lnTo>
                    <a:pt x="1200" y="307"/>
                  </a:lnTo>
                  <a:lnTo>
                    <a:pt x="1122" y="291"/>
                  </a:lnTo>
                  <a:lnTo>
                    <a:pt x="1042" y="282"/>
                  </a:lnTo>
                  <a:lnTo>
                    <a:pt x="960" y="279"/>
                  </a:lnTo>
                  <a:lnTo>
                    <a:pt x="928" y="275"/>
                  </a:lnTo>
                  <a:lnTo>
                    <a:pt x="899" y="264"/>
                  </a:lnTo>
                  <a:lnTo>
                    <a:pt x="872" y="248"/>
                  </a:lnTo>
                  <a:lnTo>
                    <a:pt x="851" y="227"/>
                  </a:lnTo>
                  <a:lnTo>
                    <a:pt x="835" y="200"/>
                  </a:lnTo>
                  <a:lnTo>
                    <a:pt x="824" y="172"/>
                  </a:lnTo>
                  <a:lnTo>
                    <a:pt x="820" y="140"/>
                  </a:lnTo>
                  <a:lnTo>
                    <a:pt x="824" y="108"/>
                  </a:lnTo>
                  <a:lnTo>
                    <a:pt x="835" y="79"/>
                  </a:lnTo>
                  <a:lnTo>
                    <a:pt x="851" y="52"/>
                  </a:lnTo>
                  <a:lnTo>
                    <a:pt x="872" y="31"/>
                  </a:lnTo>
                  <a:lnTo>
                    <a:pt x="899" y="15"/>
                  </a:lnTo>
                  <a:lnTo>
                    <a:pt x="928" y="4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7932738" y="1984375"/>
              <a:ext cx="3009900" cy="3492500"/>
            </a:xfrm>
            <a:custGeom>
              <a:avLst/>
              <a:gdLst>
                <a:gd name="T0" fmla="*/ 1848 w 3794"/>
                <a:gd name="T1" fmla="*/ 13 h 4400"/>
                <a:gd name="T2" fmla="*/ 2215 w 3794"/>
                <a:gd name="T3" fmla="*/ 88 h 4400"/>
                <a:gd name="T4" fmla="*/ 2562 w 3794"/>
                <a:gd name="T5" fmla="*/ 223 h 4400"/>
                <a:gd name="T6" fmla="*/ 2872 w 3794"/>
                <a:gd name="T7" fmla="*/ 408 h 4400"/>
                <a:gd name="T8" fmla="*/ 3150 w 3794"/>
                <a:gd name="T9" fmla="*/ 643 h 4400"/>
                <a:gd name="T10" fmla="*/ 3386 w 3794"/>
                <a:gd name="T11" fmla="*/ 921 h 4400"/>
                <a:gd name="T12" fmla="*/ 3571 w 3794"/>
                <a:gd name="T13" fmla="*/ 1233 h 4400"/>
                <a:gd name="T14" fmla="*/ 3706 w 3794"/>
                <a:gd name="T15" fmla="*/ 1580 h 4400"/>
                <a:gd name="T16" fmla="*/ 3780 w 3794"/>
                <a:gd name="T17" fmla="*/ 1947 h 4400"/>
                <a:gd name="T18" fmla="*/ 3791 w 3794"/>
                <a:gd name="T19" fmla="*/ 2326 h 4400"/>
                <a:gd name="T20" fmla="*/ 3738 w 3794"/>
                <a:gd name="T21" fmla="*/ 2698 h 4400"/>
                <a:gd name="T22" fmla="*/ 3622 w 3794"/>
                <a:gd name="T23" fmla="*/ 3056 h 4400"/>
                <a:gd name="T24" fmla="*/ 3452 w 3794"/>
                <a:gd name="T25" fmla="*/ 3378 h 4400"/>
                <a:gd name="T26" fmla="*/ 3234 w 3794"/>
                <a:gd name="T27" fmla="*/ 3667 h 4400"/>
                <a:gd name="T28" fmla="*/ 2970 w 3794"/>
                <a:gd name="T29" fmla="*/ 3918 h 4400"/>
                <a:gd name="T30" fmla="*/ 2670 w 3794"/>
                <a:gd name="T31" fmla="*/ 4120 h 4400"/>
                <a:gd name="T32" fmla="*/ 2335 w 3794"/>
                <a:gd name="T33" fmla="*/ 4273 h 4400"/>
                <a:gd name="T34" fmla="*/ 1972 w 3794"/>
                <a:gd name="T35" fmla="*/ 4368 h 4400"/>
                <a:gd name="T36" fmla="*/ 1596 w 3794"/>
                <a:gd name="T37" fmla="*/ 4400 h 4400"/>
                <a:gd name="T38" fmla="*/ 1220 w 3794"/>
                <a:gd name="T39" fmla="*/ 4368 h 4400"/>
                <a:gd name="T40" fmla="*/ 858 w 3794"/>
                <a:gd name="T41" fmla="*/ 4273 h 4400"/>
                <a:gd name="T42" fmla="*/ 523 w 3794"/>
                <a:gd name="T43" fmla="*/ 4121 h 4400"/>
                <a:gd name="T44" fmla="*/ 223 w 3794"/>
                <a:gd name="T45" fmla="*/ 3918 h 4400"/>
                <a:gd name="T46" fmla="*/ 23 w 3794"/>
                <a:gd name="T47" fmla="*/ 3734 h 4400"/>
                <a:gd name="T48" fmla="*/ 0 w 3794"/>
                <a:gd name="T49" fmla="*/ 3657 h 4400"/>
                <a:gd name="T50" fmla="*/ 23 w 3794"/>
                <a:gd name="T51" fmla="*/ 3581 h 4400"/>
                <a:gd name="T52" fmla="*/ 87 w 3794"/>
                <a:gd name="T53" fmla="*/ 3529 h 4400"/>
                <a:gd name="T54" fmla="*/ 166 w 3794"/>
                <a:gd name="T55" fmla="*/ 3521 h 4400"/>
                <a:gd name="T56" fmla="*/ 238 w 3794"/>
                <a:gd name="T57" fmla="*/ 3559 h 4400"/>
                <a:gd name="T58" fmla="*/ 480 w 3794"/>
                <a:gd name="T59" fmla="*/ 3765 h 4400"/>
                <a:gd name="T60" fmla="*/ 752 w 3794"/>
                <a:gd name="T61" fmla="*/ 3928 h 4400"/>
                <a:gd name="T62" fmla="*/ 1055 w 3794"/>
                <a:gd name="T63" fmla="*/ 4045 h 4400"/>
                <a:gd name="T64" fmla="*/ 1375 w 3794"/>
                <a:gd name="T65" fmla="*/ 4109 h 4400"/>
                <a:gd name="T66" fmla="*/ 1707 w 3794"/>
                <a:gd name="T67" fmla="*/ 4118 h 4400"/>
                <a:gd name="T68" fmla="*/ 2031 w 3794"/>
                <a:gd name="T69" fmla="*/ 4073 h 4400"/>
                <a:gd name="T70" fmla="*/ 2343 w 3794"/>
                <a:gd name="T71" fmla="*/ 3972 h 4400"/>
                <a:gd name="T72" fmla="*/ 2624 w 3794"/>
                <a:gd name="T73" fmla="*/ 3823 h 4400"/>
                <a:gd name="T74" fmla="*/ 2876 w 3794"/>
                <a:gd name="T75" fmla="*/ 3633 h 4400"/>
                <a:gd name="T76" fmla="*/ 3096 w 3794"/>
                <a:gd name="T77" fmla="*/ 3400 h 4400"/>
                <a:gd name="T78" fmla="*/ 3272 w 3794"/>
                <a:gd name="T79" fmla="*/ 3139 h 4400"/>
                <a:gd name="T80" fmla="*/ 3406 w 3794"/>
                <a:gd name="T81" fmla="*/ 2845 h 4400"/>
                <a:gd name="T82" fmla="*/ 3488 w 3794"/>
                <a:gd name="T83" fmla="*/ 2529 h 4400"/>
                <a:gd name="T84" fmla="*/ 3516 w 3794"/>
                <a:gd name="T85" fmla="*/ 2199 h 4400"/>
                <a:gd name="T86" fmla="*/ 3488 w 3794"/>
                <a:gd name="T87" fmla="*/ 1871 h 4400"/>
                <a:gd name="T88" fmla="*/ 3406 w 3794"/>
                <a:gd name="T89" fmla="*/ 1553 h 4400"/>
                <a:gd name="T90" fmla="*/ 3272 w 3794"/>
                <a:gd name="T91" fmla="*/ 1261 h 4400"/>
                <a:gd name="T92" fmla="*/ 3096 w 3794"/>
                <a:gd name="T93" fmla="*/ 998 h 4400"/>
                <a:gd name="T94" fmla="*/ 2876 w 3794"/>
                <a:gd name="T95" fmla="*/ 767 h 4400"/>
                <a:gd name="T96" fmla="*/ 2624 w 3794"/>
                <a:gd name="T97" fmla="*/ 575 h 4400"/>
                <a:gd name="T98" fmla="*/ 2343 w 3794"/>
                <a:gd name="T99" fmla="*/ 428 h 4400"/>
                <a:gd name="T100" fmla="*/ 2031 w 3794"/>
                <a:gd name="T101" fmla="*/ 327 h 4400"/>
                <a:gd name="T102" fmla="*/ 1707 w 3794"/>
                <a:gd name="T103" fmla="*/ 280 h 4400"/>
                <a:gd name="T104" fmla="*/ 1535 w 3794"/>
                <a:gd name="T105" fmla="*/ 263 h 4400"/>
                <a:gd name="T106" fmla="*/ 1471 w 3794"/>
                <a:gd name="T107" fmla="*/ 199 h 4400"/>
                <a:gd name="T108" fmla="*/ 1460 w 3794"/>
                <a:gd name="T109" fmla="*/ 107 h 4400"/>
                <a:gd name="T110" fmla="*/ 1508 w 3794"/>
                <a:gd name="T111" fmla="*/ 29 h 4400"/>
                <a:gd name="T112" fmla="*/ 1596 w 3794"/>
                <a:gd name="T113" fmla="*/ 0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94" h="4400">
                  <a:moveTo>
                    <a:pt x="1596" y="0"/>
                  </a:moveTo>
                  <a:lnTo>
                    <a:pt x="1723" y="3"/>
                  </a:lnTo>
                  <a:lnTo>
                    <a:pt x="1848" y="13"/>
                  </a:lnTo>
                  <a:lnTo>
                    <a:pt x="1972" y="31"/>
                  </a:lnTo>
                  <a:lnTo>
                    <a:pt x="2094" y="56"/>
                  </a:lnTo>
                  <a:lnTo>
                    <a:pt x="2215" y="88"/>
                  </a:lnTo>
                  <a:lnTo>
                    <a:pt x="2334" y="127"/>
                  </a:lnTo>
                  <a:lnTo>
                    <a:pt x="2451" y="172"/>
                  </a:lnTo>
                  <a:lnTo>
                    <a:pt x="2562" y="223"/>
                  </a:lnTo>
                  <a:lnTo>
                    <a:pt x="2670" y="279"/>
                  </a:lnTo>
                  <a:lnTo>
                    <a:pt x="2772" y="340"/>
                  </a:lnTo>
                  <a:lnTo>
                    <a:pt x="2872" y="408"/>
                  </a:lnTo>
                  <a:lnTo>
                    <a:pt x="2970" y="482"/>
                  </a:lnTo>
                  <a:lnTo>
                    <a:pt x="3062" y="561"/>
                  </a:lnTo>
                  <a:lnTo>
                    <a:pt x="3150" y="643"/>
                  </a:lnTo>
                  <a:lnTo>
                    <a:pt x="3234" y="733"/>
                  </a:lnTo>
                  <a:lnTo>
                    <a:pt x="3312" y="825"/>
                  </a:lnTo>
                  <a:lnTo>
                    <a:pt x="3386" y="921"/>
                  </a:lnTo>
                  <a:lnTo>
                    <a:pt x="3452" y="1021"/>
                  </a:lnTo>
                  <a:lnTo>
                    <a:pt x="3515" y="1125"/>
                  </a:lnTo>
                  <a:lnTo>
                    <a:pt x="3571" y="1233"/>
                  </a:lnTo>
                  <a:lnTo>
                    <a:pt x="3622" y="1343"/>
                  </a:lnTo>
                  <a:lnTo>
                    <a:pt x="3667" y="1460"/>
                  </a:lnTo>
                  <a:lnTo>
                    <a:pt x="3706" y="1580"/>
                  </a:lnTo>
                  <a:lnTo>
                    <a:pt x="3738" y="1700"/>
                  </a:lnTo>
                  <a:lnTo>
                    <a:pt x="3762" y="1823"/>
                  </a:lnTo>
                  <a:lnTo>
                    <a:pt x="3780" y="1947"/>
                  </a:lnTo>
                  <a:lnTo>
                    <a:pt x="3791" y="2073"/>
                  </a:lnTo>
                  <a:lnTo>
                    <a:pt x="3794" y="2199"/>
                  </a:lnTo>
                  <a:lnTo>
                    <a:pt x="3791" y="2326"/>
                  </a:lnTo>
                  <a:lnTo>
                    <a:pt x="3780" y="2452"/>
                  </a:lnTo>
                  <a:lnTo>
                    <a:pt x="3762" y="2576"/>
                  </a:lnTo>
                  <a:lnTo>
                    <a:pt x="3738" y="2698"/>
                  </a:lnTo>
                  <a:lnTo>
                    <a:pt x="3706" y="2820"/>
                  </a:lnTo>
                  <a:lnTo>
                    <a:pt x="3667" y="2939"/>
                  </a:lnTo>
                  <a:lnTo>
                    <a:pt x="3622" y="3056"/>
                  </a:lnTo>
                  <a:lnTo>
                    <a:pt x="3571" y="3167"/>
                  </a:lnTo>
                  <a:lnTo>
                    <a:pt x="3515" y="3274"/>
                  </a:lnTo>
                  <a:lnTo>
                    <a:pt x="3452" y="3378"/>
                  </a:lnTo>
                  <a:lnTo>
                    <a:pt x="3386" y="3478"/>
                  </a:lnTo>
                  <a:lnTo>
                    <a:pt x="3312" y="3574"/>
                  </a:lnTo>
                  <a:lnTo>
                    <a:pt x="3234" y="3667"/>
                  </a:lnTo>
                  <a:lnTo>
                    <a:pt x="3150" y="3755"/>
                  </a:lnTo>
                  <a:lnTo>
                    <a:pt x="3062" y="3839"/>
                  </a:lnTo>
                  <a:lnTo>
                    <a:pt x="2970" y="3918"/>
                  </a:lnTo>
                  <a:lnTo>
                    <a:pt x="2874" y="3992"/>
                  </a:lnTo>
                  <a:lnTo>
                    <a:pt x="2772" y="4058"/>
                  </a:lnTo>
                  <a:lnTo>
                    <a:pt x="2670" y="4120"/>
                  </a:lnTo>
                  <a:lnTo>
                    <a:pt x="2562" y="4177"/>
                  </a:lnTo>
                  <a:lnTo>
                    <a:pt x="2451" y="4227"/>
                  </a:lnTo>
                  <a:lnTo>
                    <a:pt x="2335" y="4273"/>
                  </a:lnTo>
                  <a:lnTo>
                    <a:pt x="2215" y="4312"/>
                  </a:lnTo>
                  <a:lnTo>
                    <a:pt x="2095" y="4344"/>
                  </a:lnTo>
                  <a:lnTo>
                    <a:pt x="1972" y="4368"/>
                  </a:lnTo>
                  <a:lnTo>
                    <a:pt x="1848" y="4385"/>
                  </a:lnTo>
                  <a:lnTo>
                    <a:pt x="1723" y="4396"/>
                  </a:lnTo>
                  <a:lnTo>
                    <a:pt x="1596" y="4400"/>
                  </a:lnTo>
                  <a:lnTo>
                    <a:pt x="1470" y="4396"/>
                  </a:lnTo>
                  <a:lnTo>
                    <a:pt x="1344" y="4385"/>
                  </a:lnTo>
                  <a:lnTo>
                    <a:pt x="1220" y="4368"/>
                  </a:lnTo>
                  <a:lnTo>
                    <a:pt x="1098" y="4344"/>
                  </a:lnTo>
                  <a:lnTo>
                    <a:pt x="976" y="4312"/>
                  </a:lnTo>
                  <a:lnTo>
                    <a:pt x="858" y="4273"/>
                  </a:lnTo>
                  <a:lnTo>
                    <a:pt x="740" y="4227"/>
                  </a:lnTo>
                  <a:lnTo>
                    <a:pt x="630" y="4177"/>
                  </a:lnTo>
                  <a:lnTo>
                    <a:pt x="523" y="4121"/>
                  </a:lnTo>
                  <a:lnTo>
                    <a:pt x="419" y="4058"/>
                  </a:lnTo>
                  <a:lnTo>
                    <a:pt x="319" y="3992"/>
                  </a:lnTo>
                  <a:lnTo>
                    <a:pt x="223" y="3918"/>
                  </a:lnTo>
                  <a:lnTo>
                    <a:pt x="130" y="3839"/>
                  </a:lnTo>
                  <a:lnTo>
                    <a:pt x="42" y="3755"/>
                  </a:lnTo>
                  <a:lnTo>
                    <a:pt x="23" y="3734"/>
                  </a:lnTo>
                  <a:lnTo>
                    <a:pt x="11" y="3710"/>
                  </a:lnTo>
                  <a:lnTo>
                    <a:pt x="3" y="3683"/>
                  </a:lnTo>
                  <a:lnTo>
                    <a:pt x="0" y="3657"/>
                  </a:lnTo>
                  <a:lnTo>
                    <a:pt x="3" y="3631"/>
                  </a:lnTo>
                  <a:lnTo>
                    <a:pt x="11" y="3605"/>
                  </a:lnTo>
                  <a:lnTo>
                    <a:pt x="23" y="3581"/>
                  </a:lnTo>
                  <a:lnTo>
                    <a:pt x="42" y="3559"/>
                  </a:lnTo>
                  <a:lnTo>
                    <a:pt x="63" y="3541"/>
                  </a:lnTo>
                  <a:lnTo>
                    <a:pt x="87" y="3529"/>
                  </a:lnTo>
                  <a:lnTo>
                    <a:pt x="114" y="3521"/>
                  </a:lnTo>
                  <a:lnTo>
                    <a:pt x="139" y="3518"/>
                  </a:lnTo>
                  <a:lnTo>
                    <a:pt x="166" y="3521"/>
                  </a:lnTo>
                  <a:lnTo>
                    <a:pt x="192" y="3529"/>
                  </a:lnTo>
                  <a:lnTo>
                    <a:pt x="216" y="3541"/>
                  </a:lnTo>
                  <a:lnTo>
                    <a:pt x="238" y="3559"/>
                  </a:lnTo>
                  <a:lnTo>
                    <a:pt x="315" y="3633"/>
                  </a:lnTo>
                  <a:lnTo>
                    <a:pt x="396" y="3701"/>
                  </a:lnTo>
                  <a:lnTo>
                    <a:pt x="480" y="3765"/>
                  </a:lnTo>
                  <a:lnTo>
                    <a:pt x="567" y="3823"/>
                  </a:lnTo>
                  <a:lnTo>
                    <a:pt x="658" y="3878"/>
                  </a:lnTo>
                  <a:lnTo>
                    <a:pt x="752" y="3928"/>
                  </a:lnTo>
                  <a:lnTo>
                    <a:pt x="848" y="3972"/>
                  </a:lnTo>
                  <a:lnTo>
                    <a:pt x="951" y="4010"/>
                  </a:lnTo>
                  <a:lnTo>
                    <a:pt x="1055" y="4045"/>
                  </a:lnTo>
                  <a:lnTo>
                    <a:pt x="1160" y="4073"/>
                  </a:lnTo>
                  <a:lnTo>
                    <a:pt x="1267" y="4094"/>
                  </a:lnTo>
                  <a:lnTo>
                    <a:pt x="1375" y="4109"/>
                  </a:lnTo>
                  <a:lnTo>
                    <a:pt x="1486" y="4118"/>
                  </a:lnTo>
                  <a:lnTo>
                    <a:pt x="1596" y="4122"/>
                  </a:lnTo>
                  <a:lnTo>
                    <a:pt x="1707" y="4118"/>
                  </a:lnTo>
                  <a:lnTo>
                    <a:pt x="1816" y="4109"/>
                  </a:lnTo>
                  <a:lnTo>
                    <a:pt x="1924" y="4094"/>
                  </a:lnTo>
                  <a:lnTo>
                    <a:pt x="2031" y="4073"/>
                  </a:lnTo>
                  <a:lnTo>
                    <a:pt x="2138" y="4045"/>
                  </a:lnTo>
                  <a:lnTo>
                    <a:pt x="2242" y="4010"/>
                  </a:lnTo>
                  <a:lnTo>
                    <a:pt x="2343" y="3972"/>
                  </a:lnTo>
                  <a:lnTo>
                    <a:pt x="2440" y="3928"/>
                  </a:lnTo>
                  <a:lnTo>
                    <a:pt x="2534" y="3878"/>
                  </a:lnTo>
                  <a:lnTo>
                    <a:pt x="2624" y="3823"/>
                  </a:lnTo>
                  <a:lnTo>
                    <a:pt x="2711" y="3765"/>
                  </a:lnTo>
                  <a:lnTo>
                    <a:pt x="2796" y="3701"/>
                  </a:lnTo>
                  <a:lnTo>
                    <a:pt x="2876" y="3633"/>
                  </a:lnTo>
                  <a:lnTo>
                    <a:pt x="2954" y="3559"/>
                  </a:lnTo>
                  <a:lnTo>
                    <a:pt x="3027" y="3482"/>
                  </a:lnTo>
                  <a:lnTo>
                    <a:pt x="3096" y="3400"/>
                  </a:lnTo>
                  <a:lnTo>
                    <a:pt x="3159" y="3316"/>
                  </a:lnTo>
                  <a:lnTo>
                    <a:pt x="3219" y="3230"/>
                  </a:lnTo>
                  <a:lnTo>
                    <a:pt x="3272" y="3139"/>
                  </a:lnTo>
                  <a:lnTo>
                    <a:pt x="3322" y="3044"/>
                  </a:lnTo>
                  <a:lnTo>
                    <a:pt x="3366" y="2948"/>
                  </a:lnTo>
                  <a:lnTo>
                    <a:pt x="3406" y="2845"/>
                  </a:lnTo>
                  <a:lnTo>
                    <a:pt x="3439" y="2741"/>
                  </a:lnTo>
                  <a:lnTo>
                    <a:pt x="3467" y="2636"/>
                  </a:lnTo>
                  <a:lnTo>
                    <a:pt x="3488" y="2529"/>
                  </a:lnTo>
                  <a:lnTo>
                    <a:pt x="3504" y="2420"/>
                  </a:lnTo>
                  <a:lnTo>
                    <a:pt x="3514" y="2310"/>
                  </a:lnTo>
                  <a:lnTo>
                    <a:pt x="3516" y="2199"/>
                  </a:lnTo>
                  <a:lnTo>
                    <a:pt x="3514" y="2089"/>
                  </a:lnTo>
                  <a:lnTo>
                    <a:pt x="3504" y="1979"/>
                  </a:lnTo>
                  <a:lnTo>
                    <a:pt x="3488" y="1871"/>
                  </a:lnTo>
                  <a:lnTo>
                    <a:pt x="3467" y="1764"/>
                  </a:lnTo>
                  <a:lnTo>
                    <a:pt x="3439" y="1658"/>
                  </a:lnTo>
                  <a:lnTo>
                    <a:pt x="3406" y="1553"/>
                  </a:lnTo>
                  <a:lnTo>
                    <a:pt x="3366" y="1452"/>
                  </a:lnTo>
                  <a:lnTo>
                    <a:pt x="3322" y="1355"/>
                  </a:lnTo>
                  <a:lnTo>
                    <a:pt x="3272" y="1261"/>
                  </a:lnTo>
                  <a:lnTo>
                    <a:pt x="3219" y="1170"/>
                  </a:lnTo>
                  <a:lnTo>
                    <a:pt x="3159" y="1082"/>
                  </a:lnTo>
                  <a:lnTo>
                    <a:pt x="3096" y="998"/>
                  </a:lnTo>
                  <a:lnTo>
                    <a:pt x="3027" y="918"/>
                  </a:lnTo>
                  <a:lnTo>
                    <a:pt x="2954" y="841"/>
                  </a:lnTo>
                  <a:lnTo>
                    <a:pt x="2876" y="767"/>
                  </a:lnTo>
                  <a:lnTo>
                    <a:pt x="2796" y="698"/>
                  </a:lnTo>
                  <a:lnTo>
                    <a:pt x="2711" y="635"/>
                  </a:lnTo>
                  <a:lnTo>
                    <a:pt x="2624" y="575"/>
                  </a:lnTo>
                  <a:lnTo>
                    <a:pt x="2534" y="522"/>
                  </a:lnTo>
                  <a:lnTo>
                    <a:pt x="2440" y="472"/>
                  </a:lnTo>
                  <a:lnTo>
                    <a:pt x="2343" y="428"/>
                  </a:lnTo>
                  <a:lnTo>
                    <a:pt x="2242" y="388"/>
                  </a:lnTo>
                  <a:lnTo>
                    <a:pt x="2136" y="355"/>
                  </a:lnTo>
                  <a:lnTo>
                    <a:pt x="2031" y="327"/>
                  </a:lnTo>
                  <a:lnTo>
                    <a:pt x="1924" y="306"/>
                  </a:lnTo>
                  <a:lnTo>
                    <a:pt x="1816" y="290"/>
                  </a:lnTo>
                  <a:lnTo>
                    <a:pt x="1707" y="280"/>
                  </a:lnTo>
                  <a:lnTo>
                    <a:pt x="1596" y="278"/>
                  </a:lnTo>
                  <a:lnTo>
                    <a:pt x="1564" y="274"/>
                  </a:lnTo>
                  <a:lnTo>
                    <a:pt x="1535" y="263"/>
                  </a:lnTo>
                  <a:lnTo>
                    <a:pt x="1508" y="247"/>
                  </a:lnTo>
                  <a:lnTo>
                    <a:pt x="1487" y="226"/>
                  </a:lnTo>
                  <a:lnTo>
                    <a:pt x="1471" y="199"/>
                  </a:lnTo>
                  <a:lnTo>
                    <a:pt x="1460" y="171"/>
                  </a:lnTo>
                  <a:lnTo>
                    <a:pt x="1456" y="139"/>
                  </a:lnTo>
                  <a:lnTo>
                    <a:pt x="1460" y="107"/>
                  </a:lnTo>
                  <a:lnTo>
                    <a:pt x="1471" y="77"/>
                  </a:lnTo>
                  <a:lnTo>
                    <a:pt x="1487" y="52"/>
                  </a:lnTo>
                  <a:lnTo>
                    <a:pt x="1508" y="29"/>
                  </a:lnTo>
                  <a:lnTo>
                    <a:pt x="1535" y="13"/>
                  </a:lnTo>
                  <a:lnTo>
                    <a:pt x="1564" y="3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6549937" y="4793378"/>
            <a:ext cx="1889487" cy="1339398"/>
            <a:chOff x="6873875" y="2171700"/>
            <a:chExt cx="4230688" cy="3057525"/>
          </a:xfrm>
        </p:grpSpPr>
        <p:sp>
          <p:nvSpPr>
            <p:cNvPr id="68" name="Freeform 23"/>
            <p:cNvSpPr>
              <a:spLocks/>
            </p:cNvSpPr>
            <p:nvPr/>
          </p:nvSpPr>
          <p:spPr bwMode="auto">
            <a:xfrm>
              <a:off x="7462838" y="4349750"/>
              <a:ext cx="3151188" cy="412750"/>
            </a:xfrm>
            <a:custGeom>
              <a:avLst/>
              <a:gdLst>
                <a:gd name="T0" fmla="*/ 10 w 3970"/>
                <a:gd name="T1" fmla="*/ 0 h 520"/>
                <a:gd name="T2" fmla="*/ 3970 w 3970"/>
                <a:gd name="T3" fmla="*/ 449 h 520"/>
                <a:gd name="T4" fmla="*/ 3961 w 3970"/>
                <a:gd name="T5" fmla="*/ 520 h 520"/>
                <a:gd name="T6" fmla="*/ 0 w 3970"/>
                <a:gd name="T7" fmla="*/ 73 h 520"/>
                <a:gd name="T8" fmla="*/ 10 w 3970"/>
                <a:gd name="T9" fmla="*/ 0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0" h="520">
                  <a:moveTo>
                    <a:pt x="10" y="0"/>
                  </a:moveTo>
                  <a:lnTo>
                    <a:pt x="3970" y="449"/>
                  </a:lnTo>
                  <a:lnTo>
                    <a:pt x="3961" y="520"/>
                  </a:lnTo>
                  <a:lnTo>
                    <a:pt x="0" y="7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auto">
            <a:xfrm>
              <a:off x="7189788" y="2620963"/>
              <a:ext cx="2838450" cy="1501775"/>
            </a:xfrm>
            <a:custGeom>
              <a:avLst/>
              <a:gdLst>
                <a:gd name="T0" fmla="*/ 3542 w 3574"/>
                <a:gd name="T1" fmla="*/ 0 h 1892"/>
                <a:gd name="T2" fmla="*/ 3574 w 3574"/>
                <a:gd name="T3" fmla="*/ 65 h 1892"/>
                <a:gd name="T4" fmla="*/ 32 w 3574"/>
                <a:gd name="T5" fmla="*/ 1892 h 1892"/>
                <a:gd name="T6" fmla="*/ 0 w 3574"/>
                <a:gd name="T7" fmla="*/ 1825 h 1892"/>
                <a:gd name="T8" fmla="*/ 3542 w 3574"/>
                <a:gd name="T9" fmla="*/ 0 h 1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4" h="1892">
                  <a:moveTo>
                    <a:pt x="3542" y="0"/>
                  </a:moveTo>
                  <a:lnTo>
                    <a:pt x="3574" y="65"/>
                  </a:lnTo>
                  <a:lnTo>
                    <a:pt x="32" y="1892"/>
                  </a:lnTo>
                  <a:lnTo>
                    <a:pt x="0" y="1825"/>
                  </a:lnTo>
                  <a:lnTo>
                    <a:pt x="3542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auto">
            <a:xfrm>
              <a:off x="9450388" y="2419350"/>
              <a:ext cx="1423988" cy="2713037"/>
            </a:xfrm>
            <a:custGeom>
              <a:avLst/>
              <a:gdLst>
                <a:gd name="T0" fmla="*/ 67 w 1793"/>
                <a:gd name="T1" fmla="*/ 0 h 3420"/>
                <a:gd name="T2" fmla="*/ 1793 w 1793"/>
                <a:gd name="T3" fmla="*/ 3388 h 3420"/>
                <a:gd name="T4" fmla="*/ 1727 w 1793"/>
                <a:gd name="T5" fmla="*/ 3420 h 3420"/>
                <a:gd name="T6" fmla="*/ 0 w 1793"/>
                <a:gd name="T7" fmla="*/ 31 h 3420"/>
                <a:gd name="T8" fmla="*/ 67 w 1793"/>
                <a:gd name="T9" fmla="*/ 0 h 3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3" h="3420">
                  <a:moveTo>
                    <a:pt x="67" y="0"/>
                  </a:moveTo>
                  <a:lnTo>
                    <a:pt x="1793" y="3388"/>
                  </a:lnTo>
                  <a:lnTo>
                    <a:pt x="1727" y="3420"/>
                  </a:lnTo>
                  <a:lnTo>
                    <a:pt x="0" y="3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6"/>
            <p:cNvSpPr>
              <a:spLocks/>
            </p:cNvSpPr>
            <p:nvPr/>
          </p:nvSpPr>
          <p:spPr bwMode="auto">
            <a:xfrm>
              <a:off x="6873875" y="3573463"/>
              <a:ext cx="1184275" cy="1182687"/>
            </a:xfrm>
            <a:custGeom>
              <a:avLst/>
              <a:gdLst>
                <a:gd name="T0" fmla="*/ 746 w 1492"/>
                <a:gd name="T1" fmla="*/ 0 h 1491"/>
                <a:gd name="T2" fmla="*/ 833 w 1492"/>
                <a:gd name="T3" fmla="*/ 5 h 1491"/>
                <a:gd name="T4" fmla="*/ 917 w 1492"/>
                <a:gd name="T5" fmla="*/ 20 h 1491"/>
                <a:gd name="T6" fmla="*/ 998 w 1492"/>
                <a:gd name="T7" fmla="*/ 44 h 1491"/>
                <a:gd name="T8" fmla="*/ 1074 w 1492"/>
                <a:gd name="T9" fmla="*/ 76 h 1491"/>
                <a:gd name="T10" fmla="*/ 1147 w 1492"/>
                <a:gd name="T11" fmla="*/ 116 h 1491"/>
                <a:gd name="T12" fmla="*/ 1213 w 1492"/>
                <a:gd name="T13" fmla="*/ 165 h 1491"/>
                <a:gd name="T14" fmla="*/ 1274 w 1492"/>
                <a:gd name="T15" fmla="*/ 218 h 1491"/>
                <a:gd name="T16" fmla="*/ 1328 w 1492"/>
                <a:gd name="T17" fmla="*/ 279 h 1491"/>
                <a:gd name="T18" fmla="*/ 1376 w 1492"/>
                <a:gd name="T19" fmla="*/ 346 h 1491"/>
                <a:gd name="T20" fmla="*/ 1416 w 1492"/>
                <a:gd name="T21" fmla="*/ 418 h 1491"/>
                <a:gd name="T22" fmla="*/ 1449 w 1492"/>
                <a:gd name="T23" fmla="*/ 494 h 1491"/>
                <a:gd name="T24" fmla="*/ 1473 w 1492"/>
                <a:gd name="T25" fmla="*/ 575 h 1491"/>
                <a:gd name="T26" fmla="*/ 1488 w 1492"/>
                <a:gd name="T27" fmla="*/ 659 h 1491"/>
                <a:gd name="T28" fmla="*/ 1492 w 1492"/>
                <a:gd name="T29" fmla="*/ 746 h 1491"/>
                <a:gd name="T30" fmla="*/ 1488 w 1492"/>
                <a:gd name="T31" fmla="*/ 833 h 1491"/>
                <a:gd name="T32" fmla="*/ 1473 w 1492"/>
                <a:gd name="T33" fmla="*/ 917 h 1491"/>
                <a:gd name="T34" fmla="*/ 1449 w 1492"/>
                <a:gd name="T35" fmla="*/ 998 h 1491"/>
                <a:gd name="T36" fmla="*/ 1416 w 1492"/>
                <a:gd name="T37" fmla="*/ 1073 h 1491"/>
                <a:gd name="T38" fmla="*/ 1376 w 1492"/>
                <a:gd name="T39" fmla="*/ 1146 h 1491"/>
                <a:gd name="T40" fmla="*/ 1328 w 1492"/>
                <a:gd name="T41" fmla="*/ 1212 h 1491"/>
                <a:gd name="T42" fmla="*/ 1274 w 1492"/>
                <a:gd name="T43" fmla="*/ 1274 h 1491"/>
                <a:gd name="T44" fmla="*/ 1213 w 1492"/>
                <a:gd name="T45" fmla="*/ 1328 h 1491"/>
                <a:gd name="T46" fmla="*/ 1147 w 1492"/>
                <a:gd name="T47" fmla="*/ 1375 h 1491"/>
                <a:gd name="T48" fmla="*/ 1074 w 1492"/>
                <a:gd name="T49" fmla="*/ 1416 h 1491"/>
                <a:gd name="T50" fmla="*/ 998 w 1492"/>
                <a:gd name="T51" fmla="*/ 1448 h 1491"/>
                <a:gd name="T52" fmla="*/ 917 w 1492"/>
                <a:gd name="T53" fmla="*/ 1472 h 1491"/>
                <a:gd name="T54" fmla="*/ 833 w 1492"/>
                <a:gd name="T55" fmla="*/ 1487 h 1491"/>
                <a:gd name="T56" fmla="*/ 746 w 1492"/>
                <a:gd name="T57" fmla="*/ 1491 h 1491"/>
                <a:gd name="T58" fmla="*/ 659 w 1492"/>
                <a:gd name="T59" fmla="*/ 1487 h 1491"/>
                <a:gd name="T60" fmla="*/ 575 w 1492"/>
                <a:gd name="T61" fmla="*/ 1472 h 1491"/>
                <a:gd name="T62" fmla="*/ 494 w 1492"/>
                <a:gd name="T63" fmla="*/ 1448 h 1491"/>
                <a:gd name="T64" fmla="*/ 418 w 1492"/>
                <a:gd name="T65" fmla="*/ 1416 h 1491"/>
                <a:gd name="T66" fmla="*/ 346 w 1492"/>
                <a:gd name="T67" fmla="*/ 1375 h 1491"/>
                <a:gd name="T68" fmla="*/ 279 w 1492"/>
                <a:gd name="T69" fmla="*/ 1328 h 1491"/>
                <a:gd name="T70" fmla="*/ 218 w 1492"/>
                <a:gd name="T71" fmla="*/ 1274 h 1491"/>
                <a:gd name="T72" fmla="*/ 163 w 1492"/>
                <a:gd name="T73" fmla="*/ 1212 h 1491"/>
                <a:gd name="T74" fmla="*/ 116 w 1492"/>
                <a:gd name="T75" fmla="*/ 1146 h 1491"/>
                <a:gd name="T76" fmla="*/ 76 w 1492"/>
                <a:gd name="T77" fmla="*/ 1073 h 1491"/>
                <a:gd name="T78" fmla="*/ 44 w 1492"/>
                <a:gd name="T79" fmla="*/ 998 h 1491"/>
                <a:gd name="T80" fmla="*/ 19 w 1492"/>
                <a:gd name="T81" fmla="*/ 917 h 1491"/>
                <a:gd name="T82" fmla="*/ 5 w 1492"/>
                <a:gd name="T83" fmla="*/ 833 h 1491"/>
                <a:gd name="T84" fmla="*/ 0 w 1492"/>
                <a:gd name="T85" fmla="*/ 746 h 1491"/>
                <a:gd name="T86" fmla="*/ 5 w 1492"/>
                <a:gd name="T87" fmla="*/ 659 h 1491"/>
                <a:gd name="T88" fmla="*/ 19 w 1492"/>
                <a:gd name="T89" fmla="*/ 575 h 1491"/>
                <a:gd name="T90" fmla="*/ 44 w 1492"/>
                <a:gd name="T91" fmla="*/ 494 h 1491"/>
                <a:gd name="T92" fmla="*/ 76 w 1492"/>
                <a:gd name="T93" fmla="*/ 418 h 1491"/>
                <a:gd name="T94" fmla="*/ 116 w 1492"/>
                <a:gd name="T95" fmla="*/ 346 h 1491"/>
                <a:gd name="T96" fmla="*/ 163 w 1492"/>
                <a:gd name="T97" fmla="*/ 279 h 1491"/>
                <a:gd name="T98" fmla="*/ 218 w 1492"/>
                <a:gd name="T99" fmla="*/ 218 h 1491"/>
                <a:gd name="T100" fmla="*/ 279 w 1492"/>
                <a:gd name="T101" fmla="*/ 165 h 1491"/>
                <a:gd name="T102" fmla="*/ 346 w 1492"/>
                <a:gd name="T103" fmla="*/ 116 h 1491"/>
                <a:gd name="T104" fmla="*/ 418 w 1492"/>
                <a:gd name="T105" fmla="*/ 76 h 1491"/>
                <a:gd name="T106" fmla="*/ 494 w 1492"/>
                <a:gd name="T107" fmla="*/ 44 h 1491"/>
                <a:gd name="T108" fmla="*/ 575 w 1492"/>
                <a:gd name="T109" fmla="*/ 20 h 1491"/>
                <a:gd name="T110" fmla="*/ 659 w 1492"/>
                <a:gd name="T111" fmla="*/ 5 h 1491"/>
                <a:gd name="T112" fmla="*/ 746 w 1492"/>
                <a:gd name="T1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92" h="1491">
                  <a:moveTo>
                    <a:pt x="746" y="0"/>
                  </a:moveTo>
                  <a:lnTo>
                    <a:pt x="833" y="5"/>
                  </a:lnTo>
                  <a:lnTo>
                    <a:pt x="917" y="20"/>
                  </a:lnTo>
                  <a:lnTo>
                    <a:pt x="998" y="44"/>
                  </a:lnTo>
                  <a:lnTo>
                    <a:pt x="1074" y="76"/>
                  </a:lnTo>
                  <a:lnTo>
                    <a:pt x="1147" y="116"/>
                  </a:lnTo>
                  <a:lnTo>
                    <a:pt x="1213" y="165"/>
                  </a:lnTo>
                  <a:lnTo>
                    <a:pt x="1274" y="218"/>
                  </a:lnTo>
                  <a:lnTo>
                    <a:pt x="1328" y="279"/>
                  </a:lnTo>
                  <a:lnTo>
                    <a:pt x="1376" y="346"/>
                  </a:lnTo>
                  <a:lnTo>
                    <a:pt x="1416" y="418"/>
                  </a:lnTo>
                  <a:lnTo>
                    <a:pt x="1449" y="494"/>
                  </a:lnTo>
                  <a:lnTo>
                    <a:pt x="1473" y="575"/>
                  </a:lnTo>
                  <a:lnTo>
                    <a:pt x="1488" y="659"/>
                  </a:lnTo>
                  <a:lnTo>
                    <a:pt x="1492" y="746"/>
                  </a:lnTo>
                  <a:lnTo>
                    <a:pt x="1488" y="833"/>
                  </a:lnTo>
                  <a:lnTo>
                    <a:pt x="1473" y="917"/>
                  </a:lnTo>
                  <a:lnTo>
                    <a:pt x="1449" y="998"/>
                  </a:lnTo>
                  <a:lnTo>
                    <a:pt x="1416" y="1073"/>
                  </a:lnTo>
                  <a:lnTo>
                    <a:pt x="1376" y="1146"/>
                  </a:lnTo>
                  <a:lnTo>
                    <a:pt x="1328" y="1212"/>
                  </a:lnTo>
                  <a:lnTo>
                    <a:pt x="1274" y="1274"/>
                  </a:lnTo>
                  <a:lnTo>
                    <a:pt x="1213" y="1328"/>
                  </a:lnTo>
                  <a:lnTo>
                    <a:pt x="1147" y="1375"/>
                  </a:lnTo>
                  <a:lnTo>
                    <a:pt x="1074" y="1416"/>
                  </a:lnTo>
                  <a:lnTo>
                    <a:pt x="998" y="1448"/>
                  </a:lnTo>
                  <a:lnTo>
                    <a:pt x="917" y="1472"/>
                  </a:lnTo>
                  <a:lnTo>
                    <a:pt x="833" y="1487"/>
                  </a:lnTo>
                  <a:lnTo>
                    <a:pt x="746" y="1491"/>
                  </a:lnTo>
                  <a:lnTo>
                    <a:pt x="659" y="1487"/>
                  </a:lnTo>
                  <a:lnTo>
                    <a:pt x="575" y="1472"/>
                  </a:lnTo>
                  <a:lnTo>
                    <a:pt x="494" y="1448"/>
                  </a:lnTo>
                  <a:lnTo>
                    <a:pt x="418" y="1416"/>
                  </a:lnTo>
                  <a:lnTo>
                    <a:pt x="346" y="1375"/>
                  </a:lnTo>
                  <a:lnTo>
                    <a:pt x="279" y="1328"/>
                  </a:lnTo>
                  <a:lnTo>
                    <a:pt x="218" y="1274"/>
                  </a:lnTo>
                  <a:lnTo>
                    <a:pt x="163" y="1212"/>
                  </a:lnTo>
                  <a:lnTo>
                    <a:pt x="116" y="1146"/>
                  </a:lnTo>
                  <a:lnTo>
                    <a:pt x="76" y="1073"/>
                  </a:lnTo>
                  <a:lnTo>
                    <a:pt x="44" y="998"/>
                  </a:lnTo>
                  <a:lnTo>
                    <a:pt x="19" y="917"/>
                  </a:lnTo>
                  <a:lnTo>
                    <a:pt x="5" y="833"/>
                  </a:lnTo>
                  <a:lnTo>
                    <a:pt x="0" y="746"/>
                  </a:lnTo>
                  <a:lnTo>
                    <a:pt x="5" y="659"/>
                  </a:lnTo>
                  <a:lnTo>
                    <a:pt x="19" y="575"/>
                  </a:lnTo>
                  <a:lnTo>
                    <a:pt x="44" y="494"/>
                  </a:lnTo>
                  <a:lnTo>
                    <a:pt x="76" y="418"/>
                  </a:lnTo>
                  <a:lnTo>
                    <a:pt x="116" y="346"/>
                  </a:lnTo>
                  <a:lnTo>
                    <a:pt x="163" y="279"/>
                  </a:lnTo>
                  <a:lnTo>
                    <a:pt x="218" y="218"/>
                  </a:lnTo>
                  <a:lnTo>
                    <a:pt x="279" y="165"/>
                  </a:lnTo>
                  <a:lnTo>
                    <a:pt x="346" y="116"/>
                  </a:lnTo>
                  <a:lnTo>
                    <a:pt x="418" y="76"/>
                  </a:lnTo>
                  <a:lnTo>
                    <a:pt x="494" y="44"/>
                  </a:lnTo>
                  <a:lnTo>
                    <a:pt x="575" y="20"/>
                  </a:lnTo>
                  <a:lnTo>
                    <a:pt x="659" y="5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EE5713"/>
            </a:solidFill>
            <a:ln w="0">
              <a:solidFill>
                <a:srgbClr val="EE57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7"/>
            <p:cNvSpPr>
              <a:spLocks/>
            </p:cNvSpPr>
            <p:nvPr/>
          </p:nvSpPr>
          <p:spPr bwMode="auto">
            <a:xfrm>
              <a:off x="10115550" y="4240213"/>
              <a:ext cx="989013" cy="989012"/>
            </a:xfrm>
            <a:custGeom>
              <a:avLst/>
              <a:gdLst>
                <a:gd name="T0" fmla="*/ 624 w 1247"/>
                <a:gd name="T1" fmla="*/ 0 h 1246"/>
                <a:gd name="T2" fmla="*/ 701 w 1247"/>
                <a:gd name="T3" fmla="*/ 5 h 1246"/>
                <a:gd name="T4" fmla="*/ 777 w 1247"/>
                <a:gd name="T5" fmla="*/ 19 h 1246"/>
                <a:gd name="T6" fmla="*/ 848 w 1247"/>
                <a:gd name="T7" fmla="*/ 42 h 1246"/>
                <a:gd name="T8" fmla="*/ 916 w 1247"/>
                <a:gd name="T9" fmla="*/ 73 h 1246"/>
                <a:gd name="T10" fmla="*/ 979 w 1247"/>
                <a:gd name="T11" fmla="*/ 111 h 1246"/>
                <a:gd name="T12" fmla="*/ 1037 w 1247"/>
                <a:gd name="T13" fmla="*/ 157 h 1246"/>
                <a:gd name="T14" fmla="*/ 1089 w 1247"/>
                <a:gd name="T15" fmla="*/ 210 h 1246"/>
                <a:gd name="T16" fmla="*/ 1134 w 1247"/>
                <a:gd name="T17" fmla="*/ 266 h 1246"/>
                <a:gd name="T18" fmla="*/ 1173 w 1247"/>
                <a:gd name="T19" fmla="*/ 329 h 1246"/>
                <a:gd name="T20" fmla="*/ 1205 w 1247"/>
                <a:gd name="T21" fmla="*/ 397 h 1246"/>
                <a:gd name="T22" fmla="*/ 1228 w 1247"/>
                <a:gd name="T23" fmla="*/ 470 h 1246"/>
                <a:gd name="T24" fmla="*/ 1242 w 1247"/>
                <a:gd name="T25" fmla="*/ 544 h 1246"/>
                <a:gd name="T26" fmla="*/ 1247 w 1247"/>
                <a:gd name="T27" fmla="*/ 623 h 1246"/>
                <a:gd name="T28" fmla="*/ 1242 w 1247"/>
                <a:gd name="T29" fmla="*/ 701 h 1246"/>
                <a:gd name="T30" fmla="*/ 1228 w 1247"/>
                <a:gd name="T31" fmla="*/ 776 h 1246"/>
                <a:gd name="T32" fmla="*/ 1205 w 1247"/>
                <a:gd name="T33" fmla="*/ 847 h 1246"/>
                <a:gd name="T34" fmla="*/ 1173 w 1247"/>
                <a:gd name="T35" fmla="*/ 915 h 1246"/>
                <a:gd name="T36" fmla="*/ 1134 w 1247"/>
                <a:gd name="T37" fmla="*/ 978 h 1246"/>
                <a:gd name="T38" fmla="*/ 1089 w 1247"/>
                <a:gd name="T39" fmla="*/ 1036 h 1246"/>
                <a:gd name="T40" fmla="*/ 1037 w 1247"/>
                <a:gd name="T41" fmla="*/ 1088 h 1246"/>
                <a:gd name="T42" fmla="*/ 979 w 1247"/>
                <a:gd name="T43" fmla="*/ 1135 h 1246"/>
                <a:gd name="T44" fmla="*/ 916 w 1247"/>
                <a:gd name="T45" fmla="*/ 1172 h 1246"/>
                <a:gd name="T46" fmla="*/ 848 w 1247"/>
                <a:gd name="T47" fmla="*/ 1204 h 1246"/>
                <a:gd name="T48" fmla="*/ 777 w 1247"/>
                <a:gd name="T49" fmla="*/ 1227 h 1246"/>
                <a:gd name="T50" fmla="*/ 701 w 1247"/>
                <a:gd name="T51" fmla="*/ 1241 h 1246"/>
                <a:gd name="T52" fmla="*/ 624 w 1247"/>
                <a:gd name="T53" fmla="*/ 1246 h 1246"/>
                <a:gd name="T54" fmla="*/ 544 w 1247"/>
                <a:gd name="T55" fmla="*/ 1241 h 1246"/>
                <a:gd name="T56" fmla="*/ 470 w 1247"/>
                <a:gd name="T57" fmla="*/ 1227 h 1246"/>
                <a:gd name="T58" fmla="*/ 397 w 1247"/>
                <a:gd name="T59" fmla="*/ 1204 h 1246"/>
                <a:gd name="T60" fmla="*/ 330 w 1247"/>
                <a:gd name="T61" fmla="*/ 1172 h 1246"/>
                <a:gd name="T62" fmla="*/ 267 w 1247"/>
                <a:gd name="T63" fmla="*/ 1135 h 1246"/>
                <a:gd name="T64" fmla="*/ 210 w 1247"/>
                <a:gd name="T65" fmla="*/ 1088 h 1246"/>
                <a:gd name="T66" fmla="*/ 157 w 1247"/>
                <a:gd name="T67" fmla="*/ 1036 h 1246"/>
                <a:gd name="T68" fmla="*/ 112 w 1247"/>
                <a:gd name="T69" fmla="*/ 978 h 1246"/>
                <a:gd name="T70" fmla="*/ 73 w 1247"/>
                <a:gd name="T71" fmla="*/ 915 h 1246"/>
                <a:gd name="T72" fmla="*/ 42 w 1247"/>
                <a:gd name="T73" fmla="*/ 847 h 1246"/>
                <a:gd name="T74" fmla="*/ 19 w 1247"/>
                <a:gd name="T75" fmla="*/ 776 h 1246"/>
                <a:gd name="T76" fmla="*/ 5 w 1247"/>
                <a:gd name="T77" fmla="*/ 701 h 1246"/>
                <a:gd name="T78" fmla="*/ 0 w 1247"/>
                <a:gd name="T79" fmla="*/ 623 h 1246"/>
                <a:gd name="T80" fmla="*/ 5 w 1247"/>
                <a:gd name="T81" fmla="*/ 544 h 1246"/>
                <a:gd name="T82" fmla="*/ 19 w 1247"/>
                <a:gd name="T83" fmla="*/ 470 h 1246"/>
                <a:gd name="T84" fmla="*/ 42 w 1247"/>
                <a:gd name="T85" fmla="*/ 397 h 1246"/>
                <a:gd name="T86" fmla="*/ 73 w 1247"/>
                <a:gd name="T87" fmla="*/ 329 h 1246"/>
                <a:gd name="T88" fmla="*/ 112 w 1247"/>
                <a:gd name="T89" fmla="*/ 266 h 1246"/>
                <a:gd name="T90" fmla="*/ 157 w 1247"/>
                <a:gd name="T91" fmla="*/ 210 h 1246"/>
                <a:gd name="T92" fmla="*/ 210 w 1247"/>
                <a:gd name="T93" fmla="*/ 157 h 1246"/>
                <a:gd name="T94" fmla="*/ 267 w 1247"/>
                <a:gd name="T95" fmla="*/ 111 h 1246"/>
                <a:gd name="T96" fmla="*/ 330 w 1247"/>
                <a:gd name="T97" fmla="*/ 73 h 1246"/>
                <a:gd name="T98" fmla="*/ 397 w 1247"/>
                <a:gd name="T99" fmla="*/ 42 h 1246"/>
                <a:gd name="T100" fmla="*/ 470 w 1247"/>
                <a:gd name="T101" fmla="*/ 19 h 1246"/>
                <a:gd name="T102" fmla="*/ 544 w 1247"/>
                <a:gd name="T103" fmla="*/ 5 h 1246"/>
                <a:gd name="T104" fmla="*/ 624 w 1247"/>
                <a:gd name="T105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7" h="1246">
                  <a:moveTo>
                    <a:pt x="624" y="0"/>
                  </a:moveTo>
                  <a:lnTo>
                    <a:pt x="701" y="5"/>
                  </a:lnTo>
                  <a:lnTo>
                    <a:pt x="777" y="19"/>
                  </a:lnTo>
                  <a:lnTo>
                    <a:pt x="848" y="42"/>
                  </a:lnTo>
                  <a:lnTo>
                    <a:pt x="916" y="73"/>
                  </a:lnTo>
                  <a:lnTo>
                    <a:pt x="979" y="111"/>
                  </a:lnTo>
                  <a:lnTo>
                    <a:pt x="1037" y="157"/>
                  </a:lnTo>
                  <a:lnTo>
                    <a:pt x="1089" y="210"/>
                  </a:lnTo>
                  <a:lnTo>
                    <a:pt x="1134" y="266"/>
                  </a:lnTo>
                  <a:lnTo>
                    <a:pt x="1173" y="329"/>
                  </a:lnTo>
                  <a:lnTo>
                    <a:pt x="1205" y="397"/>
                  </a:lnTo>
                  <a:lnTo>
                    <a:pt x="1228" y="470"/>
                  </a:lnTo>
                  <a:lnTo>
                    <a:pt x="1242" y="544"/>
                  </a:lnTo>
                  <a:lnTo>
                    <a:pt x="1247" y="623"/>
                  </a:lnTo>
                  <a:lnTo>
                    <a:pt x="1242" y="701"/>
                  </a:lnTo>
                  <a:lnTo>
                    <a:pt x="1228" y="776"/>
                  </a:lnTo>
                  <a:lnTo>
                    <a:pt x="1205" y="847"/>
                  </a:lnTo>
                  <a:lnTo>
                    <a:pt x="1173" y="915"/>
                  </a:lnTo>
                  <a:lnTo>
                    <a:pt x="1134" y="978"/>
                  </a:lnTo>
                  <a:lnTo>
                    <a:pt x="1089" y="1036"/>
                  </a:lnTo>
                  <a:lnTo>
                    <a:pt x="1037" y="1088"/>
                  </a:lnTo>
                  <a:lnTo>
                    <a:pt x="979" y="1135"/>
                  </a:lnTo>
                  <a:lnTo>
                    <a:pt x="916" y="1172"/>
                  </a:lnTo>
                  <a:lnTo>
                    <a:pt x="848" y="1204"/>
                  </a:lnTo>
                  <a:lnTo>
                    <a:pt x="777" y="1227"/>
                  </a:lnTo>
                  <a:lnTo>
                    <a:pt x="701" y="1241"/>
                  </a:lnTo>
                  <a:lnTo>
                    <a:pt x="624" y="1246"/>
                  </a:lnTo>
                  <a:lnTo>
                    <a:pt x="544" y="1241"/>
                  </a:lnTo>
                  <a:lnTo>
                    <a:pt x="470" y="1227"/>
                  </a:lnTo>
                  <a:lnTo>
                    <a:pt x="397" y="1204"/>
                  </a:lnTo>
                  <a:lnTo>
                    <a:pt x="330" y="1172"/>
                  </a:lnTo>
                  <a:lnTo>
                    <a:pt x="267" y="1135"/>
                  </a:lnTo>
                  <a:lnTo>
                    <a:pt x="210" y="1088"/>
                  </a:lnTo>
                  <a:lnTo>
                    <a:pt x="157" y="1036"/>
                  </a:lnTo>
                  <a:lnTo>
                    <a:pt x="112" y="978"/>
                  </a:lnTo>
                  <a:lnTo>
                    <a:pt x="73" y="915"/>
                  </a:lnTo>
                  <a:lnTo>
                    <a:pt x="42" y="847"/>
                  </a:lnTo>
                  <a:lnTo>
                    <a:pt x="19" y="776"/>
                  </a:lnTo>
                  <a:lnTo>
                    <a:pt x="5" y="701"/>
                  </a:lnTo>
                  <a:lnTo>
                    <a:pt x="0" y="623"/>
                  </a:lnTo>
                  <a:lnTo>
                    <a:pt x="5" y="544"/>
                  </a:lnTo>
                  <a:lnTo>
                    <a:pt x="19" y="470"/>
                  </a:lnTo>
                  <a:lnTo>
                    <a:pt x="42" y="397"/>
                  </a:lnTo>
                  <a:lnTo>
                    <a:pt x="73" y="329"/>
                  </a:lnTo>
                  <a:lnTo>
                    <a:pt x="112" y="266"/>
                  </a:lnTo>
                  <a:lnTo>
                    <a:pt x="157" y="210"/>
                  </a:lnTo>
                  <a:lnTo>
                    <a:pt x="210" y="157"/>
                  </a:lnTo>
                  <a:lnTo>
                    <a:pt x="267" y="111"/>
                  </a:lnTo>
                  <a:lnTo>
                    <a:pt x="330" y="73"/>
                  </a:lnTo>
                  <a:lnTo>
                    <a:pt x="397" y="42"/>
                  </a:lnTo>
                  <a:lnTo>
                    <a:pt x="470" y="19"/>
                  </a:lnTo>
                  <a:lnTo>
                    <a:pt x="544" y="5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A134"/>
            </a:solidFill>
            <a:ln w="0">
              <a:solidFill>
                <a:srgbClr val="FFA13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auto">
            <a:xfrm>
              <a:off x="9075738" y="2171700"/>
              <a:ext cx="1498600" cy="1495425"/>
            </a:xfrm>
            <a:custGeom>
              <a:avLst/>
              <a:gdLst>
                <a:gd name="T0" fmla="*/ 1040 w 1886"/>
                <a:gd name="T1" fmla="*/ 5 h 1885"/>
                <a:gd name="T2" fmla="*/ 1224 w 1886"/>
                <a:gd name="T3" fmla="*/ 43 h 1885"/>
                <a:gd name="T4" fmla="*/ 1394 w 1886"/>
                <a:gd name="T5" fmla="*/ 114 h 1885"/>
                <a:gd name="T6" fmla="*/ 1544 w 1886"/>
                <a:gd name="T7" fmla="*/ 216 h 1885"/>
                <a:gd name="T8" fmla="*/ 1672 w 1886"/>
                <a:gd name="T9" fmla="*/ 343 h 1885"/>
                <a:gd name="T10" fmla="*/ 1773 w 1886"/>
                <a:gd name="T11" fmla="*/ 494 h 1885"/>
                <a:gd name="T12" fmla="*/ 1844 w 1886"/>
                <a:gd name="T13" fmla="*/ 663 h 1885"/>
                <a:gd name="T14" fmla="*/ 1881 w 1886"/>
                <a:gd name="T15" fmla="*/ 847 h 1885"/>
                <a:gd name="T16" fmla="*/ 1881 w 1886"/>
                <a:gd name="T17" fmla="*/ 1039 h 1885"/>
                <a:gd name="T18" fmla="*/ 1844 w 1886"/>
                <a:gd name="T19" fmla="*/ 1223 h 1885"/>
                <a:gd name="T20" fmla="*/ 1773 w 1886"/>
                <a:gd name="T21" fmla="*/ 1392 h 1885"/>
                <a:gd name="T22" fmla="*/ 1672 w 1886"/>
                <a:gd name="T23" fmla="*/ 1543 h 1885"/>
                <a:gd name="T24" fmla="*/ 1544 w 1886"/>
                <a:gd name="T25" fmla="*/ 1670 h 1885"/>
                <a:gd name="T26" fmla="*/ 1394 w 1886"/>
                <a:gd name="T27" fmla="*/ 1772 h 1885"/>
                <a:gd name="T28" fmla="*/ 1224 w 1886"/>
                <a:gd name="T29" fmla="*/ 1843 h 1885"/>
                <a:gd name="T30" fmla="*/ 1040 w 1886"/>
                <a:gd name="T31" fmla="*/ 1880 h 1885"/>
                <a:gd name="T32" fmla="*/ 848 w 1886"/>
                <a:gd name="T33" fmla="*/ 1880 h 1885"/>
                <a:gd name="T34" fmla="*/ 664 w 1886"/>
                <a:gd name="T35" fmla="*/ 1843 h 1885"/>
                <a:gd name="T36" fmla="*/ 494 w 1886"/>
                <a:gd name="T37" fmla="*/ 1772 h 1885"/>
                <a:gd name="T38" fmla="*/ 344 w 1886"/>
                <a:gd name="T39" fmla="*/ 1670 h 1885"/>
                <a:gd name="T40" fmla="*/ 216 w 1886"/>
                <a:gd name="T41" fmla="*/ 1543 h 1885"/>
                <a:gd name="T42" fmla="*/ 115 w 1886"/>
                <a:gd name="T43" fmla="*/ 1392 h 1885"/>
                <a:gd name="T44" fmla="*/ 42 w 1886"/>
                <a:gd name="T45" fmla="*/ 1223 h 1885"/>
                <a:gd name="T46" fmla="*/ 5 w 1886"/>
                <a:gd name="T47" fmla="*/ 1039 h 1885"/>
                <a:gd name="T48" fmla="*/ 5 w 1886"/>
                <a:gd name="T49" fmla="*/ 847 h 1885"/>
                <a:gd name="T50" fmla="*/ 42 w 1886"/>
                <a:gd name="T51" fmla="*/ 663 h 1885"/>
                <a:gd name="T52" fmla="*/ 115 w 1886"/>
                <a:gd name="T53" fmla="*/ 494 h 1885"/>
                <a:gd name="T54" fmla="*/ 216 w 1886"/>
                <a:gd name="T55" fmla="*/ 343 h 1885"/>
                <a:gd name="T56" fmla="*/ 344 w 1886"/>
                <a:gd name="T57" fmla="*/ 216 h 1885"/>
                <a:gd name="T58" fmla="*/ 494 w 1886"/>
                <a:gd name="T59" fmla="*/ 114 h 1885"/>
                <a:gd name="T60" fmla="*/ 664 w 1886"/>
                <a:gd name="T61" fmla="*/ 43 h 1885"/>
                <a:gd name="T62" fmla="*/ 848 w 1886"/>
                <a:gd name="T63" fmla="*/ 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86" h="1885">
                  <a:moveTo>
                    <a:pt x="943" y="0"/>
                  </a:moveTo>
                  <a:lnTo>
                    <a:pt x="1040" y="5"/>
                  </a:lnTo>
                  <a:lnTo>
                    <a:pt x="1134" y="19"/>
                  </a:lnTo>
                  <a:lnTo>
                    <a:pt x="1224" y="43"/>
                  </a:lnTo>
                  <a:lnTo>
                    <a:pt x="1311" y="74"/>
                  </a:lnTo>
                  <a:lnTo>
                    <a:pt x="1394" y="114"/>
                  </a:lnTo>
                  <a:lnTo>
                    <a:pt x="1471" y="161"/>
                  </a:lnTo>
                  <a:lnTo>
                    <a:pt x="1544" y="216"/>
                  </a:lnTo>
                  <a:lnTo>
                    <a:pt x="1610" y="276"/>
                  </a:lnTo>
                  <a:lnTo>
                    <a:pt x="1672" y="343"/>
                  </a:lnTo>
                  <a:lnTo>
                    <a:pt x="1726" y="416"/>
                  </a:lnTo>
                  <a:lnTo>
                    <a:pt x="1773" y="494"/>
                  </a:lnTo>
                  <a:lnTo>
                    <a:pt x="1814" y="576"/>
                  </a:lnTo>
                  <a:lnTo>
                    <a:pt x="1844" y="663"/>
                  </a:lnTo>
                  <a:lnTo>
                    <a:pt x="1869" y="753"/>
                  </a:lnTo>
                  <a:lnTo>
                    <a:pt x="1881" y="847"/>
                  </a:lnTo>
                  <a:lnTo>
                    <a:pt x="1886" y="942"/>
                  </a:lnTo>
                  <a:lnTo>
                    <a:pt x="1881" y="1039"/>
                  </a:lnTo>
                  <a:lnTo>
                    <a:pt x="1869" y="1133"/>
                  </a:lnTo>
                  <a:lnTo>
                    <a:pt x="1844" y="1223"/>
                  </a:lnTo>
                  <a:lnTo>
                    <a:pt x="1814" y="1310"/>
                  </a:lnTo>
                  <a:lnTo>
                    <a:pt x="1773" y="1392"/>
                  </a:lnTo>
                  <a:lnTo>
                    <a:pt x="1726" y="1470"/>
                  </a:lnTo>
                  <a:lnTo>
                    <a:pt x="1672" y="1543"/>
                  </a:lnTo>
                  <a:lnTo>
                    <a:pt x="1610" y="1609"/>
                  </a:lnTo>
                  <a:lnTo>
                    <a:pt x="1544" y="1670"/>
                  </a:lnTo>
                  <a:lnTo>
                    <a:pt x="1471" y="1725"/>
                  </a:lnTo>
                  <a:lnTo>
                    <a:pt x="1394" y="1772"/>
                  </a:lnTo>
                  <a:lnTo>
                    <a:pt x="1311" y="1812"/>
                  </a:lnTo>
                  <a:lnTo>
                    <a:pt x="1224" y="1843"/>
                  </a:lnTo>
                  <a:lnTo>
                    <a:pt x="1134" y="1867"/>
                  </a:lnTo>
                  <a:lnTo>
                    <a:pt x="1040" y="1880"/>
                  </a:lnTo>
                  <a:lnTo>
                    <a:pt x="943" y="1885"/>
                  </a:lnTo>
                  <a:lnTo>
                    <a:pt x="848" y="1880"/>
                  </a:lnTo>
                  <a:lnTo>
                    <a:pt x="754" y="1867"/>
                  </a:lnTo>
                  <a:lnTo>
                    <a:pt x="664" y="1843"/>
                  </a:lnTo>
                  <a:lnTo>
                    <a:pt x="576" y="1812"/>
                  </a:lnTo>
                  <a:lnTo>
                    <a:pt x="494" y="1772"/>
                  </a:lnTo>
                  <a:lnTo>
                    <a:pt x="417" y="1725"/>
                  </a:lnTo>
                  <a:lnTo>
                    <a:pt x="344" y="1670"/>
                  </a:lnTo>
                  <a:lnTo>
                    <a:pt x="276" y="1609"/>
                  </a:lnTo>
                  <a:lnTo>
                    <a:pt x="216" y="1543"/>
                  </a:lnTo>
                  <a:lnTo>
                    <a:pt x="161" y="1470"/>
                  </a:lnTo>
                  <a:lnTo>
                    <a:pt x="115" y="1392"/>
                  </a:lnTo>
                  <a:lnTo>
                    <a:pt x="74" y="1310"/>
                  </a:lnTo>
                  <a:lnTo>
                    <a:pt x="42" y="1223"/>
                  </a:lnTo>
                  <a:lnTo>
                    <a:pt x="19" y="1133"/>
                  </a:lnTo>
                  <a:lnTo>
                    <a:pt x="5" y="1039"/>
                  </a:lnTo>
                  <a:lnTo>
                    <a:pt x="0" y="942"/>
                  </a:lnTo>
                  <a:lnTo>
                    <a:pt x="5" y="847"/>
                  </a:lnTo>
                  <a:lnTo>
                    <a:pt x="19" y="753"/>
                  </a:lnTo>
                  <a:lnTo>
                    <a:pt x="42" y="663"/>
                  </a:lnTo>
                  <a:lnTo>
                    <a:pt x="74" y="576"/>
                  </a:lnTo>
                  <a:lnTo>
                    <a:pt x="115" y="494"/>
                  </a:lnTo>
                  <a:lnTo>
                    <a:pt x="161" y="416"/>
                  </a:lnTo>
                  <a:lnTo>
                    <a:pt x="216" y="343"/>
                  </a:lnTo>
                  <a:lnTo>
                    <a:pt x="276" y="276"/>
                  </a:lnTo>
                  <a:lnTo>
                    <a:pt x="344" y="216"/>
                  </a:lnTo>
                  <a:lnTo>
                    <a:pt x="417" y="161"/>
                  </a:lnTo>
                  <a:lnTo>
                    <a:pt x="494" y="114"/>
                  </a:lnTo>
                  <a:lnTo>
                    <a:pt x="576" y="74"/>
                  </a:lnTo>
                  <a:lnTo>
                    <a:pt x="664" y="43"/>
                  </a:lnTo>
                  <a:lnTo>
                    <a:pt x="754" y="19"/>
                  </a:lnTo>
                  <a:lnTo>
                    <a:pt x="848" y="5"/>
                  </a:lnTo>
                  <a:lnTo>
                    <a:pt x="943" y="0"/>
                  </a:lnTo>
                  <a:close/>
                </a:path>
              </a:pathLst>
            </a:custGeom>
            <a:solidFill>
              <a:srgbClr val="FF8019"/>
            </a:solidFill>
            <a:ln w="0">
              <a:solidFill>
                <a:srgbClr val="FF801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5" name="Rectangle 74"/>
          <p:cNvSpPr/>
          <p:nvPr/>
        </p:nvSpPr>
        <p:spPr>
          <a:xfrm>
            <a:off x="4140759" y="4127372"/>
            <a:ext cx="20376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76" name="Rectangle 75"/>
          <p:cNvSpPr/>
          <p:nvPr/>
        </p:nvSpPr>
        <p:spPr>
          <a:xfrm>
            <a:off x="8603339" y="4063478"/>
            <a:ext cx="20376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77" name="Rectangle 76"/>
          <p:cNvSpPr/>
          <p:nvPr/>
        </p:nvSpPr>
        <p:spPr>
          <a:xfrm>
            <a:off x="1896004" y="1844948"/>
            <a:ext cx="20376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3095210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 flipH="1">
            <a:off x="695529" y="1669324"/>
            <a:ext cx="3386138" cy="3492500"/>
            <a:chOff x="7556500" y="1984375"/>
            <a:chExt cx="3386138" cy="3492500"/>
          </a:xfrm>
        </p:grpSpPr>
        <p:sp>
          <p:nvSpPr>
            <p:cNvPr id="55" name="Freeform 22"/>
            <p:cNvSpPr>
              <a:spLocks noEditPoints="1"/>
            </p:cNvSpPr>
            <p:nvPr/>
          </p:nvSpPr>
          <p:spPr bwMode="auto">
            <a:xfrm>
              <a:off x="7556500" y="2087563"/>
              <a:ext cx="3284538" cy="3286125"/>
            </a:xfrm>
            <a:custGeom>
              <a:avLst/>
              <a:gdLst>
                <a:gd name="T0" fmla="*/ 1657 w 4137"/>
                <a:gd name="T1" fmla="*/ 61 h 4142"/>
                <a:gd name="T2" fmla="*/ 1271 w 4137"/>
                <a:gd name="T3" fmla="*/ 181 h 4142"/>
                <a:gd name="T4" fmla="*/ 924 w 4137"/>
                <a:gd name="T5" fmla="*/ 369 h 4142"/>
                <a:gd name="T6" fmla="*/ 551 w 4137"/>
                <a:gd name="T7" fmla="*/ 692 h 4142"/>
                <a:gd name="T8" fmla="*/ 316 w 4137"/>
                <a:gd name="T9" fmla="*/ 1005 h 4142"/>
                <a:gd name="T10" fmla="*/ 111 w 4137"/>
                <a:gd name="T11" fmla="*/ 1462 h 4142"/>
                <a:gd name="T12" fmla="*/ 29 w 4137"/>
                <a:gd name="T13" fmla="*/ 1859 h 4142"/>
                <a:gd name="T14" fmla="*/ 29 w 4137"/>
                <a:gd name="T15" fmla="*/ 2281 h 4142"/>
                <a:gd name="T16" fmla="*/ 111 w 4137"/>
                <a:gd name="T17" fmla="*/ 2680 h 4142"/>
                <a:gd name="T18" fmla="*/ 316 w 4137"/>
                <a:gd name="T19" fmla="*/ 3137 h 4142"/>
                <a:gd name="T20" fmla="*/ 551 w 4137"/>
                <a:gd name="T21" fmla="*/ 3449 h 4142"/>
                <a:gd name="T22" fmla="*/ 921 w 4137"/>
                <a:gd name="T23" fmla="*/ 3771 h 4142"/>
                <a:gd name="T24" fmla="*/ 1271 w 4137"/>
                <a:gd name="T25" fmla="*/ 3961 h 4142"/>
                <a:gd name="T26" fmla="*/ 1657 w 4137"/>
                <a:gd name="T27" fmla="*/ 4081 h 4142"/>
                <a:gd name="T28" fmla="*/ 2123 w 4137"/>
                <a:gd name="T29" fmla="*/ 4123 h 4142"/>
                <a:gd name="T30" fmla="*/ 2480 w 4137"/>
                <a:gd name="T31" fmla="*/ 4081 h 4142"/>
                <a:gd name="T32" fmla="*/ 2957 w 4137"/>
                <a:gd name="T33" fmla="*/ 3920 h 4142"/>
                <a:gd name="T34" fmla="*/ 3295 w 4137"/>
                <a:gd name="T35" fmla="*/ 3716 h 4142"/>
                <a:gd name="T36" fmla="*/ 3652 w 4137"/>
                <a:gd name="T37" fmla="*/ 3376 h 4142"/>
                <a:gd name="T38" fmla="*/ 3871 w 4137"/>
                <a:gd name="T39" fmla="*/ 3050 h 4142"/>
                <a:gd name="T40" fmla="*/ 4055 w 4137"/>
                <a:gd name="T41" fmla="*/ 2583 h 4142"/>
                <a:gd name="T42" fmla="*/ 4116 w 4137"/>
                <a:gd name="T43" fmla="*/ 2177 h 4142"/>
                <a:gd name="T44" fmla="*/ 4095 w 4137"/>
                <a:gd name="T45" fmla="*/ 1757 h 4142"/>
                <a:gd name="T46" fmla="*/ 3995 w 4137"/>
                <a:gd name="T47" fmla="*/ 1366 h 4142"/>
                <a:gd name="T48" fmla="*/ 3771 w 4137"/>
                <a:gd name="T49" fmla="*/ 924 h 4142"/>
                <a:gd name="T50" fmla="*/ 3519 w 4137"/>
                <a:gd name="T51" fmla="*/ 620 h 4142"/>
                <a:gd name="T52" fmla="*/ 3213 w 4137"/>
                <a:gd name="T53" fmla="*/ 369 h 4142"/>
                <a:gd name="T54" fmla="*/ 2773 w 4137"/>
                <a:gd name="T55" fmla="*/ 143 h 4142"/>
                <a:gd name="T56" fmla="*/ 2383 w 4137"/>
                <a:gd name="T57" fmla="*/ 43 h 4142"/>
                <a:gd name="T58" fmla="*/ 2069 w 4137"/>
                <a:gd name="T59" fmla="*/ 0 h 4142"/>
                <a:gd name="T60" fmla="*/ 2484 w 4137"/>
                <a:gd name="T61" fmla="*/ 42 h 4142"/>
                <a:gd name="T62" fmla="*/ 2875 w 4137"/>
                <a:gd name="T63" fmla="*/ 163 h 4142"/>
                <a:gd name="T64" fmla="*/ 3227 w 4137"/>
                <a:gd name="T65" fmla="*/ 355 h 4142"/>
                <a:gd name="T66" fmla="*/ 3600 w 4137"/>
                <a:gd name="T67" fmla="*/ 678 h 4142"/>
                <a:gd name="T68" fmla="*/ 3839 w 4137"/>
                <a:gd name="T69" fmla="*/ 999 h 4142"/>
                <a:gd name="T70" fmla="*/ 4044 w 4137"/>
                <a:gd name="T71" fmla="*/ 1455 h 4142"/>
                <a:gd name="T72" fmla="*/ 4127 w 4137"/>
                <a:gd name="T73" fmla="*/ 1859 h 4142"/>
                <a:gd name="T74" fmla="*/ 4127 w 4137"/>
                <a:gd name="T75" fmla="*/ 2281 h 4142"/>
                <a:gd name="T76" fmla="*/ 4044 w 4137"/>
                <a:gd name="T77" fmla="*/ 2687 h 4142"/>
                <a:gd name="T78" fmla="*/ 3839 w 4137"/>
                <a:gd name="T79" fmla="*/ 3143 h 4142"/>
                <a:gd name="T80" fmla="*/ 3600 w 4137"/>
                <a:gd name="T81" fmla="*/ 3462 h 4142"/>
                <a:gd name="T82" fmla="*/ 3227 w 4137"/>
                <a:gd name="T83" fmla="*/ 3787 h 4142"/>
                <a:gd name="T84" fmla="*/ 2875 w 4137"/>
                <a:gd name="T85" fmla="*/ 3979 h 4142"/>
                <a:gd name="T86" fmla="*/ 2484 w 4137"/>
                <a:gd name="T87" fmla="*/ 4100 h 4142"/>
                <a:gd name="T88" fmla="*/ 2016 w 4137"/>
                <a:gd name="T89" fmla="*/ 4142 h 4142"/>
                <a:gd name="T90" fmla="*/ 1649 w 4137"/>
                <a:gd name="T91" fmla="*/ 4099 h 4142"/>
                <a:gd name="T92" fmla="*/ 1172 w 4137"/>
                <a:gd name="T93" fmla="*/ 3937 h 4142"/>
                <a:gd name="T94" fmla="*/ 829 w 4137"/>
                <a:gd name="T95" fmla="*/ 3729 h 4142"/>
                <a:gd name="T96" fmla="*/ 473 w 4137"/>
                <a:gd name="T97" fmla="*/ 3389 h 4142"/>
                <a:gd name="T98" fmla="*/ 249 w 4137"/>
                <a:gd name="T99" fmla="*/ 3057 h 4142"/>
                <a:gd name="T100" fmla="*/ 65 w 4137"/>
                <a:gd name="T101" fmla="*/ 2589 h 4142"/>
                <a:gd name="T102" fmla="*/ 3 w 4137"/>
                <a:gd name="T103" fmla="*/ 2177 h 4142"/>
                <a:gd name="T104" fmla="*/ 24 w 4137"/>
                <a:gd name="T105" fmla="*/ 1757 h 4142"/>
                <a:gd name="T106" fmla="*/ 125 w 4137"/>
                <a:gd name="T107" fmla="*/ 1359 h 4142"/>
                <a:gd name="T108" fmla="*/ 352 w 4137"/>
                <a:gd name="T109" fmla="*/ 915 h 4142"/>
                <a:gd name="T110" fmla="*/ 605 w 4137"/>
                <a:gd name="T111" fmla="*/ 606 h 4142"/>
                <a:gd name="T112" fmla="*/ 913 w 4137"/>
                <a:gd name="T113" fmla="*/ 353 h 4142"/>
                <a:gd name="T114" fmla="*/ 1357 w 4137"/>
                <a:gd name="T115" fmla="*/ 126 h 4142"/>
                <a:gd name="T116" fmla="*/ 1756 w 4137"/>
                <a:gd name="T117" fmla="*/ 24 h 4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37" h="4142">
                  <a:moveTo>
                    <a:pt x="2069" y="19"/>
                  </a:moveTo>
                  <a:lnTo>
                    <a:pt x="1963" y="22"/>
                  </a:lnTo>
                  <a:lnTo>
                    <a:pt x="1859" y="30"/>
                  </a:lnTo>
                  <a:lnTo>
                    <a:pt x="1756" y="43"/>
                  </a:lnTo>
                  <a:lnTo>
                    <a:pt x="1657" y="61"/>
                  </a:lnTo>
                  <a:lnTo>
                    <a:pt x="1657" y="61"/>
                  </a:lnTo>
                  <a:lnTo>
                    <a:pt x="1559" y="83"/>
                  </a:lnTo>
                  <a:lnTo>
                    <a:pt x="1460" y="111"/>
                  </a:lnTo>
                  <a:lnTo>
                    <a:pt x="1365" y="143"/>
                  </a:lnTo>
                  <a:lnTo>
                    <a:pt x="1271" y="181"/>
                  </a:lnTo>
                  <a:lnTo>
                    <a:pt x="1180" y="222"/>
                  </a:lnTo>
                  <a:lnTo>
                    <a:pt x="1091" y="267"/>
                  </a:lnTo>
                  <a:lnTo>
                    <a:pt x="1005" y="317"/>
                  </a:lnTo>
                  <a:lnTo>
                    <a:pt x="924" y="369"/>
                  </a:lnTo>
                  <a:lnTo>
                    <a:pt x="924" y="369"/>
                  </a:lnTo>
                  <a:lnTo>
                    <a:pt x="843" y="426"/>
                  </a:lnTo>
                  <a:lnTo>
                    <a:pt x="765" y="488"/>
                  </a:lnTo>
                  <a:lnTo>
                    <a:pt x="691" y="552"/>
                  </a:lnTo>
                  <a:lnTo>
                    <a:pt x="619" y="620"/>
                  </a:lnTo>
                  <a:lnTo>
                    <a:pt x="551" y="692"/>
                  </a:lnTo>
                  <a:lnTo>
                    <a:pt x="487" y="766"/>
                  </a:lnTo>
                  <a:lnTo>
                    <a:pt x="425" y="844"/>
                  </a:lnTo>
                  <a:lnTo>
                    <a:pt x="368" y="925"/>
                  </a:lnTo>
                  <a:lnTo>
                    <a:pt x="367" y="924"/>
                  </a:lnTo>
                  <a:lnTo>
                    <a:pt x="316" y="1005"/>
                  </a:lnTo>
                  <a:lnTo>
                    <a:pt x="267" y="1092"/>
                  </a:lnTo>
                  <a:lnTo>
                    <a:pt x="221" y="1180"/>
                  </a:lnTo>
                  <a:lnTo>
                    <a:pt x="180" y="1272"/>
                  </a:lnTo>
                  <a:lnTo>
                    <a:pt x="143" y="1366"/>
                  </a:lnTo>
                  <a:lnTo>
                    <a:pt x="111" y="1462"/>
                  </a:lnTo>
                  <a:lnTo>
                    <a:pt x="83" y="1559"/>
                  </a:lnTo>
                  <a:lnTo>
                    <a:pt x="60" y="1659"/>
                  </a:lnTo>
                  <a:lnTo>
                    <a:pt x="60" y="1659"/>
                  </a:lnTo>
                  <a:lnTo>
                    <a:pt x="43" y="1757"/>
                  </a:lnTo>
                  <a:lnTo>
                    <a:pt x="29" y="1859"/>
                  </a:lnTo>
                  <a:lnTo>
                    <a:pt x="21" y="1965"/>
                  </a:lnTo>
                  <a:lnTo>
                    <a:pt x="20" y="2017"/>
                  </a:lnTo>
                  <a:lnTo>
                    <a:pt x="19" y="2070"/>
                  </a:lnTo>
                  <a:lnTo>
                    <a:pt x="21" y="2177"/>
                  </a:lnTo>
                  <a:lnTo>
                    <a:pt x="29" y="2281"/>
                  </a:lnTo>
                  <a:lnTo>
                    <a:pt x="43" y="2384"/>
                  </a:lnTo>
                  <a:lnTo>
                    <a:pt x="60" y="2483"/>
                  </a:lnTo>
                  <a:lnTo>
                    <a:pt x="60" y="2483"/>
                  </a:lnTo>
                  <a:lnTo>
                    <a:pt x="83" y="2583"/>
                  </a:lnTo>
                  <a:lnTo>
                    <a:pt x="111" y="2680"/>
                  </a:lnTo>
                  <a:lnTo>
                    <a:pt x="143" y="2776"/>
                  </a:lnTo>
                  <a:lnTo>
                    <a:pt x="180" y="2870"/>
                  </a:lnTo>
                  <a:lnTo>
                    <a:pt x="221" y="2960"/>
                  </a:lnTo>
                  <a:lnTo>
                    <a:pt x="267" y="3050"/>
                  </a:lnTo>
                  <a:lnTo>
                    <a:pt x="316" y="3137"/>
                  </a:lnTo>
                  <a:lnTo>
                    <a:pt x="368" y="3217"/>
                  </a:lnTo>
                  <a:lnTo>
                    <a:pt x="368" y="3217"/>
                  </a:lnTo>
                  <a:lnTo>
                    <a:pt x="425" y="3297"/>
                  </a:lnTo>
                  <a:lnTo>
                    <a:pt x="487" y="3376"/>
                  </a:lnTo>
                  <a:lnTo>
                    <a:pt x="551" y="3449"/>
                  </a:lnTo>
                  <a:lnTo>
                    <a:pt x="619" y="3521"/>
                  </a:lnTo>
                  <a:lnTo>
                    <a:pt x="691" y="3589"/>
                  </a:lnTo>
                  <a:lnTo>
                    <a:pt x="765" y="3654"/>
                  </a:lnTo>
                  <a:lnTo>
                    <a:pt x="843" y="3716"/>
                  </a:lnTo>
                  <a:lnTo>
                    <a:pt x="921" y="3771"/>
                  </a:lnTo>
                  <a:lnTo>
                    <a:pt x="921" y="3771"/>
                  </a:lnTo>
                  <a:lnTo>
                    <a:pt x="1005" y="3825"/>
                  </a:lnTo>
                  <a:lnTo>
                    <a:pt x="1091" y="3875"/>
                  </a:lnTo>
                  <a:lnTo>
                    <a:pt x="1180" y="3920"/>
                  </a:lnTo>
                  <a:lnTo>
                    <a:pt x="1271" y="3961"/>
                  </a:lnTo>
                  <a:lnTo>
                    <a:pt x="1365" y="3999"/>
                  </a:lnTo>
                  <a:lnTo>
                    <a:pt x="1460" y="4031"/>
                  </a:lnTo>
                  <a:lnTo>
                    <a:pt x="1559" y="4059"/>
                  </a:lnTo>
                  <a:lnTo>
                    <a:pt x="1657" y="4081"/>
                  </a:lnTo>
                  <a:lnTo>
                    <a:pt x="1657" y="4081"/>
                  </a:lnTo>
                  <a:lnTo>
                    <a:pt x="1756" y="4099"/>
                  </a:lnTo>
                  <a:lnTo>
                    <a:pt x="1859" y="4112"/>
                  </a:lnTo>
                  <a:lnTo>
                    <a:pt x="1963" y="4120"/>
                  </a:lnTo>
                  <a:lnTo>
                    <a:pt x="2016" y="4123"/>
                  </a:lnTo>
                  <a:lnTo>
                    <a:pt x="2123" y="4123"/>
                  </a:lnTo>
                  <a:lnTo>
                    <a:pt x="2175" y="4120"/>
                  </a:lnTo>
                  <a:lnTo>
                    <a:pt x="2280" y="4112"/>
                  </a:lnTo>
                  <a:lnTo>
                    <a:pt x="2383" y="4099"/>
                  </a:lnTo>
                  <a:lnTo>
                    <a:pt x="2480" y="4081"/>
                  </a:lnTo>
                  <a:lnTo>
                    <a:pt x="2480" y="4081"/>
                  </a:lnTo>
                  <a:lnTo>
                    <a:pt x="2580" y="4059"/>
                  </a:lnTo>
                  <a:lnTo>
                    <a:pt x="2677" y="4031"/>
                  </a:lnTo>
                  <a:lnTo>
                    <a:pt x="2773" y="3999"/>
                  </a:lnTo>
                  <a:lnTo>
                    <a:pt x="2867" y="3961"/>
                  </a:lnTo>
                  <a:lnTo>
                    <a:pt x="2957" y="3920"/>
                  </a:lnTo>
                  <a:lnTo>
                    <a:pt x="3047" y="3875"/>
                  </a:lnTo>
                  <a:lnTo>
                    <a:pt x="3132" y="3825"/>
                  </a:lnTo>
                  <a:lnTo>
                    <a:pt x="3216" y="3771"/>
                  </a:lnTo>
                  <a:lnTo>
                    <a:pt x="3216" y="3771"/>
                  </a:lnTo>
                  <a:lnTo>
                    <a:pt x="3295" y="3716"/>
                  </a:lnTo>
                  <a:lnTo>
                    <a:pt x="3372" y="3654"/>
                  </a:lnTo>
                  <a:lnTo>
                    <a:pt x="3447" y="3589"/>
                  </a:lnTo>
                  <a:lnTo>
                    <a:pt x="3519" y="3521"/>
                  </a:lnTo>
                  <a:lnTo>
                    <a:pt x="3587" y="3449"/>
                  </a:lnTo>
                  <a:lnTo>
                    <a:pt x="3652" y="3376"/>
                  </a:lnTo>
                  <a:lnTo>
                    <a:pt x="3712" y="3297"/>
                  </a:lnTo>
                  <a:lnTo>
                    <a:pt x="3769" y="3217"/>
                  </a:lnTo>
                  <a:lnTo>
                    <a:pt x="3769" y="3217"/>
                  </a:lnTo>
                  <a:lnTo>
                    <a:pt x="3821" y="3137"/>
                  </a:lnTo>
                  <a:lnTo>
                    <a:pt x="3871" y="3050"/>
                  </a:lnTo>
                  <a:lnTo>
                    <a:pt x="3916" y="2960"/>
                  </a:lnTo>
                  <a:lnTo>
                    <a:pt x="3957" y="2870"/>
                  </a:lnTo>
                  <a:lnTo>
                    <a:pt x="3995" y="2776"/>
                  </a:lnTo>
                  <a:lnTo>
                    <a:pt x="4027" y="2680"/>
                  </a:lnTo>
                  <a:lnTo>
                    <a:pt x="4055" y="2583"/>
                  </a:lnTo>
                  <a:lnTo>
                    <a:pt x="4077" y="2483"/>
                  </a:lnTo>
                  <a:lnTo>
                    <a:pt x="4077" y="2483"/>
                  </a:lnTo>
                  <a:lnTo>
                    <a:pt x="4095" y="2384"/>
                  </a:lnTo>
                  <a:lnTo>
                    <a:pt x="4108" y="2281"/>
                  </a:lnTo>
                  <a:lnTo>
                    <a:pt x="4116" y="2177"/>
                  </a:lnTo>
                  <a:lnTo>
                    <a:pt x="4119" y="2124"/>
                  </a:lnTo>
                  <a:lnTo>
                    <a:pt x="4119" y="2017"/>
                  </a:lnTo>
                  <a:lnTo>
                    <a:pt x="4116" y="1965"/>
                  </a:lnTo>
                  <a:lnTo>
                    <a:pt x="4108" y="1859"/>
                  </a:lnTo>
                  <a:lnTo>
                    <a:pt x="4095" y="1757"/>
                  </a:lnTo>
                  <a:lnTo>
                    <a:pt x="4077" y="1659"/>
                  </a:lnTo>
                  <a:lnTo>
                    <a:pt x="4077" y="1659"/>
                  </a:lnTo>
                  <a:lnTo>
                    <a:pt x="4055" y="1559"/>
                  </a:lnTo>
                  <a:lnTo>
                    <a:pt x="4027" y="1462"/>
                  </a:lnTo>
                  <a:lnTo>
                    <a:pt x="3995" y="1366"/>
                  </a:lnTo>
                  <a:lnTo>
                    <a:pt x="3957" y="1272"/>
                  </a:lnTo>
                  <a:lnTo>
                    <a:pt x="3916" y="1180"/>
                  </a:lnTo>
                  <a:lnTo>
                    <a:pt x="3871" y="1092"/>
                  </a:lnTo>
                  <a:lnTo>
                    <a:pt x="3821" y="1005"/>
                  </a:lnTo>
                  <a:lnTo>
                    <a:pt x="3771" y="924"/>
                  </a:lnTo>
                  <a:lnTo>
                    <a:pt x="3769" y="925"/>
                  </a:lnTo>
                  <a:lnTo>
                    <a:pt x="3712" y="844"/>
                  </a:lnTo>
                  <a:lnTo>
                    <a:pt x="3652" y="766"/>
                  </a:lnTo>
                  <a:lnTo>
                    <a:pt x="3587" y="692"/>
                  </a:lnTo>
                  <a:lnTo>
                    <a:pt x="3519" y="620"/>
                  </a:lnTo>
                  <a:lnTo>
                    <a:pt x="3447" y="552"/>
                  </a:lnTo>
                  <a:lnTo>
                    <a:pt x="3372" y="488"/>
                  </a:lnTo>
                  <a:lnTo>
                    <a:pt x="3295" y="426"/>
                  </a:lnTo>
                  <a:lnTo>
                    <a:pt x="3213" y="369"/>
                  </a:lnTo>
                  <a:lnTo>
                    <a:pt x="3213" y="369"/>
                  </a:lnTo>
                  <a:lnTo>
                    <a:pt x="3132" y="317"/>
                  </a:lnTo>
                  <a:lnTo>
                    <a:pt x="3047" y="267"/>
                  </a:lnTo>
                  <a:lnTo>
                    <a:pt x="2957" y="222"/>
                  </a:lnTo>
                  <a:lnTo>
                    <a:pt x="2867" y="181"/>
                  </a:lnTo>
                  <a:lnTo>
                    <a:pt x="2773" y="143"/>
                  </a:lnTo>
                  <a:lnTo>
                    <a:pt x="2677" y="111"/>
                  </a:lnTo>
                  <a:lnTo>
                    <a:pt x="2580" y="83"/>
                  </a:lnTo>
                  <a:lnTo>
                    <a:pt x="2480" y="61"/>
                  </a:lnTo>
                  <a:lnTo>
                    <a:pt x="2480" y="61"/>
                  </a:lnTo>
                  <a:lnTo>
                    <a:pt x="2383" y="43"/>
                  </a:lnTo>
                  <a:lnTo>
                    <a:pt x="2280" y="30"/>
                  </a:lnTo>
                  <a:lnTo>
                    <a:pt x="2175" y="22"/>
                  </a:lnTo>
                  <a:lnTo>
                    <a:pt x="2123" y="20"/>
                  </a:lnTo>
                  <a:lnTo>
                    <a:pt x="2069" y="19"/>
                  </a:lnTo>
                  <a:close/>
                  <a:moveTo>
                    <a:pt x="2069" y="0"/>
                  </a:moveTo>
                  <a:lnTo>
                    <a:pt x="2123" y="2"/>
                  </a:lnTo>
                  <a:lnTo>
                    <a:pt x="2175" y="3"/>
                  </a:lnTo>
                  <a:lnTo>
                    <a:pt x="2280" y="11"/>
                  </a:lnTo>
                  <a:lnTo>
                    <a:pt x="2383" y="24"/>
                  </a:lnTo>
                  <a:lnTo>
                    <a:pt x="2484" y="42"/>
                  </a:lnTo>
                  <a:lnTo>
                    <a:pt x="2488" y="43"/>
                  </a:lnTo>
                  <a:lnTo>
                    <a:pt x="2588" y="66"/>
                  </a:lnTo>
                  <a:lnTo>
                    <a:pt x="2685" y="94"/>
                  </a:lnTo>
                  <a:lnTo>
                    <a:pt x="2781" y="126"/>
                  </a:lnTo>
                  <a:lnTo>
                    <a:pt x="2875" y="163"/>
                  </a:lnTo>
                  <a:lnTo>
                    <a:pt x="2965" y="205"/>
                  </a:lnTo>
                  <a:lnTo>
                    <a:pt x="3055" y="250"/>
                  </a:lnTo>
                  <a:lnTo>
                    <a:pt x="3140" y="299"/>
                  </a:lnTo>
                  <a:lnTo>
                    <a:pt x="3224" y="353"/>
                  </a:lnTo>
                  <a:lnTo>
                    <a:pt x="3227" y="355"/>
                  </a:lnTo>
                  <a:lnTo>
                    <a:pt x="3308" y="413"/>
                  </a:lnTo>
                  <a:lnTo>
                    <a:pt x="3385" y="474"/>
                  </a:lnTo>
                  <a:lnTo>
                    <a:pt x="3460" y="538"/>
                  </a:lnTo>
                  <a:lnTo>
                    <a:pt x="3532" y="606"/>
                  </a:lnTo>
                  <a:lnTo>
                    <a:pt x="3600" y="678"/>
                  </a:lnTo>
                  <a:lnTo>
                    <a:pt x="3665" y="753"/>
                  </a:lnTo>
                  <a:lnTo>
                    <a:pt x="3725" y="831"/>
                  </a:lnTo>
                  <a:lnTo>
                    <a:pt x="3783" y="912"/>
                  </a:lnTo>
                  <a:lnTo>
                    <a:pt x="3785" y="915"/>
                  </a:lnTo>
                  <a:lnTo>
                    <a:pt x="3839" y="999"/>
                  </a:lnTo>
                  <a:lnTo>
                    <a:pt x="3888" y="1085"/>
                  </a:lnTo>
                  <a:lnTo>
                    <a:pt x="3933" y="1174"/>
                  </a:lnTo>
                  <a:lnTo>
                    <a:pt x="3975" y="1266"/>
                  </a:lnTo>
                  <a:lnTo>
                    <a:pt x="4012" y="1359"/>
                  </a:lnTo>
                  <a:lnTo>
                    <a:pt x="4044" y="1455"/>
                  </a:lnTo>
                  <a:lnTo>
                    <a:pt x="4072" y="1553"/>
                  </a:lnTo>
                  <a:lnTo>
                    <a:pt x="4095" y="1653"/>
                  </a:lnTo>
                  <a:lnTo>
                    <a:pt x="4096" y="1655"/>
                  </a:lnTo>
                  <a:lnTo>
                    <a:pt x="4113" y="1757"/>
                  </a:lnTo>
                  <a:lnTo>
                    <a:pt x="4127" y="1859"/>
                  </a:lnTo>
                  <a:lnTo>
                    <a:pt x="4135" y="1965"/>
                  </a:lnTo>
                  <a:lnTo>
                    <a:pt x="4137" y="2017"/>
                  </a:lnTo>
                  <a:lnTo>
                    <a:pt x="4137" y="2124"/>
                  </a:lnTo>
                  <a:lnTo>
                    <a:pt x="4135" y="2177"/>
                  </a:lnTo>
                  <a:lnTo>
                    <a:pt x="4127" y="2281"/>
                  </a:lnTo>
                  <a:lnTo>
                    <a:pt x="4113" y="2384"/>
                  </a:lnTo>
                  <a:lnTo>
                    <a:pt x="4096" y="2487"/>
                  </a:lnTo>
                  <a:lnTo>
                    <a:pt x="4095" y="2489"/>
                  </a:lnTo>
                  <a:lnTo>
                    <a:pt x="4072" y="2589"/>
                  </a:lnTo>
                  <a:lnTo>
                    <a:pt x="4044" y="2687"/>
                  </a:lnTo>
                  <a:lnTo>
                    <a:pt x="4012" y="2783"/>
                  </a:lnTo>
                  <a:lnTo>
                    <a:pt x="3975" y="2876"/>
                  </a:lnTo>
                  <a:lnTo>
                    <a:pt x="3933" y="2967"/>
                  </a:lnTo>
                  <a:lnTo>
                    <a:pt x="3888" y="3057"/>
                  </a:lnTo>
                  <a:lnTo>
                    <a:pt x="3839" y="3143"/>
                  </a:lnTo>
                  <a:lnTo>
                    <a:pt x="3785" y="3226"/>
                  </a:lnTo>
                  <a:lnTo>
                    <a:pt x="3783" y="3230"/>
                  </a:lnTo>
                  <a:lnTo>
                    <a:pt x="3725" y="3310"/>
                  </a:lnTo>
                  <a:lnTo>
                    <a:pt x="3665" y="3389"/>
                  </a:lnTo>
                  <a:lnTo>
                    <a:pt x="3600" y="3462"/>
                  </a:lnTo>
                  <a:lnTo>
                    <a:pt x="3532" y="3534"/>
                  </a:lnTo>
                  <a:lnTo>
                    <a:pt x="3460" y="3602"/>
                  </a:lnTo>
                  <a:lnTo>
                    <a:pt x="3385" y="3668"/>
                  </a:lnTo>
                  <a:lnTo>
                    <a:pt x="3308" y="3729"/>
                  </a:lnTo>
                  <a:lnTo>
                    <a:pt x="3227" y="3787"/>
                  </a:lnTo>
                  <a:lnTo>
                    <a:pt x="3224" y="3788"/>
                  </a:lnTo>
                  <a:lnTo>
                    <a:pt x="3140" y="3843"/>
                  </a:lnTo>
                  <a:lnTo>
                    <a:pt x="3055" y="3892"/>
                  </a:lnTo>
                  <a:lnTo>
                    <a:pt x="2965" y="3937"/>
                  </a:lnTo>
                  <a:lnTo>
                    <a:pt x="2875" y="3979"/>
                  </a:lnTo>
                  <a:lnTo>
                    <a:pt x="2781" y="4016"/>
                  </a:lnTo>
                  <a:lnTo>
                    <a:pt x="2685" y="4048"/>
                  </a:lnTo>
                  <a:lnTo>
                    <a:pt x="2588" y="4076"/>
                  </a:lnTo>
                  <a:lnTo>
                    <a:pt x="2488" y="4099"/>
                  </a:lnTo>
                  <a:lnTo>
                    <a:pt x="2484" y="4100"/>
                  </a:lnTo>
                  <a:lnTo>
                    <a:pt x="2383" y="4118"/>
                  </a:lnTo>
                  <a:lnTo>
                    <a:pt x="2280" y="4131"/>
                  </a:lnTo>
                  <a:lnTo>
                    <a:pt x="2175" y="4139"/>
                  </a:lnTo>
                  <a:lnTo>
                    <a:pt x="2123" y="4142"/>
                  </a:lnTo>
                  <a:lnTo>
                    <a:pt x="2016" y="4142"/>
                  </a:lnTo>
                  <a:lnTo>
                    <a:pt x="1963" y="4139"/>
                  </a:lnTo>
                  <a:lnTo>
                    <a:pt x="1859" y="4131"/>
                  </a:lnTo>
                  <a:lnTo>
                    <a:pt x="1756" y="4118"/>
                  </a:lnTo>
                  <a:lnTo>
                    <a:pt x="1653" y="4100"/>
                  </a:lnTo>
                  <a:lnTo>
                    <a:pt x="1649" y="4099"/>
                  </a:lnTo>
                  <a:lnTo>
                    <a:pt x="1551" y="4076"/>
                  </a:lnTo>
                  <a:lnTo>
                    <a:pt x="1452" y="4048"/>
                  </a:lnTo>
                  <a:lnTo>
                    <a:pt x="1357" y="4016"/>
                  </a:lnTo>
                  <a:lnTo>
                    <a:pt x="1263" y="3979"/>
                  </a:lnTo>
                  <a:lnTo>
                    <a:pt x="1172" y="3937"/>
                  </a:lnTo>
                  <a:lnTo>
                    <a:pt x="1083" y="3892"/>
                  </a:lnTo>
                  <a:lnTo>
                    <a:pt x="997" y="3843"/>
                  </a:lnTo>
                  <a:lnTo>
                    <a:pt x="913" y="3788"/>
                  </a:lnTo>
                  <a:lnTo>
                    <a:pt x="911" y="3787"/>
                  </a:lnTo>
                  <a:lnTo>
                    <a:pt x="829" y="3729"/>
                  </a:lnTo>
                  <a:lnTo>
                    <a:pt x="752" y="3668"/>
                  </a:lnTo>
                  <a:lnTo>
                    <a:pt x="677" y="3602"/>
                  </a:lnTo>
                  <a:lnTo>
                    <a:pt x="605" y="3534"/>
                  </a:lnTo>
                  <a:lnTo>
                    <a:pt x="537" y="3462"/>
                  </a:lnTo>
                  <a:lnTo>
                    <a:pt x="473" y="3389"/>
                  </a:lnTo>
                  <a:lnTo>
                    <a:pt x="412" y="3310"/>
                  </a:lnTo>
                  <a:lnTo>
                    <a:pt x="355" y="3230"/>
                  </a:lnTo>
                  <a:lnTo>
                    <a:pt x="352" y="3226"/>
                  </a:lnTo>
                  <a:lnTo>
                    <a:pt x="299" y="3143"/>
                  </a:lnTo>
                  <a:lnTo>
                    <a:pt x="249" y="3057"/>
                  </a:lnTo>
                  <a:lnTo>
                    <a:pt x="204" y="2967"/>
                  </a:lnTo>
                  <a:lnTo>
                    <a:pt x="163" y="2876"/>
                  </a:lnTo>
                  <a:lnTo>
                    <a:pt x="125" y="2783"/>
                  </a:lnTo>
                  <a:lnTo>
                    <a:pt x="93" y="2687"/>
                  </a:lnTo>
                  <a:lnTo>
                    <a:pt x="65" y="2589"/>
                  </a:lnTo>
                  <a:lnTo>
                    <a:pt x="43" y="2489"/>
                  </a:lnTo>
                  <a:lnTo>
                    <a:pt x="41" y="2487"/>
                  </a:lnTo>
                  <a:lnTo>
                    <a:pt x="24" y="2384"/>
                  </a:lnTo>
                  <a:lnTo>
                    <a:pt x="11" y="2281"/>
                  </a:lnTo>
                  <a:lnTo>
                    <a:pt x="3" y="2177"/>
                  </a:lnTo>
                  <a:lnTo>
                    <a:pt x="0" y="2070"/>
                  </a:lnTo>
                  <a:lnTo>
                    <a:pt x="1" y="2017"/>
                  </a:lnTo>
                  <a:lnTo>
                    <a:pt x="3" y="1965"/>
                  </a:lnTo>
                  <a:lnTo>
                    <a:pt x="11" y="1859"/>
                  </a:lnTo>
                  <a:lnTo>
                    <a:pt x="24" y="1757"/>
                  </a:lnTo>
                  <a:lnTo>
                    <a:pt x="41" y="1655"/>
                  </a:lnTo>
                  <a:lnTo>
                    <a:pt x="43" y="1653"/>
                  </a:lnTo>
                  <a:lnTo>
                    <a:pt x="65" y="1553"/>
                  </a:lnTo>
                  <a:lnTo>
                    <a:pt x="93" y="1455"/>
                  </a:lnTo>
                  <a:lnTo>
                    <a:pt x="125" y="1359"/>
                  </a:lnTo>
                  <a:lnTo>
                    <a:pt x="163" y="1266"/>
                  </a:lnTo>
                  <a:lnTo>
                    <a:pt x="204" y="1174"/>
                  </a:lnTo>
                  <a:lnTo>
                    <a:pt x="249" y="1085"/>
                  </a:lnTo>
                  <a:lnTo>
                    <a:pt x="299" y="999"/>
                  </a:lnTo>
                  <a:lnTo>
                    <a:pt x="352" y="915"/>
                  </a:lnTo>
                  <a:lnTo>
                    <a:pt x="355" y="912"/>
                  </a:lnTo>
                  <a:lnTo>
                    <a:pt x="412" y="831"/>
                  </a:lnTo>
                  <a:lnTo>
                    <a:pt x="473" y="753"/>
                  </a:lnTo>
                  <a:lnTo>
                    <a:pt x="537" y="678"/>
                  </a:lnTo>
                  <a:lnTo>
                    <a:pt x="605" y="606"/>
                  </a:lnTo>
                  <a:lnTo>
                    <a:pt x="677" y="538"/>
                  </a:lnTo>
                  <a:lnTo>
                    <a:pt x="752" y="474"/>
                  </a:lnTo>
                  <a:lnTo>
                    <a:pt x="829" y="413"/>
                  </a:lnTo>
                  <a:lnTo>
                    <a:pt x="911" y="355"/>
                  </a:lnTo>
                  <a:lnTo>
                    <a:pt x="913" y="353"/>
                  </a:lnTo>
                  <a:lnTo>
                    <a:pt x="997" y="299"/>
                  </a:lnTo>
                  <a:lnTo>
                    <a:pt x="1083" y="250"/>
                  </a:lnTo>
                  <a:lnTo>
                    <a:pt x="1172" y="205"/>
                  </a:lnTo>
                  <a:lnTo>
                    <a:pt x="1263" y="163"/>
                  </a:lnTo>
                  <a:lnTo>
                    <a:pt x="1357" y="126"/>
                  </a:lnTo>
                  <a:lnTo>
                    <a:pt x="1452" y="94"/>
                  </a:lnTo>
                  <a:lnTo>
                    <a:pt x="1551" y="66"/>
                  </a:lnTo>
                  <a:lnTo>
                    <a:pt x="1649" y="43"/>
                  </a:lnTo>
                  <a:lnTo>
                    <a:pt x="1653" y="42"/>
                  </a:lnTo>
                  <a:lnTo>
                    <a:pt x="1756" y="24"/>
                  </a:lnTo>
                  <a:lnTo>
                    <a:pt x="1859" y="11"/>
                  </a:lnTo>
                  <a:lnTo>
                    <a:pt x="1963" y="3"/>
                  </a:lnTo>
                  <a:lnTo>
                    <a:pt x="2069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"/>
            <p:cNvSpPr>
              <a:spLocks noEditPoints="1"/>
            </p:cNvSpPr>
            <p:nvPr/>
          </p:nvSpPr>
          <p:spPr bwMode="auto">
            <a:xfrm>
              <a:off x="7918450" y="2447925"/>
              <a:ext cx="2560638" cy="2563813"/>
            </a:xfrm>
            <a:custGeom>
              <a:avLst/>
              <a:gdLst>
                <a:gd name="T0" fmla="*/ 1289 w 3227"/>
                <a:gd name="T1" fmla="*/ 52 h 3229"/>
                <a:gd name="T2" fmla="*/ 992 w 3227"/>
                <a:gd name="T3" fmla="*/ 144 h 3229"/>
                <a:gd name="T4" fmla="*/ 723 w 3227"/>
                <a:gd name="T5" fmla="*/ 290 h 3229"/>
                <a:gd name="T6" fmla="*/ 432 w 3227"/>
                <a:gd name="T7" fmla="*/ 543 h 3229"/>
                <a:gd name="T8" fmla="*/ 211 w 3227"/>
                <a:gd name="T9" fmla="*/ 852 h 3229"/>
                <a:gd name="T10" fmla="*/ 68 w 3227"/>
                <a:gd name="T11" fmla="*/ 1217 h 3229"/>
                <a:gd name="T12" fmla="*/ 21 w 3227"/>
                <a:gd name="T13" fmla="*/ 1532 h 3229"/>
                <a:gd name="T14" fmla="*/ 51 w 3227"/>
                <a:gd name="T15" fmla="*/ 1935 h 3229"/>
                <a:gd name="T16" fmla="*/ 144 w 3227"/>
                <a:gd name="T17" fmla="*/ 2236 h 3229"/>
                <a:gd name="T18" fmla="*/ 292 w 3227"/>
                <a:gd name="T19" fmla="*/ 2508 h 3229"/>
                <a:gd name="T20" fmla="*/ 541 w 3227"/>
                <a:gd name="T21" fmla="*/ 2797 h 3229"/>
                <a:gd name="T22" fmla="*/ 785 w 3227"/>
                <a:gd name="T23" fmla="*/ 2980 h 3229"/>
                <a:gd name="T24" fmla="*/ 1140 w 3227"/>
                <a:gd name="T25" fmla="*/ 3140 h 3229"/>
                <a:gd name="T26" fmla="*/ 1449 w 3227"/>
                <a:gd name="T27" fmla="*/ 3202 h 3229"/>
                <a:gd name="T28" fmla="*/ 1857 w 3227"/>
                <a:gd name="T29" fmla="*/ 3192 h 3229"/>
                <a:gd name="T30" fmla="*/ 2161 w 3227"/>
                <a:gd name="T31" fmla="*/ 3114 h 3229"/>
                <a:gd name="T32" fmla="*/ 2503 w 3227"/>
                <a:gd name="T33" fmla="*/ 2940 h 3229"/>
                <a:gd name="T34" fmla="*/ 2740 w 3227"/>
                <a:gd name="T35" fmla="*/ 2743 h 3229"/>
                <a:gd name="T36" fmla="*/ 2936 w 3227"/>
                <a:gd name="T37" fmla="*/ 2506 h 3229"/>
                <a:gd name="T38" fmla="*/ 3111 w 3227"/>
                <a:gd name="T39" fmla="*/ 2163 h 3229"/>
                <a:gd name="T40" fmla="*/ 3189 w 3227"/>
                <a:gd name="T41" fmla="*/ 1859 h 3229"/>
                <a:gd name="T42" fmla="*/ 3200 w 3227"/>
                <a:gd name="T43" fmla="*/ 1450 h 3229"/>
                <a:gd name="T44" fmla="*/ 3136 w 3227"/>
                <a:gd name="T45" fmla="*/ 1141 h 3229"/>
                <a:gd name="T46" fmla="*/ 2976 w 3227"/>
                <a:gd name="T47" fmla="*/ 786 h 3229"/>
                <a:gd name="T48" fmla="*/ 2793 w 3227"/>
                <a:gd name="T49" fmla="*/ 543 h 3229"/>
                <a:gd name="T50" fmla="*/ 2503 w 3227"/>
                <a:gd name="T51" fmla="*/ 290 h 3229"/>
                <a:gd name="T52" fmla="*/ 2233 w 3227"/>
                <a:gd name="T53" fmla="*/ 144 h 3229"/>
                <a:gd name="T54" fmla="*/ 1936 w 3227"/>
                <a:gd name="T55" fmla="*/ 52 h 3229"/>
                <a:gd name="T56" fmla="*/ 1613 w 3227"/>
                <a:gd name="T57" fmla="*/ 0 h 3229"/>
                <a:gd name="T58" fmla="*/ 1940 w 3227"/>
                <a:gd name="T59" fmla="*/ 33 h 3229"/>
                <a:gd name="T60" fmla="*/ 2312 w 3227"/>
                <a:gd name="T61" fmla="*/ 158 h 3229"/>
                <a:gd name="T62" fmla="*/ 2579 w 3227"/>
                <a:gd name="T63" fmla="*/ 322 h 3229"/>
                <a:gd name="T64" fmla="*/ 2857 w 3227"/>
                <a:gd name="T65" fmla="*/ 587 h 3229"/>
                <a:gd name="T66" fmla="*/ 3032 w 3227"/>
                <a:gd name="T67" fmla="*/ 846 h 3229"/>
                <a:gd name="T68" fmla="*/ 3176 w 3227"/>
                <a:gd name="T69" fmla="*/ 1210 h 3229"/>
                <a:gd name="T70" fmla="*/ 3224 w 3227"/>
                <a:gd name="T71" fmla="*/ 1532 h 3229"/>
                <a:gd name="T72" fmla="*/ 3195 w 3227"/>
                <a:gd name="T73" fmla="*/ 1937 h 3229"/>
                <a:gd name="T74" fmla="*/ 3100 w 3227"/>
                <a:gd name="T75" fmla="*/ 2243 h 3229"/>
                <a:gd name="T76" fmla="*/ 2949 w 3227"/>
                <a:gd name="T77" fmla="*/ 2519 h 3229"/>
                <a:gd name="T78" fmla="*/ 2697 w 3227"/>
                <a:gd name="T79" fmla="*/ 2810 h 3229"/>
                <a:gd name="T80" fmla="*/ 2449 w 3227"/>
                <a:gd name="T81" fmla="*/ 2997 h 3229"/>
                <a:gd name="T82" fmla="*/ 2095 w 3227"/>
                <a:gd name="T83" fmla="*/ 3157 h 3229"/>
                <a:gd name="T84" fmla="*/ 1777 w 3227"/>
                <a:gd name="T85" fmla="*/ 3221 h 3229"/>
                <a:gd name="T86" fmla="*/ 1369 w 3227"/>
                <a:gd name="T87" fmla="*/ 3210 h 3229"/>
                <a:gd name="T88" fmla="*/ 1057 w 3227"/>
                <a:gd name="T89" fmla="*/ 3132 h 3229"/>
                <a:gd name="T90" fmla="*/ 712 w 3227"/>
                <a:gd name="T91" fmla="*/ 2956 h 3229"/>
                <a:gd name="T92" fmla="*/ 472 w 3227"/>
                <a:gd name="T93" fmla="*/ 2757 h 3229"/>
                <a:gd name="T94" fmla="*/ 275 w 3227"/>
                <a:gd name="T95" fmla="*/ 2515 h 3229"/>
                <a:gd name="T96" fmla="*/ 97 w 3227"/>
                <a:gd name="T97" fmla="*/ 2170 h 3229"/>
                <a:gd name="T98" fmla="*/ 19 w 3227"/>
                <a:gd name="T99" fmla="*/ 1859 h 3229"/>
                <a:gd name="T100" fmla="*/ 8 w 3227"/>
                <a:gd name="T101" fmla="*/ 1450 h 3229"/>
                <a:gd name="T102" fmla="*/ 72 w 3227"/>
                <a:gd name="T103" fmla="*/ 1134 h 3229"/>
                <a:gd name="T104" fmla="*/ 232 w 3227"/>
                <a:gd name="T105" fmla="*/ 779 h 3229"/>
                <a:gd name="T106" fmla="*/ 419 w 3227"/>
                <a:gd name="T107" fmla="*/ 529 h 3229"/>
                <a:gd name="T108" fmla="*/ 709 w 3227"/>
                <a:gd name="T109" fmla="*/ 277 h 3229"/>
                <a:gd name="T110" fmla="*/ 984 w 3227"/>
                <a:gd name="T111" fmla="*/ 126 h 3229"/>
                <a:gd name="T112" fmla="*/ 1289 w 3227"/>
                <a:gd name="T113" fmla="*/ 33 h 3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7" h="3229">
                  <a:moveTo>
                    <a:pt x="1613" y="18"/>
                  </a:moveTo>
                  <a:lnTo>
                    <a:pt x="1531" y="21"/>
                  </a:lnTo>
                  <a:lnTo>
                    <a:pt x="1449" y="26"/>
                  </a:lnTo>
                  <a:lnTo>
                    <a:pt x="1369" y="37"/>
                  </a:lnTo>
                  <a:lnTo>
                    <a:pt x="1289" y="52"/>
                  </a:lnTo>
                  <a:lnTo>
                    <a:pt x="1289" y="52"/>
                  </a:lnTo>
                  <a:lnTo>
                    <a:pt x="1216" y="68"/>
                  </a:lnTo>
                  <a:lnTo>
                    <a:pt x="1140" y="90"/>
                  </a:lnTo>
                  <a:lnTo>
                    <a:pt x="1065" y="116"/>
                  </a:lnTo>
                  <a:lnTo>
                    <a:pt x="992" y="144"/>
                  </a:lnTo>
                  <a:lnTo>
                    <a:pt x="921" y="176"/>
                  </a:lnTo>
                  <a:lnTo>
                    <a:pt x="852" y="212"/>
                  </a:lnTo>
                  <a:lnTo>
                    <a:pt x="785" y="250"/>
                  </a:lnTo>
                  <a:lnTo>
                    <a:pt x="723" y="290"/>
                  </a:lnTo>
                  <a:lnTo>
                    <a:pt x="723" y="290"/>
                  </a:lnTo>
                  <a:lnTo>
                    <a:pt x="660" y="336"/>
                  </a:lnTo>
                  <a:lnTo>
                    <a:pt x="600" y="383"/>
                  </a:lnTo>
                  <a:lnTo>
                    <a:pt x="541" y="433"/>
                  </a:lnTo>
                  <a:lnTo>
                    <a:pt x="485" y="487"/>
                  </a:lnTo>
                  <a:lnTo>
                    <a:pt x="432" y="543"/>
                  </a:lnTo>
                  <a:lnTo>
                    <a:pt x="381" y="600"/>
                  </a:lnTo>
                  <a:lnTo>
                    <a:pt x="335" y="661"/>
                  </a:lnTo>
                  <a:lnTo>
                    <a:pt x="289" y="723"/>
                  </a:lnTo>
                  <a:lnTo>
                    <a:pt x="249" y="786"/>
                  </a:lnTo>
                  <a:lnTo>
                    <a:pt x="211" y="852"/>
                  </a:lnTo>
                  <a:lnTo>
                    <a:pt x="176" y="922"/>
                  </a:lnTo>
                  <a:lnTo>
                    <a:pt x="144" y="992"/>
                  </a:lnTo>
                  <a:lnTo>
                    <a:pt x="115" y="1066"/>
                  </a:lnTo>
                  <a:lnTo>
                    <a:pt x="89" y="1141"/>
                  </a:lnTo>
                  <a:lnTo>
                    <a:pt x="68" y="1217"/>
                  </a:lnTo>
                  <a:lnTo>
                    <a:pt x="51" y="1294"/>
                  </a:lnTo>
                  <a:lnTo>
                    <a:pt x="51" y="1294"/>
                  </a:lnTo>
                  <a:lnTo>
                    <a:pt x="37" y="1370"/>
                  </a:lnTo>
                  <a:lnTo>
                    <a:pt x="27" y="1450"/>
                  </a:lnTo>
                  <a:lnTo>
                    <a:pt x="21" y="1532"/>
                  </a:lnTo>
                  <a:lnTo>
                    <a:pt x="19" y="1614"/>
                  </a:lnTo>
                  <a:lnTo>
                    <a:pt x="21" y="1697"/>
                  </a:lnTo>
                  <a:lnTo>
                    <a:pt x="27" y="1778"/>
                  </a:lnTo>
                  <a:lnTo>
                    <a:pt x="37" y="1859"/>
                  </a:lnTo>
                  <a:lnTo>
                    <a:pt x="51" y="1935"/>
                  </a:lnTo>
                  <a:lnTo>
                    <a:pt x="51" y="1935"/>
                  </a:lnTo>
                  <a:lnTo>
                    <a:pt x="68" y="2012"/>
                  </a:lnTo>
                  <a:lnTo>
                    <a:pt x="89" y="2088"/>
                  </a:lnTo>
                  <a:lnTo>
                    <a:pt x="115" y="2163"/>
                  </a:lnTo>
                  <a:lnTo>
                    <a:pt x="144" y="2236"/>
                  </a:lnTo>
                  <a:lnTo>
                    <a:pt x="176" y="2307"/>
                  </a:lnTo>
                  <a:lnTo>
                    <a:pt x="211" y="2376"/>
                  </a:lnTo>
                  <a:lnTo>
                    <a:pt x="249" y="2443"/>
                  </a:lnTo>
                  <a:lnTo>
                    <a:pt x="292" y="2508"/>
                  </a:lnTo>
                  <a:lnTo>
                    <a:pt x="292" y="2508"/>
                  </a:lnTo>
                  <a:lnTo>
                    <a:pt x="335" y="2569"/>
                  </a:lnTo>
                  <a:lnTo>
                    <a:pt x="381" y="2629"/>
                  </a:lnTo>
                  <a:lnTo>
                    <a:pt x="432" y="2687"/>
                  </a:lnTo>
                  <a:lnTo>
                    <a:pt x="485" y="2743"/>
                  </a:lnTo>
                  <a:lnTo>
                    <a:pt x="541" y="2797"/>
                  </a:lnTo>
                  <a:lnTo>
                    <a:pt x="600" y="2847"/>
                  </a:lnTo>
                  <a:lnTo>
                    <a:pt x="660" y="2894"/>
                  </a:lnTo>
                  <a:lnTo>
                    <a:pt x="723" y="2940"/>
                  </a:lnTo>
                  <a:lnTo>
                    <a:pt x="723" y="2940"/>
                  </a:lnTo>
                  <a:lnTo>
                    <a:pt x="785" y="2980"/>
                  </a:lnTo>
                  <a:lnTo>
                    <a:pt x="852" y="3018"/>
                  </a:lnTo>
                  <a:lnTo>
                    <a:pt x="921" y="3053"/>
                  </a:lnTo>
                  <a:lnTo>
                    <a:pt x="992" y="3085"/>
                  </a:lnTo>
                  <a:lnTo>
                    <a:pt x="1065" y="3114"/>
                  </a:lnTo>
                  <a:lnTo>
                    <a:pt x="1140" y="3140"/>
                  </a:lnTo>
                  <a:lnTo>
                    <a:pt x="1216" y="3161"/>
                  </a:lnTo>
                  <a:lnTo>
                    <a:pt x="1293" y="3178"/>
                  </a:lnTo>
                  <a:lnTo>
                    <a:pt x="1293" y="3178"/>
                  </a:lnTo>
                  <a:lnTo>
                    <a:pt x="1369" y="3192"/>
                  </a:lnTo>
                  <a:lnTo>
                    <a:pt x="1449" y="3202"/>
                  </a:lnTo>
                  <a:lnTo>
                    <a:pt x="1531" y="3208"/>
                  </a:lnTo>
                  <a:lnTo>
                    <a:pt x="1613" y="3210"/>
                  </a:lnTo>
                  <a:lnTo>
                    <a:pt x="1696" y="3208"/>
                  </a:lnTo>
                  <a:lnTo>
                    <a:pt x="1777" y="3202"/>
                  </a:lnTo>
                  <a:lnTo>
                    <a:pt x="1857" y="3192"/>
                  </a:lnTo>
                  <a:lnTo>
                    <a:pt x="1932" y="3178"/>
                  </a:lnTo>
                  <a:lnTo>
                    <a:pt x="1932" y="3178"/>
                  </a:lnTo>
                  <a:lnTo>
                    <a:pt x="2011" y="3161"/>
                  </a:lnTo>
                  <a:lnTo>
                    <a:pt x="2087" y="3140"/>
                  </a:lnTo>
                  <a:lnTo>
                    <a:pt x="2161" y="3114"/>
                  </a:lnTo>
                  <a:lnTo>
                    <a:pt x="2233" y="3085"/>
                  </a:lnTo>
                  <a:lnTo>
                    <a:pt x="2304" y="3053"/>
                  </a:lnTo>
                  <a:lnTo>
                    <a:pt x="2373" y="3018"/>
                  </a:lnTo>
                  <a:lnTo>
                    <a:pt x="2441" y="2980"/>
                  </a:lnTo>
                  <a:lnTo>
                    <a:pt x="2503" y="2940"/>
                  </a:lnTo>
                  <a:lnTo>
                    <a:pt x="2503" y="2940"/>
                  </a:lnTo>
                  <a:lnTo>
                    <a:pt x="2565" y="2894"/>
                  </a:lnTo>
                  <a:lnTo>
                    <a:pt x="2627" y="2847"/>
                  </a:lnTo>
                  <a:lnTo>
                    <a:pt x="2684" y="2797"/>
                  </a:lnTo>
                  <a:lnTo>
                    <a:pt x="2740" y="2743"/>
                  </a:lnTo>
                  <a:lnTo>
                    <a:pt x="2793" y="2687"/>
                  </a:lnTo>
                  <a:lnTo>
                    <a:pt x="2844" y="2629"/>
                  </a:lnTo>
                  <a:lnTo>
                    <a:pt x="2892" y="2569"/>
                  </a:lnTo>
                  <a:lnTo>
                    <a:pt x="2936" y="2506"/>
                  </a:lnTo>
                  <a:lnTo>
                    <a:pt x="2936" y="2506"/>
                  </a:lnTo>
                  <a:lnTo>
                    <a:pt x="2976" y="2443"/>
                  </a:lnTo>
                  <a:lnTo>
                    <a:pt x="3015" y="2376"/>
                  </a:lnTo>
                  <a:lnTo>
                    <a:pt x="3051" y="2307"/>
                  </a:lnTo>
                  <a:lnTo>
                    <a:pt x="3083" y="2236"/>
                  </a:lnTo>
                  <a:lnTo>
                    <a:pt x="3111" y="2163"/>
                  </a:lnTo>
                  <a:lnTo>
                    <a:pt x="3136" y="2088"/>
                  </a:lnTo>
                  <a:lnTo>
                    <a:pt x="3159" y="2012"/>
                  </a:lnTo>
                  <a:lnTo>
                    <a:pt x="3176" y="1935"/>
                  </a:lnTo>
                  <a:lnTo>
                    <a:pt x="3176" y="1935"/>
                  </a:lnTo>
                  <a:lnTo>
                    <a:pt x="3189" y="1859"/>
                  </a:lnTo>
                  <a:lnTo>
                    <a:pt x="3200" y="1778"/>
                  </a:lnTo>
                  <a:lnTo>
                    <a:pt x="3205" y="1697"/>
                  </a:lnTo>
                  <a:lnTo>
                    <a:pt x="3208" y="1614"/>
                  </a:lnTo>
                  <a:lnTo>
                    <a:pt x="3205" y="1532"/>
                  </a:lnTo>
                  <a:lnTo>
                    <a:pt x="3200" y="1450"/>
                  </a:lnTo>
                  <a:lnTo>
                    <a:pt x="3189" y="1370"/>
                  </a:lnTo>
                  <a:lnTo>
                    <a:pt x="3176" y="1294"/>
                  </a:lnTo>
                  <a:lnTo>
                    <a:pt x="3176" y="1294"/>
                  </a:lnTo>
                  <a:lnTo>
                    <a:pt x="3159" y="1217"/>
                  </a:lnTo>
                  <a:lnTo>
                    <a:pt x="3136" y="1141"/>
                  </a:lnTo>
                  <a:lnTo>
                    <a:pt x="3111" y="1066"/>
                  </a:lnTo>
                  <a:lnTo>
                    <a:pt x="3083" y="992"/>
                  </a:lnTo>
                  <a:lnTo>
                    <a:pt x="3051" y="922"/>
                  </a:lnTo>
                  <a:lnTo>
                    <a:pt x="3015" y="852"/>
                  </a:lnTo>
                  <a:lnTo>
                    <a:pt x="2976" y="786"/>
                  </a:lnTo>
                  <a:lnTo>
                    <a:pt x="2937" y="723"/>
                  </a:lnTo>
                  <a:lnTo>
                    <a:pt x="2936" y="724"/>
                  </a:lnTo>
                  <a:lnTo>
                    <a:pt x="2892" y="661"/>
                  </a:lnTo>
                  <a:lnTo>
                    <a:pt x="2844" y="600"/>
                  </a:lnTo>
                  <a:lnTo>
                    <a:pt x="2793" y="543"/>
                  </a:lnTo>
                  <a:lnTo>
                    <a:pt x="2740" y="487"/>
                  </a:lnTo>
                  <a:lnTo>
                    <a:pt x="2684" y="433"/>
                  </a:lnTo>
                  <a:lnTo>
                    <a:pt x="2627" y="383"/>
                  </a:lnTo>
                  <a:lnTo>
                    <a:pt x="2565" y="336"/>
                  </a:lnTo>
                  <a:lnTo>
                    <a:pt x="2503" y="290"/>
                  </a:lnTo>
                  <a:lnTo>
                    <a:pt x="2503" y="290"/>
                  </a:lnTo>
                  <a:lnTo>
                    <a:pt x="2441" y="250"/>
                  </a:lnTo>
                  <a:lnTo>
                    <a:pt x="2373" y="212"/>
                  </a:lnTo>
                  <a:lnTo>
                    <a:pt x="2304" y="176"/>
                  </a:lnTo>
                  <a:lnTo>
                    <a:pt x="2233" y="144"/>
                  </a:lnTo>
                  <a:lnTo>
                    <a:pt x="2161" y="116"/>
                  </a:lnTo>
                  <a:lnTo>
                    <a:pt x="2087" y="90"/>
                  </a:lnTo>
                  <a:lnTo>
                    <a:pt x="2011" y="68"/>
                  </a:lnTo>
                  <a:lnTo>
                    <a:pt x="1936" y="52"/>
                  </a:lnTo>
                  <a:lnTo>
                    <a:pt x="1936" y="52"/>
                  </a:lnTo>
                  <a:lnTo>
                    <a:pt x="1857" y="37"/>
                  </a:lnTo>
                  <a:lnTo>
                    <a:pt x="1777" y="26"/>
                  </a:lnTo>
                  <a:lnTo>
                    <a:pt x="1696" y="21"/>
                  </a:lnTo>
                  <a:lnTo>
                    <a:pt x="1613" y="18"/>
                  </a:lnTo>
                  <a:close/>
                  <a:moveTo>
                    <a:pt x="1613" y="0"/>
                  </a:moveTo>
                  <a:lnTo>
                    <a:pt x="1696" y="2"/>
                  </a:lnTo>
                  <a:lnTo>
                    <a:pt x="1777" y="8"/>
                  </a:lnTo>
                  <a:lnTo>
                    <a:pt x="1857" y="18"/>
                  </a:lnTo>
                  <a:lnTo>
                    <a:pt x="1936" y="33"/>
                  </a:lnTo>
                  <a:lnTo>
                    <a:pt x="1940" y="33"/>
                  </a:lnTo>
                  <a:lnTo>
                    <a:pt x="2019" y="50"/>
                  </a:lnTo>
                  <a:lnTo>
                    <a:pt x="2095" y="73"/>
                  </a:lnTo>
                  <a:lnTo>
                    <a:pt x="2169" y="98"/>
                  </a:lnTo>
                  <a:lnTo>
                    <a:pt x="2241" y="126"/>
                  </a:lnTo>
                  <a:lnTo>
                    <a:pt x="2312" y="158"/>
                  </a:lnTo>
                  <a:lnTo>
                    <a:pt x="2381" y="194"/>
                  </a:lnTo>
                  <a:lnTo>
                    <a:pt x="2449" y="233"/>
                  </a:lnTo>
                  <a:lnTo>
                    <a:pt x="2513" y="274"/>
                  </a:lnTo>
                  <a:lnTo>
                    <a:pt x="2516" y="277"/>
                  </a:lnTo>
                  <a:lnTo>
                    <a:pt x="2579" y="322"/>
                  </a:lnTo>
                  <a:lnTo>
                    <a:pt x="2640" y="369"/>
                  </a:lnTo>
                  <a:lnTo>
                    <a:pt x="2697" y="420"/>
                  </a:lnTo>
                  <a:lnTo>
                    <a:pt x="2753" y="473"/>
                  </a:lnTo>
                  <a:lnTo>
                    <a:pt x="2807" y="529"/>
                  </a:lnTo>
                  <a:lnTo>
                    <a:pt x="2857" y="587"/>
                  </a:lnTo>
                  <a:lnTo>
                    <a:pt x="2905" y="648"/>
                  </a:lnTo>
                  <a:lnTo>
                    <a:pt x="2949" y="711"/>
                  </a:lnTo>
                  <a:lnTo>
                    <a:pt x="2952" y="714"/>
                  </a:lnTo>
                  <a:lnTo>
                    <a:pt x="2993" y="779"/>
                  </a:lnTo>
                  <a:lnTo>
                    <a:pt x="3032" y="846"/>
                  </a:lnTo>
                  <a:lnTo>
                    <a:pt x="3068" y="915"/>
                  </a:lnTo>
                  <a:lnTo>
                    <a:pt x="3100" y="986"/>
                  </a:lnTo>
                  <a:lnTo>
                    <a:pt x="3128" y="1059"/>
                  </a:lnTo>
                  <a:lnTo>
                    <a:pt x="3153" y="1134"/>
                  </a:lnTo>
                  <a:lnTo>
                    <a:pt x="3176" y="1210"/>
                  </a:lnTo>
                  <a:lnTo>
                    <a:pt x="3193" y="1287"/>
                  </a:lnTo>
                  <a:lnTo>
                    <a:pt x="3195" y="1291"/>
                  </a:lnTo>
                  <a:lnTo>
                    <a:pt x="3208" y="1370"/>
                  </a:lnTo>
                  <a:lnTo>
                    <a:pt x="3219" y="1450"/>
                  </a:lnTo>
                  <a:lnTo>
                    <a:pt x="3224" y="1532"/>
                  </a:lnTo>
                  <a:lnTo>
                    <a:pt x="3227" y="1614"/>
                  </a:lnTo>
                  <a:lnTo>
                    <a:pt x="3224" y="1697"/>
                  </a:lnTo>
                  <a:lnTo>
                    <a:pt x="3219" y="1778"/>
                  </a:lnTo>
                  <a:lnTo>
                    <a:pt x="3208" y="1859"/>
                  </a:lnTo>
                  <a:lnTo>
                    <a:pt x="3195" y="1937"/>
                  </a:lnTo>
                  <a:lnTo>
                    <a:pt x="3193" y="1941"/>
                  </a:lnTo>
                  <a:lnTo>
                    <a:pt x="3176" y="2019"/>
                  </a:lnTo>
                  <a:lnTo>
                    <a:pt x="3153" y="2095"/>
                  </a:lnTo>
                  <a:lnTo>
                    <a:pt x="3128" y="2170"/>
                  </a:lnTo>
                  <a:lnTo>
                    <a:pt x="3100" y="2243"/>
                  </a:lnTo>
                  <a:lnTo>
                    <a:pt x="3068" y="2314"/>
                  </a:lnTo>
                  <a:lnTo>
                    <a:pt x="3032" y="2383"/>
                  </a:lnTo>
                  <a:lnTo>
                    <a:pt x="2993" y="2450"/>
                  </a:lnTo>
                  <a:lnTo>
                    <a:pt x="2952" y="2515"/>
                  </a:lnTo>
                  <a:lnTo>
                    <a:pt x="2949" y="2519"/>
                  </a:lnTo>
                  <a:lnTo>
                    <a:pt x="2905" y="2582"/>
                  </a:lnTo>
                  <a:lnTo>
                    <a:pt x="2857" y="2642"/>
                  </a:lnTo>
                  <a:lnTo>
                    <a:pt x="2807" y="2701"/>
                  </a:lnTo>
                  <a:lnTo>
                    <a:pt x="2753" y="2757"/>
                  </a:lnTo>
                  <a:lnTo>
                    <a:pt x="2697" y="2810"/>
                  </a:lnTo>
                  <a:lnTo>
                    <a:pt x="2640" y="2861"/>
                  </a:lnTo>
                  <a:lnTo>
                    <a:pt x="2579" y="2908"/>
                  </a:lnTo>
                  <a:lnTo>
                    <a:pt x="2516" y="2953"/>
                  </a:lnTo>
                  <a:lnTo>
                    <a:pt x="2513" y="2956"/>
                  </a:lnTo>
                  <a:lnTo>
                    <a:pt x="2449" y="2997"/>
                  </a:lnTo>
                  <a:lnTo>
                    <a:pt x="2381" y="3036"/>
                  </a:lnTo>
                  <a:lnTo>
                    <a:pt x="2312" y="3070"/>
                  </a:lnTo>
                  <a:lnTo>
                    <a:pt x="2241" y="3102"/>
                  </a:lnTo>
                  <a:lnTo>
                    <a:pt x="2169" y="3132"/>
                  </a:lnTo>
                  <a:lnTo>
                    <a:pt x="2095" y="3157"/>
                  </a:lnTo>
                  <a:lnTo>
                    <a:pt x="2019" y="3178"/>
                  </a:lnTo>
                  <a:lnTo>
                    <a:pt x="1940" y="3196"/>
                  </a:lnTo>
                  <a:lnTo>
                    <a:pt x="1936" y="3197"/>
                  </a:lnTo>
                  <a:lnTo>
                    <a:pt x="1857" y="3210"/>
                  </a:lnTo>
                  <a:lnTo>
                    <a:pt x="1777" y="3221"/>
                  </a:lnTo>
                  <a:lnTo>
                    <a:pt x="1696" y="3226"/>
                  </a:lnTo>
                  <a:lnTo>
                    <a:pt x="1613" y="3229"/>
                  </a:lnTo>
                  <a:lnTo>
                    <a:pt x="1531" y="3226"/>
                  </a:lnTo>
                  <a:lnTo>
                    <a:pt x="1449" y="3221"/>
                  </a:lnTo>
                  <a:lnTo>
                    <a:pt x="1369" y="3210"/>
                  </a:lnTo>
                  <a:lnTo>
                    <a:pt x="1289" y="3197"/>
                  </a:lnTo>
                  <a:lnTo>
                    <a:pt x="1285" y="3196"/>
                  </a:lnTo>
                  <a:lnTo>
                    <a:pt x="1208" y="3178"/>
                  </a:lnTo>
                  <a:lnTo>
                    <a:pt x="1132" y="3157"/>
                  </a:lnTo>
                  <a:lnTo>
                    <a:pt x="1057" y="3132"/>
                  </a:lnTo>
                  <a:lnTo>
                    <a:pt x="984" y="3102"/>
                  </a:lnTo>
                  <a:lnTo>
                    <a:pt x="913" y="3070"/>
                  </a:lnTo>
                  <a:lnTo>
                    <a:pt x="844" y="3036"/>
                  </a:lnTo>
                  <a:lnTo>
                    <a:pt x="777" y="2997"/>
                  </a:lnTo>
                  <a:lnTo>
                    <a:pt x="712" y="2956"/>
                  </a:lnTo>
                  <a:lnTo>
                    <a:pt x="709" y="2953"/>
                  </a:lnTo>
                  <a:lnTo>
                    <a:pt x="647" y="2908"/>
                  </a:lnTo>
                  <a:lnTo>
                    <a:pt x="587" y="2861"/>
                  </a:lnTo>
                  <a:lnTo>
                    <a:pt x="528" y="2810"/>
                  </a:lnTo>
                  <a:lnTo>
                    <a:pt x="472" y="2757"/>
                  </a:lnTo>
                  <a:lnTo>
                    <a:pt x="419" y="2701"/>
                  </a:lnTo>
                  <a:lnTo>
                    <a:pt x="368" y="2642"/>
                  </a:lnTo>
                  <a:lnTo>
                    <a:pt x="321" y="2582"/>
                  </a:lnTo>
                  <a:lnTo>
                    <a:pt x="276" y="2519"/>
                  </a:lnTo>
                  <a:lnTo>
                    <a:pt x="275" y="2515"/>
                  </a:lnTo>
                  <a:lnTo>
                    <a:pt x="232" y="2450"/>
                  </a:lnTo>
                  <a:lnTo>
                    <a:pt x="193" y="2383"/>
                  </a:lnTo>
                  <a:lnTo>
                    <a:pt x="159" y="2314"/>
                  </a:lnTo>
                  <a:lnTo>
                    <a:pt x="127" y="2243"/>
                  </a:lnTo>
                  <a:lnTo>
                    <a:pt x="97" y="2170"/>
                  </a:lnTo>
                  <a:lnTo>
                    <a:pt x="72" y="2095"/>
                  </a:lnTo>
                  <a:lnTo>
                    <a:pt x="51" y="2019"/>
                  </a:lnTo>
                  <a:lnTo>
                    <a:pt x="33" y="1941"/>
                  </a:lnTo>
                  <a:lnTo>
                    <a:pt x="32" y="1937"/>
                  </a:lnTo>
                  <a:lnTo>
                    <a:pt x="19" y="1859"/>
                  </a:lnTo>
                  <a:lnTo>
                    <a:pt x="8" y="1778"/>
                  </a:lnTo>
                  <a:lnTo>
                    <a:pt x="3" y="1697"/>
                  </a:lnTo>
                  <a:lnTo>
                    <a:pt x="0" y="1614"/>
                  </a:lnTo>
                  <a:lnTo>
                    <a:pt x="3" y="1532"/>
                  </a:lnTo>
                  <a:lnTo>
                    <a:pt x="8" y="1450"/>
                  </a:lnTo>
                  <a:lnTo>
                    <a:pt x="19" y="1370"/>
                  </a:lnTo>
                  <a:lnTo>
                    <a:pt x="32" y="1291"/>
                  </a:lnTo>
                  <a:lnTo>
                    <a:pt x="33" y="1287"/>
                  </a:lnTo>
                  <a:lnTo>
                    <a:pt x="51" y="1210"/>
                  </a:lnTo>
                  <a:lnTo>
                    <a:pt x="72" y="1134"/>
                  </a:lnTo>
                  <a:lnTo>
                    <a:pt x="97" y="1059"/>
                  </a:lnTo>
                  <a:lnTo>
                    <a:pt x="127" y="986"/>
                  </a:lnTo>
                  <a:lnTo>
                    <a:pt x="159" y="915"/>
                  </a:lnTo>
                  <a:lnTo>
                    <a:pt x="193" y="846"/>
                  </a:lnTo>
                  <a:lnTo>
                    <a:pt x="232" y="779"/>
                  </a:lnTo>
                  <a:lnTo>
                    <a:pt x="275" y="714"/>
                  </a:lnTo>
                  <a:lnTo>
                    <a:pt x="276" y="711"/>
                  </a:lnTo>
                  <a:lnTo>
                    <a:pt x="321" y="648"/>
                  </a:lnTo>
                  <a:lnTo>
                    <a:pt x="368" y="587"/>
                  </a:lnTo>
                  <a:lnTo>
                    <a:pt x="419" y="529"/>
                  </a:lnTo>
                  <a:lnTo>
                    <a:pt x="472" y="473"/>
                  </a:lnTo>
                  <a:lnTo>
                    <a:pt x="528" y="420"/>
                  </a:lnTo>
                  <a:lnTo>
                    <a:pt x="587" y="369"/>
                  </a:lnTo>
                  <a:lnTo>
                    <a:pt x="647" y="322"/>
                  </a:lnTo>
                  <a:lnTo>
                    <a:pt x="709" y="277"/>
                  </a:lnTo>
                  <a:lnTo>
                    <a:pt x="712" y="274"/>
                  </a:lnTo>
                  <a:lnTo>
                    <a:pt x="777" y="233"/>
                  </a:lnTo>
                  <a:lnTo>
                    <a:pt x="844" y="194"/>
                  </a:lnTo>
                  <a:lnTo>
                    <a:pt x="913" y="158"/>
                  </a:lnTo>
                  <a:lnTo>
                    <a:pt x="984" y="126"/>
                  </a:lnTo>
                  <a:lnTo>
                    <a:pt x="1057" y="98"/>
                  </a:lnTo>
                  <a:lnTo>
                    <a:pt x="1132" y="73"/>
                  </a:lnTo>
                  <a:lnTo>
                    <a:pt x="1208" y="50"/>
                  </a:lnTo>
                  <a:lnTo>
                    <a:pt x="1285" y="33"/>
                  </a:lnTo>
                  <a:lnTo>
                    <a:pt x="1289" y="33"/>
                  </a:lnTo>
                  <a:lnTo>
                    <a:pt x="1369" y="18"/>
                  </a:lnTo>
                  <a:lnTo>
                    <a:pt x="1449" y="8"/>
                  </a:lnTo>
                  <a:lnTo>
                    <a:pt x="1531" y="2"/>
                  </a:lnTo>
                  <a:lnTo>
                    <a:pt x="1613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"/>
            <p:cNvSpPr>
              <a:spLocks noEditPoints="1"/>
            </p:cNvSpPr>
            <p:nvPr/>
          </p:nvSpPr>
          <p:spPr bwMode="auto">
            <a:xfrm>
              <a:off x="8269288" y="2800350"/>
              <a:ext cx="1857375" cy="1860550"/>
            </a:xfrm>
            <a:custGeom>
              <a:avLst/>
              <a:gdLst>
                <a:gd name="T0" fmla="*/ 936 w 2340"/>
                <a:gd name="T1" fmla="*/ 43 h 2342"/>
                <a:gd name="T2" fmla="*/ 722 w 2340"/>
                <a:gd name="T3" fmla="*/ 109 h 2342"/>
                <a:gd name="T4" fmla="*/ 528 w 2340"/>
                <a:gd name="T5" fmla="*/ 215 h 2342"/>
                <a:gd name="T6" fmla="*/ 317 w 2340"/>
                <a:gd name="T7" fmla="*/ 396 h 2342"/>
                <a:gd name="T8" fmla="*/ 185 w 2340"/>
                <a:gd name="T9" fmla="*/ 571 h 2342"/>
                <a:gd name="T10" fmla="*/ 70 w 2340"/>
                <a:gd name="T11" fmla="*/ 829 h 2342"/>
                <a:gd name="T12" fmla="*/ 25 w 2340"/>
                <a:gd name="T13" fmla="*/ 1052 h 2342"/>
                <a:gd name="T14" fmla="*/ 32 w 2340"/>
                <a:gd name="T15" fmla="*/ 1348 h 2342"/>
                <a:gd name="T16" fmla="*/ 88 w 2340"/>
                <a:gd name="T17" fmla="*/ 1567 h 2342"/>
                <a:gd name="T18" fmla="*/ 213 w 2340"/>
                <a:gd name="T19" fmla="*/ 1815 h 2342"/>
                <a:gd name="T20" fmla="*/ 356 w 2340"/>
                <a:gd name="T21" fmla="*/ 1986 h 2342"/>
                <a:gd name="T22" fmla="*/ 528 w 2340"/>
                <a:gd name="T23" fmla="*/ 2127 h 2342"/>
                <a:gd name="T24" fmla="*/ 774 w 2340"/>
                <a:gd name="T25" fmla="*/ 2254 h 2342"/>
                <a:gd name="T26" fmla="*/ 993 w 2340"/>
                <a:gd name="T27" fmla="*/ 2310 h 2342"/>
                <a:gd name="T28" fmla="*/ 1289 w 2340"/>
                <a:gd name="T29" fmla="*/ 2318 h 2342"/>
                <a:gd name="T30" fmla="*/ 1512 w 2340"/>
                <a:gd name="T31" fmla="*/ 2271 h 2342"/>
                <a:gd name="T32" fmla="*/ 1768 w 2340"/>
                <a:gd name="T33" fmla="*/ 2155 h 2342"/>
                <a:gd name="T34" fmla="*/ 1944 w 2340"/>
                <a:gd name="T35" fmla="*/ 2024 h 2342"/>
                <a:gd name="T36" fmla="*/ 2125 w 2340"/>
                <a:gd name="T37" fmla="*/ 1815 h 2342"/>
                <a:gd name="T38" fmla="*/ 2252 w 2340"/>
                <a:gd name="T39" fmla="*/ 1567 h 2342"/>
                <a:gd name="T40" fmla="*/ 2308 w 2340"/>
                <a:gd name="T41" fmla="*/ 1348 h 2342"/>
                <a:gd name="T42" fmla="*/ 2316 w 2340"/>
                <a:gd name="T43" fmla="*/ 1052 h 2342"/>
                <a:gd name="T44" fmla="*/ 2270 w 2340"/>
                <a:gd name="T45" fmla="*/ 829 h 2342"/>
                <a:gd name="T46" fmla="*/ 2154 w 2340"/>
                <a:gd name="T47" fmla="*/ 571 h 2342"/>
                <a:gd name="T48" fmla="*/ 1984 w 2340"/>
                <a:gd name="T49" fmla="*/ 356 h 2342"/>
                <a:gd name="T50" fmla="*/ 1812 w 2340"/>
                <a:gd name="T51" fmla="*/ 215 h 2342"/>
                <a:gd name="T52" fmla="*/ 1565 w 2340"/>
                <a:gd name="T53" fmla="*/ 88 h 2342"/>
                <a:gd name="T54" fmla="*/ 1346 w 2340"/>
                <a:gd name="T55" fmla="*/ 32 h 2342"/>
                <a:gd name="T56" fmla="*/ 1230 w 2340"/>
                <a:gd name="T57" fmla="*/ 1 h 2342"/>
                <a:gd name="T58" fmla="*/ 1464 w 2340"/>
                <a:gd name="T59" fmla="*/ 37 h 2342"/>
                <a:gd name="T60" fmla="*/ 1728 w 2340"/>
                <a:gd name="T61" fmla="*/ 140 h 2342"/>
                <a:gd name="T62" fmla="*/ 1914 w 2340"/>
                <a:gd name="T63" fmla="*/ 268 h 2342"/>
                <a:gd name="T64" fmla="*/ 2106 w 2340"/>
                <a:gd name="T65" fmla="*/ 470 h 2342"/>
                <a:gd name="T66" fmla="*/ 2225 w 2340"/>
                <a:gd name="T67" fmla="*/ 663 h 2342"/>
                <a:gd name="T68" fmla="*/ 2316 w 2340"/>
                <a:gd name="T69" fmla="*/ 933 h 2342"/>
                <a:gd name="T70" fmla="*/ 2340 w 2340"/>
                <a:gd name="T71" fmla="*/ 1170 h 2342"/>
                <a:gd name="T72" fmla="*/ 2316 w 2340"/>
                <a:gd name="T73" fmla="*/ 1408 h 2342"/>
                <a:gd name="T74" fmla="*/ 2225 w 2340"/>
                <a:gd name="T75" fmla="*/ 1677 h 2342"/>
                <a:gd name="T76" fmla="*/ 2106 w 2340"/>
                <a:gd name="T77" fmla="*/ 1872 h 2342"/>
                <a:gd name="T78" fmla="*/ 1914 w 2340"/>
                <a:gd name="T79" fmla="*/ 2074 h 2342"/>
                <a:gd name="T80" fmla="*/ 1728 w 2340"/>
                <a:gd name="T81" fmla="*/ 2201 h 2342"/>
                <a:gd name="T82" fmla="*/ 1464 w 2340"/>
                <a:gd name="T83" fmla="*/ 2305 h 2342"/>
                <a:gd name="T84" fmla="*/ 1230 w 2340"/>
                <a:gd name="T85" fmla="*/ 2341 h 2342"/>
                <a:gd name="T86" fmla="*/ 936 w 2340"/>
                <a:gd name="T87" fmla="*/ 2318 h 2342"/>
                <a:gd name="T88" fmla="*/ 714 w 2340"/>
                <a:gd name="T89" fmla="*/ 2250 h 2342"/>
                <a:gd name="T90" fmla="*/ 514 w 2340"/>
                <a:gd name="T91" fmla="*/ 2141 h 2342"/>
                <a:gd name="T92" fmla="*/ 304 w 2340"/>
                <a:gd name="T93" fmla="*/ 1959 h 2342"/>
                <a:gd name="T94" fmla="*/ 168 w 2340"/>
                <a:gd name="T95" fmla="*/ 1776 h 2342"/>
                <a:gd name="T96" fmla="*/ 53 w 2340"/>
                <a:gd name="T97" fmla="*/ 1520 h 2342"/>
                <a:gd name="T98" fmla="*/ 6 w 2340"/>
                <a:gd name="T99" fmla="*/ 1289 h 2342"/>
                <a:gd name="T100" fmla="*/ 13 w 2340"/>
                <a:gd name="T101" fmla="*/ 994 h 2342"/>
                <a:gd name="T102" fmla="*/ 70 w 2340"/>
                <a:gd name="T103" fmla="*/ 767 h 2342"/>
                <a:gd name="T104" fmla="*/ 198 w 2340"/>
                <a:gd name="T105" fmla="*/ 518 h 2342"/>
                <a:gd name="T106" fmla="*/ 342 w 2340"/>
                <a:gd name="T107" fmla="*/ 343 h 2342"/>
                <a:gd name="T108" fmla="*/ 517 w 2340"/>
                <a:gd name="T109" fmla="*/ 199 h 2342"/>
                <a:gd name="T110" fmla="*/ 766 w 2340"/>
                <a:gd name="T111" fmla="*/ 71 h 2342"/>
                <a:gd name="T112" fmla="*/ 993 w 2340"/>
                <a:gd name="T113" fmla="*/ 13 h 2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40" h="2342">
                  <a:moveTo>
                    <a:pt x="1170" y="19"/>
                  </a:moveTo>
                  <a:lnTo>
                    <a:pt x="1110" y="20"/>
                  </a:lnTo>
                  <a:lnTo>
                    <a:pt x="1052" y="25"/>
                  </a:lnTo>
                  <a:lnTo>
                    <a:pt x="993" y="32"/>
                  </a:lnTo>
                  <a:lnTo>
                    <a:pt x="936" y="43"/>
                  </a:lnTo>
                  <a:lnTo>
                    <a:pt x="936" y="43"/>
                  </a:lnTo>
                  <a:lnTo>
                    <a:pt x="884" y="55"/>
                  </a:lnTo>
                  <a:lnTo>
                    <a:pt x="829" y="71"/>
                  </a:lnTo>
                  <a:lnTo>
                    <a:pt x="774" y="88"/>
                  </a:lnTo>
                  <a:lnTo>
                    <a:pt x="722" y="109"/>
                  </a:lnTo>
                  <a:lnTo>
                    <a:pt x="670" y="132"/>
                  </a:lnTo>
                  <a:lnTo>
                    <a:pt x="621" y="157"/>
                  </a:lnTo>
                  <a:lnTo>
                    <a:pt x="572" y="185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82" y="247"/>
                  </a:lnTo>
                  <a:lnTo>
                    <a:pt x="438" y="282"/>
                  </a:lnTo>
                  <a:lnTo>
                    <a:pt x="396" y="318"/>
                  </a:lnTo>
                  <a:lnTo>
                    <a:pt x="356" y="356"/>
                  </a:lnTo>
                  <a:lnTo>
                    <a:pt x="317" y="396"/>
                  </a:lnTo>
                  <a:lnTo>
                    <a:pt x="281" y="439"/>
                  </a:lnTo>
                  <a:lnTo>
                    <a:pt x="246" y="483"/>
                  </a:lnTo>
                  <a:lnTo>
                    <a:pt x="214" y="528"/>
                  </a:lnTo>
                  <a:lnTo>
                    <a:pt x="213" y="527"/>
                  </a:lnTo>
                  <a:lnTo>
                    <a:pt x="185" y="571"/>
                  </a:lnTo>
                  <a:lnTo>
                    <a:pt x="157" y="621"/>
                  </a:lnTo>
                  <a:lnTo>
                    <a:pt x="132" y="670"/>
                  </a:lnTo>
                  <a:lnTo>
                    <a:pt x="109" y="722"/>
                  </a:lnTo>
                  <a:lnTo>
                    <a:pt x="88" y="774"/>
                  </a:lnTo>
                  <a:lnTo>
                    <a:pt x="70" y="829"/>
                  </a:lnTo>
                  <a:lnTo>
                    <a:pt x="54" y="883"/>
                  </a:lnTo>
                  <a:lnTo>
                    <a:pt x="41" y="937"/>
                  </a:lnTo>
                  <a:lnTo>
                    <a:pt x="42" y="937"/>
                  </a:lnTo>
                  <a:lnTo>
                    <a:pt x="32" y="994"/>
                  </a:lnTo>
                  <a:lnTo>
                    <a:pt x="25" y="1052"/>
                  </a:lnTo>
                  <a:lnTo>
                    <a:pt x="20" y="1110"/>
                  </a:lnTo>
                  <a:lnTo>
                    <a:pt x="18" y="1170"/>
                  </a:lnTo>
                  <a:lnTo>
                    <a:pt x="20" y="1230"/>
                  </a:lnTo>
                  <a:lnTo>
                    <a:pt x="25" y="1289"/>
                  </a:lnTo>
                  <a:lnTo>
                    <a:pt x="32" y="1348"/>
                  </a:lnTo>
                  <a:lnTo>
                    <a:pt x="42" y="1405"/>
                  </a:lnTo>
                  <a:lnTo>
                    <a:pt x="42" y="1405"/>
                  </a:lnTo>
                  <a:lnTo>
                    <a:pt x="54" y="1457"/>
                  </a:lnTo>
                  <a:lnTo>
                    <a:pt x="70" y="1513"/>
                  </a:lnTo>
                  <a:lnTo>
                    <a:pt x="88" y="1567"/>
                  </a:lnTo>
                  <a:lnTo>
                    <a:pt x="109" y="1620"/>
                  </a:lnTo>
                  <a:lnTo>
                    <a:pt x="132" y="1671"/>
                  </a:lnTo>
                  <a:lnTo>
                    <a:pt x="157" y="1722"/>
                  </a:lnTo>
                  <a:lnTo>
                    <a:pt x="185" y="1770"/>
                  </a:lnTo>
                  <a:lnTo>
                    <a:pt x="213" y="1815"/>
                  </a:lnTo>
                  <a:lnTo>
                    <a:pt x="214" y="1814"/>
                  </a:lnTo>
                  <a:lnTo>
                    <a:pt x="246" y="1859"/>
                  </a:lnTo>
                  <a:lnTo>
                    <a:pt x="281" y="1903"/>
                  </a:lnTo>
                  <a:lnTo>
                    <a:pt x="317" y="1946"/>
                  </a:lnTo>
                  <a:lnTo>
                    <a:pt x="356" y="1986"/>
                  </a:lnTo>
                  <a:lnTo>
                    <a:pt x="396" y="2024"/>
                  </a:lnTo>
                  <a:lnTo>
                    <a:pt x="438" y="2060"/>
                  </a:lnTo>
                  <a:lnTo>
                    <a:pt x="482" y="2095"/>
                  </a:lnTo>
                  <a:lnTo>
                    <a:pt x="528" y="2127"/>
                  </a:lnTo>
                  <a:lnTo>
                    <a:pt x="528" y="2127"/>
                  </a:lnTo>
                  <a:lnTo>
                    <a:pt x="572" y="2155"/>
                  </a:lnTo>
                  <a:lnTo>
                    <a:pt x="621" y="2183"/>
                  </a:lnTo>
                  <a:lnTo>
                    <a:pt x="670" y="2209"/>
                  </a:lnTo>
                  <a:lnTo>
                    <a:pt x="722" y="2233"/>
                  </a:lnTo>
                  <a:lnTo>
                    <a:pt x="774" y="2254"/>
                  </a:lnTo>
                  <a:lnTo>
                    <a:pt x="829" y="2271"/>
                  </a:lnTo>
                  <a:lnTo>
                    <a:pt x="884" y="2287"/>
                  </a:lnTo>
                  <a:lnTo>
                    <a:pt x="936" y="2299"/>
                  </a:lnTo>
                  <a:lnTo>
                    <a:pt x="936" y="2299"/>
                  </a:lnTo>
                  <a:lnTo>
                    <a:pt x="993" y="2310"/>
                  </a:lnTo>
                  <a:lnTo>
                    <a:pt x="1052" y="2318"/>
                  </a:lnTo>
                  <a:lnTo>
                    <a:pt x="1110" y="2322"/>
                  </a:lnTo>
                  <a:lnTo>
                    <a:pt x="1170" y="2323"/>
                  </a:lnTo>
                  <a:lnTo>
                    <a:pt x="1230" y="2322"/>
                  </a:lnTo>
                  <a:lnTo>
                    <a:pt x="1289" y="2318"/>
                  </a:lnTo>
                  <a:lnTo>
                    <a:pt x="1346" y="2310"/>
                  </a:lnTo>
                  <a:lnTo>
                    <a:pt x="1404" y="2299"/>
                  </a:lnTo>
                  <a:lnTo>
                    <a:pt x="1404" y="2299"/>
                  </a:lnTo>
                  <a:lnTo>
                    <a:pt x="1456" y="2287"/>
                  </a:lnTo>
                  <a:lnTo>
                    <a:pt x="1512" y="2271"/>
                  </a:lnTo>
                  <a:lnTo>
                    <a:pt x="1565" y="2254"/>
                  </a:lnTo>
                  <a:lnTo>
                    <a:pt x="1618" y="2233"/>
                  </a:lnTo>
                  <a:lnTo>
                    <a:pt x="1669" y="2209"/>
                  </a:lnTo>
                  <a:lnTo>
                    <a:pt x="1720" y="2183"/>
                  </a:lnTo>
                  <a:lnTo>
                    <a:pt x="1768" y="2155"/>
                  </a:lnTo>
                  <a:lnTo>
                    <a:pt x="1812" y="2127"/>
                  </a:lnTo>
                  <a:lnTo>
                    <a:pt x="1812" y="2127"/>
                  </a:lnTo>
                  <a:lnTo>
                    <a:pt x="1858" y="2095"/>
                  </a:lnTo>
                  <a:lnTo>
                    <a:pt x="1901" y="2060"/>
                  </a:lnTo>
                  <a:lnTo>
                    <a:pt x="1944" y="2024"/>
                  </a:lnTo>
                  <a:lnTo>
                    <a:pt x="1984" y="1986"/>
                  </a:lnTo>
                  <a:lnTo>
                    <a:pt x="2022" y="1946"/>
                  </a:lnTo>
                  <a:lnTo>
                    <a:pt x="2058" y="1903"/>
                  </a:lnTo>
                  <a:lnTo>
                    <a:pt x="2093" y="1859"/>
                  </a:lnTo>
                  <a:lnTo>
                    <a:pt x="2125" y="1815"/>
                  </a:lnTo>
                  <a:lnTo>
                    <a:pt x="2154" y="1770"/>
                  </a:lnTo>
                  <a:lnTo>
                    <a:pt x="2182" y="1722"/>
                  </a:lnTo>
                  <a:lnTo>
                    <a:pt x="2208" y="1671"/>
                  </a:lnTo>
                  <a:lnTo>
                    <a:pt x="2230" y="1620"/>
                  </a:lnTo>
                  <a:lnTo>
                    <a:pt x="2252" y="1567"/>
                  </a:lnTo>
                  <a:lnTo>
                    <a:pt x="2270" y="1513"/>
                  </a:lnTo>
                  <a:lnTo>
                    <a:pt x="2285" y="1457"/>
                  </a:lnTo>
                  <a:lnTo>
                    <a:pt x="2297" y="1405"/>
                  </a:lnTo>
                  <a:lnTo>
                    <a:pt x="2297" y="1405"/>
                  </a:lnTo>
                  <a:lnTo>
                    <a:pt x="2308" y="1348"/>
                  </a:lnTo>
                  <a:lnTo>
                    <a:pt x="2316" y="1289"/>
                  </a:lnTo>
                  <a:lnTo>
                    <a:pt x="2320" y="1230"/>
                  </a:lnTo>
                  <a:lnTo>
                    <a:pt x="2321" y="1170"/>
                  </a:lnTo>
                  <a:lnTo>
                    <a:pt x="2320" y="1110"/>
                  </a:lnTo>
                  <a:lnTo>
                    <a:pt x="2316" y="1052"/>
                  </a:lnTo>
                  <a:lnTo>
                    <a:pt x="2308" y="994"/>
                  </a:lnTo>
                  <a:lnTo>
                    <a:pt x="2297" y="937"/>
                  </a:lnTo>
                  <a:lnTo>
                    <a:pt x="2298" y="937"/>
                  </a:lnTo>
                  <a:lnTo>
                    <a:pt x="2285" y="883"/>
                  </a:lnTo>
                  <a:lnTo>
                    <a:pt x="2270" y="829"/>
                  </a:lnTo>
                  <a:lnTo>
                    <a:pt x="2252" y="774"/>
                  </a:lnTo>
                  <a:lnTo>
                    <a:pt x="2230" y="722"/>
                  </a:lnTo>
                  <a:lnTo>
                    <a:pt x="2208" y="670"/>
                  </a:lnTo>
                  <a:lnTo>
                    <a:pt x="2182" y="621"/>
                  </a:lnTo>
                  <a:lnTo>
                    <a:pt x="2154" y="571"/>
                  </a:lnTo>
                  <a:lnTo>
                    <a:pt x="2126" y="528"/>
                  </a:lnTo>
                  <a:lnTo>
                    <a:pt x="2093" y="483"/>
                  </a:lnTo>
                  <a:lnTo>
                    <a:pt x="2058" y="439"/>
                  </a:lnTo>
                  <a:lnTo>
                    <a:pt x="2022" y="396"/>
                  </a:lnTo>
                  <a:lnTo>
                    <a:pt x="1984" y="356"/>
                  </a:lnTo>
                  <a:lnTo>
                    <a:pt x="1944" y="318"/>
                  </a:lnTo>
                  <a:lnTo>
                    <a:pt x="1901" y="282"/>
                  </a:lnTo>
                  <a:lnTo>
                    <a:pt x="1858" y="247"/>
                  </a:lnTo>
                  <a:lnTo>
                    <a:pt x="1812" y="215"/>
                  </a:lnTo>
                  <a:lnTo>
                    <a:pt x="1812" y="215"/>
                  </a:lnTo>
                  <a:lnTo>
                    <a:pt x="1768" y="185"/>
                  </a:lnTo>
                  <a:lnTo>
                    <a:pt x="1720" y="157"/>
                  </a:lnTo>
                  <a:lnTo>
                    <a:pt x="1669" y="132"/>
                  </a:lnTo>
                  <a:lnTo>
                    <a:pt x="1618" y="109"/>
                  </a:lnTo>
                  <a:lnTo>
                    <a:pt x="1565" y="88"/>
                  </a:lnTo>
                  <a:lnTo>
                    <a:pt x="1512" y="71"/>
                  </a:lnTo>
                  <a:lnTo>
                    <a:pt x="1456" y="55"/>
                  </a:lnTo>
                  <a:lnTo>
                    <a:pt x="1404" y="43"/>
                  </a:lnTo>
                  <a:lnTo>
                    <a:pt x="1404" y="43"/>
                  </a:lnTo>
                  <a:lnTo>
                    <a:pt x="1346" y="32"/>
                  </a:lnTo>
                  <a:lnTo>
                    <a:pt x="1289" y="25"/>
                  </a:lnTo>
                  <a:lnTo>
                    <a:pt x="1230" y="20"/>
                  </a:lnTo>
                  <a:lnTo>
                    <a:pt x="1170" y="19"/>
                  </a:lnTo>
                  <a:close/>
                  <a:moveTo>
                    <a:pt x="1170" y="0"/>
                  </a:moveTo>
                  <a:lnTo>
                    <a:pt x="1230" y="1"/>
                  </a:lnTo>
                  <a:lnTo>
                    <a:pt x="1289" y="7"/>
                  </a:lnTo>
                  <a:lnTo>
                    <a:pt x="1346" y="13"/>
                  </a:lnTo>
                  <a:lnTo>
                    <a:pt x="1404" y="24"/>
                  </a:lnTo>
                  <a:lnTo>
                    <a:pt x="1408" y="24"/>
                  </a:lnTo>
                  <a:lnTo>
                    <a:pt x="1464" y="37"/>
                  </a:lnTo>
                  <a:lnTo>
                    <a:pt x="1520" y="53"/>
                  </a:lnTo>
                  <a:lnTo>
                    <a:pt x="1573" y="71"/>
                  </a:lnTo>
                  <a:lnTo>
                    <a:pt x="1626" y="92"/>
                  </a:lnTo>
                  <a:lnTo>
                    <a:pt x="1677" y="115"/>
                  </a:lnTo>
                  <a:lnTo>
                    <a:pt x="1728" y="140"/>
                  </a:lnTo>
                  <a:lnTo>
                    <a:pt x="1776" y="168"/>
                  </a:lnTo>
                  <a:lnTo>
                    <a:pt x="1822" y="199"/>
                  </a:lnTo>
                  <a:lnTo>
                    <a:pt x="1825" y="201"/>
                  </a:lnTo>
                  <a:lnTo>
                    <a:pt x="1872" y="233"/>
                  </a:lnTo>
                  <a:lnTo>
                    <a:pt x="1914" y="268"/>
                  </a:lnTo>
                  <a:lnTo>
                    <a:pt x="1957" y="304"/>
                  </a:lnTo>
                  <a:lnTo>
                    <a:pt x="1997" y="343"/>
                  </a:lnTo>
                  <a:lnTo>
                    <a:pt x="2036" y="383"/>
                  </a:lnTo>
                  <a:lnTo>
                    <a:pt x="2072" y="426"/>
                  </a:lnTo>
                  <a:lnTo>
                    <a:pt x="2106" y="470"/>
                  </a:lnTo>
                  <a:lnTo>
                    <a:pt x="2140" y="515"/>
                  </a:lnTo>
                  <a:lnTo>
                    <a:pt x="2141" y="518"/>
                  </a:lnTo>
                  <a:lnTo>
                    <a:pt x="2172" y="564"/>
                  </a:lnTo>
                  <a:lnTo>
                    <a:pt x="2200" y="614"/>
                  </a:lnTo>
                  <a:lnTo>
                    <a:pt x="2225" y="663"/>
                  </a:lnTo>
                  <a:lnTo>
                    <a:pt x="2248" y="715"/>
                  </a:lnTo>
                  <a:lnTo>
                    <a:pt x="2269" y="767"/>
                  </a:lnTo>
                  <a:lnTo>
                    <a:pt x="2288" y="822"/>
                  </a:lnTo>
                  <a:lnTo>
                    <a:pt x="2302" y="877"/>
                  </a:lnTo>
                  <a:lnTo>
                    <a:pt x="2316" y="933"/>
                  </a:lnTo>
                  <a:lnTo>
                    <a:pt x="2316" y="937"/>
                  </a:lnTo>
                  <a:lnTo>
                    <a:pt x="2326" y="994"/>
                  </a:lnTo>
                  <a:lnTo>
                    <a:pt x="2334" y="1052"/>
                  </a:lnTo>
                  <a:lnTo>
                    <a:pt x="2338" y="1110"/>
                  </a:lnTo>
                  <a:lnTo>
                    <a:pt x="2340" y="1170"/>
                  </a:lnTo>
                  <a:lnTo>
                    <a:pt x="2338" y="1230"/>
                  </a:lnTo>
                  <a:lnTo>
                    <a:pt x="2334" y="1289"/>
                  </a:lnTo>
                  <a:lnTo>
                    <a:pt x="2326" y="1348"/>
                  </a:lnTo>
                  <a:lnTo>
                    <a:pt x="2316" y="1405"/>
                  </a:lnTo>
                  <a:lnTo>
                    <a:pt x="2316" y="1408"/>
                  </a:lnTo>
                  <a:lnTo>
                    <a:pt x="2302" y="1464"/>
                  </a:lnTo>
                  <a:lnTo>
                    <a:pt x="2288" y="1520"/>
                  </a:lnTo>
                  <a:lnTo>
                    <a:pt x="2269" y="1573"/>
                  </a:lnTo>
                  <a:lnTo>
                    <a:pt x="2248" y="1627"/>
                  </a:lnTo>
                  <a:lnTo>
                    <a:pt x="2225" y="1677"/>
                  </a:lnTo>
                  <a:lnTo>
                    <a:pt x="2200" y="1728"/>
                  </a:lnTo>
                  <a:lnTo>
                    <a:pt x="2172" y="1776"/>
                  </a:lnTo>
                  <a:lnTo>
                    <a:pt x="2141" y="1824"/>
                  </a:lnTo>
                  <a:lnTo>
                    <a:pt x="2140" y="1827"/>
                  </a:lnTo>
                  <a:lnTo>
                    <a:pt x="2106" y="1872"/>
                  </a:lnTo>
                  <a:lnTo>
                    <a:pt x="2072" y="1916"/>
                  </a:lnTo>
                  <a:lnTo>
                    <a:pt x="2036" y="1959"/>
                  </a:lnTo>
                  <a:lnTo>
                    <a:pt x="1997" y="1999"/>
                  </a:lnTo>
                  <a:lnTo>
                    <a:pt x="1957" y="2038"/>
                  </a:lnTo>
                  <a:lnTo>
                    <a:pt x="1914" y="2074"/>
                  </a:lnTo>
                  <a:lnTo>
                    <a:pt x="1872" y="2109"/>
                  </a:lnTo>
                  <a:lnTo>
                    <a:pt x="1825" y="2141"/>
                  </a:lnTo>
                  <a:lnTo>
                    <a:pt x="1822" y="2143"/>
                  </a:lnTo>
                  <a:lnTo>
                    <a:pt x="1776" y="2173"/>
                  </a:lnTo>
                  <a:lnTo>
                    <a:pt x="1728" y="2201"/>
                  </a:lnTo>
                  <a:lnTo>
                    <a:pt x="1677" y="2226"/>
                  </a:lnTo>
                  <a:lnTo>
                    <a:pt x="1626" y="2250"/>
                  </a:lnTo>
                  <a:lnTo>
                    <a:pt x="1573" y="2271"/>
                  </a:lnTo>
                  <a:lnTo>
                    <a:pt x="1520" y="2289"/>
                  </a:lnTo>
                  <a:lnTo>
                    <a:pt x="1464" y="2305"/>
                  </a:lnTo>
                  <a:lnTo>
                    <a:pt x="1408" y="2318"/>
                  </a:lnTo>
                  <a:lnTo>
                    <a:pt x="1404" y="2318"/>
                  </a:lnTo>
                  <a:lnTo>
                    <a:pt x="1346" y="2329"/>
                  </a:lnTo>
                  <a:lnTo>
                    <a:pt x="1289" y="2337"/>
                  </a:lnTo>
                  <a:lnTo>
                    <a:pt x="1230" y="2341"/>
                  </a:lnTo>
                  <a:lnTo>
                    <a:pt x="1170" y="2342"/>
                  </a:lnTo>
                  <a:lnTo>
                    <a:pt x="1110" y="2341"/>
                  </a:lnTo>
                  <a:lnTo>
                    <a:pt x="1052" y="2337"/>
                  </a:lnTo>
                  <a:lnTo>
                    <a:pt x="993" y="2329"/>
                  </a:lnTo>
                  <a:lnTo>
                    <a:pt x="936" y="2318"/>
                  </a:lnTo>
                  <a:lnTo>
                    <a:pt x="932" y="2318"/>
                  </a:lnTo>
                  <a:lnTo>
                    <a:pt x="876" y="2305"/>
                  </a:lnTo>
                  <a:lnTo>
                    <a:pt x="821" y="2289"/>
                  </a:lnTo>
                  <a:lnTo>
                    <a:pt x="766" y="2271"/>
                  </a:lnTo>
                  <a:lnTo>
                    <a:pt x="714" y="2250"/>
                  </a:lnTo>
                  <a:lnTo>
                    <a:pt x="662" y="2226"/>
                  </a:lnTo>
                  <a:lnTo>
                    <a:pt x="613" y="2201"/>
                  </a:lnTo>
                  <a:lnTo>
                    <a:pt x="564" y="2173"/>
                  </a:lnTo>
                  <a:lnTo>
                    <a:pt x="517" y="2143"/>
                  </a:lnTo>
                  <a:lnTo>
                    <a:pt x="514" y="2141"/>
                  </a:lnTo>
                  <a:lnTo>
                    <a:pt x="469" y="2109"/>
                  </a:lnTo>
                  <a:lnTo>
                    <a:pt x="425" y="2074"/>
                  </a:lnTo>
                  <a:lnTo>
                    <a:pt x="382" y="2038"/>
                  </a:lnTo>
                  <a:lnTo>
                    <a:pt x="342" y="1999"/>
                  </a:lnTo>
                  <a:lnTo>
                    <a:pt x="304" y="1959"/>
                  </a:lnTo>
                  <a:lnTo>
                    <a:pt x="268" y="1916"/>
                  </a:lnTo>
                  <a:lnTo>
                    <a:pt x="233" y="1872"/>
                  </a:lnTo>
                  <a:lnTo>
                    <a:pt x="201" y="1827"/>
                  </a:lnTo>
                  <a:lnTo>
                    <a:pt x="198" y="1824"/>
                  </a:lnTo>
                  <a:lnTo>
                    <a:pt x="168" y="1776"/>
                  </a:lnTo>
                  <a:lnTo>
                    <a:pt x="140" y="1728"/>
                  </a:lnTo>
                  <a:lnTo>
                    <a:pt x="114" y="1677"/>
                  </a:lnTo>
                  <a:lnTo>
                    <a:pt x="92" y="1627"/>
                  </a:lnTo>
                  <a:lnTo>
                    <a:pt x="70" y="1573"/>
                  </a:lnTo>
                  <a:lnTo>
                    <a:pt x="53" y="1520"/>
                  </a:lnTo>
                  <a:lnTo>
                    <a:pt x="37" y="1464"/>
                  </a:lnTo>
                  <a:lnTo>
                    <a:pt x="24" y="1408"/>
                  </a:lnTo>
                  <a:lnTo>
                    <a:pt x="24" y="1405"/>
                  </a:lnTo>
                  <a:lnTo>
                    <a:pt x="13" y="1348"/>
                  </a:lnTo>
                  <a:lnTo>
                    <a:pt x="6" y="1289"/>
                  </a:lnTo>
                  <a:lnTo>
                    <a:pt x="1" y="1230"/>
                  </a:lnTo>
                  <a:lnTo>
                    <a:pt x="0" y="1170"/>
                  </a:lnTo>
                  <a:lnTo>
                    <a:pt x="1" y="1110"/>
                  </a:lnTo>
                  <a:lnTo>
                    <a:pt x="6" y="1052"/>
                  </a:lnTo>
                  <a:lnTo>
                    <a:pt x="13" y="994"/>
                  </a:lnTo>
                  <a:lnTo>
                    <a:pt x="24" y="937"/>
                  </a:lnTo>
                  <a:lnTo>
                    <a:pt x="24" y="933"/>
                  </a:lnTo>
                  <a:lnTo>
                    <a:pt x="37" y="877"/>
                  </a:lnTo>
                  <a:lnTo>
                    <a:pt x="53" y="822"/>
                  </a:lnTo>
                  <a:lnTo>
                    <a:pt x="70" y="767"/>
                  </a:lnTo>
                  <a:lnTo>
                    <a:pt x="92" y="715"/>
                  </a:lnTo>
                  <a:lnTo>
                    <a:pt x="114" y="663"/>
                  </a:lnTo>
                  <a:lnTo>
                    <a:pt x="140" y="614"/>
                  </a:lnTo>
                  <a:lnTo>
                    <a:pt x="168" y="564"/>
                  </a:lnTo>
                  <a:lnTo>
                    <a:pt x="198" y="518"/>
                  </a:lnTo>
                  <a:lnTo>
                    <a:pt x="201" y="515"/>
                  </a:lnTo>
                  <a:lnTo>
                    <a:pt x="233" y="470"/>
                  </a:lnTo>
                  <a:lnTo>
                    <a:pt x="268" y="426"/>
                  </a:lnTo>
                  <a:lnTo>
                    <a:pt x="304" y="383"/>
                  </a:lnTo>
                  <a:lnTo>
                    <a:pt x="342" y="343"/>
                  </a:lnTo>
                  <a:lnTo>
                    <a:pt x="382" y="304"/>
                  </a:lnTo>
                  <a:lnTo>
                    <a:pt x="425" y="268"/>
                  </a:lnTo>
                  <a:lnTo>
                    <a:pt x="469" y="233"/>
                  </a:lnTo>
                  <a:lnTo>
                    <a:pt x="514" y="201"/>
                  </a:lnTo>
                  <a:lnTo>
                    <a:pt x="517" y="199"/>
                  </a:lnTo>
                  <a:lnTo>
                    <a:pt x="564" y="168"/>
                  </a:lnTo>
                  <a:lnTo>
                    <a:pt x="613" y="140"/>
                  </a:lnTo>
                  <a:lnTo>
                    <a:pt x="662" y="115"/>
                  </a:lnTo>
                  <a:lnTo>
                    <a:pt x="714" y="92"/>
                  </a:lnTo>
                  <a:lnTo>
                    <a:pt x="766" y="71"/>
                  </a:lnTo>
                  <a:lnTo>
                    <a:pt x="821" y="53"/>
                  </a:lnTo>
                  <a:lnTo>
                    <a:pt x="876" y="37"/>
                  </a:lnTo>
                  <a:lnTo>
                    <a:pt x="932" y="24"/>
                  </a:lnTo>
                  <a:lnTo>
                    <a:pt x="936" y="24"/>
                  </a:lnTo>
                  <a:lnTo>
                    <a:pt x="993" y="13"/>
                  </a:lnTo>
                  <a:lnTo>
                    <a:pt x="1052" y="7"/>
                  </a:lnTo>
                  <a:lnTo>
                    <a:pt x="1110" y="1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6"/>
            <p:cNvSpPr>
              <a:spLocks/>
            </p:cNvSpPr>
            <p:nvPr/>
          </p:nvSpPr>
          <p:spPr bwMode="auto">
            <a:xfrm>
              <a:off x="7815263" y="2717800"/>
              <a:ext cx="2767013" cy="2397125"/>
            </a:xfrm>
            <a:custGeom>
              <a:avLst/>
              <a:gdLst>
                <a:gd name="T0" fmla="*/ 2930 w 3487"/>
                <a:gd name="T1" fmla="*/ 11 h 3019"/>
                <a:gd name="T2" fmla="*/ 3050 w 3487"/>
                <a:gd name="T3" fmla="*/ 119 h 3019"/>
                <a:gd name="T4" fmla="*/ 3238 w 3487"/>
                <a:gd name="T5" fmla="*/ 374 h 3019"/>
                <a:gd name="T6" fmla="*/ 3374 w 3487"/>
                <a:gd name="T7" fmla="*/ 655 h 3019"/>
                <a:gd name="T8" fmla="*/ 3458 w 3487"/>
                <a:gd name="T9" fmla="*/ 958 h 3019"/>
                <a:gd name="T10" fmla="*/ 3487 w 3487"/>
                <a:gd name="T11" fmla="*/ 1274 h 3019"/>
                <a:gd name="T12" fmla="*/ 3458 w 3487"/>
                <a:gd name="T13" fmla="*/ 1592 h 3019"/>
                <a:gd name="T14" fmla="*/ 3374 w 3487"/>
                <a:gd name="T15" fmla="*/ 1894 h 3019"/>
                <a:gd name="T16" fmla="*/ 3238 w 3487"/>
                <a:gd name="T17" fmla="*/ 2175 h 3019"/>
                <a:gd name="T18" fmla="*/ 3050 w 3487"/>
                <a:gd name="T19" fmla="*/ 2430 h 3019"/>
                <a:gd name="T20" fmla="*/ 2816 w 3487"/>
                <a:gd name="T21" fmla="*/ 2650 h 3019"/>
                <a:gd name="T22" fmla="*/ 2552 w 3487"/>
                <a:gd name="T23" fmla="*/ 2821 h 3019"/>
                <a:gd name="T24" fmla="*/ 2264 w 3487"/>
                <a:gd name="T25" fmla="*/ 2941 h 3019"/>
                <a:gd name="T26" fmla="*/ 1956 w 3487"/>
                <a:gd name="T27" fmla="*/ 3007 h 3019"/>
                <a:gd name="T28" fmla="*/ 1636 w 3487"/>
                <a:gd name="T29" fmla="*/ 3016 h 3019"/>
                <a:gd name="T30" fmla="*/ 1324 w 3487"/>
                <a:gd name="T31" fmla="*/ 2969 h 3019"/>
                <a:gd name="T32" fmla="*/ 1028 w 3487"/>
                <a:gd name="T33" fmla="*/ 2866 h 3019"/>
                <a:gd name="T34" fmla="*/ 755 w 3487"/>
                <a:gd name="T35" fmla="*/ 2712 h 3019"/>
                <a:gd name="T36" fmla="*/ 511 w 3487"/>
                <a:gd name="T37" fmla="*/ 2509 h 3019"/>
                <a:gd name="T38" fmla="*/ 307 w 3487"/>
                <a:gd name="T39" fmla="*/ 2263 h 3019"/>
                <a:gd name="T40" fmla="*/ 154 w 3487"/>
                <a:gd name="T41" fmla="*/ 1991 h 3019"/>
                <a:gd name="T42" fmla="*/ 51 w 3487"/>
                <a:gd name="T43" fmla="*/ 1695 h 3019"/>
                <a:gd name="T44" fmla="*/ 4 w 3487"/>
                <a:gd name="T45" fmla="*/ 1381 h 3019"/>
                <a:gd name="T46" fmla="*/ 15 w 3487"/>
                <a:gd name="T47" fmla="*/ 1213 h 3019"/>
                <a:gd name="T48" fmla="*/ 79 w 3487"/>
                <a:gd name="T49" fmla="*/ 1150 h 3019"/>
                <a:gd name="T50" fmla="*/ 171 w 3487"/>
                <a:gd name="T51" fmla="*/ 1140 h 3019"/>
                <a:gd name="T52" fmla="*/ 248 w 3487"/>
                <a:gd name="T53" fmla="*/ 1188 h 3019"/>
                <a:gd name="T54" fmla="*/ 279 w 3487"/>
                <a:gd name="T55" fmla="*/ 1274 h 3019"/>
                <a:gd name="T56" fmla="*/ 307 w 3487"/>
                <a:gd name="T57" fmla="*/ 1563 h 3019"/>
                <a:gd name="T58" fmla="*/ 390 w 3487"/>
                <a:gd name="T59" fmla="*/ 1836 h 3019"/>
                <a:gd name="T60" fmla="*/ 524 w 3487"/>
                <a:gd name="T61" fmla="*/ 2088 h 3019"/>
                <a:gd name="T62" fmla="*/ 708 w 3487"/>
                <a:gd name="T63" fmla="*/ 2311 h 3019"/>
                <a:gd name="T64" fmla="*/ 931 w 3487"/>
                <a:gd name="T65" fmla="*/ 2495 h 3019"/>
                <a:gd name="T66" fmla="*/ 1183 w 3487"/>
                <a:gd name="T67" fmla="*/ 2630 h 3019"/>
                <a:gd name="T68" fmla="*/ 1456 w 3487"/>
                <a:gd name="T69" fmla="*/ 2713 h 3019"/>
                <a:gd name="T70" fmla="*/ 1744 w 3487"/>
                <a:gd name="T71" fmla="*/ 2741 h 3019"/>
                <a:gd name="T72" fmla="*/ 2032 w 3487"/>
                <a:gd name="T73" fmla="*/ 2713 h 3019"/>
                <a:gd name="T74" fmla="*/ 2304 w 3487"/>
                <a:gd name="T75" fmla="*/ 2630 h 3019"/>
                <a:gd name="T76" fmla="*/ 2556 w 3487"/>
                <a:gd name="T77" fmla="*/ 2495 h 3019"/>
                <a:gd name="T78" fmla="*/ 2780 w 3487"/>
                <a:gd name="T79" fmla="*/ 2311 h 3019"/>
                <a:gd name="T80" fmla="*/ 2964 w 3487"/>
                <a:gd name="T81" fmla="*/ 2088 h 3019"/>
                <a:gd name="T82" fmla="*/ 3098 w 3487"/>
                <a:gd name="T83" fmla="*/ 1836 h 3019"/>
                <a:gd name="T84" fmla="*/ 3180 w 3487"/>
                <a:gd name="T85" fmla="*/ 1563 h 3019"/>
                <a:gd name="T86" fmla="*/ 3210 w 3487"/>
                <a:gd name="T87" fmla="*/ 1274 h 3019"/>
                <a:gd name="T88" fmla="*/ 3180 w 3487"/>
                <a:gd name="T89" fmla="*/ 986 h 3019"/>
                <a:gd name="T90" fmla="*/ 3098 w 3487"/>
                <a:gd name="T91" fmla="*/ 714 h 3019"/>
                <a:gd name="T92" fmla="*/ 2964 w 3487"/>
                <a:gd name="T93" fmla="*/ 462 h 3019"/>
                <a:gd name="T94" fmla="*/ 2780 w 3487"/>
                <a:gd name="T95" fmla="*/ 237 h 3019"/>
                <a:gd name="T96" fmla="*/ 2742 w 3487"/>
                <a:gd name="T97" fmla="*/ 165 h 3019"/>
                <a:gd name="T98" fmla="*/ 2750 w 3487"/>
                <a:gd name="T99" fmla="*/ 87 h 3019"/>
                <a:gd name="T100" fmla="*/ 2802 w 3487"/>
                <a:gd name="T101" fmla="*/ 24 h 3019"/>
                <a:gd name="T102" fmla="*/ 2878 w 3487"/>
                <a:gd name="T103" fmla="*/ 0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87" h="3019">
                  <a:moveTo>
                    <a:pt x="2878" y="0"/>
                  </a:moveTo>
                  <a:lnTo>
                    <a:pt x="2904" y="3"/>
                  </a:lnTo>
                  <a:lnTo>
                    <a:pt x="2930" y="11"/>
                  </a:lnTo>
                  <a:lnTo>
                    <a:pt x="2955" y="24"/>
                  </a:lnTo>
                  <a:lnTo>
                    <a:pt x="2976" y="41"/>
                  </a:lnTo>
                  <a:lnTo>
                    <a:pt x="3050" y="119"/>
                  </a:lnTo>
                  <a:lnTo>
                    <a:pt x="3118" y="200"/>
                  </a:lnTo>
                  <a:lnTo>
                    <a:pt x="3180" y="285"/>
                  </a:lnTo>
                  <a:lnTo>
                    <a:pt x="3238" y="374"/>
                  </a:lnTo>
                  <a:lnTo>
                    <a:pt x="3288" y="464"/>
                  </a:lnTo>
                  <a:lnTo>
                    <a:pt x="3334" y="559"/>
                  </a:lnTo>
                  <a:lnTo>
                    <a:pt x="3374" y="655"/>
                  </a:lnTo>
                  <a:lnTo>
                    <a:pt x="3408" y="754"/>
                  </a:lnTo>
                  <a:lnTo>
                    <a:pt x="3436" y="855"/>
                  </a:lnTo>
                  <a:lnTo>
                    <a:pt x="3458" y="958"/>
                  </a:lnTo>
                  <a:lnTo>
                    <a:pt x="3474" y="1062"/>
                  </a:lnTo>
                  <a:lnTo>
                    <a:pt x="3483" y="1168"/>
                  </a:lnTo>
                  <a:lnTo>
                    <a:pt x="3487" y="1274"/>
                  </a:lnTo>
                  <a:lnTo>
                    <a:pt x="3483" y="1381"/>
                  </a:lnTo>
                  <a:lnTo>
                    <a:pt x="3474" y="1488"/>
                  </a:lnTo>
                  <a:lnTo>
                    <a:pt x="3458" y="1592"/>
                  </a:lnTo>
                  <a:lnTo>
                    <a:pt x="3436" y="1695"/>
                  </a:lnTo>
                  <a:lnTo>
                    <a:pt x="3408" y="1795"/>
                  </a:lnTo>
                  <a:lnTo>
                    <a:pt x="3374" y="1894"/>
                  </a:lnTo>
                  <a:lnTo>
                    <a:pt x="3334" y="1991"/>
                  </a:lnTo>
                  <a:lnTo>
                    <a:pt x="3288" y="2084"/>
                  </a:lnTo>
                  <a:lnTo>
                    <a:pt x="3238" y="2175"/>
                  </a:lnTo>
                  <a:lnTo>
                    <a:pt x="3180" y="2263"/>
                  </a:lnTo>
                  <a:lnTo>
                    <a:pt x="3118" y="2349"/>
                  </a:lnTo>
                  <a:lnTo>
                    <a:pt x="3050" y="2430"/>
                  </a:lnTo>
                  <a:lnTo>
                    <a:pt x="2976" y="2509"/>
                  </a:lnTo>
                  <a:lnTo>
                    <a:pt x="2899" y="2582"/>
                  </a:lnTo>
                  <a:lnTo>
                    <a:pt x="2816" y="2650"/>
                  </a:lnTo>
                  <a:lnTo>
                    <a:pt x="2732" y="2712"/>
                  </a:lnTo>
                  <a:lnTo>
                    <a:pt x="2644" y="2769"/>
                  </a:lnTo>
                  <a:lnTo>
                    <a:pt x="2552" y="2821"/>
                  </a:lnTo>
                  <a:lnTo>
                    <a:pt x="2459" y="2866"/>
                  </a:lnTo>
                  <a:lnTo>
                    <a:pt x="2363" y="2906"/>
                  </a:lnTo>
                  <a:lnTo>
                    <a:pt x="2264" y="2941"/>
                  </a:lnTo>
                  <a:lnTo>
                    <a:pt x="2163" y="2969"/>
                  </a:lnTo>
                  <a:lnTo>
                    <a:pt x="2060" y="2991"/>
                  </a:lnTo>
                  <a:lnTo>
                    <a:pt x="1956" y="3007"/>
                  </a:lnTo>
                  <a:lnTo>
                    <a:pt x="1851" y="3016"/>
                  </a:lnTo>
                  <a:lnTo>
                    <a:pt x="1744" y="3019"/>
                  </a:lnTo>
                  <a:lnTo>
                    <a:pt x="1636" y="3016"/>
                  </a:lnTo>
                  <a:lnTo>
                    <a:pt x="1531" y="3007"/>
                  </a:lnTo>
                  <a:lnTo>
                    <a:pt x="1427" y="2991"/>
                  </a:lnTo>
                  <a:lnTo>
                    <a:pt x="1324" y="2969"/>
                  </a:lnTo>
                  <a:lnTo>
                    <a:pt x="1223" y="2941"/>
                  </a:lnTo>
                  <a:lnTo>
                    <a:pt x="1124" y="2906"/>
                  </a:lnTo>
                  <a:lnTo>
                    <a:pt x="1028" y="2866"/>
                  </a:lnTo>
                  <a:lnTo>
                    <a:pt x="935" y="2821"/>
                  </a:lnTo>
                  <a:lnTo>
                    <a:pt x="844" y="2769"/>
                  </a:lnTo>
                  <a:lnTo>
                    <a:pt x="755" y="2712"/>
                  </a:lnTo>
                  <a:lnTo>
                    <a:pt x="671" y="2650"/>
                  </a:lnTo>
                  <a:lnTo>
                    <a:pt x="590" y="2582"/>
                  </a:lnTo>
                  <a:lnTo>
                    <a:pt x="511" y="2509"/>
                  </a:lnTo>
                  <a:lnTo>
                    <a:pt x="438" y="2430"/>
                  </a:lnTo>
                  <a:lnTo>
                    <a:pt x="370" y="2349"/>
                  </a:lnTo>
                  <a:lnTo>
                    <a:pt x="307" y="2263"/>
                  </a:lnTo>
                  <a:lnTo>
                    <a:pt x="251" y="2175"/>
                  </a:lnTo>
                  <a:lnTo>
                    <a:pt x="199" y="2084"/>
                  </a:lnTo>
                  <a:lnTo>
                    <a:pt x="154" y="1991"/>
                  </a:lnTo>
                  <a:lnTo>
                    <a:pt x="114" y="1894"/>
                  </a:lnTo>
                  <a:lnTo>
                    <a:pt x="79" y="1795"/>
                  </a:lnTo>
                  <a:lnTo>
                    <a:pt x="51" y="1695"/>
                  </a:lnTo>
                  <a:lnTo>
                    <a:pt x="30" y="1592"/>
                  </a:lnTo>
                  <a:lnTo>
                    <a:pt x="14" y="1488"/>
                  </a:lnTo>
                  <a:lnTo>
                    <a:pt x="4" y="1381"/>
                  </a:lnTo>
                  <a:lnTo>
                    <a:pt x="0" y="1274"/>
                  </a:lnTo>
                  <a:lnTo>
                    <a:pt x="4" y="1242"/>
                  </a:lnTo>
                  <a:lnTo>
                    <a:pt x="15" y="1213"/>
                  </a:lnTo>
                  <a:lnTo>
                    <a:pt x="31" y="1188"/>
                  </a:lnTo>
                  <a:lnTo>
                    <a:pt x="52" y="1166"/>
                  </a:lnTo>
                  <a:lnTo>
                    <a:pt x="79" y="1150"/>
                  </a:lnTo>
                  <a:lnTo>
                    <a:pt x="108" y="1140"/>
                  </a:lnTo>
                  <a:lnTo>
                    <a:pt x="140" y="1136"/>
                  </a:lnTo>
                  <a:lnTo>
                    <a:pt x="171" y="1140"/>
                  </a:lnTo>
                  <a:lnTo>
                    <a:pt x="200" y="1150"/>
                  </a:lnTo>
                  <a:lnTo>
                    <a:pt x="227" y="1166"/>
                  </a:lnTo>
                  <a:lnTo>
                    <a:pt x="248" y="1188"/>
                  </a:lnTo>
                  <a:lnTo>
                    <a:pt x="264" y="1213"/>
                  </a:lnTo>
                  <a:lnTo>
                    <a:pt x="275" y="1242"/>
                  </a:lnTo>
                  <a:lnTo>
                    <a:pt x="279" y="1274"/>
                  </a:lnTo>
                  <a:lnTo>
                    <a:pt x="282" y="1372"/>
                  </a:lnTo>
                  <a:lnTo>
                    <a:pt x="291" y="1468"/>
                  </a:lnTo>
                  <a:lnTo>
                    <a:pt x="307" y="1563"/>
                  </a:lnTo>
                  <a:lnTo>
                    <a:pt x="328" y="1656"/>
                  </a:lnTo>
                  <a:lnTo>
                    <a:pt x="356" y="1747"/>
                  </a:lnTo>
                  <a:lnTo>
                    <a:pt x="390" y="1836"/>
                  </a:lnTo>
                  <a:lnTo>
                    <a:pt x="428" y="1923"/>
                  </a:lnTo>
                  <a:lnTo>
                    <a:pt x="474" y="2007"/>
                  </a:lnTo>
                  <a:lnTo>
                    <a:pt x="524" y="2088"/>
                  </a:lnTo>
                  <a:lnTo>
                    <a:pt x="580" y="2166"/>
                  </a:lnTo>
                  <a:lnTo>
                    <a:pt x="642" y="2241"/>
                  </a:lnTo>
                  <a:lnTo>
                    <a:pt x="708" y="2311"/>
                  </a:lnTo>
                  <a:lnTo>
                    <a:pt x="779" y="2378"/>
                  </a:lnTo>
                  <a:lnTo>
                    <a:pt x="854" y="2439"/>
                  </a:lnTo>
                  <a:lnTo>
                    <a:pt x="931" y="2495"/>
                  </a:lnTo>
                  <a:lnTo>
                    <a:pt x="1012" y="2546"/>
                  </a:lnTo>
                  <a:lnTo>
                    <a:pt x="1096" y="2592"/>
                  </a:lnTo>
                  <a:lnTo>
                    <a:pt x="1183" y="2630"/>
                  </a:lnTo>
                  <a:lnTo>
                    <a:pt x="1272" y="2664"/>
                  </a:lnTo>
                  <a:lnTo>
                    <a:pt x="1363" y="2692"/>
                  </a:lnTo>
                  <a:lnTo>
                    <a:pt x="1456" y="2713"/>
                  </a:lnTo>
                  <a:lnTo>
                    <a:pt x="1551" y="2729"/>
                  </a:lnTo>
                  <a:lnTo>
                    <a:pt x="1647" y="2738"/>
                  </a:lnTo>
                  <a:lnTo>
                    <a:pt x="1744" y="2741"/>
                  </a:lnTo>
                  <a:lnTo>
                    <a:pt x="1842" y="2738"/>
                  </a:lnTo>
                  <a:lnTo>
                    <a:pt x="1938" y="2729"/>
                  </a:lnTo>
                  <a:lnTo>
                    <a:pt x="2032" y="2713"/>
                  </a:lnTo>
                  <a:lnTo>
                    <a:pt x="2124" y="2692"/>
                  </a:lnTo>
                  <a:lnTo>
                    <a:pt x="2216" y="2664"/>
                  </a:lnTo>
                  <a:lnTo>
                    <a:pt x="2304" y="2630"/>
                  </a:lnTo>
                  <a:lnTo>
                    <a:pt x="2391" y="2592"/>
                  </a:lnTo>
                  <a:lnTo>
                    <a:pt x="2475" y="2546"/>
                  </a:lnTo>
                  <a:lnTo>
                    <a:pt x="2556" y="2495"/>
                  </a:lnTo>
                  <a:lnTo>
                    <a:pt x="2634" y="2439"/>
                  </a:lnTo>
                  <a:lnTo>
                    <a:pt x="2708" y="2378"/>
                  </a:lnTo>
                  <a:lnTo>
                    <a:pt x="2780" y="2311"/>
                  </a:lnTo>
                  <a:lnTo>
                    <a:pt x="2847" y="2241"/>
                  </a:lnTo>
                  <a:lnTo>
                    <a:pt x="2908" y="2166"/>
                  </a:lnTo>
                  <a:lnTo>
                    <a:pt x="2964" y="2088"/>
                  </a:lnTo>
                  <a:lnTo>
                    <a:pt x="3014" y="2007"/>
                  </a:lnTo>
                  <a:lnTo>
                    <a:pt x="3059" y="1923"/>
                  </a:lnTo>
                  <a:lnTo>
                    <a:pt x="3098" y="1836"/>
                  </a:lnTo>
                  <a:lnTo>
                    <a:pt x="3132" y="1747"/>
                  </a:lnTo>
                  <a:lnTo>
                    <a:pt x="3159" y="1656"/>
                  </a:lnTo>
                  <a:lnTo>
                    <a:pt x="3180" y="1563"/>
                  </a:lnTo>
                  <a:lnTo>
                    <a:pt x="3196" y="1468"/>
                  </a:lnTo>
                  <a:lnTo>
                    <a:pt x="3206" y="1372"/>
                  </a:lnTo>
                  <a:lnTo>
                    <a:pt x="3210" y="1274"/>
                  </a:lnTo>
                  <a:lnTo>
                    <a:pt x="3206" y="1177"/>
                  </a:lnTo>
                  <a:lnTo>
                    <a:pt x="3196" y="1081"/>
                  </a:lnTo>
                  <a:lnTo>
                    <a:pt x="3180" y="986"/>
                  </a:lnTo>
                  <a:lnTo>
                    <a:pt x="3159" y="893"/>
                  </a:lnTo>
                  <a:lnTo>
                    <a:pt x="3132" y="802"/>
                  </a:lnTo>
                  <a:lnTo>
                    <a:pt x="3098" y="714"/>
                  </a:lnTo>
                  <a:lnTo>
                    <a:pt x="3059" y="627"/>
                  </a:lnTo>
                  <a:lnTo>
                    <a:pt x="3014" y="543"/>
                  </a:lnTo>
                  <a:lnTo>
                    <a:pt x="2964" y="462"/>
                  </a:lnTo>
                  <a:lnTo>
                    <a:pt x="2908" y="383"/>
                  </a:lnTo>
                  <a:lnTo>
                    <a:pt x="2847" y="308"/>
                  </a:lnTo>
                  <a:lnTo>
                    <a:pt x="2780" y="237"/>
                  </a:lnTo>
                  <a:lnTo>
                    <a:pt x="2762" y="216"/>
                  </a:lnTo>
                  <a:lnTo>
                    <a:pt x="2750" y="192"/>
                  </a:lnTo>
                  <a:lnTo>
                    <a:pt x="2742" y="165"/>
                  </a:lnTo>
                  <a:lnTo>
                    <a:pt x="2739" y="140"/>
                  </a:lnTo>
                  <a:lnTo>
                    <a:pt x="2742" y="113"/>
                  </a:lnTo>
                  <a:lnTo>
                    <a:pt x="2750" y="87"/>
                  </a:lnTo>
                  <a:lnTo>
                    <a:pt x="2762" y="63"/>
                  </a:lnTo>
                  <a:lnTo>
                    <a:pt x="2780" y="41"/>
                  </a:lnTo>
                  <a:lnTo>
                    <a:pt x="2802" y="24"/>
                  </a:lnTo>
                  <a:lnTo>
                    <a:pt x="2826" y="11"/>
                  </a:lnTo>
                  <a:lnTo>
                    <a:pt x="2851" y="3"/>
                  </a:lnTo>
                  <a:lnTo>
                    <a:pt x="2878" y="0"/>
                  </a:lnTo>
                  <a:close/>
                </a:path>
              </a:pathLst>
            </a:custGeom>
            <a:solidFill>
              <a:srgbClr val="999999"/>
            </a:solidFill>
            <a:ln w="0">
              <a:solidFill>
                <a:srgbClr val="99999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8437563" y="2697163"/>
              <a:ext cx="1792288" cy="2065338"/>
            </a:xfrm>
            <a:custGeom>
              <a:avLst/>
              <a:gdLst>
                <a:gd name="T0" fmla="*/ 1147 w 2259"/>
                <a:gd name="T1" fmla="*/ 13 h 2603"/>
                <a:gd name="T2" fmla="*/ 1415 w 2259"/>
                <a:gd name="T3" fmla="*/ 83 h 2603"/>
                <a:gd name="T4" fmla="*/ 1662 w 2259"/>
                <a:gd name="T5" fmla="*/ 206 h 2603"/>
                <a:gd name="T6" fmla="*/ 1879 w 2259"/>
                <a:gd name="T7" fmla="*/ 382 h 2603"/>
                <a:gd name="T8" fmla="*/ 2055 w 2259"/>
                <a:gd name="T9" fmla="*/ 599 h 2603"/>
                <a:gd name="T10" fmla="*/ 2178 w 2259"/>
                <a:gd name="T11" fmla="*/ 846 h 2603"/>
                <a:gd name="T12" fmla="*/ 2246 w 2259"/>
                <a:gd name="T13" fmla="*/ 1114 h 2603"/>
                <a:gd name="T14" fmla="*/ 2256 w 2259"/>
                <a:gd name="T15" fmla="*/ 1396 h 2603"/>
                <a:gd name="T16" fmla="*/ 2207 w 2259"/>
                <a:gd name="T17" fmla="*/ 1670 h 2603"/>
                <a:gd name="T18" fmla="*/ 2102 w 2259"/>
                <a:gd name="T19" fmla="*/ 1925 h 2603"/>
                <a:gd name="T20" fmla="*/ 1943 w 2259"/>
                <a:gd name="T21" fmla="*/ 2153 h 2603"/>
                <a:gd name="T22" fmla="*/ 1738 w 2259"/>
                <a:gd name="T23" fmla="*/ 2345 h 2603"/>
                <a:gd name="T24" fmla="*/ 1499 w 2259"/>
                <a:gd name="T25" fmla="*/ 2486 h 2603"/>
                <a:gd name="T26" fmla="*/ 1238 w 2259"/>
                <a:gd name="T27" fmla="*/ 2573 h 2603"/>
                <a:gd name="T28" fmla="*/ 960 w 2259"/>
                <a:gd name="T29" fmla="*/ 2603 h 2603"/>
                <a:gd name="T30" fmla="*/ 682 w 2259"/>
                <a:gd name="T31" fmla="*/ 2573 h 2603"/>
                <a:gd name="T32" fmla="*/ 420 w 2259"/>
                <a:gd name="T33" fmla="*/ 2486 h 2603"/>
                <a:gd name="T34" fmla="*/ 183 w 2259"/>
                <a:gd name="T35" fmla="*/ 2345 h 2603"/>
                <a:gd name="T36" fmla="*/ 23 w 2259"/>
                <a:gd name="T37" fmla="*/ 2199 h 2603"/>
                <a:gd name="T38" fmla="*/ 0 w 2259"/>
                <a:gd name="T39" fmla="*/ 2123 h 2603"/>
                <a:gd name="T40" fmla="*/ 23 w 2259"/>
                <a:gd name="T41" fmla="*/ 2047 h 2603"/>
                <a:gd name="T42" fmla="*/ 87 w 2259"/>
                <a:gd name="T43" fmla="*/ 1994 h 2603"/>
                <a:gd name="T44" fmla="*/ 166 w 2259"/>
                <a:gd name="T45" fmla="*/ 1987 h 2603"/>
                <a:gd name="T46" fmla="*/ 238 w 2259"/>
                <a:gd name="T47" fmla="*/ 2025 h 2603"/>
                <a:gd name="T48" fmla="*/ 427 w 2259"/>
                <a:gd name="T49" fmla="*/ 2175 h 2603"/>
                <a:gd name="T50" fmla="*/ 643 w 2259"/>
                <a:gd name="T51" fmla="*/ 2274 h 2603"/>
                <a:gd name="T52" fmla="*/ 879 w 2259"/>
                <a:gd name="T53" fmla="*/ 2321 h 2603"/>
                <a:gd name="T54" fmla="*/ 1122 w 2259"/>
                <a:gd name="T55" fmla="*/ 2312 h 2603"/>
                <a:gd name="T56" fmla="*/ 1351 w 2259"/>
                <a:gd name="T57" fmla="*/ 2248 h 2603"/>
                <a:gd name="T58" fmla="*/ 1559 w 2259"/>
                <a:gd name="T59" fmla="*/ 2130 h 2603"/>
                <a:gd name="T60" fmla="*/ 1738 w 2259"/>
                <a:gd name="T61" fmla="*/ 1965 h 2603"/>
                <a:gd name="T62" fmla="*/ 1871 w 2259"/>
                <a:gd name="T63" fmla="*/ 1766 h 2603"/>
                <a:gd name="T64" fmla="*/ 1954 w 2259"/>
                <a:gd name="T65" fmla="*/ 1542 h 2603"/>
                <a:gd name="T66" fmla="*/ 1982 w 2259"/>
                <a:gd name="T67" fmla="*/ 1301 h 2603"/>
                <a:gd name="T68" fmla="*/ 1954 w 2259"/>
                <a:gd name="T69" fmla="*/ 1061 h 2603"/>
                <a:gd name="T70" fmla="*/ 1871 w 2259"/>
                <a:gd name="T71" fmla="*/ 838 h 2603"/>
                <a:gd name="T72" fmla="*/ 1738 w 2259"/>
                <a:gd name="T73" fmla="*/ 638 h 2603"/>
                <a:gd name="T74" fmla="*/ 1559 w 2259"/>
                <a:gd name="T75" fmla="*/ 473 h 2603"/>
                <a:gd name="T76" fmla="*/ 1351 w 2259"/>
                <a:gd name="T77" fmla="*/ 356 h 2603"/>
                <a:gd name="T78" fmla="*/ 1122 w 2259"/>
                <a:gd name="T79" fmla="*/ 291 h 2603"/>
                <a:gd name="T80" fmla="*/ 928 w 2259"/>
                <a:gd name="T81" fmla="*/ 275 h 2603"/>
                <a:gd name="T82" fmla="*/ 851 w 2259"/>
                <a:gd name="T83" fmla="*/ 227 h 2603"/>
                <a:gd name="T84" fmla="*/ 820 w 2259"/>
                <a:gd name="T85" fmla="*/ 140 h 2603"/>
                <a:gd name="T86" fmla="*/ 851 w 2259"/>
                <a:gd name="T87" fmla="*/ 52 h 2603"/>
                <a:gd name="T88" fmla="*/ 928 w 2259"/>
                <a:gd name="T89" fmla="*/ 4 h 2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59" h="2603">
                  <a:moveTo>
                    <a:pt x="960" y="0"/>
                  </a:moveTo>
                  <a:lnTo>
                    <a:pt x="1054" y="4"/>
                  </a:lnTo>
                  <a:lnTo>
                    <a:pt x="1147" y="13"/>
                  </a:lnTo>
                  <a:lnTo>
                    <a:pt x="1238" y="31"/>
                  </a:lnTo>
                  <a:lnTo>
                    <a:pt x="1327" y="54"/>
                  </a:lnTo>
                  <a:lnTo>
                    <a:pt x="1415" y="83"/>
                  </a:lnTo>
                  <a:lnTo>
                    <a:pt x="1499" y="118"/>
                  </a:lnTo>
                  <a:lnTo>
                    <a:pt x="1582" y="159"/>
                  </a:lnTo>
                  <a:lnTo>
                    <a:pt x="1662" y="206"/>
                  </a:lnTo>
                  <a:lnTo>
                    <a:pt x="1738" y="259"/>
                  </a:lnTo>
                  <a:lnTo>
                    <a:pt x="1810" y="318"/>
                  </a:lnTo>
                  <a:lnTo>
                    <a:pt x="1879" y="382"/>
                  </a:lnTo>
                  <a:lnTo>
                    <a:pt x="1943" y="451"/>
                  </a:lnTo>
                  <a:lnTo>
                    <a:pt x="2002" y="523"/>
                  </a:lnTo>
                  <a:lnTo>
                    <a:pt x="2055" y="599"/>
                  </a:lnTo>
                  <a:lnTo>
                    <a:pt x="2102" y="679"/>
                  </a:lnTo>
                  <a:lnTo>
                    <a:pt x="2143" y="761"/>
                  </a:lnTo>
                  <a:lnTo>
                    <a:pt x="2178" y="846"/>
                  </a:lnTo>
                  <a:lnTo>
                    <a:pt x="2207" y="934"/>
                  </a:lnTo>
                  <a:lnTo>
                    <a:pt x="2230" y="1024"/>
                  </a:lnTo>
                  <a:lnTo>
                    <a:pt x="2246" y="1114"/>
                  </a:lnTo>
                  <a:lnTo>
                    <a:pt x="2256" y="1208"/>
                  </a:lnTo>
                  <a:lnTo>
                    <a:pt x="2259" y="1301"/>
                  </a:lnTo>
                  <a:lnTo>
                    <a:pt x="2256" y="1396"/>
                  </a:lnTo>
                  <a:lnTo>
                    <a:pt x="2246" y="1488"/>
                  </a:lnTo>
                  <a:lnTo>
                    <a:pt x="2230" y="1580"/>
                  </a:lnTo>
                  <a:lnTo>
                    <a:pt x="2207" y="1670"/>
                  </a:lnTo>
                  <a:lnTo>
                    <a:pt x="2178" y="1756"/>
                  </a:lnTo>
                  <a:lnTo>
                    <a:pt x="2143" y="1842"/>
                  </a:lnTo>
                  <a:lnTo>
                    <a:pt x="2102" y="1925"/>
                  </a:lnTo>
                  <a:lnTo>
                    <a:pt x="2055" y="2003"/>
                  </a:lnTo>
                  <a:lnTo>
                    <a:pt x="2002" y="2079"/>
                  </a:lnTo>
                  <a:lnTo>
                    <a:pt x="1943" y="2153"/>
                  </a:lnTo>
                  <a:lnTo>
                    <a:pt x="1879" y="2222"/>
                  </a:lnTo>
                  <a:lnTo>
                    <a:pt x="1810" y="2286"/>
                  </a:lnTo>
                  <a:lnTo>
                    <a:pt x="1738" y="2345"/>
                  </a:lnTo>
                  <a:lnTo>
                    <a:pt x="1662" y="2397"/>
                  </a:lnTo>
                  <a:lnTo>
                    <a:pt x="1582" y="2445"/>
                  </a:lnTo>
                  <a:lnTo>
                    <a:pt x="1499" y="2486"/>
                  </a:lnTo>
                  <a:lnTo>
                    <a:pt x="1415" y="2521"/>
                  </a:lnTo>
                  <a:lnTo>
                    <a:pt x="1327" y="2550"/>
                  </a:lnTo>
                  <a:lnTo>
                    <a:pt x="1238" y="2573"/>
                  </a:lnTo>
                  <a:lnTo>
                    <a:pt x="1147" y="2589"/>
                  </a:lnTo>
                  <a:lnTo>
                    <a:pt x="1054" y="2600"/>
                  </a:lnTo>
                  <a:lnTo>
                    <a:pt x="960" y="2603"/>
                  </a:lnTo>
                  <a:lnTo>
                    <a:pt x="866" y="2600"/>
                  </a:lnTo>
                  <a:lnTo>
                    <a:pt x="772" y="2589"/>
                  </a:lnTo>
                  <a:lnTo>
                    <a:pt x="682" y="2573"/>
                  </a:lnTo>
                  <a:lnTo>
                    <a:pt x="592" y="2550"/>
                  </a:lnTo>
                  <a:lnTo>
                    <a:pt x="504" y="2521"/>
                  </a:lnTo>
                  <a:lnTo>
                    <a:pt x="420" y="2486"/>
                  </a:lnTo>
                  <a:lnTo>
                    <a:pt x="338" y="2445"/>
                  </a:lnTo>
                  <a:lnTo>
                    <a:pt x="259" y="2397"/>
                  </a:lnTo>
                  <a:lnTo>
                    <a:pt x="183" y="2345"/>
                  </a:lnTo>
                  <a:lnTo>
                    <a:pt x="110" y="2286"/>
                  </a:lnTo>
                  <a:lnTo>
                    <a:pt x="40" y="2222"/>
                  </a:lnTo>
                  <a:lnTo>
                    <a:pt x="23" y="2199"/>
                  </a:lnTo>
                  <a:lnTo>
                    <a:pt x="10" y="2175"/>
                  </a:lnTo>
                  <a:lnTo>
                    <a:pt x="3" y="2150"/>
                  </a:lnTo>
                  <a:lnTo>
                    <a:pt x="0" y="2123"/>
                  </a:lnTo>
                  <a:lnTo>
                    <a:pt x="3" y="2097"/>
                  </a:lnTo>
                  <a:lnTo>
                    <a:pt x="10" y="2071"/>
                  </a:lnTo>
                  <a:lnTo>
                    <a:pt x="23" y="2047"/>
                  </a:lnTo>
                  <a:lnTo>
                    <a:pt x="40" y="2025"/>
                  </a:lnTo>
                  <a:lnTo>
                    <a:pt x="63" y="2007"/>
                  </a:lnTo>
                  <a:lnTo>
                    <a:pt x="87" y="1994"/>
                  </a:lnTo>
                  <a:lnTo>
                    <a:pt x="112" y="1987"/>
                  </a:lnTo>
                  <a:lnTo>
                    <a:pt x="139" y="1985"/>
                  </a:lnTo>
                  <a:lnTo>
                    <a:pt x="166" y="1987"/>
                  </a:lnTo>
                  <a:lnTo>
                    <a:pt x="191" y="1994"/>
                  </a:lnTo>
                  <a:lnTo>
                    <a:pt x="215" y="2007"/>
                  </a:lnTo>
                  <a:lnTo>
                    <a:pt x="238" y="2025"/>
                  </a:lnTo>
                  <a:lnTo>
                    <a:pt x="296" y="2081"/>
                  </a:lnTo>
                  <a:lnTo>
                    <a:pt x="360" y="2130"/>
                  </a:lnTo>
                  <a:lnTo>
                    <a:pt x="427" y="2175"/>
                  </a:lnTo>
                  <a:lnTo>
                    <a:pt x="496" y="2214"/>
                  </a:lnTo>
                  <a:lnTo>
                    <a:pt x="568" y="2248"/>
                  </a:lnTo>
                  <a:lnTo>
                    <a:pt x="643" y="2274"/>
                  </a:lnTo>
                  <a:lnTo>
                    <a:pt x="720" y="2297"/>
                  </a:lnTo>
                  <a:lnTo>
                    <a:pt x="799" y="2312"/>
                  </a:lnTo>
                  <a:lnTo>
                    <a:pt x="879" y="2321"/>
                  </a:lnTo>
                  <a:lnTo>
                    <a:pt x="960" y="2325"/>
                  </a:lnTo>
                  <a:lnTo>
                    <a:pt x="1042" y="2321"/>
                  </a:lnTo>
                  <a:lnTo>
                    <a:pt x="1122" y="2312"/>
                  </a:lnTo>
                  <a:lnTo>
                    <a:pt x="1200" y="2297"/>
                  </a:lnTo>
                  <a:lnTo>
                    <a:pt x="1276" y="2274"/>
                  </a:lnTo>
                  <a:lnTo>
                    <a:pt x="1351" y="2248"/>
                  </a:lnTo>
                  <a:lnTo>
                    <a:pt x="1423" y="2214"/>
                  </a:lnTo>
                  <a:lnTo>
                    <a:pt x="1492" y="2175"/>
                  </a:lnTo>
                  <a:lnTo>
                    <a:pt x="1559" y="2130"/>
                  </a:lnTo>
                  <a:lnTo>
                    <a:pt x="1623" y="2081"/>
                  </a:lnTo>
                  <a:lnTo>
                    <a:pt x="1683" y="2025"/>
                  </a:lnTo>
                  <a:lnTo>
                    <a:pt x="1738" y="1965"/>
                  </a:lnTo>
                  <a:lnTo>
                    <a:pt x="1788" y="1902"/>
                  </a:lnTo>
                  <a:lnTo>
                    <a:pt x="1832" y="1835"/>
                  </a:lnTo>
                  <a:lnTo>
                    <a:pt x="1871" y="1766"/>
                  </a:lnTo>
                  <a:lnTo>
                    <a:pt x="1904" y="1694"/>
                  </a:lnTo>
                  <a:lnTo>
                    <a:pt x="1932" y="1619"/>
                  </a:lnTo>
                  <a:lnTo>
                    <a:pt x="1954" y="1542"/>
                  </a:lnTo>
                  <a:lnTo>
                    <a:pt x="1970" y="1463"/>
                  </a:lnTo>
                  <a:lnTo>
                    <a:pt x="1979" y="1383"/>
                  </a:lnTo>
                  <a:lnTo>
                    <a:pt x="1982" y="1301"/>
                  </a:lnTo>
                  <a:lnTo>
                    <a:pt x="1979" y="1220"/>
                  </a:lnTo>
                  <a:lnTo>
                    <a:pt x="1970" y="1140"/>
                  </a:lnTo>
                  <a:lnTo>
                    <a:pt x="1954" y="1061"/>
                  </a:lnTo>
                  <a:lnTo>
                    <a:pt x="1932" y="985"/>
                  </a:lnTo>
                  <a:lnTo>
                    <a:pt x="1904" y="910"/>
                  </a:lnTo>
                  <a:lnTo>
                    <a:pt x="1871" y="838"/>
                  </a:lnTo>
                  <a:lnTo>
                    <a:pt x="1832" y="768"/>
                  </a:lnTo>
                  <a:lnTo>
                    <a:pt x="1788" y="702"/>
                  </a:lnTo>
                  <a:lnTo>
                    <a:pt x="1738" y="638"/>
                  </a:lnTo>
                  <a:lnTo>
                    <a:pt x="1683" y="578"/>
                  </a:lnTo>
                  <a:lnTo>
                    <a:pt x="1623" y="523"/>
                  </a:lnTo>
                  <a:lnTo>
                    <a:pt x="1559" y="473"/>
                  </a:lnTo>
                  <a:lnTo>
                    <a:pt x="1492" y="429"/>
                  </a:lnTo>
                  <a:lnTo>
                    <a:pt x="1423" y="390"/>
                  </a:lnTo>
                  <a:lnTo>
                    <a:pt x="1351" y="356"/>
                  </a:lnTo>
                  <a:lnTo>
                    <a:pt x="1276" y="328"/>
                  </a:lnTo>
                  <a:lnTo>
                    <a:pt x="1200" y="307"/>
                  </a:lnTo>
                  <a:lnTo>
                    <a:pt x="1122" y="291"/>
                  </a:lnTo>
                  <a:lnTo>
                    <a:pt x="1042" y="282"/>
                  </a:lnTo>
                  <a:lnTo>
                    <a:pt x="960" y="279"/>
                  </a:lnTo>
                  <a:lnTo>
                    <a:pt x="928" y="275"/>
                  </a:lnTo>
                  <a:lnTo>
                    <a:pt x="899" y="264"/>
                  </a:lnTo>
                  <a:lnTo>
                    <a:pt x="872" y="248"/>
                  </a:lnTo>
                  <a:lnTo>
                    <a:pt x="851" y="227"/>
                  </a:lnTo>
                  <a:lnTo>
                    <a:pt x="835" y="200"/>
                  </a:lnTo>
                  <a:lnTo>
                    <a:pt x="824" y="172"/>
                  </a:lnTo>
                  <a:lnTo>
                    <a:pt x="820" y="140"/>
                  </a:lnTo>
                  <a:lnTo>
                    <a:pt x="824" y="108"/>
                  </a:lnTo>
                  <a:lnTo>
                    <a:pt x="835" y="79"/>
                  </a:lnTo>
                  <a:lnTo>
                    <a:pt x="851" y="52"/>
                  </a:lnTo>
                  <a:lnTo>
                    <a:pt x="872" y="31"/>
                  </a:lnTo>
                  <a:lnTo>
                    <a:pt x="899" y="15"/>
                  </a:lnTo>
                  <a:lnTo>
                    <a:pt x="928" y="4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7932738" y="1984375"/>
              <a:ext cx="3009900" cy="3492500"/>
            </a:xfrm>
            <a:custGeom>
              <a:avLst/>
              <a:gdLst>
                <a:gd name="T0" fmla="*/ 1848 w 3794"/>
                <a:gd name="T1" fmla="*/ 13 h 4400"/>
                <a:gd name="T2" fmla="*/ 2215 w 3794"/>
                <a:gd name="T3" fmla="*/ 88 h 4400"/>
                <a:gd name="T4" fmla="*/ 2562 w 3794"/>
                <a:gd name="T5" fmla="*/ 223 h 4400"/>
                <a:gd name="T6" fmla="*/ 2872 w 3794"/>
                <a:gd name="T7" fmla="*/ 408 h 4400"/>
                <a:gd name="T8" fmla="*/ 3150 w 3794"/>
                <a:gd name="T9" fmla="*/ 643 h 4400"/>
                <a:gd name="T10" fmla="*/ 3386 w 3794"/>
                <a:gd name="T11" fmla="*/ 921 h 4400"/>
                <a:gd name="T12" fmla="*/ 3571 w 3794"/>
                <a:gd name="T13" fmla="*/ 1233 h 4400"/>
                <a:gd name="T14" fmla="*/ 3706 w 3794"/>
                <a:gd name="T15" fmla="*/ 1580 h 4400"/>
                <a:gd name="T16" fmla="*/ 3780 w 3794"/>
                <a:gd name="T17" fmla="*/ 1947 h 4400"/>
                <a:gd name="T18" fmla="*/ 3791 w 3794"/>
                <a:gd name="T19" fmla="*/ 2326 h 4400"/>
                <a:gd name="T20" fmla="*/ 3738 w 3794"/>
                <a:gd name="T21" fmla="*/ 2698 h 4400"/>
                <a:gd name="T22" fmla="*/ 3622 w 3794"/>
                <a:gd name="T23" fmla="*/ 3056 h 4400"/>
                <a:gd name="T24" fmla="*/ 3452 w 3794"/>
                <a:gd name="T25" fmla="*/ 3378 h 4400"/>
                <a:gd name="T26" fmla="*/ 3234 w 3794"/>
                <a:gd name="T27" fmla="*/ 3667 h 4400"/>
                <a:gd name="T28" fmla="*/ 2970 w 3794"/>
                <a:gd name="T29" fmla="*/ 3918 h 4400"/>
                <a:gd name="T30" fmla="*/ 2670 w 3794"/>
                <a:gd name="T31" fmla="*/ 4120 h 4400"/>
                <a:gd name="T32" fmla="*/ 2335 w 3794"/>
                <a:gd name="T33" fmla="*/ 4273 h 4400"/>
                <a:gd name="T34" fmla="*/ 1972 w 3794"/>
                <a:gd name="T35" fmla="*/ 4368 h 4400"/>
                <a:gd name="T36" fmla="*/ 1596 w 3794"/>
                <a:gd name="T37" fmla="*/ 4400 h 4400"/>
                <a:gd name="T38" fmla="*/ 1220 w 3794"/>
                <a:gd name="T39" fmla="*/ 4368 h 4400"/>
                <a:gd name="T40" fmla="*/ 858 w 3794"/>
                <a:gd name="T41" fmla="*/ 4273 h 4400"/>
                <a:gd name="T42" fmla="*/ 523 w 3794"/>
                <a:gd name="T43" fmla="*/ 4121 h 4400"/>
                <a:gd name="T44" fmla="*/ 223 w 3794"/>
                <a:gd name="T45" fmla="*/ 3918 h 4400"/>
                <a:gd name="T46" fmla="*/ 23 w 3794"/>
                <a:gd name="T47" fmla="*/ 3734 h 4400"/>
                <a:gd name="T48" fmla="*/ 0 w 3794"/>
                <a:gd name="T49" fmla="*/ 3657 h 4400"/>
                <a:gd name="T50" fmla="*/ 23 w 3794"/>
                <a:gd name="T51" fmla="*/ 3581 h 4400"/>
                <a:gd name="T52" fmla="*/ 87 w 3794"/>
                <a:gd name="T53" fmla="*/ 3529 h 4400"/>
                <a:gd name="T54" fmla="*/ 166 w 3794"/>
                <a:gd name="T55" fmla="*/ 3521 h 4400"/>
                <a:gd name="T56" fmla="*/ 238 w 3794"/>
                <a:gd name="T57" fmla="*/ 3559 h 4400"/>
                <a:gd name="T58" fmla="*/ 480 w 3794"/>
                <a:gd name="T59" fmla="*/ 3765 h 4400"/>
                <a:gd name="T60" fmla="*/ 752 w 3794"/>
                <a:gd name="T61" fmla="*/ 3928 h 4400"/>
                <a:gd name="T62" fmla="*/ 1055 w 3794"/>
                <a:gd name="T63" fmla="*/ 4045 h 4400"/>
                <a:gd name="T64" fmla="*/ 1375 w 3794"/>
                <a:gd name="T65" fmla="*/ 4109 h 4400"/>
                <a:gd name="T66" fmla="*/ 1707 w 3794"/>
                <a:gd name="T67" fmla="*/ 4118 h 4400"/>
                <a:gd name="T68" fmla="*/ 2031 w 3794"/>
                <a:gd name="T69" fmla="*/ 4073 h 4400"/>
                <a:gd name="T70" fmla="*/ 2343 w 3794"/>
                <a:gd name="T71" fmla="*/ 3972 h 4400"/>
                <a:gd name="T72" fmla="*/ 2624 w 3794"/>
                <a:gd name="T73" fmla="*/ 3823 h 4400"/>
                <a:gd name="T74" fmla="*/ 2876 w 3794"/>
                <a:gd name="T75" fmla="*/ 3633 h 4400"/>
                <a:gd name="T76" fmla="*/ 3096 w 3794"/>
                <a:gd name="T77" fmla="*/ 3400 h 4400"/>
                <a:gd name="T78" fmla="*/ 3272 w 3794"/>
                <a:gd name="T79" fmla="*/ 3139 h 4400"/>
                <a:gd name="T80" fmla="*/ 3406 w 3794"/>
                <a:gd name="T81" fmla="*/ 2845 h 4400"/>
                <a:gd name="T82" fmla="*/ 3488 w 3794"/>
                <a:gd name="T83" fmla="*/ 2529 h 4400"/>
                <a:gd name="T84" fmla="*/ 3516 w 3794"/>
                <a:gd name="T85" fmla="*/ 2199 h 4400"/>
                <a:gd name="T86" fmla="*/ 3488 w 3794"/>
                <a:gd name="T87" fmla="*/ 1871 h 4400"/>
                <a:gd name="T88" fmla="*/ 3406 w 3794"/>
                <a:gd name="T89" fmla="*/ 1553 h 4400"/>
                <a:gd name="T90" fmla="*/ 3272 w 3794"/>
                <a:gd name="T91" fmla="*/ 1261 h 4400"/>
                <a:gd name="T92" fmla="*/ 3096 w 3794"/>
                <a:gd name="T93" fmla="*/ 998 h 4400"/>
                <a:gd name="T94" fmla="*/ 2876 w 3794"/>
                <a:gd name="T95" fmla="*/ 767 h 4400"/>
                <a:gd name="T96" fmla="*/ 2624 w 3794"/>
                <a:gd name="T97" fmla="*/ 575 h 4400"/>
                <a:gd name="T98" fmla="*/ 2343 w 3794"/>
                <a:gd name="T99" fmla="*/ 428 h 4400"/>
                <a:gd name="T100" fmla="*/ 2031 w 3794"/>
                <a:gd name="T101" fmla="*/ 327 h 4400"/>
                <a:gd name="T102" fmla="*/ 1707 w 3794"/>
                <a:gd name="T103" fmla="*/ 280 h 4400"/>
                <a:gd name="T104" fmla="*/ 1535 w 3794"/>
                <a:gd name="T105" fmla="*/ 263 h 4400"/>
                <a:gd name="T106" fmla="*/ 1471 w 3794"/>
                <a:gd name="T107" fmla="*/ 199 h 4400"/>
                <a:gd name="T108" fmla="*/ 1460 w 3794"/>
                <a:gd name="T109" fmla="*/ 107 h 4400"/>
                <a:gd name="T110" fmla="*/ 1508 w 3794"/>
                <a:gd name="T111" fmla="*/ 29 h 4400"/>
                <a:gd name="T112" fmla="*/ 1596 w 3794"/>
                <a:gd name="T113" fmla="*/ 0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94" h="4400">
                  <a:moveTo>
                    <a:pt x="1596" y="0"/>
                  </a:moveTo>
                  <a:lnTo>
                    <a:pt x="1723" y="3"/>
                  </a:lnTo>
                  <a:lnTo>
                    <a:pt x="1848" y="13"/>
                  </a:lnTo>
                  <a:lnTo>
                    <a:pt x="1972" y="31"/>
                  </a:lnTo>
                  <a:lnTo>
                    <a:pt x="2094" y="56"/>
                  </a:lnTo>
                  <a:lnTo>
                    <a:pt x="2215" y="88"/>
                  </a:lnTo>
                  <a:lnTo>
                    <a:pt x="2334" y="127"/>
                  </a:lnTo>
                  <a:lnTo>
                    <a:pt x="2451" y="172"/>
                  </a:lnTo>
                  <a:lnTo>
                    <a:pt x="2562" y="223"/>
                  </a:lnTo>
                  <a:lnTo>
                    <a:pt x="2670" y="279"/>
                  </a:lnTo>
                  <a:lnTo>
                    <a:pt x="2772" y="340"/>
                  </a:lnTo>
                  <a:lnTo>
                    <a:pt x="2872" y="408"/>
                  </a:lnTo>
                  <a:lnTo>
                    <a:pt x="2970" y="482"/>
                  </a:lnTo>
                  <a:lnTo>
                    <a:pt x="3062" y="561"/>
                  </a:lnTo>
                  <a:lnTo>
                    <a:pt x="3150" y="643"/>
                  </a:lnTo>
                  <a:lnTo>
                    <a:pt x="3234" y="733"/>
                  </a:lnTo>
                  <a:lnTo>
                    <a:pt x="3312" y="825"/>
                  </a:lnTo>
                  <a:lnTo>
                    <a:pt x="3386" y="921"/>
                  </a:lnTo>
                  <a:lnTo>
                    <a:pt x="3452" y="1021"/>
                  </a:lnTo>
                  <a:lnTo>
                    <a:pt x="3515" y="1125"/>
                  </a:lnTo>
                  <a:lnTo>
                    <a:pt x="3571" y="1233"/>
                  </a:lnTo>
                  <a:lnTo>
                    <a:pt x="3622" y="1343"/>
                  </a:lnTo>
                  <a:lnTo>
                    <a:pt x="3667" y="1460"/>
                  </a:lnTo>
                  <a:lnTo>
                    <a:pt x="3706" y="1580"/>
                  </a:lnTo>
                  <a:lnTo>
                    <a:pt x="3738" y="1700"/>
                  </a:lnTo>
                  <a:lnTo>
                    <a:pt x="3762" y="1823"/>
                  </a:lnTo>
                  <a:lnTo>
                    <a:pt x="3780" y="1947"/>
                  </a:lnTo>
                  <a:lnTo>
                    <a:pt x="3791" y="2073"/>
                  </a:lnTo>
                  <a:lnTo>
                    <a:pt x="3794" y="2199"/>
                  </a:lnTo>
                  <a:lnTo>
                    <a:pt x="3791" y="2326"/>
                  </a:lnTo>
                  <a:lnTo>
                    <a:pt x="3780" y="2452"/>
                  </a:lnTo>
                  <a:lnTo>
                    <a:pt x="3762" y="2576"/>
                  </a:lnTo>
                  <a:lnTo>
                    <a:pt x="3738" y="2698"/>
                  </a:lnTo>
                  <a:lnTo>
                    <a:pt x="3706" y="2820"/>
                  </a:lnTo>
                  <a:lnTo>
                    <a:pt x="3667" y="2939"/>
                  </a:lnTo>
                  <a:lnTo>
                    <a:pt x="3622" y="3056"/>
                  </a:lnTo>
                  <a:lnTo>
                    <a:pt x="3571" y="3167"/>
                  </a:lnTo>
                  <a:lnTo>
                    <a:pt x="3515" y="3274"/>
                  </a:lnTo>
                  <a:lnTo>
                    <a:pt x="3452" y="3378"/>
                  </a:lnTo>
                  <a:lnTo>
                    <a:pt x="3386" y="3478"/>
                  </a:lnTo>
                  <a:lnTo>
                    <a:pt x="3312" y="3574"/>
                  </a:lnTo>
                  <a:lnTo>
                    <a:pt x="3234" y="3667"/>
                  </a:lnTo>
                  <a:lnTo>
                    <a:pt x="3150" y="3755"/>
                  </a:lnTo>
                  <a:lnTo>
                    <a:pt x="3062" y="3839"/>
                  </a:lnTo>
                  <a:lnTo>
                    <a:pt x="2970" y="3918"/>
                  </a:lnTo>
                  <a:lnTo>
                    <a:pt x="2874" y="3992"/>
                  </a:lnTo>
                  <a:lnTo>
                    <a:pt x="2772" y="4058"/>
                  </a:lnTo>
                  <a:lnTo>
                    <a:pt x="2670" y="4120"/>
                  </a:lnTo>
                  <a:lnTo>
                    <a:pt x="2562" y="4177"/>
                  </a:lnTo>
                  <a:lnTo>
                    <a:pt x="2451" y="4227"/>
                  </a:lnTo>
                  <a:lnTo>
                    <a:pt x="2335" y="4273"/>
                  </a:lnTo>
                  <a:lnTo>
                    <a:pt x="2215" y="4312"/>
                  </a:lnTo>
                  <a:lnTo>
                    <a:pt x="2095" y="4344"/>
                  </a:lnTo>
                  <a:lnTo>
                    <a:pt x="1972" y="4368"/>
                  </a:lnTo>
                  <a:lnTo>
                    <a:pt x="1848" y="4385"/>
                  </a:lnTo>
                  <a:lnTo>
                    <a:pt x="1723" y="4396"/>
                  </a:lnTo>
                  <a:lnTo>
                    <a:pt x="1596" y="4400"/>
                  </a:lnTo>
                  <a:lnTo>
                    <a:pt x="1470" y="4396"/>
                  </a:lnTo>
                  <a:lnTo>
                    <a:pt x="1344" y="4385"/>
                  </a:lnTo>
                  <a:lnTo>
                    <a:pt x="1220" y="4368"/>
                  </a:lnTo>
                  <a:lnTo>
                    <a:pt x="1098" y="4344"/>
                  </a:lnTo>
                  <a:lnTo>
                    <a:pt x="976" y="4312"/>
                  </a:lnTo>
                  <a:lnTo>
                    <a:pt x="858" y="4273"/>
                  </a:lnTo>
                  <a:lnTo>
                    <a:pt x="740" y="4227"/>
                  </a:lnTo>
                  <a:lnTo>
                    <a:pt x="630" y="4177"/>
                  </a:lnTo>
                  <a:lnTo>
                    <a:pt x="523" y="4121"/>
                  </a:lnTo>
                  <a:lnTo>
                    <a:pt x="419" y="4058"/>
                  </a:lnTo>
                  <a:lnTo>
                    <a:pt x="319" y="3992"/>
                  </a:lnTo>
                  <a:lnTo>
                    <a:pt x="223" y="3918"/>
                  </a:lnTo>
                  <a:lnTo>
                    <a:pt x="130" y="3839"/>
                  </a:lnTo>
                  <a:lnTo>
                    <a:pt x="42" y="3755"/>
                  </a:lnTo>
                  <a:lnTo>
                    <a:pt x="23" y="3734"/>
                  </a:lnTo>
                  <a:lnTo>
                    <a:pt x="11" y="3710"/>
                  </a:lnTo>
                  <a:lnTo>
                    <a:pt x="3" y="3683"/>
                  </a:lnTo>
                  <a:lnTo>
                    <a:pt x="0" y="3657"/>
                  </a:lnTo>
                  <a:lnTo>
                    <a:pt x="3" y="3631"/>
                  </a:lnTo>
                  <a:lnTo>
                    <a:pt x="11" y="3605"/>
                  </a:lnTo>
                  <a:lnTo>
                    <a:pt x="23" y="3581"/>
                  </a:lnTo>
                  <a:lnTo>
                    <a:pt x="42" y="3559"/>
                  </a:lnTo>
                  <a:lnTo>
                    <a:pt x="63" y="3541"/>
                  </a:lnTo>
                  <a:lnTo>
                    <a:pt x="87" y="3529"/>
                  </a:lnTo>
                  <a:lnTo>
                    <a:pt x="114" y="3521"/>
                  </a:lnTo>
                  <a:lnTo>
                    <a:pt x="139" y="3518"/>
                  </a:lnTo>
                  <a:lnTo>
                    <a:pt x="166" y="3521"/>
                  </a:lnTo>
                  <a:lnTo>
                    <a:pt x="192" y="3529"/>
                  </a:lnTo>
                  <a:lnTo>
                    <a:pt x="216" y="3541"/>
                  </a:lnTo>
                  <a:lnTo>
                    <a:pt x="238" y="3559"/>
                  </a:lnTo>
                  <a:lnTo>
                    <a:pt x="315" y="3633"/>
                  </a:lnTo>
                  <a:lnTo>
                    <a:pt x="396" y="3701"/>
                  </a:lnTo>
                  <a:lnTo>
                    <a:pt x="480" y="3765"/>
                  </a:lnTo>
                  <a:lnTo>
                    <a:pt x="567" y="3823"/>
                  </a:lnTo>
                  <a:lnTo>
                    <a:pt x="658" y="3878"/>
                  </a:lnTo>
                  <a:lnTo>
                    <a:pt x="752" y="3928"/>
                  </a:lnTo>
                  <a:lnTo>
                    <a:pt x="848" y="3972"/>
                  </a:lnTo>
                  <a:lnTo>
                    <a:pt x="951" y="4010"/>
                  </a:lnTo>
                  <a:lnTo>
                    <a:pt x="1055" y="4045"/>
                  </a:lnTo>
                  <a:lnTo>
                    <a:pt x="1160" y="4073"/>
                  </a:lnTo>
                  <a:lnTo>
                    <a:pt x="1267" y="4094"/>
                  </a:lnTo>
                  <a:lnTo>
                    <a:pt x="1375" y="4109"/>
                  </a:lnTo>
                  <a:lnTo>
                    <a:pt x="1486" y="4118"/>
                  </a:lnTo>
                  <a:lnTo>
                    <a:pt x="1596" y="4122"/>
                  </a:lnTo>
                  <a:lnTo>
                    <a:pt x="1707" y="4118"/>
                  </a:lnTo>
                  <a:lnTo>
                    <a:pt x="1816" y="4109"/>
                  </a:lnTo>
                  <a:lnTo>
                    <a:pt x="1924" y="4094"/>
                  </a:lnTo>
                  <a:lnTo>
                    <a:pt x="2031" y="4073"/>
                  </a:lnTo>
                  <a:lnTo>
                    <a:pt x="2138" y="4045"/>
                  </a:lnTo>
                  <a:lnTo>
                    <a:pt x="2242" y="4010"/>
                  </a:lnTo>
                  <a:lnTo>
                    <a:pt x="2343" y="3972"/>
                  </a:lnTo>
                  <a:lnTo>
                    <a:pt x="2440" y="3928"/>
                  </a:lnTo>
                  <a:lnTo>
                    <a:pt x="2534" y="3878"/>
                  </a:lnTo>
                  <a:lnTo>
                    <a:pt x="2624" y="3823"/>
                  </a:lnTo>
                  <a:lnTo>
                    <a:pt x="2711" y="3765"/>
                  </a:lnTo>
                  <a:lnTo>
                    <a:pt x="2796" y="3701"/>
                  </a:lnTo>
                  <a:lnTo>
                    <a:pt x="2876" y="3633"/>
                  </a:lnTo>
                  <a:lnTo>
                    <a:pt x="2954" y="3559"/>
                  </a:lnTo>
                  <a:lnTo>
                    <a:pt x="3027" y="3482"/>
                  </a:lnTo>
                  <a:lnTo>
                    <a:pt x="3096" y="3400"/>
                  </a:lnTo>
                  <a:lnTo>
                    <a:pt x="3159" y="3316"/>
                  </a:lnTo>
                  <a:lnTo>
                    <a:pt x="3219" y="3230"/>
                  </a:lnTo>
                  <a:lnTo>
                    <a:pt x="3272" y="3139"/>
                  </a:lnTo>
                  <a:lnTo>
                    <a:pt x="3322" y="3044"/>
                  </a:lnTo>
                  <a:lnTo>
                    <a:pt x="3366" y="2948"/>
                  </a:lnTo>
                  <a:lnTo>
                    <a:pt x="3406" y="2845"/>
                  </a:lnTo>
                  <a:lnTo>
                    <a:pt x="3439" y="2741"/>
                  </a:lnTo>
                  <a:lnTo>
                    <a:pt x="3467" y="2636"/>
                  </a:lnTo>
                  <a:lnTo>
                    <a:pt x="3488" y="2529"/>
                  </a:lnTo>
                  <a:lnTo>
                    <a:pt x="3504" y="2420"/>
                  </a:lnTo>
                  <a:lnTo>
                    <a:pt x="3514" y="2310"/>
                  </a:lnTo>
                  <a:lnTo>
                    <a:pt x="3516" y="2199"/>
                  </a:lnTo>
                  <a:lnTo>
                    <a:pt x="3514" y="2089"/>
                  </a:lnTo>
                  <a:lnTo>
                    <a:pt x="3504" y="1979"/>
                  </a:lnTo>
                  <a:lnTo>
                    <a:pt x="3488" y="1871"/>
                  </a:lnTo>
                  <a:lnTo>
                    <a:pt x="3467" y="1764"/>
                  </a:lnTo>
                  <a:lnTo>
                    <a:pt x="3439" y="1658"/>
                  </a:lnTo>
                  <a:lnTo>
                    <a:pt x="3406" y="1553"/>
                  </a:lnTo>
                  <a:lnTo>
                    <a:pt x="3366" y="1452"/>
                  </a:lnTo>
                  <a:lnTo>
                    <a:pt x="3322" y="1355"/>
                  </a:lnTo>
                  <a:lnTo>
                    <a:pt x="3272" y="1261"/>
                  </a:lnTo>
                  <a:lnTo>
                    <a:pt x="3219" y="1170"/>
                  </a:lnTo>
                  <a:lnTo>
                    <a:pt x="3159" y="1082"/>
                  </a:lnTo>
                  <a:lnTo>
                    <a:pt x="3096" y="998"/>
                  </a:lnTo>
                  <a:lnTo>
                    <a:pt x="3027" y="918"/>
                  </a:lnTo>
                  <a:lnTo>
                    <a:pt x="2954" y="841"/>
                  </a:lnTo>
                  <a:lnTo>
                    <a:pt x="2876" y="767"/>
                  </a:lnTo>
                  <a:lnTo>
                    <a:pt x="2796" y="698"/>
                  </a:lnTo>
                  <a:lnTo>
                    <a:pt x="2711" y="635"/>
                  </a:lnTo>
                  <a:lnTo>
                    <a:pt x="2624" y="575"/>
                  </a:lnTo>
                  <a:lnTo>
                    <a:pt x="2534" y="522"/>
                  </a:lnTo>
                  <a:lnTo>
                    <a:pt x="2440" y="472"/>
                  </a:lnTo>
                  <a:lnTo>
                    <a:pt x="2343" y="428"/>
                  </a:lnTo>
                  <a:lnTo>
                    <a:pt x="2242" y="388"/>
                  </a:lnTo>
                  <a:lnTo>
                    <a:pt x="2136" y="355"/>
                  </a:lnTo>
                  <a:lnTo>
                    <a:pt x="2031" y="327"/>
                  </a:lnTo>
                  <a:lnTo>
                    <a:pt x="1924" y="306"/>
                  </a:lnTo>
                  <a:lnTo>
                    <a:pt x="1816" y="290"/>
                  </a:lnTo>
                  <a:lnTo>
                    <a:pt x="1707" y="280"/>
                  </a:lnTo>
                  <a:lnTo>
                    <a:pt x="1596" y="278"/>
                  </a:lnTo>
                  <a:lnTo>
                    <a:pt x="1564" y="274"/>
                  </a:lnTo>
                  <a:lnTo>
                    <a:pt x="1535" y="263"/>
                  </a:lnTo>
                  <a:lnTo>
                    <a:pt x="1508" y="247"/>
                  </a:lnTo>
                  <a:lnTo>
                    <a:pt x="1487" y="226"/>
                  </a:lnTo>
                  <a:lnTo>
                    <a:pt x="1471" y="199"/>
                  </a:lnTo>
                  <a:lnTo>
                    <a:pt x="1460" y="171"/>
                  </a:lnTo>
                  <a:lnTo>
                    <a:pt x="1456" y="139"/>
                  </a:lnTo>
                  <a:lnTo>
                    <a:pt x="1460" y="107"/>
                  </a:lnTo>
                  <a:lnTo>
                    <a:pt x="1471" y="77"/>
                  </a:lnTo>
                  <a:lnTo>
                    <a:pt x="1487" y="52"/>
                  </a:lnTo>
                  <a:lnTo>
                    <a:pt x="1508" y="29"/>
                  </a:lnTo>
                  <a:lnTo>
                    <a:pt x="1535" y="13"/>
                  </a:lnTo>
                  <a:lnTo>
                    <a:pt x="1564" y="3"/>
                  </a:lnTo>
                  <a:lnTo>
                    <a:pt x="1596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8012286" y="1956662"/>
            <a:ext cx="1557338" cy="2843212"/>
            <a:chOff x="8012286" y="1956662"/>
            <a:chExt cx="1557338" cy="2843212"/>
          </a:xfrm>
        </p:grpSpPr>
        <p:sp>
          <p:nvSpPr>
            <p:cNvPr id="62" name="Freeform 6"/>
            <p:cNvSpPr>
              <a:spLocks noEditPoints="1"/>
            </p:cNvSpPr>
            <p:nvPr/>
          </p:nvSpPr>
          <p:spPr bwMode="auto">
            <a:xfrm>
              <a:off x="8017049" y="1961424"/>
              <a:ext cx="1552575" cy="1555750"/>
            </a:xfrm>
            <a:custGeom>
              <a:avLst/>
              <a:gdLst>
                <a:gd name="T0" fmla="*/ 369 w 978"/>
                <a:gd name="T1" fmla="*/ 206 h 980"/>
                <a:gd name="T2" fmla="*/ 251 w 978"/>
                <a:gd name="T3" fmla="*/ 295 h 980"/>
                <a:gd name="T4" fmla="*/ 188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3 w 978"/>
                <a:gd name="T15" fmla="*/ 745 h 980"/>
                <a:gd name="T16" fmla="*/ 760 w 978"/>
                <a:gd name="T17" fmla="*/ 638 h 980"/>
                <a:gd name="T18" fmla="*/ 797 w 978"/>
                <a:gd name="T19" fmla="*/ 490 h 980"/>
                <a:gd name="T20" fmla="*/ 760 w 978"/>
                <a:gd name="T21" fmla="*/ 343 h 980"/>
                <a:gd name="T22" fmla="*/ 663 w 978"/>
                <a:gd name="T23" fmla="*/ 235 h 980"/>
                <a:gd name="T24" fmla="*/ 521 w 978"/>
                <a:gd name="T25" fmla="*/ 183 h 980"/>
                <a:gd name="T26" fmla="*/ 586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8 w 978"/>
                <a:gd name="T33" fmla="*/ 553 h 980"/>
                <a:gd name="T34" fmla="*/ 758 w 978"/>
                <a:gd name="T35" fmla="*/ 673 h 980"/>
                <a:gd name="T36" fmla="*/ 643 w 978"/>
                <a:gd name="T37" fmla="*/ 777 h 980"/>
                <a:gd name="T38" fmla="*/ 489 w 978"/>
                <a:gd name="T39" fmla="*/ 815 h 980"/>
                <a:gd name="T40" fmla="*/ 336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60 w 978"/>
                <a:gd name="T49" fmla="*/ 260 h 980"/>
                <a:gd name="T50" fmla="*/ 392 w 978"/>
                <a:gd name="T51" fmla="*/ 179 h 980"/>
                <a:gd name="T52" fmla="*/ 464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8 w 978"/>
                <a:gd name="T59" fmla="*/ 350 h 980"/>
                <a:gd name="T60" fmla="*/ 18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8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3 w 978"/>
                <a:gd name="T77" fmla="*/ 653 h 980"/>
                <a:gd name="T78" fmla="*/ 960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3 w 978"/>
                <a:gd name="T87" fmla="*/ 26 h 980"/>
                <a:gd name="T88" fmla="*/ 489 w 978"/>
                <a:gd name="T89" fmla="*/ 0 h 980"/>
                <a:gd name="T90" fmla="*/ 612 w 978"/>
                <a:gd name="T91" fmla="*/ 16 h 980"/>
                <a:gd name="T92" fmla="*/ 764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3 w 978"/>
                <a:gd name="T99" fmla="*/ 563 h 980"/>
                <a:gd name="T100" fmla="*/ 940 w 978"/>
                <a:gd name="T101" fmla="*/ 681 h 980"/>
                <a:gd name="T102" fmla="*/ 800 w 978"/>
                <a:gd name="T103" fmla="*/ 868 h 980"/>
                <a:gd name="T104" fmla="*/ 635 w 978"/>
                <a:gd name="T105" fmla="*/ 958 h 980"/>
                <a:gd name="T106" fmla="*/ 514 w 978"/>
                <a:gd name="T107" fmla="*/ 979 h 980"/>
                <a:gd name="T108" fmla="*/ 389 w 978"/>
                <a:gd name="T109" fmla="*/ 970 h 980"/>
                <a:gd name="T110" fmla="*/ 215 w 978"/>
                <a:gd name="T111" fmla="*/ 896 h 980"/>
                <a:gd name="T112" fmla="*/ 58 w 978"/>
                <a:gd name="T113" fmla="*/ 722 h 980"/>
                <a:gd name="T114" fmla="*/ 10 w 978"/>
                <a:gd name="T115" fmla="*/ 587 h 980"/>
                <a:gd name="T116" fmla="*/ 2 w 978"/>
                <a:gd name="T117" fmla="*/ 441 h 980"/>
                <a:gd name="T118" fmla="*/ 39 w 978"/>
                <a:gd name="T119" fmla="*/ 300 h 980"/>
                <a:gd name="T120" fmla="*/ 178 w 978"/>
                <a:gd name="T121" fmla="*/ 113 h 980"/>
                <a:gd name="T122" fmla="*/ 366 w 978"/>
                <a:gd name="T123" fmla="*/ 16 h 980"/>
                <a:gd name="T124" fmla="*/ 489 w 978"/>
                <a:gd name="T125" fmla="*/ 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9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9" y="206"/>
                  </a:lnTo>
                  <a:lnTo>
                    <a:pt x="342" y="218"/>
                  </a:lnTo>
                  <a:lnTo>
                    <a:pt x="316" y="235"/>
                  </a:lnTo>
                  <a:lnTo>
                    <a:pt x="316" y="235"/>
                  </a:lnTo>
                  <a:lnTo>
                    <a:pt x="294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9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8" y="429"/>
                  </a:lnTo>
                  <a:lnTo>
                    <a:pt x="188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8" y="550"/>
                  </a:lnTo>
                  <a:lnTo>
                    <a:pt x="188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9" y="638"/>
                  </a:lnTo>
                  <a:lnTo>
                    <a:pt x="235" y="664"/>
                  </a:lnTo>
                  <a:lnTo>
                    <a:pt x="235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4" y="729"/>
                  </a:lnTo>
                  <a:lnTo>
                    <a:pt x="316" y="745"/>
                  </a:lnTo>
                  <a:lnTo>
                    <a:pt x="316" y="745"/>
                  </a:lnTo>
                  <a:lnTo>
                    <a:pt x="342" y="761"/>
                  </a:lnTo>
                  <a:lnTo>
                    <a:pt x="369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9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9" y="775"/>
                  </a:lnTo>
                  <a:lnTo>
                    <a:pt x="637" y="761"/>
                  </a:lnTo>
                  <a:lnTo>
                    <a:pt x="663" y="745"/>
                  </a:lnTo>
                  <a:lnTo>
                    <a:pt x="663" y="745"/>
                  </a:lnTo>
                  <a:lnTo>
                    <a:pt x="685" y="729"/>
                  </a:lnTo>
                  <a:lnTo>
                    <a:pt x="708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60" y="638"/>
                  </a:lnTo>
                  <a:lnTo>
                    <a:pt x="773" y="610"/>
                  </a:lnTo>
                  <a:lnTo>
                    <a:pt x="784" y="581"/>
                  </a:lnTo>
                  <a:lnTo>
                    <a:pt x="791" y="550"/>
                  </a:lnTo>
                  <a:lnTo>
                    <a:pt x="791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1" y="429"/>
                  </a:lnTo>
                  <a:lnTo>
                    <a:pt x="791" y="429"/>
                  </a:lnTo>
                  <a:lnTo>
                    <a:pt x="784" y="399"/>
                  </a:lnTo>
                  <a:lnTo>
                    <a:pt x="773" y="370"/>
                  </a:lnTo>
                  <a:lnTo>
                    <a:pt x="760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8" y="272"/>
                  </a:lnTo>
                  <a:lnTo>
                    <a:pt x="685" y="251"/>
                  </a:lnTo>
                  <a:lnTo>
                    <a:pt x="663" y="235"/>
                  </a:lnTo>
                  <a:lnTo>
                    <a:pt x="663" y="235"/>
                  </a:lnTo>
                  <a:lnTo>
                    <a:pt x="637" y="218"/>
                  </a:lnTo>
                  <a:lnTo>
                    <a:pt x="609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9" y="181"/>
                  </a:lnTo>
                  <a:close/>
                  <a:moveTo>
                    <a:pt x="489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6" y="179"/>
                  </a:lnTo>
                  <a:lnTo>
                    <a:pt x="615" y="190"/>
                  </a:lnTo>
                  <a:lnTo>
                    <a:pt x="643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9" y="283"/>
                  </a:lnTo>
                  <a:lnTo>
                    <a:pt x="758" y="307"/>
                  </a:lnTo>
                  <a:lnTo>
                    <a:pt x="760" y="309"/>
                  </a:lnTo>
                  <a:lnTo>
                    <a:pt x="775" y="336"/>
                  </a:lnTo>
                  <a:lnTo>
                    <a:pt x="789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8" y="426"/>
                  </a:lnTo>
                  <a:lnTo>
                    <a:pt x="812" y="457"/>
                  </a:lnTo>
                  <a:lnTo>
                    <a:pt x="814" y="490"/>
                  </a:lnTo>
                  <a:lnTo>
                    <a:pt x="812" y="522"/>
                  </a:lnTo>
                  <a:lnTo>
                    <a:pt x="808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9" y="616"/>
                  </a:lnTo>
                  <a:lnTo>
                    <a:pt x="775" y="644"/>
                  </a:lnTo>
                  <a:lnTo>
                    <a:pt x="760" y="670"/>
                  </a:lnTo>
                  <a:lnTo>
                    <a:pt x="758" y="673"/>
                  </a:lnTo>
                  <a:lnTo>
                    <a:pt x="739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3" y="777"/>
                  </a:lnTo>
                  <a:lnTo>
                    <a:pt x="615" y="790"/>
                  </a:lnTo>
                  <a:lnTo>
                    <a:pt x="586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9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2" y="801"/>
                  </a:lnTo>
                  <a:lnTo>
                    <a:pt x="363" y="790"/>
                  </a:lnTo>
                  <a:lnTo>
                    <a:pt x="336" y="777"/>
                  </a:lnTo>
                  <a:lnTo>
                    <a:pt x="310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60" y="720"/>
                  </a:lnTo>
                  <a:lnTo>
                    <a:pt x="240" y="697"/>
                  </a:lnTo>
                  <a:lnTo>
                    <a:pt x="221" y="673"/>
                  </a:lnTo>
                  <a:lnTo>
                    <a:pt x="219" y="670"/>
                  </a:lnTo>
                  <a:lnTo>
                    <a:pt x="203" y="644"/>
                  </a:lnTo>
                  <a:lnTo>
                    <a:pt x="190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7" y="522"/>
                  </a:lnTo>
                  <a:lnTo>
                    <a:pt x="165" y="490"/>
                  </a:lnTo>
                  <a:lnTo>
                    <a:pt x="167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90" y="363"/>
                  </a:lnTo>
                  <a:lnTo>
                    <a:pt x="203" y="336"/>
                  </a:lnTo>
                  <a:lnTo>
                    <a:pt x="219" y="309"/>
                  </a:lnTo>
                  <a:lnTo>
                    <a:pt x="221" y="307"/>
                  </a:lnTo>
                  <a:lnTo>
                    <a:pt x="240" y="283"/>
                  </a:lnTo>
                  <a:lnTo>
                    <a:pt x="260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10" y="219"/>
                  </a:lnTo>
                  <a:lnTo>
                    <a:pt x="336" y="203"/>
                  </a:lnTo>
                  <a:lnTo>
                    <a:pt x="363" y="190"/>
                  </a:lnTo>
                  <a:lnTo>
                    <a:pt x="392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9" y="164"/>
                  </a:lnTo>
                  <a:close/>
                  <a:moveTo>
                    <a:pt x="489" y="17"/>
                  </a:moveTo>
                  <a:lnTo>
                    <a:pt x="464" y="18"/>
                  </a:lnTo>
                  <a:lnTo>
                    <a:pt x="440" y="19"/>
                  </a:lnTo>
                  <a:lnTo>
                    <a:pt x="416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4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90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8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9" y="441"/>
                  </a:lnTo>
                  <a:lnTo>
                    <a:pt x="18" y="465"/>
                  </a:lnTo>
                  <a:lnTo>
                    <a:pt x="17" y="490"/>
                  </a:lnTo>
                  <a:lnTo>
                    <a:pt x="18" y="515"/>
                  </a:lnTo>
                  <a:lnTo>
                    <a:pt x="19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8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90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4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6" y="958"/>
                  </a:lnTo>
                  <a:lnTo>
                    <a:pt x="440" y="961"/>
                  </a:lnTo>
                  <a:lnTo>
                    <a:pt x="464" y="962"/>
                  </a:lnTo>
                  <a:lnTo>
                    <a:pt x="489" y="964"/>
                  </a:lnTo>
                  <a:lnTo>
                    <a:pt x="514" y="962"/>
                  </a:lnTo>
                  <a:lnTo>
                    <a:pt x="538" y="961"/>
                  </a:lnTo>
                  <a:lnTo>
                    <a:pt x="562" y="958"/>
                  </a:lnTo>
                  <a:lnTo>
                    <a:pt x="583" y="954"/>
                  </a:lnTo>
                  <a:lnTo>
                    <a:pt x="583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5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9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3" y="653"/>
                  </a:lnTo>
                  <a:lnTo>
                    <a:pt x="941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7" y="563"/>
                  </a:lnTo>
                  <a:lnTo>
                    <a:pt x="960" y="539"/>
                  </a:lnTo>
                  <a:lnTo>
                    <a:pt x="961" y="515"/>
                  </a:lnTo>
                  <a:lnTo>
                    <a:pt x="962" y="490"/>
                  </a:lnTo>
                  <a:lnTo>
                    <a:pt x="961" y="465"/>
                  </a:lnTo>
                  <a:lnTo>
                    <a:pt x="960" y="441"/>
                  </a:lnTo>
                  <a:lnTo>
                    <a:pt x="957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1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9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5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3" y="26"/>
                  </a:lnTo>
                  <a:lnTo>
                    <a:pt x="583" y="26"/>
                  </a:lnTo>
                  <a:lnTo>
                    <a:pt x="562" y="22"/>
                  </a:lnTo>
                  <a:lnTo>
                    <a:pt x="538" y="19"/>
                  </a:lnTo>
                  <a:lnTo>
                    <a:pt x="514" y="18"/>
                  </a:lnTo>
                  <a:lnTo>
                    <a:pt x="489" y="17"/>
                  </a:lnTo>
                  <a:close/>
                  <a:moveTo>
                    <a:pt x="489" y="0"/>
                  </a:moveTo>
                  <a:lnTo>
                    <a:pt x="514" y="1"/>
                  </a:lnTo>
                  <a:lnTo>
                    <a:pt x="538" y="2"/>
                  </a:lnTo>
                  <a:lnTo>
                    <a:pt x="562" y="5"/>
                  </a:lnTo>
                  <a:lnTo>
                    <a:pt x="586" y="10"/>
                  </a:lnTo>
                  <a:lnTo>
                    <a:pt x="589" y="11"/>
                  </a:lnTo>
                  <a:lnTo>
                    <a:pt x="612" y="16"/>
                  </a:lnTo>
                  <a:lnTo>
                    <a:pt x="635" y="22"/>
                  </a:lnTo>
                  <a:lnTo>
                    <a:pt x="658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1" y="83"/>
                  </a:lnTo>
                  <a:lnTo>
                    <a:pt x="764" y="85"/>
                  </a:lnTo>
                  <a:lnTo>
                    <a:pt x="800" y="113"/>
                  </a:lnTo>
                  <a:lnTo>
                    <a:pt x="835" y="144"/>
                  </a:lnTo>
                  <a:lnTo>
                    <a:pt x="866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40" y="300"/>
                  </a:lnTo>
                  <a:lnTo>
                    <a:pt x="957" y="344"/>
                  </a:lnTo>
                  <a:lnTo>
                    <a:pt x="963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90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3" y="613"/>
                  </a:lnTo>
                  <a:lnTo>
                    <a:pt x="957" y="636"/>
                  </a:lnTo>
                  <a:lnTo>
                    <a:pt x="948" y="659"/>
                  </a:lnTo>
                  <a:lnTo>
                    <a:pt x="940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6" y="802"/>
                  </a:lnTo>
                  <a:lnTo>
                    <a:pt x="835" y="836"/>
                  </a:lnTo>
                  <a:lnTo>
                    <a:pt x="800" y="868"/>
                  </a:lnTo>
                  <a:lnTo>
                    <a:pt x="764" y="896"/>
                  </a:lnTo>
                  <a:lnTo>
                    <a:pt x="761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8" y="950"/>
                  </a:lnTo>
                  <a:lnTo>
                    <a:pt x="635" y="958"/>
                  </a:lnTo>
                  <a:lnTo>
                    <a:pt x="612" y="965"/>
                  </a:lnTo>
                  <a:lnTo>
                    <a:pt x="589" y="970"/>
                  </a:lnTo>
                  <a:lnTo>
                    <a:pt x="586" y="971"/>
                  </a:lnTo>
                  <a:lnTo>
                    <a:pt x="562" y="975"/>
                  </a:lnTo>
                  <a:lnTo>
                    <a:pt x="538" y="978"/>
                  </a:lnTo>
                  <a:lnTo>
                    <a:pt x="514" y="979"/>
                  </a:lnTo>
                  <a:lnTo>
                    <a:pt x="489" y="980"/>
                  </a:lnTo>
                  <a:lnTo>
                    <a:pt x="464" y="979"/>
                  </a:lnTo>
                  <a:lnTo>
                    <a:pt x="440" y="978"/>
                  </a:lnTo>
                  <a:lnTo>
                    <a:pt x="416" y="975"/>
                  </a:lnTo>
                  <a:lnTo>
                    <a:pt x="392" y="971"/>
                  </a:lnTo>
                  <a:lnTo>
                    <a:pt x="389" y="970"/>
                  </a:lnTo>
                  <a:lnTo>
                    <a:pt x="366" y="965"/>
                  </a:lnTo>
                  <a:lnTo>
                    <a:pt x="343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8" y="898"/>
                  </a:lnTo>
                  <a:lnTo>
                    <a:pt x="215" y="896"/>
                  </a:lnTo>
                  <a:lnTo>
                    <a:pt x="178" y="868"/>
                  </a:lnTo>
                  <a:lnTo>
                    <a:pt x="144" y="836"/>
                  </a:lnTo>
                  <a:lnTo>
                    <a:pt x="113" y="802"/>
                  </a:lnTo>
                  <a:lnTo>
                    <a:pt x="85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9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6" y="613"/>
                  </a:lnTo>
                  <a:lnTo>
                    <a:pt x="11" y="590"/>
                  </a:lnTo>
                  <a:lnTo>
                    <a:pt x="10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10" y="393"/>
                  </a:lnTo>
                  <a:lnTo>
                    <a:pt x="11" y="390"/>
                  </a:lnTo>
                  <a:lnTo>
                    <a:pt x="16" y="367"/>
                  </a:lnTo>
                  <a:lnTo>
                    <a:pt x="22" y="344"/>
                  </a:lnTo>
                  <a:lnTo>
                    <a:pt x="39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5" y="215"/>
                  </a:lnTo>
                  <a:lnTo>
                    <a:pt x="113" y="179"/>
                  </a:lnTo>
                  <a:lnTo>
                    <a:pt x="144" y="144"/>
                  </a:lnTo>
                  <a:lnTo>
                    <a:pt x="178" y="113"/>
                  </a:lnTo>
                  <a:lnTo>
                    <a:pt x="215" y="85"/>
                  </a:lnTo>
                  <a:lnTo>
                    <a:pt x="218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3" y="22"/>
                  </a:lnTo>
                  <a:lnTo>
                    <a:pt x="366" y="16"/>
                  </a:lnTo>
                  <a:lnTo>
                    <a:pt x="389" y="11"/>
                  </a:lnTo>
                  <a:lnTo>
                    <a:pt x="392" y="10"/>
                  </a:lnTo>
                  <a:lnTo>
                    <a:pt x="416" y="5"/>
                  </a:lnTo>
                  <a:lnTo>
                    <a:pt x="440" y="2"/>
                  </a:lnTo>
                  <a:lnTo>
                    <a:pt x="464" y="1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8012286" y="1956662"/>
              <a:ext cx="1376363" cy="1563688"/>
            </a:xfrm>
            <a:custGeom>
              <a:avLst/>
              <a:gdLst>
                <a:gd name="T0" fmla="*/ 514 w 867"/>
                <a:gd name="T1" fmla="*/ 2 h 985"/>
                <a:gd name="T2" fmla="*/ 550 w 867"/>
                <a:gd name="T3" fmla="*/ 21 h 985"/>
                <a:gd name="T4" fmla="*/ 576 w 867"/>
                <a:gd name="T5" fmla="*/ 52 h 985"/>
                <a:gd name="T6" fmla="*/ 586 w 867"/>
                <a:gd name="T7" fmla="*/ 94 h 985"/>
                <a:gd name="T8" fmla="*/ 576 w 867"/>
                <a:gd name="T9" fmla="*/ 135 h 985"/>
                <a:gd name="T10" fmla="*/ 550 w 867"/>
                <a:gd name="T11" fmla="*/ 167 h 985"/>
                <a:gd name="T12" fmla="*/ 514 w 867"/>
                <a:gd name="T13" fmla="*/ 185 h 985"/>
                <a:gd name="T14" fmla="*/ 452 w 867"/>
                <a:gd name="T15" fmla="*/ 190 h 985"/>
                <a:gd name="T16" fmla="*/ 375 w 867"/>
                <a:gd name="T17" fmla="*/ 210 h 985"/>
                <a:gd name="T18" fmla="*/ 306 w 867"/>
                <a:gd name="T19" fmla="*/ 250 h 985"/>
                <a:gd name="T20" fmla="*/ 250 w 867"/>
                <a:gd name="T21" fmla="*/ 307 h 985"/>
                <a:gd name="T22" fmla="*/ 209 w 867"/>
                <a:gd name="T23" fmla="*/ 376 h 985"/>
                <a:gd name="T24" fmla="*/ 190 w 867"/>
                <a:gd name="T25" fmla="*/ 452 h 985"/>
                <a:gd name="T26" fmla="*/ 190 w 867"/>
                <a:gd name="T27" fmla="*/ 533 h 985"/>
                <a:gd name="T28" fmla="*/ 209 w 867"/>
                <a:gd name="T29" fmla="*/ 610 h 985"/>
                <a:gd name="T30" fmla="*/ 250 w 867"/>
                <a:gd name="T31" fmla="*/ 678 h 985"/>
                <a:gd name="T32" fmla="*/ 306 w 867"/>
                <a:gd name="T33" fmla="*/ 736 h 985"/>
                <a:gd name="T34" fmla="*/ 375 w 867"/>
                <a:gd name="T35" fmla="*/ 776 h 985"/>
                <a:gd name="T36" fmla="*/ 452 w 867"/>
                <a:gd name="T37" fmla="*/ 796 h 985"/>
                <a:gd name="T38" fmla="*/ 532 w 867"/>
                <a:gd name="T39" fmla="*/ 796 h 985"/>
                <a:gd name="T40" fmla="*/ 608 w 867"/>
                <a:gd name="T41" fmla="*/ 776 h 985"/>
                <a:gd name="T42" fmla="*/ 677 w 867"/>
                <a:gd name="T43" fmla="*/ 736 h 985"/>
                <a:gd name="T44" fmla="*/ 725 w 867"/>
                <a:gd name="T45" fmla="*/ 695 h 985"/>
                <a:gd name="T46" fmla="*/ 764 w 867"/>
                <a:gd name="T47" fmla="*/ 683 h 985"/>
                <a:gd name="T48" fmla="*/ 804 w 867"/>
                <a:gd name="T49" fmla="*/ 687 h 985"/>
                <a:gd name="T50" fmla="*/ 840 w 867"/>
                <a:gd name="T51" fmla="*/ 709 h 985"/>
                <a:gd name="T52" fmla="*/ 863 w 867"/>
                <a:gd name="T53" fmla="*/ 745 h 985"/>
                <a:gd name="T54" fmla="*/ 867 w 867"/>
                <a:gd name="T55" fmla="*/ 786 h 985"/>
                <a:gd name="T56" fmla="*/ 853 w 867"/>
                <a:gd name="T57" fmla="*/ 825 h 985"/>
                <a:gd name="T58" fmla="*/ 803 w 867"/>
                <a:gd name="T59" fmla="*/ 875 h 985"/>
                <a:gd name="T60" fmla="*/ 724 w 867"/>
                <a:gd name="T61" fmla="*/ 928 h 985"/>
                <a:gd name="T62" fmla="*/ 636 w 867"/>
                <a:gd name="T63" fmla="*/ 964 h 985"/>
                <a:gd name="T64" fmla="*/ 541 w 867"/>
                <a:gd name="T65" fmla="*/ 983 h 985"/>
                <a:gd name="T66" fmla="*/ 443 w 867"/>
                <a:gd name="T67" fmla="*/ 983 h 985"/>
                <a:gd name="T68" fmla="*/ 349 w 867"/>
                <a:gd name="T69" fmla="*/ 964 h 985"/>
                <a:gd name="T70" fmla="*/ 260 w 867"/>
                <a:gd name="T71" fmla="*/ 928 h 985"/>
                <a:gd name="T72" fmla="*/ 180 w 867"/>
                <a:gd name="T73" fmla="*/ 875 h 985"/>
                <a:gd name="T74" fmla="*/ 111 w 867"/>
                <a:gd name="T75" fmla="*/ 805 h 985"/>
                <a:gd name="T76" fmla="*/ 57 w 867"/>
                <a:gd name="T77" fmla="*/ 724 h 985"/>
                <a:gd name="T78" fmla="*/ 21 w 867"/>
                <a:gd name="T79" fmla="*/ 637 h 985"/>
                <a:gd name="T80" fmla="*/ 2 w 867"/>
                <a:gd name="T81" fmla="*/ 542 h 985"/>
                <a:gd name="T82" fmla="*/ 2 w 867"/>
                <a:gd name="T83" fmla="*/ 444 h 985"/>
                <a:gd name="T84" fmla="*/ 21 w 867"/>
                <a:gd name="T85" fmla="*/ 350 h 985"/>
                <a:gd name="T86" fmla="*/ 57 w 867"/>
                <a:gd name="T87" fmla="*/ 261 h 985"/>
                <a:gd name="T88" fmla="*/ 111 w 867"/>
                <a:gd name="T89" fmla="*/ 181 h 985"/>
                <a:gd name="T90" fmla="*/ 180 w 867"/>
                <a:gd name="T91" fmla="*/ 112 h 985"/>
                <a:gd name="T92" fmla="*/ 260 w 867"/>
                <a:gd name="T93" fmla="*/ 58 h 985"/>
                <a:gd name="T94" fmla="*/ 349 w 867"/>
                <a:gd name="T95" fmla="*/ 21 h 985"/>
                <a:gd name="T96" fmla="*/ 443 w 867"/>
                <a:gd name="T97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67" h="985">
                  <a:moveTo>
                    <a:pt x="492" y="0"/>
                  </a:moveTo>
                  <a:lnTo>
                    <a:pt x="514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5" y="36"/>
                  </a:lnTo>
                  <a:lnTo>
                    <a:pt x="576" y="52"/>
                  </a:lnTo>
                  <a:lnTo>
                    <a:pt x="583" y="72"/>
                  </a:lnTo>
                  <a:lnTo>
                    <a:pt x="586" y="94"/>
                  </a:lnTo>
                  <a:lnTo>
                    <a:pt x="583" y="115"/>
                  </a:lnTo>
                  <a:lnTo>
                    <a:pt x="576" y="135"/>
                  </a:lnTo>
                  <a:lnTo>
                    <a:pt x="565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4" y="185"/>
                  </a:lnTo>
                  <a:lnTo>
                    <a:pt x="492" y="187"/>
                  </a:lnTo>
                  <a:lnTo>
                    <a:pt x="452" y="190"/>
                  </a:lnTo>
                  <a:lnTo>
                    <a:pt x="413" y="197"/>
                  </a:lnTo>
                  <a:lnTo>
                    <a:pt x="375" y="210"/>
                  </a:lnTo>
                  <a:lnTo>
                    <a:pt x="340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7" y="413"/>
                  </a:lnTo>
                  <a:lnTo>
                    <a:pt x="190" y="452"/>
                  </a:lnTo>
                  <a:lnTo>
                    <a:pt x="186" y="493"/>
                  </a:lnTo>
                  <a:lnTo>
                    <a:pt x="190" y="533"/>
                  </a:lnTo>
                  <a:lnTo>
                    <a:pt x="197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40" y="758"/>
                  </a:lnTo>
                  <a:lnTo>
                    <a:pt x="375" y="776"/>
                  </a:lnTo>
                  <a:lnTo>
                    <a:pt x="413" y="788"/>
                  </a:lnTo>
                  <a:lnTo>
                    <a:pt x="452" y="796"/>
                  </a:lnTo>
                  <a:lnTo>
                    <a:pt x="492" y="799"/>
                  </a:lnTo>
                  <a:lnTo>
                    <a:pt x="532" y="796"/>
                  </a:lnTo>
                  <a:lnTo>
                    <a:pt x="571" y="788"/>
                  </a:lnTo>
                  <a:lnTo>
                    <a:pt x="608" y="776"/>
                  </a:lnTo>
                  <a:lnTo>
                    <a:pt x="644" y="758"/>
                  </a:lnTo>
                  <a:lnTo>
                    <a:pt x="677" y="736"/>
                  </a:lnTo>
                  <a:lnTo>
                    <a:pt x="707" y="709"/>
                  </a:lnTo>
                  <a:lnTo>
                    <a:pt x="725" y="695"/>
                  </a:lnTo>
                  <a:lnTo>
                    <a:pt x="744" y="687"/>
                  </a:lnTo>
                  <a:lnTo>
                    <a:pt x="764" y="683"/>
                  </a:lnTo>
                  <a:lnTo>
                    <a:pt x="784" y="683"/>
                  </a:lnTo>
                  <a:lnTo>
                    <a:pt x="804" y="687"/>
                  </a:lnTo>
                  <a:lnTo>
                    <a:pt x="823" y="695"/>
                  </a:lnTo>
                  <a:lnTo>
                    <a:pt x="840" y="709"/>
                  </a:lnTo>
                  <a:lnTo>
                    <a:pt x="853" y="725"/>
                  </a:lnTo>
                  <a:lnTo>
                    <a:pt x="863" y="745"/>
                  </a:lnTo>
                  <a:lnTo>
                    <a:pt x="867" y="765"/>
                  </a:lnTo>
                  <a:lnTo>
                    <a:pt x="867" y="786"/>
                  </a:lnTo>
                  <a:lnTo>
                    <a:pt x="863" y="806"/>
                  </a:lnTo>
                  <a:lnTo>
                    <a:pt x="853" y="825"/>
                  </a:lnTo>
                  <a:lnTo>
                    <a:pt x="840" y="841"/>
                  </a:lnTo>
                  <a:lnTo>
                    <a:pt x="803" y="875"/>
                  </a:lnTo>
                  <a:lnTo>
                    <a:pt x="765" y="903"/>
                  </a:lnTo>
                  <a:lnTo>
                    <a:pt x="724" y="928"/>
                  </a:lnTo>
                  <a:lnTo>
                    <a:pt x="680" y="949"/>
                  </a:lnTo>
                  <a:lnTo>
                    <a:pt x="636" y="964"/>
                  </a:lnTo>
                  <a:lnTo>
                    <a:pt x="589" y="976"/>
                  </a:lnTo>
                  <a:lnTo>
                    <a:pt x="541" y="983"/>
                  </a:lnTo>
                  <a:lnTo>
                    <a:pt x="492" y="985"/>
                  </a:lnTo>
                  <a:lnTo>
                    <a:pt x="443" y="983"/>
                  </a:lnTo>
                  <a:lnTo>
                    <a:pt x="395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9" y="903"/>
                  </a:lnTo>
                  <a:lnTo>
                    <a:pt x="180" y="875"/>
                  </a:lnTo>
                  <a:lnTo>
                    <a:pt x="144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8" y="682"/>
                  </a:lnTo>
                  <a:lnTo>
                    <a:pt x="21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1" y="350"/>
                  </a:lnTo>
                  <a:lnTo>
                    <a:pt x="38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4" y="144"/>
                  </a:lnTo>
                  <a:lnTo>
                    <a:pt x="180" y="112"/>
                  </a:lnTo>
                  <a:lnTo>
                    <a:pt x="219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5" y="10"/>
                  </a:lnTo>
                  <a:lnTo>
                    <a:pt x="443" y="2"/>
                  </a:lnTo>
                  <a:lnTo>
                    <a:pt x="492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/>
            <p:cNvSpPr>
              <a:spLocks/>
            </p:cNvSpPr>
            <p:nvPr/>
          </p:nvSpPr>
          <p:spPr bwMode="auto">
            <a:xfrm>
              <a:off x="8128174" y="3425099"/>
              <a:ext cx="1331913" cy="293688"/>
            </a:xfrm>
            <a:custGeom>
              <a:avLst/>
              <a:gdLst>
                <a:gd name="T0" fmla="*/ 11 w 839"/>
                <a:gd name="T1" fmla="*/ 0 h 185"/>
                <a:gd name="T2" fmla="*/ 53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6 w 839"/>
                <a:gd name="T21" fmla="*/ 150 h 185"/>
                <a:gd name="T22" fmla="*/ 304 w 839"/>
                <a:gd name="T23" fmla="*/ 156 h 185"/>
                <a:gd name="T24" fmla="*/ 304 w 839"/>
                <a:gd name="T25" fmla="*/ 156 h 185"/>
                <a:gd name="T26" fmla="*/ 359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49 w 839"/>
                <a:gd name="T33" fmla="*/ 167 h 185"/>
                <a:gd name="T34" fmla="*/ 479 w 839"/>
                <a:gd name="T35" fmla="*/ 165 h 185"/>
                <a:gd name="T36" fmla="*/ 534 w 839"/>
                <a:gd name="T37" fmla="*/ 156 h 185"/>
                <a:gd name="T38" fmla="*/ 534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5 w 839"/>
                <a:gd name="T59" fmla="*/ 36 h 185"/>
                <a:gd name="T60" fmla="*/ 827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2 w 839"/>
                <a:gd name="T67" fmla="*/ 81 h 185"/>
                <a:gd name="T68" fmla="*/ 749 w 839"/>
                <a:gd name="T69" fmla="*/ 83 h 185"/>
                <a:gd name="T70" fmla="*/ 725 w 839"/>
                <a:gd name="T71" fmla="*/ 99 h 185"/>
                <a:gd name="T72" fmla="*/ 701 w 839"/>
                <a:gd name="T73" fmla="*/ 114 h 185"/>
                <a:gd name="T74" fmla="*/ 676 w 839"/>
                <a:gd name="T75" fmla="*/ 126 h 185"/>
                <a:gd name="T76" fmla="*/ 650 w 839"/>
                <a:gd name="T77" fmla="*/ 139 h 185"/>
                <a:gd name="T78" fmla="*/ 624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79 w 839"/>
                <a:gd name="T89" fmla="*/ 181 h 185"/>
                <a:gd name="T90" fmla="*/ 449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59 w 839"/>
                <a:gd name="T97" fmla="*/ 181 h 185"/>
                <a:gd name="T98" fmla="*/ 301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8 w 839"/>
                <a:gd name="T109" fmla="*/ 139 h 185"/>
                <a:gd name="T110" fmla="*/ 162 w 839"/>
                <a:gd name="T111" fmla="*/ 126 h 185"/>
                <a:gd name="T112" fmla="*/ 137 w 839"/>
                <a:gd name="T113" fmla="*/ 114 h 185"/>
                <a:gd name="T114" fmla="*/ 112 w 839"/>
                <a:gd name="T115" fmla="*/ 99 h 185"/>
                <a:gd name="T116" fmla="*/ 90 w 839"/>
                <a:gd name="T117" fmla="*/ 83 h 185"/>
                <a:gd name="T118" fmla="*/ 86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1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1" y="0"/>
                  </a:moveTo>
                  <a:lnTo>
                    <a:pt x="53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6" y="150"/>
                  </a:lnTo>
                  <a:lnTo>
                    <a:pt x="304" y="156"/>
                  </a:lnTo>
                  <a:lnTo>
                    <a:pt x="304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9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2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1" y="114"/>
                  </a:lnTo>
                  <a:lnTo>
                    <a:pt x="676" y="126"/>
                  </a:lnTo>
                  <a:lnTo>
                    <a:pt x="650" y="139"/>
                  </a:lnTo>
                  <a:lnTo>
                    <a:pt x="624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79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1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2" y="99"/>
                  </a:lnTo>
                  <a:lnTo>
                    <a:pt x="90" y="83"/>
                  </a:lnTo>
                  <a:lnTo>
                    <a:pt x="86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13"/>
            <p:cNvSpPr>
              <a:spLocks noChangeArrowheads="1"/>
            </p:cNvSpPr>
            <p:nvPr/>
          </p:nvSpPr>
          <p:spPr bwMode="auto">
            <a:xfrm>
              <a:off x="8779049" y="3704499"/>
              <a:ext cx="26988" cy="109537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836209" y="1958159"/>
            <a:ext cx="1563688" cy="2843212"/>
            <a:chOff x="5314951" y="2009776"/>
            <a:chExt cx="1563688" cy="2843212"/>
          </a:xfrm>
        </p:grpSpPr>
        <p:sp>
          <p:nvSpPr>
            <p:cNvPr id="67" name="Freeform 8"/>
            <p:cNvSpPr>
              <a:spLocks noEditPoints="1"/>
            </p:cNvSpPr>
            <p:nvPr/>
          </p:nvSpPr>
          <p:spPr bwMode="auto">
            <a:xfrm>
              <a:off x="5322888" y="2017713"/>
              <a:ext cx="1549400" cy="1550988"/>
            </a:xfrm>
            <a:custGeom>
              <a:avLst/>
              <a:gdLst>
                <a:gd name="T0" fmla="*/ 367 w 976"/>
                <a:gd name="T1" fmla="*/ 202 h 977"/>
                <a:gd name="T2" fmla="*/ 248 w 976"/>
                <a:gd name="T3" fmla="*/ 292 h 977"/>
                <a:gd name="T4" fmla="*/ 185 w 976"/>
                <a:gd name="T5" fmla="*/ 424 h 977"/>
                <a:gd name="T6" fmla="*/ 185 w 976"/>
                <a:gd name="T7" fmla="*/ 551 h 977"/>
                <a:gd name="T8" fmla="*/ 248 w 976"/>
                <a:gd name="T9" fmla="*/ 685 h 977"/>
                <a:gd name="T10" fmla="*/ 367 w 976"/>
                <a:gd name="T11" fmla="*/ 774 h 977"/>
                <a:gd name="T12" fmla="*/ 520 w 976"/>
                <a:gd name="T13" fmla="*/ 797 h 977"/>
                <a:gd name="T14" fmla="*/ 662 w 976"/>
                <a:gd name="T15" fmla="*/ 744 h 977"/>
                <a:gd name="T16" fmla="*/ 743 w 976"/>
                <a:gd name="T17" fmla="*/ 663 h 977"/>
                <a:gd name="T18" fmla="*/ 795 w 976"/>
                <a:gd name="T19" fmla="*/ 520 h 977"/>
                <a:gd name="T20" fmla="*/ 772 w 976"/>
                <a:gd name="T21" fmla="*/ 368 h 977"/>
                <a:gd name="T22" fmla="*/ 684 w 976"/>
                <a:gd name="T23" fmla="*/ 248 h 977"/>
                <a:gd name="T24" fmla="*/ 552 w 976"/>
                <a:gd name="T25" fmla="*/ 184 h 977"/>
                <a:gd name="T26" fmla="*/ 552 w 976"/>
                <a:gd name="T27" fmla="*/ 170 h 977"/>
                <a:gd name="T28" fmla="*/ 669 w 976"/>
                <a:gd name="T29" fmla="*/ 221 h 977"/>
                <a:gd name="T30" fmla="*/ 771 w 976"/>
                <a:gd name="T31" fmla="*/ 334 h 977"/>
                <a:gd name="T32" fmla="*/ 811 w 976"/>
                <a:gd name="T33" fmla="*/ 488 h 977"/>
                <a:gd name="T34" fmla="*/ 771 w 976"/>
                <a:gd name="T35" fmla="*/ 641 h 977"/>
                <a:gd name="T36" fmla="*/ 669 w 976"/>
                <a:gd name="T37" fmla="*/ 756 h 977"/>
                <a:gd name="T38" fmla="*/ 552 w 976"/>
                <a:gd name="T39" fmla="*/ 805 h 977"/>
                <a:gd name="T40" fmla="*/ 391 w 976"/>
                <a:gd name="T41" fmla="*/ 797 h 977"/>
                <a:gd name="T42" fmla="*/ 260 w 976"/>
                <a:gd name="T43" fmla="*/ 717 h 977"/>
                <a:gd name="T44" fmla="*/ 180 w 976"/>
                <a:gd name="T45" fmla="*/ 585 h 977"/>
                <a:gd name="T46" fmla="*/ 171 w 976"/>
                <a:gd name="T47" fmla="*/ 424 h 977"/>
                <a:gd name="T48" fmla="*/ 220 w 976"/>
                <a:gd name="T49" fmla="*/ 306 h 977"/>
                <a:gd name="T50" fmla="*/ 335 w 976"/>
                <a:gd name="T51" fmla="*/ 203 h 977"/>
                <a:gd name="T52" fmla="*/ 488 w 976"/>
                <a:gd name="T53" fmla="*/ 164 h 977"/>
                <a:gd name="T54" fmla="*/ 347 w 976"/>
                <a:gd name="T55" fmla="*/ 35 h 977"/>
                <a:gd name="T56" fmla="*/ 187 w 976"/>
                <a:gd name="T57" fmla="*/ 121 h 977"/>
                <a:gd name="T58" fmla="*/ 50 w 976"/>
                <a:gd name="T59" fmla="*/ 303 h 977"/>
                <a:gd name="T60" fmla="*/ 16 w 976"/>
                <a:gd name="T61" fmla="*/ 439 h 977"/>
                <a:gd name="T62" fmla="*/ 23 w 976"/>
                <a:gd name="T63" fmla="*/ 585 h 977"/>
                <a:gd name="T64" fmla="*/ 95 w 976"/>
                <a:gd name="T65" fmla="*/ 755 h 977"/>
                <a:gd name="T66" fmla="*/ 261 w 976"/>
                <a:gd name="T67" fmla="*/ 905 h 977"/>
                <a:gd name="T68" fmla="*/ 415 w 976"/>
                <a:gd name="T69" fmla="*/ 957 h 977"/>
                <a:gd name="T70" fmla="*/ 561 w 976"/>
                <a:gd name="T71" fmla="*/ 957 h 977"/>
                <a:gd name="T72" fmla="*/ 672 w 976"/>
                <a:gd name="T73" fmla="*/ 926 h 977"/>
                <a:gd name="T74" fmla="*/ 854 w 976"/>
                <a:gd name="T75" fmla="*/ 789 h 977"/>
                <a:gd name="T76" fmla="*/ 940 w 976"/>
                <a:gd name="T77" fmla="*/ 629 h 977"/>
                <a:gd name="T78" fmla="*/ 962 w 976"/>
                <a:gd name="T79" fmla="*/ 488 h 977"/>
                <a:gd name="T80" fmla="*/ 940 w 976"/>
                <a:gd name="T81" fmla="*/ 348 h 977"/>
                <a:gd name="T82" fmla="*/ 854 w 976"/>
                <a:gd name="T83" fmla="*/ 187 h 977"/>
                <a:gd name="T84" fmla="*/ 672 w 976"/>
                <a:gd name="T85" fmla="*/ 50 h 977"/>
                <a:gd name="T86" fmla="*/ 561 w 976"/>
                <a:gd name="T87" fmla="*/ 19 h 977"/>
                <a:gd name="T88" fmla="*/ 537 w 976"/>
                <a:gd name="T89" fmla="*/ 2 h 977"/>
                <a:gd name="T90" fmla="*/ 656 w 976"/>
                <a:gd name="T91" fmla="*/ 30 h 977"/>
                <a:gd name="T92" fmla="*/ 832 w 976"/>
                <a:gd name="T93" fmla="*/ 143 h 977"/>
                <a:gd name="T94" fmla="*/ 945 w 976"/>
                <a:gd name="T95" fmla="*/ 320 h 977"/>
                <a:gd name="T96" fmla="*/ 975 w 976"/>
                <a:gd name="T97" fmla="*/ 463 h 977"/>
                <a:gd name="T98" fmla="*/ 965 w 976"/>
                <a:gd name="T99" fmla="*/ 588 h 977"/>
                <a:gd name="T100" fmla="*/ 891 w 976"/>
                <a:gd name="T101" fmla="*/ 762 h 977"/>
                <a:gd name="T102" fmla="*/ 719 w 976"/>
                <a:gd name="T103" fmla="*/ 918 h 977"/>
                <a:gd name="T104" fmla="*/ 585 w 976"/>
                <a:gd name="T105" fmla="*/ 967 h 977"/>
                <a:gd name="T106" fmla="*/ 439 w 976"/>
                <a:gd name="T107" fmla="*/ 974 h 977"/>
                <a:gd name="T108" fmla="*/ 298 w 976"/>
                <a:gd name="T109" fmla="*/ 939 h 977"/>
                <a:gd name="T110" fmla="*/ 112 w 976"/>
                <a:gd name="T111" fmla="*/ 799 h 977"/>
                <a:gd name="T112" fmla="*/ 22 w 976"/>
                <a:gd name="T113" fmla="*/ 634 h 977"/>
                <a:gd name="T114" fmla="*/ 0 w 976"/>
                <a:gd name="T115" fmla="*/ 463 h 977"/>
                <a:gd name="T116" fmla="*/ 30 w 976"/>
                <a:gd name="T117" fmla="*/ 320 h 977"/>
                <a:gd name="T118" fmla="*/ 143 w 976"/>
                <a:gd name="T119" fmla="*/ 143 h 977"/>
                <a:gd name="T120" fmla="*/ 320 w 976"/>
                <a:gd name="T121" fmla="*/ 30 h 977"/>
                <a:gd name="T122" fmla="*/ 463 w 976"/>
                <a:gd name="T123" fmla="*/ 0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6" h="977">
                  <a:moveTo>
                    <a:pt x="488" y="178"/>
                  </a:moveTo>
                  <a:lnTo>
                    <a:pt x="456" y="179"/>
                  </a:lnTo>
                  <a:lnTo>
                    <a:pt x="424" y="184"/>
                  </a:lnTo>
                  <a:lnTo>
                    <a:pt x="424" y="184"/>
                  </a:lnTo>
                  <a:lnTo>
                    <a:pt x="396" y="191"/>
                  </a:lnTo>
                  <a:lnTo>
                    <a:pt x="367" y="202"/>
                  </a:lnTo>
                  <a:lnTo>
                    <a:pt x="340" y="215"/>
                  </a:lnTo>
                  <a:lnTo>
                    <a:pt x="316" y="230"/>
                  </a:lnTo>
                  <a:lnTo>
                    <a:pt x="316" y="230"/>
                  </a:lnTo>
                  <a:lnTo>
                    <a:pt x="291" y="248"/>
                  </a:lnTo>
                  <a:lnTo>
                    <a:pt x="269" y="269"/>
                  </a:lnTo>
                  <a:lnTo>
                    <a:pt x="248" y="292"/>
                  </a:lnTo>
                  <a:lnTo>
                    <a:pt x="232" y="313"/>
                  </a:lnTo>
                  <a:lnTo>
                    <a:pt x="232" y="313"/>
                  </a:lnTo>
                  <a:lnTo>
                    <a:pt x="216" y="340"/>
                  </a:lnTo>
                  <a:lnTo>
                    <a:pt x="203" y="368"/>
                  </a:lnTo>
                  <a:lnTo>
                    <a:pt x="192" y="396"/>
                  </a:lnTo>
                  <a:lnTo>
                    <a:pt x="185" y="424"/>
                  </a:lnTo>
                  <a:lnTo>
                    <a:pt x="185" y="424"/>
                  </a:lnTo>
                  <a:lnTo>
                    <a:pt x="180" y="455"/>
                  </a:lnTo>
                  <a:lnTo>
                    <a:pt x="179" y="488"/>
                  </a:lnTo>
                  <a:lnTo>
                    <a:pt x="180" y="520"/>
                  </a:lnTo>
                  <a:lnTo>
                    <a:pt x="185" y="551"/>
                  </a:lnTo>
                  <a:lnTo>
                    <a:pt x="185" y="551"/>
                  </a:lnTo>
                  <a:lnTo>
                    <a:pt x="192" y="580"/>
                  </a:lnTo>
                  <a:lnTo>
                    <a:pt x="203" y="609"/>
                  </a:lnTo>
                  <a:lnTo>
                    <a:pt x="216" y="636"/>
                  </a:lnTo>
                  <a:lnTo>
                    <a:pt x="232" y="663"/>
                  </a:lnTo>
                  <a:lnTo>
                    <a:pt x="232" y="663"/>
                  </a:lnTo>
                  <a:lnTo>
                    <a:pt x="248" y="685"/>
                  </a:lnTo>
                  <a:lnTo>
                    <a:pt x="269" y="708"/>
                  </a:lnTo>
                  <a:lnTo>
                    <a:pt x="291" y="728"/>
                  </a:lnTo>
                  <a:lnTo>
                    <a:pt x="314" y="744"/>
                  </a:lnTo>
                  <a:lnTo>
                    <a:pt x="314" y="744"/>
                  </a:lnTo>
                  <a:lnTo>
                    <a:pt x="340" y="760"/>
                  </a:lnTo>
                  <a:lnTo>
                    <a:pt x="367" y="774"/>
                  </a:lnTo>
                  <a:lnTo>
                    <a:pt x="396" y="784"/>
                  </a:lnTo>
                  <a:lnTo>
                    <a:pt x="424" y="791"/>
                  </a:lnTo>
                  <a:lnTo>
                    <a:pt x="424" y="791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0" y="797"/>
                  </a:lnTo>
                  <a:lnTo>
                    <a:pt x="552" y="791"/>
                  </a:lnTo>
                  <a:lnTo>
                    <a:pt x="552" y="791"/>
                  </a:lnTo>
                  <a:lnTo>
                    <a:pt x="580" y="784"/>
                  </a:lnTo>
                  <a:lnTo>
                    <a:pt x="608" y="774"/>
                  </a:lnTo>
                  <a:lnTo>
                    <a:pt x="636" y="760"/>
                  </a:lnTo>
                  <a:lnTo>
                    <a:pt x="662" y="744"/>
                  </a:lnTo>
                  <a:lnTo>
                    <a:pt x="662" y="744"/>
                  </a:lnTo>
                  <a:lnTo>
                    <a:pt x="684" y="728"/>
                  </a:lnTo>
                  <a:lnTo>
                    <a:pt x="707" y="708"/>
                  </a:lnTo>
                  <a:lnTo>
                    <a:pt x="727" y="685"/>
                  </a:lnTo>
                  <a:lnTo>
                    <a:pt x="743" y="663"/>
                  </a:lnTo>
                  <a:lnTo>
                    <a:pt x="743" y="663"/>
                  </a:lnTo>
                  <a:lnTo>
                    <a:pt x="759" y="636"/>
                  </a:lnTo>
                  <a:lnTo>
                    <a:pt x="772" y="609"/>
                  </a:lnTo>
                  <a:lnTo>
                    <a:pt x="783" y="580"/>
                  </a:lnTo>
                  <a:lnTo>
                    <a:pt x="790" y="551"/>
                  </a:lnTo>
                  <a:lnTo>
                    <a:pt x="790" y="551"/>
                  </a:lnTo>
                  <a:lnTo>
                    <a:pt x="795" y="520"/>
                  </a:lnTo>
                  <a:lnTo>
                    <a:pt x="797" y="488"/>
                  </a:lnTo>
                  <a:lnTo>
                    <a:pt x="795" y="455"/>
                  </a:lnTo>
                  <a:lnTo>
                    <a:pt x="790" y="424"/>
                  </a:lnTo>
                  <a:lnTo>
                    <a:pt x="790" y="424"/>
                  </a:lnTo>
                  <a:lnTo>
                    <a:pt x="783" y="396"/>
                  </a:lnTo>
                  <a:lnTo>
                    <a:pt x="772" y="368"/>
                  </a:lnTo>
                  <a:lnTo>
                    <a:pt x="759" y="340"/>
                  </a:lnTo>
                  <a:lnTo>
                    <a:pt x="743" y="313"/>
                  </a:lnTo>
                  <a:lnTo>
                    <a:pt x="743" y="313"/>
                  </a:lnTo>
                  <a:lnTo>
                    <a:pt x="727" y="292"/>
                  </a:lnTo>
                  <a:lnTo>
                    <a:pt x="707" y="269"/>
                  </a:lnTo>
                  <a:lnTo>
                    <a:pt x="684" y="248"/>
                  </a:lnTo>
                  <a:lnTo>
                    <a:pt x="660" y="230"/>
                  </a:lnTo>
                  <a:lnTo>
                    <a:pt x="660" y="230"/>
                  </a:lnTo>
                  <a:lnTo>
                    <a:pt x="636" y="215"/>
                  </a:lnTo>
                  <a:lnTo>
                    <a:pt x="608" y="202"/>
                  </a:lnTo>
                  <a:lnTo>
                    <a:pt x="580" y="191"/>
                  </a:lnTo>
                  <a:lnTo>
                    <a:pt x="552" y="184"/>
                  </a:lnTo>
                  <a:lnTo>
                    <a:pt x="552" y="184"/>
                  </a:lnTo>
                  <a:lnTo>
                    <a:pt x="520" y="179"/>
                  </a:lnTo>
                  <a:lnTo>
                    <a:pt x="488" y="178"/>
                  </a:lnTo>
                  <a:close/>
                  <a:moveTo>
                    <a:pt x="488" y="164"/>
                  </a:moveTo>
                  <a:lnTo>
                    <a:pt x="520" y="165"/>
                  </a:lnTo>
                  <a:lnTo>
                    <a:pt x="552" y="170"/>
                  </a:lnTo>
                  <a:lnTo>
                    <a:pt x="554" y="170"/>
                  </a:lnTo>
                  <a:lnTo>
                    <a:pt x="585" y="179"/>
                  </a:lnTo>
                  <a:lnTo>
                    <a:pt x="613" y="189"/>
                  </a:lnTo>
                  <a:lnTo>
                    <a:pt x="641" y="203"/>
                  </a:lnTo>
                  <a:lnTo>
                    <a:pt x="667" y="218"/>
                  </a:lnTo>
                  <a:lnTo>
                    <a:pt x="669" y="221"/>
                  </a:lnTo>
                  <a:lnTo>
                    <a:pt x="693" y="238"/>
                  </a:lnTo>
                  <a:lnTo>
                    <a:pt x="716" y="259"/>
                  </a:lnTo>
                  <a:lnTo>
                    <a:pt x="736" y="282"/>
                  </a:lnTo>
                  <a:lnTo>
                    <a:pt x="755" y="306"/>
                  </a:lnTo>
                  <a:lnTo>
                    <a:pt x="756" y="308"/>
                  </a:lnTo>
                  <a:lnTo>
                    <a:pt x="771" y="334"/>
                  </a:lnTo>
                  <a:lnTo>
                    <a:pt x="785" y="362"/>
                  </a:lnTo>
                  <a:lnTo>
                    <a:pt x="795" y="391"/>
                  </a:lnTo>
                  <a:lnTo>
                    <a:pt x="804" y="422"/>
                  </a:lnTo>
                  <a:lnTo>
                    <a:pt x="804" y="424"/>
                  </a:lnTo>
                  <a:lnTo>
                    <a:pt x="809" y="455"/>
                  </a:lnTo>
                  <a:lnTo>
                    <a:pt x="811" y="488"/>
                  </a:lnTo>
                  <a:lnTo>
                    <a:pt x="809" y="520"/>
                  </a:lnTo>
                  <a:lnTo>
                    <a:pt x="804" y="551"/>
                  </a:lnTo>
                  <a:lnTo>
                    <a:pt x="804" y="555"/>
                  </a:lnTo>
                  <a:lnTo>
                    <a:pt x="795" y="585"/>
                  </a:lnTo>
                  <a:lnTo>
                    <a:pt x="785" y="614"/>
                  </a:lnTo>
                  <a:lnTo>
                    <a:pt x="771" y="641"/>
                  </a:lnTo>
                  <a:lnTo>
                    <a:pt x="756" y="668"/>
                  </a:lnTo>
                  <a:lnTo>
                    <a:pt x="755" y="670"/>
                  </a:lnTo>
                  <a:lnTo>
                    <a:pt x="736" y="694"/>
                  </a:lnTo>
                  <a:lnTo>
                    <a:pt x="716" y="717"/>
                  </a:lnTo>
                  <a:lnTo>
                    <a:pt x="693" y="737"/>
                  </a:lnTo>
                  <a:lnTo>
                    <a:pt x="669" y="756"/>
                  </a:lnTo>
                  <a:lnTo>
                    <a:pt x="667" y="757"/>
                  </a:lnTo>
                  <a:lnTo>
                    <a:pt x="641" y="773"/>
                  </a:lnTo>
                  <a:lnTo>
                    <a:pt x="613" y="786"/>
                  </a:lnTo>
                  <a:lnTo>
                    <a:pt x="585" y="797"/>
                  </a:lnTo>
                  <a:lnTo>
                    <a:pt x="554" y="805"/>
                  </a:lnTo>
                  <a:lnTo>
                    <a:pt x="552" y="805"/>
                  </a:lnTo>
                  <a:lnTo>
                    <a:pt x="520" y="810"/>
                  </a:lnTo>
                  <a:lnTo>
                    <a:pt x="488" y="812"/>
                  </a:lnTo>
                  <a:lnTo>
                    <a:pt x="456" y="810"/>
                  </a:lnTo>
                  <a:lnTo>
                    <a:pt x="424" y="805"/>
                  </a:lnTo>
                  <a:lnTo>
                    <a:pt x="421" y="805"/>
                  </a:lnTo>
                  <a:lnTo>
                    <a:pt x="391" y="797"/>
                  </a:lnTo>
                  <a:lnTo>
                    <a:pt x="362" y="786"/>
                  </a:lnTo>
                  <a:lnTo>
                    <a:pt x="335" y="773"/>
                  </a:lnTo>
                  <a:lnTo>
                    <a:pt x="309" y="757"/>
                  </a:lnTo>
                  <a:lnTo>
                    <a:pt x="307" y="756"/>
                  </a:lnTo>
                  <a:lnTo>
                    <a:pt x="282" y="737"/>
                  </a:lnTo>
                  <a:lnTo>
                    <a:pt x="260" y="717"/>
                  </a:lnTo>
                  <a:lnTo>
                    <a:pt x="239" y="694"/>
                  </a:lnTo>
                  <a:lnTo>
                    <a:pt x="220" y="670"/>
                  </a:lnTo>
                  <a:lnTo>
                    <a:pt x="219" y="668"/>
                  </a:lnTo>
                  <a:lnTo>
                    <a:pt x="204" y="641"/>
                  </a:lnTo>
                  <a:lnTo>
                    <a:pt x="190" y="614"/>
                  </a:lnTo>
                  <a:lnTo>
                    <a:pt x="180" y="585"/>
                  </a:lnTo>
                  <a:lnTo>
                    <a:pt x="171" y="555"/>
                  </a:lnTo>
                  <a:lnTo>
                    <a:pt x="171" y="551"/>
                  </a:lnTo>
                  <a:lnTo>
                    <a:pt x="166" y="520"/>
                  </a:lnTo>
                  <a:lnTo>
                    <a:pt x="165" y="488"/>
                  </a:lnTo>
                  <a:lnTo>
                    <a:pt x="166" y="455"/>
                  </a:lnTo>
                  <a:lnTo>
                    <a:pt x="171" y="424"/>
                  </a:lnTo>
                  <a:lnTo>
                    <a:pt x="171" y="422"/>
                  </a:lnTo>
                  <a:lnTo>
                    <a:pt x="180" y="391"/>
                  </a:lnTo>
                  <a:lnTo>
                    <a:pt x="190" y="362"/>
                  </a:lnTo>
                  <a:lnTo>
                    <a:pt x="204" y="334"/>
                  </a:lnTo>
                  <a:lnTo>
                    <a:pt x="219" y="308"/>
                  </a:lnTo>
                  <a:lnTo>
                    <a:pt x="220" y="306"/>
                  </a:lnTo>
                  <a:lnTo>
                    <a:pt x="239" y="282"/>
                  </a:lnTo>
                  <a:lnTo>
                    <a:pt x="260" y="259"/>
                  </a:lnTo>
                  <a:lnTo>
                    <a:pt x="282" y="238"/>
                  </a:lnTo>
                  <a:lnTo>
                    <a:pt x="307" y="221"/>
                  </a:lnTo>
                  <a:lnTo>
                    <a:pt x="309" y="218"/>
                  </a:lnTo>
                  <a:lnTo>
                    <a:pt x="335" y="203"/>
                  </a:lnTo>
                  <a:lnTo>
                    <a:pt x="362" y="189"/>
                  </a:lnTo>
                  <a:lnTo>
                    <a:pt x="391" y="179"/>
                  </a:lnTo>
                  <a:lnTo>
                    <a:pt x="421" y="170"/>
                  </a:lnTo>
                  <a:lnTo>
                    <a:pt x="424" y="170"/>
                  </a:lnTo>
                  <a:lnTo>
                    <a:pt x="456" y="165"/>
                  </a:lnTo>
                  <a:lnTo>
                    <a:pt x="488" y="164"/>
                  </a:lnTo>
                  <a:close/>
                  <a:moveTo>
                    <a:pt x="463" y="14"/>
                  </a:moveTo>
                  <a:lnTo>
                    <a:pt x="439" y="16"/>
                  </a:lnTo>
                  <a:lnTo>
                    <a:pt x="415" y="19"/>
                  </a:lnTo>
                  <a:lnTo>
                    <a:pt x="391" y="23"/>
                  </a:lnTo>
                  <a:lnTo>
                    <a:pt x="391" y="23"/>
                  </a:lnTo>
                  <a:lnTo>
                    <a:pt x="347" y="35"/>
                  </a:lnTo>
                  <a:lnTo>
                    <a:pt x="326" y="42"/>
                  </a:lnTo>
                  <a:lnTo>
                    <a:pt x="304" y="50"/>
                  </a:lnTo>
                  <a:lnTo>
                    <a:pt x="261" y="71"/>
                  </a:lnTo>
                  <a:lnTo>
                    <a:pt x="221" y="95"/>
                  </a:lnTo>
                  <a:lnTo>
                    <a:pt x="221" y="95"/>
                  </a:lnTo>
                  <a:lnTo>
                    <a:pt x="187" y="121"/>
                  </a:lnTo>
                  <a:lnTo>
                    <a:pt x="153" y="153"/>
                  </a:lnTo>
                  <a:lnTo>
                    <a:pt x="121" y="187"/>
                  </a:lnTo>
                  <a:lnTo>
                    <a:pt x="95" y="222"/>
                  </a:lnTo>
                  <a:lnTo>
                    <a:pt x="95" y="222"/>
                  </a:lnTo>
                  <a:lnTo>
                    <a:pt x="71" y="261"/>
                  </a:lnTo>
                  <a:lnTo>
                    <a:pt x="50" y="303"/>
                  </a:lnTo>
                  <a:lnTo>
                    <a:pt x="42" y="325"/>
                  </a:lnTo>
                  <a:lnTo>
                    <a:pt x="35" y="348"/>
                  </a:lnTo>
                  <a:lnTo>
                    <a:pt x="23" y="391"/>
                  </a:lnTo>
                  <a:lnTo>
                    <a:pt x="23" y="391"/>
                  </a:lnTo>
                  <a:lnTo>
                    <a:pt x="19" y="415"/>
                  </a:lnTo>
                  <a:lnTo>
                    <a:pt x="16" y="439"/>
                  </a:lnTo>
                  <a:lnTo>
                    <a:pt x="14" y="463"/>
                  </a:lnTo>
                  <a:lnTo>
                    <a:pt x="14" y="513"/>
                  </a:lnTo>
                  <a:lnTo>
                    <a:pt x="16" y="537"/>
                  </a:lnTo>
                  <a:lnTo>
                    <a:pt x="19" y="561"/>
                  </a:lnTo>
                  <a:lnTo>
                    <a:pt x="23" y="585"/>
                  </a:lnTo>
                  <a:lnTo>
                    <a:pt x="23" y="585"/>
                  </a:lnTo>
                  <a:lnTo>
                    <a:pt x="35" y="629"/>
                  </a:lnTo>
                  <a:lnTo>
                    <a:pt x="42" y="651"/>
                  </a:lnTo>
                  <a:lnTo>
                    <a:pt x="50" y="672"/>
                  </a:lnTo>
                  <a:lnTo>
                    <a:pt x="71" y="715"/>
                  </a:lnTo>
                  <a:lnTo>
                    <a:pt x="95" y="755"/>
                  </a:lnTo>
                  <a:lnTo>
                    <a:pt x="95" y="755"/>
                  </a:lnTo>
                  <a:lnTo>
                    <a:pt x="121" y="789"/>
                  </a:lnTo>
                  <a:lnTo>
                    <a:pt x="153" y="824"/>
                  </a:lnTo>
                  <a:lnTo>
                    <a:pt x="187" y="855"/>
                  </a:lnTo>
                  <a:lnTo>
                    <a:pt x="221" y="881"/>
                  </a:lnTo>
                  <a:lnTo>
                    <a:pt x="221" y="881"/>
                  </a:lnTo>
                  <a:lnTo>
                    <a:pt x="261" y="905"/>
                  </a:lnTo>
                  <a:lnTo>
                    <a:pt x="304" y="926"/>
                  </a:lnTo>
                  <a:lnTo>
                    <a:pt x="326" y="934"/>
                  </a:lnTo>
                  <a:lnTo>
                    <a:pt x="347" y="942"/>
                  </a:lnTo>
                  <a:lnTo>
                    <a:pt x="391" y="953"/>
                  </a:lnTo>
                  <a:lnTo>
                    <a:pt x="391" y="953"/>
                  </a:lnTo>
                  <a:lnTo>
                    <a:pt x="415" y="957"/>
                  </a:lnTo>
                  <a:lnTo>
                    <a:pt x="439" y="960"/>
                  </a:lnTo>
                  <a:lnTo>
                    <a:pt x="463" y="963"/>
                  </a:lnTo>
                  <a:lnTo>
                    <a:pt x="488" y="964"/>
                  </a:lnTo>
                  <a:lnTo>
                    <a:pt x="513" y="963"/>
                  </a:lnTo>
                  <a:lnTo>
                    <a:pt x="537" y="960"/>
                  </a:lnTo>
                  <a:lnTo>
                    <a:pt x="561" y="957"/>
                  </a:lnTo>
                  <a:lnTo>
                    <a:pt x="585" y="953"/>
                  </a:lnTo>
                  <a:lnTo>
                    <a:pt x="585" y="953"/>
                  </a:lnTo>
                  <a:lnTo>
                    <a:pt x="606" y="948"/>
                  </a:lnTo>
                  <a:lnTo>
                    <a:pt x="628" y="942"/>
                  </a:lnTo>
                  <a:lnTo>
                    <a:pt x="651" y="934"/>
                  </a:lnTo>
                  <a:lnTo>
                    <a:pt x="672" y="926"/>
                  </a:lnTo>
                  <a:lnTo>
                    <a:pt x="714" y="905"/>
                  </a:lnTo>
                  <a:lnTo>
                    <a:pt x="754" y="881"/>
                  </a:lnTo>
                  <a:lnTo>
                    <a:pt x="754" y="881"/>
                  </a:lnTo>
                  <a:lnTo>
                    <a:pt x="789" y="855"/>
                  </a:lnTo>
                  <a:lnTo>
                    <a:pt x="822" y="824"/>
                  </a:lnTo>
                  <a:lnTo>
                    <a:pt x="854" y="789"/>
                  </a:lnTo>
                  <a:lnTo>
                    <a:pt x="880" y="755"/>
                  </a:lnTo>
                  <a:lnTo>
                    <a:pt x="880" y="755"/>
                  </a:lnTo>
                  <a:lnTo>
                    <a:pt x="904" y="715"/>
                  </a:lnTo>
                  <a:lnTo>
                    <a:pt x="925" y="672"/>
                  </a:lnTo>
                  <a:lnTo>
                    <a:pt x="933" y="651"/>
                  </a:lnTo>
                  <a:lnTo>
                    <a:pt x="940" y="629"/>
                  </a:lnTo>
                  <a:lnTo>
                    <a:pt x="952" y="585"/>
                  </a:lnTo>
                  <a:lnTo>
                    <a:pt x="952" y="585"/>
                  </a:lnTo>
                  <a:lnTo>
                    <a:pt x="956" y="561"/>
                  </a:lnTo>
                  <a:lnTo>
                    <a:pt x="959" y="537"/>
                  </a:lnTo>
                  <a:lnTo>
                    <a:pt x="961" y="513"/>
                  </a:lnTo>
                  <a:lnTo>
                    <a:pt x="962" y="488"/>
                  </a:lnTo>
                  <a:lnTo>
                    <a:pt x="961" y="463"/>
                  </a:lnTo>
                  <a:lnTo>
                    <a:pt x="959" y="439"/>
                  </a:lnTo>
                  <a:lnTo>
                    <a:pt x="956" y="415"/>
                  </a:lnTo>
                  <a:lnTo>
                    <a:pt x="952" y="391"/>
                  </a:lnTo>
                  <a:lnTo>
                    <a:pt x="952" y="391"/>
                  </a:lnTo>
                  <a:lnTo>
                    <a:pt x="940" y="348"/>
                  </a:lnTo>
                  <a:lnTo>
                    <a:pt x="933" y="325"/>
                  </a:lnTo>
                  <a:lnTo>
                    <a:pt x="925" y="303"/>
                  </a:lnTo>
                  <a:lnTo>
                    <a:pt x="904" y="261"/>
                  </a:lnTo>
                  <a:lnTo>
                    <a:pt x="880" y="222"/>
                  </a:lnTo>
                  <a:lnTo>
                    <a:pt x="880" y="222"/>
                  </a:lnTo>
                  <a:lnTo>
                    <a:pt x="854" y="187"/>
                  </a:lnTo>
                  <a:lnTo>
                    <a:pt x="822" y="153"/>
                  </a:lnTo>
                  <a:lnTo>
                    <a:pt x="789" y="121"/>
                  </a:lnTo>
                  <a:lnTo>
                    <a:pt x="754" y="95"/>
                  </a:lnTo>
                  <a:lnTo>
                    <a:pt x="754" y="95"/>
                  </a:lnTo>
                  <a:lnTo>
                    <a:pt x="714" y="71"/>
                  </a:lnTo>
                  <a:lnTo>
                    <a:pt x="672" y="50"/>
                  </a:lnTo>
                  <a:lnTo>
                    <a:pt x="651" y="42"/>
                  </a:lnTo>
                  <a:lnTo>
                    <a:pt x="628" y="35"/>
                  </a:lnTo>
                  <a:lnTo>
                    <a:pt x="606" y="29"/>
                  </a:lnTo>
                  <a:lnTo>
                    <a:pt x="585" y="23"/>
                  </a:lnTo>
                  <a:lnTo>
                    <a:pt x="585" y="23"/>
                  </a:lnTo>
                  <a:lnTo>
                    <a:pt x="561" y="19"/>
                  </a:lnTo>
                  <a:lnTo>
                    <a:pt x="537" y="16"/>
                  </a:lnTo>
                  <a:lnTo>
                    <a:pt x="513" y="14"/>
                  </a:lnTo>
                  <a:lnTo>
                    <a:pt x="463" y="14"/>
                  </a:lnTo>
                  <a:close/>
                  <a:moveTo>
                    <a:pt x="463" y="0"/>
                  </a:moveTo>
                  <a:lnTo>
                    <a:pt x="513" y="0"/>
                  </a:lnTo>
                  <a:lnTo>
                    <a:pt x="537" y="2"/>
                  </a:lnTo>
                  <a:lnTo>
                    <a:pt x="561" y="6"/>
                  </a:lnTo>
                  <a:lnTo>
                    <a:pt x="585" y="10"/>
                  </a:lnTo>
                  <a:lnTo>
                    <a:pt x="587" y="10"/>
                  </a:lnTo>
                  <a:lnTo>
                    <a:pt x="611" y="16"/>
                  </a:lnTo>
                  <a:lnTo>
                    <a:pt x="633" y="22"/>
                  </a:lnTo>
                  <a:lnTo>
                    <a:pt x="656" y="30"/>
                  </a:lnTo>
                  <a:lnTo>
                    <a:pt x="678" y="38"/>
                  </a:lnTo>
                  <a:lnTo>
                    <a:pt x="719" y="59"/>
                  </a:lnTo>
                  <a:lnTo>
                    <a:pt x="759" y="83"/>
                  </a:lnTo>
                  <a:lnTo>
                    <a:pt x="761" y="84"/>
                  </a:lnTo>
                  <a:lnTo>
                    <a:pt x="799" y="112"/>
                  </a:lnTo>
                  <a:lnTo>
                    <a:pt x="832" y="143"/>
                  </a:lnTo>
                  <a:lnTo>
                    <a:pt x="863" y="178"/>
                  </a:lnTo>
                  <a:lnTo>
                    <a:pt x="891" y="214"/>
                  </a:lnTo>
                  <a:lnTo>
                    <a:pt x="892" y="216"/>
                  </a:lnTo>
                  <a:lnTo>
                    <a:pt x="916" y="256"/>
                  </a:lnTo>
                  <a:lnTo>
                    <a:pt x="937" y="298"/>
                  </a:lnTo>
                  <a:lnTo>
                    <a:pt x="945" y="320"/>
                  </a:lnTo>
                  <a:lnTo>
                    <a:pt x="953" y="343"/>
                  </a:lnTo>
                  <a:lnTo>
                    <a:pt x="965" y="389"/>
                  </a:lnTo>
                  <a:lnTo>
                    <a:pt x="965" y="391"/>
                  </a:lnTo>
                  <a:lnTo>
                    <a:pt x="969" y="415"/>
                  </a:lnTo>
                  <a:lnTo>
                    <a:pt x="972" y="439"/>
                  </a:lnTo>
                  <a:lnTo>
                    <a:pt x="975" y="463"/>
                  </a:lnTo>
                  <a:lnTo>
                    <a:pt x="976" y="488"/>
                  </a:lnTo>
                  <a:lnTo>
                    <a:pt x="975" y="513"/>
                  </a:lnTo>
                  <a:lnTo>
                    <a:pt x="972" y="537"/>
                  </a:lnTo>
                  <a:lnTo>
                    <a:pt x="969" y="561"/>
                  </a:lnTo>
                  <a:lnTo>
                    <a:pt x="965" y="585"/>
                  </a:lnTo>
                  <a:lnTo>
                    <a:pt x="965" y="588"/>
                  </a:lnTo>
                  <a:lnTo>
                    <a:pt x="953" y="634"/>
                  </a:lnTo>
                  <a:lnTo>
                    <a:pt x="945" y="656"/>
                  </a:lnTo>
                  <a:lnTo>
                    <a:pt x="937" y="678"/>
                  </a:lnTo>
                  <a:lnTo>
                    <a:pt x="916" y="720"/>
                  </a:lnTo>
                  <a:lnTo>
                    <a:pt x="892" y="760"/>
                  </a:lnTo>
                  <a:lnTo>
                    <a:pt x="891" y="762"/>
                  </a:lnTo>
                  <a:lnTo>
                    <a:pt x="863" y="799"/>
                  </a:lnTo>
                  <a:lnTo>
                    <a:pt x="832" y="833"/>
                  </a:lnTo>
                  <a:lnTo>
                    <a:pt x="799" y="864"/>
                  </a:lnTo>
                  <a:lnTo>
                    <a:pt x="761" y="893"/>
                  </a:lnTo>
                  <a:lnTo>
                    <a:pt x="759" y="894"/>
                  </a:lnTo>
                  <a:lnTo>
                    <a:pt x="719" y="918"/>
                  </a:lnTo>
                  <a:lnTo>
                    <a:pt x="678" y="939"/>
                  </a:lnTo>
                  <a:lnTo>
                    <a:pt x="656" y="947"/>
                  </a:lnTo>
                  <a:lnTo>
                    <a:pt x="633" y="954"/>
                  </a:lnTo>
                  <a:lnTo>
                    <a:pt x="611" y="960"/>
                  </a:lnTo>
                  <a:lnTo>
                    <a:pt x="587" y="967"/>
                  </a:lnTo>
                  <a:lnTo>
                    <a:pt x="585" y="967"/>
                  </a:lnTo>
                  <a:lnTo>
                    <a:pt x="561" y="971"/>
                  </a:lnTo>
                  <a:lnTo>
                    <a:pt x="537" y="974"/>
                  </a:lnTo>
                  <a:lnTo>
                    <a:pt x="513" y="976"/>
                  </a:lnTo>
                  <a:lnTo>
                    <a:pt x="488" y="977"/>
                  </a:lnTo>
                  <a:lnTo>
                    <a:pt x="463" y="976"/>
                  </a:lnTo>
                  <a:lnTo>
                    <a:pt x="439" y="974"/>
                  </a:lnTo>
                  <a:lnTo>
                    <a:pt x="415" y="971"/>
                  </a:lnTo>
                  <a:lnTo>
                    <a:pt x="391" y="967"/>
                  </a:lnTo>
                  <a:lnTo>
                    <a:pt x="388" y="967"/>
                  </a:lnTo>
                  <a:lnTo>
                    <a:pt x="342" y="954"/>
                  </a:lnTo>
                  <a:lnTo>
                    <a:pt x="320" y="947"/>
                  </a:lnTo>
                  <a:lnTo>
                    <a:pt x="298" y="939"/>
                  </a:lnTo>
                  <a:lnTo>
                    <a:pt x="256" y="918"/>
                  </a:lnTo>
                  <a:lnTo>
                    <a:pt x="216" y="894"/>
                  </a:lnTo>
                  <a:lnTo>
                    <a:pt x="214" y="893"/>
                  </a:lnTo>
                  <a:lnTo>
                    <a:pt x="178" y="864"/>
                  </a:lnTo>
                  <a:lnTo>
                    <a:pt x="143" y="833"/>
                  </a:lnTo>
                  <a:lnTo>
                    <a:pt x="112" y="799"/>
                  </a:lnTo>
                  <a:lnTo>
                    <a:pt x="84" y="762"/>
                  </a:lnTo>
                  <a:lnTo>
                    <a:pt x="83" y="760"/>
                  </a:lnTo>
                  <a:lnTo>
                    <a:pt x="59" y="720"/>
                  </a:lnTo>
                  <a:lnTo>
                    <a:pt x="38" y="678"/>
                  </a:lnTo>
                  <a:lnTo>
                    <a:pt x="30" y="656"/>
                  </a:lnTo>
                  <a:lnTo>
                    <a:pt x="22" y="634"/>
                  </a:lnTo>
                  <a:lnTo>
                    <a:pt x="10" y="588"/>
                  </a:lnTo>
                  <a:lnTo>
                    <a:pt x="10" y="585"/>
                  </a:lnTo>
                  <a:lnTo>
                    <a:pt x="6" y="561"/>
                  </a:lnTo>
                  <a:lnTo>
                    <a:pt x="3" y="537"/>
                  </a:lnTo>
                  <a:lnTo>
                    <a:pt x="0" y="513"/>
                  </a:lnTo>
                  <a:lnTo>
                    <a:pt x="0" y="463"/>
                  </a:lnTo>
                  <a:lnTo>
                    <a:pt x="3" y="439"/>
                  </a:lnTo>
                  <a:lnTo>
                    <a:pt x="6" y="415"/>
                  </a:lnTo>
                  <a:lnTo>
                    <a:pt x="10" y="391"/>
                  </a:lnTo>
                  <a:lnTo>
                    <a:pt x="10" y="389"/>
                  </a:lnTo>
                  <a:lnTo>
                    <a:pt x="22" y="343"/>
                  </a:lnTo>
                  <a:lnTo>
                    <a:pt x="30" y="320"/>
                  </a:lnTo>
                  <a:lnTo>
                    <a:pt x="38" y="298"/>
                  </a:lnTo>
                  <a:lnTo>
                    <a:pt x="59" y="256"/>
                  </a:lnTo>
                  <a:lnTo>
                    <a:pt x="83" y="216"/>
                  </a:lnTo>
                  <a:lnTo>
                    <a:pt x="84" y="214"/>
                  </a:lnTo>
                  <a:lnTo>
                    <a:pt x="112" y="178"/>
                  </a:lnTo>
                  <a:lnTo>
                    <a:pt x="143" y="143"/>
                  </a:lnTo>
                  <a:lnTo>
                    <a:pt x="178" y="112"/>
                  </a:lnTo>
                  <a:lnTo>
                    <a:pt x="214" y="84"/>
                  </a:lnTo>
                  <a:lnTo>
                    <a:pt x="216" y="83"/>
                  </a:lnTo>
                  <a:lnTo>
                    <a:pt x="256" y="59"/>
                  </a:lnTo>
                  <a:lnTo>
                    <a:pt x="298" y="38"/>
                  </a:lnTo>
                  <a:lnTo>
                    <a:pt x="320" y="30"/>
                  </a:lnTo>
                  <a:lnTo>
                    <a:pt x="342" y="22"/>
                  </a:lnTo>
                  <a:lnTo>
                    <a:pt x="388" y="10"/>
                  </a:lnTo>
                  <a:lnTo>
                    <a:pt x="391" y="10"/>
                  </a:lnTo>
                  <a:lnTo>
                    <a:pt x="415" y="6"/>
                  </a:lnTo>
                  <a:lnTo>
                    <a:pt x="439" y="2"/>
                  </a:lnTo>
                  <a:lnTo>
                    <a:pt x="463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>
              <a:off x="5314951" y="2009776"/>
              <a:ext cx="1563688" cy="1563688"/>
            </a:xfrm>
            <a:custGeom>
              <a:avLst/>
              <a:gdLst>
                <a:gd name="T0" fmla="*/ 514 w 985"/>
                <a:gd name="T1" fmla="*/ 2 h 985"/>
                <a:gd name="T2" fmla="*/ 551 w 985"/>
                <a:gd name="T3" fmla="*/ 21 h 985"/>
                <a:gd name="T4" fmla="*/ 576 w 985"/>
                <a:gd name="T5" fmla="*/ 52 h 985"/>
                <a:gd name="T6" fmla="*/ 586 w 985"/>
                <a:gd name="T7" fmla="*/ 94 h 985"/>
                <a:gd name="T8" fmla="*/ 576 w 985"/>
                <a:gd name="T9" fmla="*/ 135 h 985"/>
                <a:gd name="T10" fmla="*/ 551 w 985"/>
                <a:gd name="T11" fmla="*/ 167 h 985"/>
                <a:gd name="T12" fmla="*/ 514 w 985"/>
                <a:gd name="T13" fmla="*/ 185 h 985"/>
                <a:gd name="T14" fmla="*/ 452 w 985"/>
                <a:gd name="T15" fmla="*/ 190 h 985"/>
                <a:gd name="T16" fmla="*/ 376 w 985"/>
                <a:gd name="T17" fmla="*/ 210 h 985"/>
                <a:gd name="T18" fmla="*/ 308 w 985"/>
                <a:gd name="T19" fmla="*/ 250 h 985"/>
                <a:gd name="T20" fmla="*/ 250 w 985"/>
                <a:gd name="T21" fmla="*/ 307 h 985"/>
                <a:gd name="T22" fmla="*/ 211 w 985"/>
                <a:gd name="T23" fmla="*/ 376 h 985"/>
                <a:gd name="T24" fmla="*/ 190 w 985"/>
                <a:gd name="T25" fmla="*/ 452 h 985"/>
                <a:gd name="T26" fmla="*/ 190 w 985"/>
                <a:gd name="T27" fmla="*/ 533 h 985"/>
                <a:gd name="T28" fmla="*/ 211 w 985"/>
                <a:gd name="T29" fmla="*/ 610 h 985"/>
                <a:gd name="T30" fmla="*/ 250 w 985"/>
                <a:gd name="T31" fmla="*/ 678 h 985"/>
                <a:gd name="T32" fmla="*/ 308 w 985"/>
                <a:gd name="T33" fmla="*/ 736 h 985"/>
                <a:gd name="T34" fmla="*/ 376 w 985"/>
                <a:gd name="T35" fmla="*/ 776 h 985"/>
                <a:gd name="T36" fmla="*/ 452 w 985"/>
                <a:gd name="T37" fmla="*/ 796 h 985"/>
                <a:gd name="T38" fmla="*/ 533 w 985"/>
                <a:gd name="T39" fmla="*/ 796 h 985"/>
                <a:gd name="T40" fmla="*/ 610 w 985"/>
                <a:gd name="T41" fmla="*/ 776 h 985"/>
                <a:gd name="T42" fmla="*/ 678 w 985"/>
                <a:gd name="T43" fmla="*/ 736 h 985"/>
                <a:gd name="T44" fmla="*/ 735 w 985"/>
                <a:gd name="T45" fmla="*/ 678 h 985"/>
                <a:gd name="T46" fmla="*/ 774 w 985"/>
                <a:gd name="T47" fmla="*/ 610 h 985"/>
                <a:gd name="T48" fmla="*/ 795 w 985"/>
                <a:gd name="T49" fmla="*/ 533 h 985"/>
                <a:gd name="T50" fmla="*/ 800 w 985"/>
                <a:gd name="T51" fmla="*/ 472 h 985"/>
                <a:gd name="T52" fmla="*/ 818 w 985"/>
                <a:gd name="T53" fmla="*/ 434 h 985"/>
                <a:gd name="T54" fmla="*/ 850 w 985"/>
                <a:gd name="T55" fmla="*/ 409 h 985"/>
                <a:gd name="T56" fmla="*/ 891 w 985"/>
                <a:gd name="T57" fmla="*/ 399 h 985"/>
                <a:gd name="T58" fmla="*/ 933 w 985"/>
                <a:gd name="T59" fmla="*/ 409 h 985"/>
                <a:gd name="T60" fmla="*/ 964 w 985"/>
                <a:gd name="T61" fmla="*/ 434 h 985"/>
                <a:gd name="T62" fmla="*/ 983 w 985"/>
                <a:gd name="T63" fmla="*/ 472 h 985"/>
                <a:gd name="T64" fmla="*/ 983 w 985"/>
                <a:gd name="T65" fmla="*/ 542 h 985"/>
                <a:gd name="T66" fmla="*/ 964 w 985"/>
                <a:gd name="T67" fmla="*/ 637 h 985"/>
                <a:gd name="T68" fmla="*/ 927 w 985"/>
                <a:gd name="T69" fmla="*/ 724 h 985"/>
                <a:gd name="T70" fmla="*/ 873 w 985"/>
                <a:gd name="T71" fmla="*/ 805 h 985"/>
                <a:gd name="T72" fmla="*/ 805 w 985"/>
                <a:gd name="T73" fmla="*/ 875 h 985"/>
                <a:gd name="T74" fmla="*/ 724 w 985"/>
                <a:gd name="T75" fmla="*/ 928 h 985"/>
                <a:gd name="T76" fmla="*/ 636 w 985"/>
                <a:gd name="T77" fmla="*/ 964 h 985"/>
                <a:gd name="T78" fmla="*/ 542 w 985"/>
                <a:gd name="T79" fmla="*/ 983 h 985"/>
                <a:gd name="T80" fmla="*/ 444 w 985"/>
                <a:gd name="T81" fmla="*/ 983 h 985"/>
                <a:gd name="T82" fmla="*/ 349 w 985"/>
                <a:gd name="T83" fmla="*/ 964 h 985"/>
                <a:gd name="T84" fmla="*/ 261 w 985"/>
                <a:gd name="T85" fmla="*/ 928 h 985"/>
                <a:gd name="T86" fmla="*/ 182 w 985"/>
                <a:gd name="T87" fmla="*/ 875 h 985"/>
                <a:gd name="T88" fmla="*/ 112 w 985"/>
                <a:gd name="T89" fmla="*/ 805 h 985"/>
                <a:gd name="T90" fmla="*/ 59 w 985"/>
                <a:gd name="T91" fmla="*/ 724 h 985"/>
                <a:gd name="T92" fmla="*/ 22 w 985"/>
                <a:gd name="T93" fmla="*/ 637 h 985"/>
                <a:gd name="T94" fmla="*/ 3 w 985"/>
                <a:gd name="T95" fmla="*/ 542 h 985"/>
                <a:gd name="T96" fmla="*/ 3 w 985"/>
                <a:gd name="T97" fmla="*/ 444 h 985"/>
                <a:gd name="T98" fmla="*/ 22 w 985"/>
                <a:gd name="T99" fmla="*/ 350 h 985"/>
                <a:gd name="T100" fmla="*/ 59 w 985"/>
                <a:gd name="T101" fmla="*/ 261 h 985"/>
                <a:gd name="T102" fmla="*/ 112 w 985"/>
                <a:gd name="T103" fmla="*/ 181 h 985"/>
                <a:gd name="T104" fmla="*/ 182 w 985"/>
                <a:gd name="T105" fmla="*/ 112 h 985"/>
                <a:gd name="T106" fmla="*/ 261 w 985"/>
                <a:gd name="T107" fmla="*/ 58 h 985"/>
                <a:gd name="T108" fmla="*/ 349 w 985"/>
                <a:gd name="T109" fmla="*/ 21 h 985"/>
                <a:gd name="T110" fmla="*/ 444 w 985"/>
                <a:gd name="T111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85" h="985">
                  <a:moveTo>
                    <a:pt x="493" y="0"/>
                  </a:moveTo>
                  <a:lnTo>
                    <a:pt x="514" y="2"/>
                  </a:lnTo>
                  <a:lnTo>
                    <a:pt x="534" y="10"/>
                  </a:lnTo>
                  <a:lnTo>
                    <a:pt x="551" y="21"/>
                  </a:lnTo>
                  <a:lnTo>
                    <a:pt x="566" y="36"/>
                  </a:lnTo>
                  <a:lnTo>
                    <a:pt x="576" y="52"/>
                  </a:lnTo>
                  <a:lnTo>
                    <a:pt x="584" y="72"/>
                  </a:lnTo>
                  <a:lnTo>
                    <a:pt x="586" y="94"/>
                  </a:lnTo>
                  <a:lnTo>
                    <a:pt x="584" y="115"/>
                  </a:lnTo>
                  <a:lnTo>
                    <a:pt x="576" y="135"/>
                  </a:lnTo>
                  <a:lnTo>
                    <a:pt x="566" y="153"/>
                  </a:lnTo>
                  <a:lnTo>
                    <a:pt x="551" y="167"/>
                  </a:lnTo>
                  <a:lnTo>
                    <a:pt x="534" y="178"/>
                  </a:lnTo>
                  <a:lnTo>
                    <a:pt x="514" y="185"/>
                  </a:lnTo>
                  <a:lnTo>
                    <a:pt x="493" y="187"/>
                  </a:lnTo>
                  <a:lnTo>
                    <a:pt x="452" y="190"/>
                  </a:lnTo>
                  <a:lnTo>
                    <a:pt x="414" y="197"/>
                  </a:lnTo>
                  <a:lnTo>
                    <a:pt x="376" y="210"/>
                  </a:lnTo>
                  <a:lnTo>
                    <a:pt x="340" y="228"/>
                  </a:lnTo>
                  <a:lnTo>
                    <a:pt x="308" y="250"/>
                  </a:lnTo>
                  <a:lnTo>
                    <a:pt x="277" y="277"/>
                  </a:lnTo>
                  <a:lnTo>
                    <a:pt x="250" y="307"/>
                  </a:lnTo>
                  <a:lnTo>
                    <a:pt x="228" y="340"/>
                  </a:lnTo>
                  <a:lnTo>
                    <a:pt x="211" y="376"/>
                  </a:lnTo>
                  <a:lnTo>
                    <a:pt x="198" y="413"/>
                  </a:lnTo>
                  <a:lnTo>
                    <a:pt x="190" y="452"/>
                  </a:lnTo>
                  <a:lnTo>
                    <a:pt x="188" y="493"/>
                  </a:lnTo>
                  <a:lnTo>
                    <a:pt x="190" y="533"/>
                  </a:lnTo>
                  <a:lnTo>
                    <a:pt x="198" y="572"/>
                  </a:lnTo>
                  <a:lnTo>
                    <a:pt x="211" y="610"/>
                  </a:lnTo>
                  <a:lnTo>
                    <a:pt x="228" y="645"/>
                  </a:lnTo>
                  <a:lnTo>
                    <a:pt x="250" y="678"/>
                  </a:lnTo>
                  <a:lnTo>
                    <a:pt x="277" y="709"/>
                  </a:lnTo>
                  <a:lnTo>
                    <a:pt x="308" y="736"/>
                  </a:lnTo>
                  <a:lnTo>
                    <a:pt x="340" y="758"/>
                  </a:lnTo>
                  <a:lnTo>
                    <a:pt x="376" y="776"/>
                  </a:lnTo>
                  <a:lnTo>
                    <a:pt x="414" y="788"/>
                  </a:lnTo>
                  <a:lnTo>
                    <a:pt x="452" y="796"/>
                  </a:lnTo>
                  <a:lnTo>
                    <a:pt x="493" y="799"/>
                  </a:lnTo>
                  <a:lnTo>
                    <a:pt x="533" y="796"/>
                  </a:lnTo>
                  <a:lnTo>
                    <a:pt x="572" y="788"/>
                  </a:lnTo>
                  <a:lnTo>
                    <a:pt x="610" y="776"/>
                  </a:lnTo>
                  <a:lnTo>
                    <a:pt x="645" y="758"/>
                  </a:lnTo>
                  <a:lnTo>
                    <a:pt x="678" y="736"/>
                  </a:lnTo>
                  <a:lnTo>
                    <a:pt x="709" y="709"/>
                  </a:lnTo>
                  <a:lnTo>
                    <a:pt x="735" y="678"/>
                  </a:lnTo>
                  <a:lnTo>
                    <a:pt x="758" y="645"/>
                  </a:lnTo>
                  <a:lnTo>
                    <a:pt x="774" y="610"/>
                  </a:lnTo>
                  <a:lnTo>
                    <a:pt x="788" y="572"/>
                  </a:lnTo>
                  <a:lnTo>
                    <a:pt x="795" y="533"/>
                  </a:lnTo>
                  <a:lnTo>
                    <a:pt x="798" y="493"/>
                  </a:lnTo>
                  <a:lnTo>
                    <a:pt x="800" y="472"/>
                  </a:lnTo>
                  <a:lnTo>
                    <a:pt x="808" y="452"/>
                  </a:lnTo>
                  <a:lnTo>
                    <a:pt x="818" y="434"/>
                  </a:lnTo>
                  <a:lnTo>
                    <a:pt x="833" y="420"/>
                  </a:lnTo>
                  <a:lnTo>
                    <a:pt x="850" y="409"/>
                  </a:lnTo>
                  <a:lnTo>
                    <a:pt x="870" y="402"/>
                  </a:lnTo>
                  <a:lnTo>
                    <a:pt x="891" y="399"/>
                  </a:lnTo>
                  <a:lnTo>
                    <a:pt x="913" y="402"/>
                  </a:lnTo>
                  <a:lnTo>
                    <a:pt x="933" y="409"/>
                  </a:lnTo>
                  <a:lnTo>
                    <a:pt x="949" y="420"/>
                  </a:lnTo>
                  <a:lnTo>
                    <a:pt x="964" y="434"/>
                  </a:lnTo>
                  <a:lnTo>
                    <a:pt x="975" y="452"/>
                  </a:lnTo>
                  <a:lnTo>
                    <a:pt x="983" y="472"/>
                  </a:lnTo>
                  <a:lnTo>
                    <a:pt x="985" y="493"/>
                  </a:lnTo>
                  <a:lnTo>
                    <a:pt x="983" y="542"/>
                  </a:lnTo>
                  <a:lnTo>
                    <a:pt x="975" y="590"/>
                  </a:lnTo>
                  <a:lnTo>
                    <a:pt x="964" y="637"/>
                  </a:lnTo>
                  <a:lnTo>
                    <a:pt x="947" y="682"/>
                  </a:lnTo>
                  <a:lnTo>
                    <a:pt x="927" y="724"/>
                  </a:lnTo>
                  <a:lnTo>
                    <a:pt x="902" y="766"/>
                  </a:lnTo>
                  <a:lnTo>
                    <a:pt x="873" y="805"/>
                  </a:lnTo>
                  <a:lnTo>
                    <a:pt x="841" y="841"/>
                  </a:lnTo>
                  <a:lnTo>
                    <a:pt x="805" y="875"/>
                  </a:lnTo>
                  <a:lnTo>
                    <a:pt x="766" y="903"/>
                  </a:lnTo>
                  <a:lnTo>
                    <a:pt x="724" y="928"/>
                  </a:lnTo>
                  <a:lnTo>
                    <a:pt x="682" y="949"/>
                  </a:lnTo>
                  <a:lnTo>
                    <a:pt x="636" y="964"/>
                  </a:lnTo>
                  <a:lnTo>
                    <a:pt x="590" y="976"/>
                  </a:lnTo>
                  <a:lnTo>
                    <a:pt x="542" y="983"/>
                  </a:lnTo>
                  <a:lnTo>
                    <a:pt x="493" y="985"/>
                  </a:lnTo>
                  <a:lnTo>
                    <a:pt x="444" y="983"/>
                  </a:lnTo>
                  <a:lnTo>
                    <a:pt x="396" y="976"/>
                  </a:lnTo>
                  <a:lnTo>
                    <a:pt x="349" y="964"/>
                  </a:lnTo>
                  <a:lnTo>
                    <a:pt x="304" y="949"/>
                  </a:lnTo>
                  <a:lnTo>
                    <a:pt x="261" y="928"/>
                  </a:lnTo>
                  <a:lnTo>
                    <a:pt x="220" y="903"/>
                  </a:lnTo>
                  <a:lnTo>
                    <a:pt x="182" y="875"/>
                  </a:lnTo>
                  <a:lnTo>
                    <a:pt x="145" y="841"/>
                  </a:lnTo>
                  <a:lnTo>
                    <a:pt x="112" y="805"/>
                  </a:lnTo>
                  <a:lnTo>
                    <a:pt x="84" y="766"/>
                  </a:lnTo>
                  <a:lnTo>
                    <a:pt x="59" y="724"/>
                  </a:lnTo>
                  <a:lnTo>
                    <a:pt x="38" y="682"/>
                  </a:lnTo>
                  <a:lnTo>
                    <a:pt x="22" y="637"/>
                  </a:lnTo>
                  <a:lnTo>
                    <a:pt x="11" y="590"/>
                  </a:lnTo>
                  <a:lnTo>
                    <a:pt x="3" y="542"/>
                  </a:lnTo>
                  <a:lnTo>
                    <a:pt x="0" y="493"/>
                  </a:lnTo>
                  <a:lnTo>
                    <a:pt x="3" y="444"/>
                  </a:lnTo>
                  <a:lnTo>
                    <a:pt x="11" y="396"/>
                  </a:lnTo>
                  <a:lnTo>
                    <a:pt x="22" y="350"/>
                  </a:lnTo>
                  <a:lnTo>
                    <a:pt x="38" y="304"/>
                  </a:lnTo>
                  <a:lnTo>
                    <a:pt x="59" y="261"/>
                  </a:lnTo>
                  <a:lnTo>
                    <a:pt x="84" y="219"/>
                  </a:lnTo>
                  <a:lnTo>
                    <a:pt x="112" y="181"/>
                  </a:lnTo>
                  <a:lnTo>
                    <a:pt x="145" y="144"/>
                  </a:lnTo>
                  <a:lnTo>
                    <a:pt x="182" y="112"/>
                  </a:lnTo>
                  <a:lnTo>
                    <a:pt x="220" y="83"/>
                  </a:lnTo>
                  <a:lnTo>
                    <a:pt x="261" y="58"/>
                  </a:lnTo>
                  <a:lnTo>
                    <a:pt x="304" y="38"/>
                  </a:lnTo>
                  <a:lnTo>
                    <a:pt x="349" y="21"/>
                  </a:lnTo>
                  <a:lnTo>
                    <a:pt x="396" y="10"/>
                  </a:lnTo>
                  <a:lnTo>
                    <a:pt x="444" y="2"/>
                  </a:lnTo>
                  <a:lnTo>
                    <a:pt x="493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solidFill>
                <a:srgbClr val="FF8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5432426" y="3478213"/>
              <a:ext cx="1331913" cy="293688"/>
            </a:xfrm>
            <a:custGeom>
              <a:avLst/>
              <a:gdLst>
                <a:gd name="T0" fmla="*/ 12 w 839"/>
                <a:gd name="T1" fmla="*/ 0 h 185"/>
                <a:gd name="T2" fmla="*/ 52 w 839"/>
                <a:gd name="T3" fmla="*/ 36 h 185"/>
                <a:gd name="T4" fmla="*/ 97 w 839"/>
                <a:gd name="T5" fmla="*/ 70 h 185"/>
                <a:gd name="T6" fmla="*/ 119 w 839"/>
                <a:gd name="T7" fmla="*/ 83 h 185"/>
                <a:gd name="T8" fmla="*/ 143 w 839"/>
                <a:gd name="T9" fmla="*/ 98 h 185"/>
                <a:gd name="T10" fmla="*/ 168 w 839"/>
                <a:gd name="T11" fmla="*/ 110 h 185"/>
                <a:gd name="T12" fmla="*/ 194 w 839"/>
                <a:gd name="T13" fmla="*/ 123 h 185"/>
                <a:gd name="T14" fmla="*/ 220 w 839"/>
                <a:gd name="T15" fmla="*/ 132 h 185"/>
                <a:gd name="T16" fmla="*/ 248 w 839"/>
                <a:gd name="T17" fmla="*/ 142 h 185"/>
                <a:gd name="T18" fmla="*/ 275 w 839"/>
                <a:gd name="T19" fmla="*/ 150 h 185"/>
                <a:gd name="T20" fmla="*/ 303 w 839"/>
                <a:gd name="T21" fmla="*/ 156 h 185"/>
                <a:gd name="T22" fmla="*/ 303 w 839"/>
                <a:gd name="T23" fmla="*/ 156 h 185"/>
                <a:gd name="T24" fmla="*/ 359 w 839"/>
                <a:gd name="T25" fmla="*/ 165 h 185"/>
                <a:gd name="T26" fmla="*/ 389 w 839"/>
                <a:gd name="T27" fmla="*/ 167 h 185"/>
                <a:gd name="T28" fmla="*/ 419 w 839"/>
                <a:gd name="T29" fmla="*/ 168 h 185"/>
                <a:gd name="T30" fmla="*/ 449 w 839"/>
                <a:gd name="T31" fmla="*/ 167 h 185"/>
                <a:gd name="T32" fmla="*/ 478 w 839"/>
                <a:gd name="T33" fmla="*/ 165 h 185"/>
                <a:gd name="T34" fmla="*/ 534 w 839"/>
                <a:gd name="T35" fmla="*/ 156 h 185"/>
                <a:gd name="T36" fmla="*/ 534 w 839"/>
                <a:gd name="T37" fmla="*/ 156 h 185"/>
                <a:gd name="T38" fmla="*/ 562 w 839"/>
                <a:gd name="T39" fmla="*/ 150 h 185"/>
                <a:gd name="T40" fmla="*/ 590 w 839"/>
                <a:gd name="T41" fmla="*/ 142 h 185"/>
                <a:gd name="T42" fmla="*/ 617 w 839"/>
                <a:gd name="T43" fmla="*/ 132 h 185"/>
                <a:gd name="T44" fmla="*/ 643 w 839"/>
                <a:gd name="T45" fmla="*/ 123 h 185"/>
                <a:gd name="T46" fmla="*/ 669 w 839"/>
                <a:gd name="T47" fmla="*/ 110 h 185"/>
                <a:gd name="T48" fmla="*/ 694 w 839"/>
                <a:gd name="T49" fmla="*/ 98 h 185"/>
                <a:gd name="T50" fmla="*/ 719 w 839"/>
                <a:gd name="T51" fmla="*/ 83 h 185"/>
                <a:gd name="T52" fmla="*/ 740 w 839"/>
                <a:gd name="T53" fmla="*/ 70 h 185"/>
                <a:gd name="T54" fmla="*/ 785 w 839"/>
                <a:gd name="T55" fmla="*/ 36 h 185"/>
                <a:gd name="T56" fmla="*/ 827 w 839"/>
                <a:gd name="T57" fmla="*/ 0 h 185"/>
                <a:gd name="T58" fmla="*/ 839 w 839"/>
                <a:gd name="T59" fmla="*/ 11 h 185"/>
                <a:gd name="T60" fmla="*/ 796 w 839"/>
                <a:gd name="T61" fmla="*/ 48 h 185"/>
                <a:gd name="T62" fmla="*/ 751 w 839"/>
                <a:gd name="T63" fmla="*/ 81 h 185"/>
                <a:gd name="T64" fmla="*/ 749 w 839"/>
                <a:gd name="T65" fmla="*/ 83 h 185"/>
                <a:gd name="T66" fmla="*/ 725 w 839"/>
                <a:gd name="T67" fmla="*/ 99 h 185"/>
                <a:gd name="T68" fmla="*/ 700 w 839"/>
                <a:gd name="T69" fmla="*/ 114 h 185"/>
                <a:gd name="T70" fmla="*/ 675 w 839"/>
                <a:gd name="T71" fmla="*/ 126 h 185"/>
                <a:gd name="T72" fmla="*/ 649 w 839"/>
                <a:gd name="T73" fmla="*/ 139 h 185"/>
                <a:gd name="T74" fmla="*/ 623 w 839"/>
                <a:gd name="T75" fmla="*/ 148 h 185"/>
                <a:gd name="T76" fmla="*/ 596 w 839"/>
                <a:gd name="T77" fmla="*/ 157 h 185"/>
                <a:gd name="T78" fmla="*/ 568 w 839"/>
                <a:gd name="T79" fmla="*/ 166 h 185"/>
                <a:gd name="T80" fmla="*/ 540 w 839"/>
                <a:gd name="T81" fmla="*/ 172 h 185"/>
                <a:gd name="T82" fmla="*/ 537 w 839"/>
                <a:gd name="T83" fmla="*/ 173 h 185"/>
                <a:gd name="T84" fmla="*/ 478 w 839"/>
                <a:gd name="T85" fmla="*/ 181 h 185"/>
                <a:gd name="T86" fmla="*/ 449 w 839"/>
                <a:gd name="T87" fmla="*/ 183 h 185"/>
                <a:gd name="T88" fmla="*/ 419 w 839"/>
                <a:gd name="T89" fmla="*/ 185 h 185"/>
                <a:gd name="T90" fmla="*/ 389 w 839"/>
                <a:gd name="T91" fmla="*/ 183 h 185"/>
                <a:gd name="T92" fmla="*/ 359 w 839"/>
                <a:gd name="T93" fmla="*/ 181 h 185"/>
                <a:gd name="T94" fmla="*/ 300 w 839"/>
                <a:gd name="T95" fmla="*/ 173 h 185"/>
                <a:gd name="T96" fmla="*/ 297 w 839"/>
                <a:gd name="T97" fmla="*/ 172 h 185"/>
                <a:gd name="T98" fmla="*/ 269 w 839"/>
                <a:gd name="T99" fmla="*/ 166 h 185"/>
                <a:gd name="T100" fmla="*/ 242 w 839"/>
                <a:gd name="T101" fmla="*/ 157 h 185"/>
                <a:gd name="T102" fmla="*/ 214 w 839"/>
                <a:gd name="T103" fmla="*/ 148 h 185"/>
                <a:gd name="T104" fmla="*/ 188 w 839"/>
                <a:gd name="T105" fmla="*/ 139 h 185"/>
                <a:gd name="T106" fmla="*/ 162 w 839"/>
                <a:gd name="T107" fmla="*/ 126 h 185"/>
                <a:gd name="T108" fmla="*/ 137 w 839"/>
                <a:gd name="T109" fmla="*/ 114 h 185"/>
                <a:gd name="T110" fmla="*/ 113 w 839"/>
                <a:gd name="T111" fmla="*/ 99 h 185"/>
                <a:gd name="T112" fmla="*/ 89 w 839"/>
                <a:gd name="T113" fmla="*/ 83 h 185"/>
                <a:gd name="T114" fmla="*/ 87 w 839"/>
                <a:gd name="T115" fmla="*/ 81 h 185"/>
                <a:gd name="T116" fmla="*/ 41 w 839"/>
                <a:gd name="T117" fmla="*/ 48 h 185"/>
                <a:gd name="T118" fmla="*/ 0 w 839"/>
                <a:gd name="T119" fmla="*/ 11 h 185"/>
                <a:gd name="T120" fmla="*/ 12 w 839"/>
                <a:gd name="T121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2" y="36"/>
                  </a:lnTo>
                  <a:lnTo>
                    <a:pt x="97" y="70"/>
                  </a:lnTo>
                  <a:lnTo>
                    <a:pt x="119" y="83"/>
                  </a:lnTo>
                  <a:lnTo>
                    <a:pt x="143" y="98"/>
                  </a:lnTo>
                  <a:lnTo>
                    <a:pt x="168" y="110"/>
                  </a:lnTo>
                  <a:lnTo>
                    <a:pt x="194" y="123"/>
                  </a:lnTo>
                  <a:lnTo>
                    <a:pt x="220" y="132"/>
                  </a:lnTo>
                  <a:lnTo>
                    <a:pt x="248" y="142"/>
                  </a:lnTo>
                  <a:lnTo>
                    <a:pt x="275" y="150"/>
                  </a:lnTo>
                  <a:lnTo>
                    <a:pt x="303" y="156"/>
                  </a:lnTo>
                  <a:lnTo>
                    <a:pt x="303" y="156"/>
                  </a:lnTo>
                  <a:lnTo>
                    <a:pt x="359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49" y="167"/>
                  </a:lnTo>
                  <a:lnTo>
                    <a:pt x="478" y="165"/>
                  </a:lnTo>
                  <a:lnTo>
                    <a:pt x="534" y="156"/>
                  </a:lnTo>
                  <a:lnTo>
                    <a:pt x="534" y="156"/>
                  </a:lnTo>
                  <a:lnTo>
                    <a:pt x="562" y="150"/>
                  </a:lnTo>
                  <a:lnTo>
                    <a:pt x="590" y="142"/>
                  </a:lnTo>
                  <a:lnTo>
                    <a:pt x="617" y="132"/>
                  </a:lnTo>
                  <a:lnTo>
                    <a:pt x="643" y="123"/>
                  </a:lnTo>
                  <a:lnTo>
                    <a:pt x="669" y="110"/>
                  </a:lnTo>
                  <a:lnTo>
                    <a:pt x="694" y="98"/>
                  </a:lnTo>
                  <a:lnTo>
                    <a:pt x="719" y="83"/>
                  </a:lnTo>
                  <a:lnTo>
                    <a:pt x="740" y="70"/>
                  </a:lnTo>
                  <a:lnTo>
                    <a:pt x="785" y="36"/>
                  </a:lnTo>
                  <a:lnTo>
                    <a:pt x="827" y="0"/>
                  </a:lnTo>
                  <a:lnTo>
                    <a:pt x="839" y="11"/>
                  </a:lnTo>
                  <a:lnTo>
                    <a:pt x="796" y="48"/>
                  </a:lnTo>
                  <a:lnTo>
                    <a:pt x="751" y="81"/>
                  </a:lnTo>
                  <a:lnTo>
                    <a:pt x="749" y="83"/>
                  </a:lnTo>
                  <a:lnTo>
                    <a:pt x="725" y="99"/>
                  </a:lnTo>
                  <a:lnTo>
                    <a:pt x="700" y="114"/>
                  </a:lnTo>
                  <a:lnTo>
                    <a:pt x="675" y="126"/>
                  </a:lnTo>
                  <a:lnTo>
                    <a:pt x="649" y="139"/>
                  </a:lnTo>
                  <a:lnTo>
                    <a:pt x="623" y="148"/>
                  </a:lnTo>
                  <a:lnTo>
                    <a:pt x="596" y="157"/>
                  </a:lnTo>
                  <a:lnTo>
                    <a:pt x="568" y="166"/>
                  </a:lnTo>
                  <a:lnTo>
                    <a:pt x="540" y="172"/>
                  </a:lnTo>
                  <a:lnTo>
                    <a:pt x="537" y="173"/>
                  </a:lnTo>
                  <a:lnTo>
                    <a:pt x="478" y="181"/>
                  </a:lnTo>
                  <a:lnTo>
                    <a:pt x="449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59" y="181"/>
                  </a:lnTo>
                  <a:lnTo>
                    <a:pt x="300" y="173"/>
                  </a:lnTo>
                  <a:lnTo>
                    <a:pt x="297" y="172"/>
                  </a:lnTo>
                  <a:lnTo>
                    <a:pt x="269" y="166"/>
                  </a:lnTo>
                  <a:lnTo>
                    <a:pt x="242" y="157"/>
                  </a:lnTo>
                  <a:lnTo>
                    <a:pt x="214" y="148"/>
                  </a:lnTo>
                  <a:lnTo>
                    <a:pt x="188" y="139"/>
                  </a:lnTo>
                  <a:lnTo>
                    <a:pt x="162" y="126"/>
                  </a:lnTo>
                  <a:lnTo>
                    <a:pt x="137" y="114"/>
                  </a:lnTo>
                  <a:lnTo>
                    <a:pt x="113" y="99"/>
                  </a:lnTo>
                  <a:lnTo>
                    <a:pt x="89" y="83"/>
                  </a:lnTo>
                  <a:lnTo>
                    <a:pt x="87" y="81"/>
                  </a:lnTo>
                  <a:lnTo>
                    <a:pt x="41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15"/>
            <p:cNvSpPr>
              <a:spLocks noChangeArrowheads="1"/>
            </p:cNvSpPr>
            <p:nvPr/>
          </p:nvSpPr>
          <p:spPr bwMode="auto">
            <a:xfrm>
              <a:off x="6084888" y="3757613"/>
              <a:ext cx="25400" cy="109537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10215351" y="1911328"/>
            <a:ext cx="1557338" cy="2843212"/>
            <a:chOff x="10215351" y="1911328"/>
            <a:chExt cx="1557338" cy="2843212"/>
          </a:xfrm>
        </p:grpSpPr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10220114" y="1916090"/>
              <a:ext cx="1552575" cy="1555750"/>
            </a:xfrm>
            <a:custGeom>
              <a:avLst/>
              <a:gdLst>
                <a:gd name="T0" fmla="*/ 368 w 978"/>
                <a:gd name="T1" fmla="*/ 206 h 980"/>
                <a:gd name="T2" fmla="*/ 251 w 978"/>
                <a:gd name="T3" fmla="*/ 295 h 980"/>
                <a:gd name="T4" fmla="*/ 187 w 978"/>
                <a:gd name="T5" fmla="*/ 429 h 980"/>
                <a:gd name="T6" fmla="*/ 195 w 978"/>
                <a:gd name="T7" fmla="*/ 581 h 980"/>
                <a:gd name="T8" fmla="*/ 271 w 978"/>
                <a:gd name="T9" fmla="*/ 709 h 980"/>
                <a:gd name="T10" fmla="*/ 398 w 978"/>
                <a:gd name="T11" fmla="*/ 785 h 980"/>
                <a:gd name="T12" fmla="*/ 549 w 978"/>
                <a:gd name="T13" fmla="*/ 792 h 980"/>
                <a:gd name="T14" fmla="*/ 662 w 978"/>
                <a:gd name="T15" fmla="*/ 745 h 980"/>
                <a:gd name="T16" fmla="*/ 759 w 978"/>
                <a:gd name="T17" fmla="*/ 638 h 980"/>
                <a:gd name="T18" fmla="*/ 797 w 978"/>
                <a:gd name="T19" fmla="*/ 490 h 980"/>
                <a:gd name="T20" fmla="*/ 759 w 978"/>
                <a:gd name="T21" fmla="*/ 343 h 980"/>
                <a:gd name="T22" fmla="*/ 662 w 978"/>
                <a:gd name="T23" fmla="*/ 235 h 980"/>
                <a:gd name="T24" fmla="*/ 521 w 978"/>
                <a:gd name="T25" fmla="*/ 183 h 980"/>
                <a:gd name="T26" fmla="*/ 585 w 978"/>
                <a:gd name="T27" fmla="*/ 179 h 980"/>
                <a:gd name="T28" fmla="*/ 719 w 978"/>
                <a:gd name="T29" fmla="*/ 260 h 980"/>
                <a:gd name="T30" fmla="*/ 799 w 978"/>
                <a:gd name="T31" fmla="*/ 393 h 980"/>
                <a:gd name="T32" fmla="*/ 807 w 978"/>
                <a:gd name="T33" fmla="*/ 553 h 980"/>
                <a:gd name="T34" fmla="*/ 757 w 978"/>
                <a:gd name="T35" fmla="*/ 673 h 980"/>
                <a:gd name="T36" fmla="*/ 642 w 978"/>
                <a:gd name="T37" fmla="*/ 777 h 980"/>
                <a:gd name="T38" fmla="*/ 488 w 978"/>
                <a:gd name="T39" fmla="*/ 815 h 980"/>
                <a:gd name="T40" fmla="*/ 335 w 978"/>
                <a:gd name="T41" fmla="*/ 777 h 980"/>
                <a:gd name="T42" fmla="*/ 221 w 978"/>
                <a:gd name="T43" fmla="*/ 673 h 980"/>
                <a:gd name="T44" fmla="*/ 171 w 978"/>
                <a:gd name="T45" fmla="*/ 553 h 980"/>
                <a:gd name="T46" fmla="*/ 179 w 978"/>
                <a:gd name="T47" fmla="*/ 393 h 980"/>
                <a:gd name="T48" fmla="*/ 259 w 978"/>
                <a:gd name="T49" fmla="*/ 260 h 980"/>
                <a:gd name="T50" fmla="*/ 391 w 978"/>
                <a:gd name="T51" fmla="*/ 179 h 980"/>
                <a:gd name="T52" fmla="*/ 463 w 978"/>
                <a:gd name="T53" fmla="*/ 18 h 980"/>
                <a:gd name="T54" fmla="*/ 349 w 978"/>
                <a:gd name="T55" fmla="*/ 38 h 980"/>
                <a:gd name="T56" fmla="*/ 155 w 978"/>
                <a:gd name="T57" fmla="*/ 156 h 980"/>
                <a:gd name="T58" fmla="*/ 37 w 978"/>
                <a:gd name="T59" fmla="*/ 350 h 980"/>
                <a:gd name="T60" fmla="*/ 17 w 978"/>
                <a:gd name="T61" fmla="*/ 465 h 980"/>
                <a:gd name="T62" fmla="*/ 26 w 978"/>
                <a:gd name="T63" fmla="*/ 584 h 980"/>
                <a:gd name="T64" fmla="*/ 98 w 978"/>
                <a:gd name="T65" fmla="*/ 756 h 980"/>
                <a:gd name="T66" fmla="*/ 224 w 978"/>
                <a:gd name="T67" fmla="*/ 882 h 980"/>
                <a:gd name="T68" fmla="*/ 395 w 978"/>
                <a:gd name="T69" fmla="*/ 954 h 980"/>
                <a:gd name="T70" fmla="*/ 537 w 978"/>
                <a:gd name="T71" fmla="*/ 961 h 980"/>
                <a:gd name="T72" fmla="*/ 651 w 978"/>
                <a:gd name="T73" fmla="*/ 934 h 980"/>
                <a:gd name="T74" fmla="*/ 823 w 978"/>
                <a:gd name="T75" fmla="*/ 825 h 980"/>
                <a:gd name="T76" fmla="*/ 932 w 978"/>
                <a:gd name="T77" fmla="*/ 653 h 980"/>
                <a:gd name="T78" fmla="*/ 959 w 978"/>
                <a:gd name="T79" fmla="*/ 539 h 980"/>
                <a:gd name="T80" fmla="*/ 952 w 978"/>
                <a:gd name="T81" fmla="*/ 396 h 980"/>
                <a:gd name="T82" fmla="*/ 880 w 978"/>
                <a:gd name="T83" fmla="*/ 225 h 980"/>
                <a:gd name="T84" fmla="*/ 754 w 978"/>
                <a:gd name="T85" fmla="*/ 98 h 980"/>
                <a:gd name="T86" fmla="*/ 582 w 978"/>
                <a:gd name="T87" fmla="*/ 26 h 980"/>
                <a:gd name="T88" fmla="*/ 488 w 978"/>
                <a:gd name="T89" fmla="*/ 0 h 980"/>
                <a:gd name="T90" fmla="*/ 611 w 978"/>
                <a:gd name="T91" fmla="*/ 16 h 980"/>
                <a:gd name="T92" fmla="*/ 763 w 978"/>
                <a:gd name="T93" fmla="*/ 85 h 980"/>
                <a:gd name="T94" fmla="*/ 920 w 978"/>
                <a:gd name="T95" fmla="*/ 258 h 980"/>
                <a:gd name="T96" fmla="*/ 973 w 978"/>
                <a:gd name="T97" fmla="*/ 417 h 980"/>
                <a:gd name="T98" fmla="*/ 976 w 978"/>
                <a:gd name="T99" fmla="*/ 539 h 980"/>
                <a:gd name="T100" fmla="*/ 948 w 978"/>
                <a:gd name="T101" fmla="*/ 659 h 980"/>
                <a:gd name="T102" fmla="*/ 834 w 978"/>
                <a:gd name="T103" fmla="*/ 836 h 980"/>
                <a:gd name="T104" fmla="*/ 657 w 978"/>
                <a:gd name="T105" fmla="*/ 950 h 980"/>
                <a:gd name="T106" fmla="*/ 537 w 978"/>
                <a:gd name="T107" fmla="*/ 978 h 980"/>
                <a:gd name="T108" fmla="*/ 391 w 978"/>
                <a:gd name="T109" fmla="*/ 971 h 980"/>
                <a:gd name="T110" fmla="*/ 217 w 978"/>
                <a:gd name="T111" fmla="*/ 898 h 980"/>
                <a:gd name="T112" fmla="*/ 82 w 978"/>
                <a:gd name="T113" fmla="*/ 762 h 980"/>
                <a:gd name="T114" fmla="*/ 10 w 978"/>
                <a:gd name="T115" fmla="*/ 590 h 980"/>
                <a:gd name="T116" fmla="*/ 1 w 978"/>
                <a:gd name="T117" fmla="*/ 465 h 980"/>
                <a:gd name="T118" fmla="*/ 22 w 978"/>
                <a:gd name="T119" fmla="*/ 344 h 980"/>
                <a:gd name="T120" fmla="*/ 143 w 978"/>
                <a:gd name="T121" fmla="*/ 144 h 980"/>
                <a:gd name="T122" fmla="*/ 342 w 978"/>
                <a:gd name="T123" fmla="*/ 22 h 980"/>
                <a:gd name="T124" fmla="*/ 463 w 978"/>
                <a:gd name="T125" fmla="*/ 1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8" h="980">
                  <a:moveTo>
                    <a:pt x="488" y="181"/>
                  </a:moveTo>
                  <a:lnTo>
                    <a:pt x="456" y="183"/>
                  </a:lnTo>
                  <a:lnTo>
                    <a:pt x="428" y="187"/>
                  </a:lnTo>
                  <a:lnTo>
                    <a:pt x="428" y="187"/>
                  </a:lnTo>
                  <a:lnTo>
                    <a:pt x="398" y="194"/>
                  </a:lnTo>
                  <a:lnTo>
                    <a:pt x="368" y="206"/>
                  </a:lnTo>
                  <a:lnTo>
                    <a:pt x="341" y="218"/>
                  </a:lnTo>
                  <a:lnTo>
                    <a:pt x="315" y="235"/>
                  </a:lnTo>
                  <a:lnTo>
                    <a:pt x="315" y="235"/>
                  </a:lnTo>
                  <a:lnTo>
                    <a:pt x="293" y="251"/>
                  </a:lnTo>
                  <a:lnTo>
                    <a:pt x="271" y="272"/>
                  </a:lnTo>
                  <a:lnTo>
                    <a:pt x="251" y="295"/>
                  </a:lnTo>
                  <a:lnTo>
                    <a:pt x="233" y="318"/>
                  </a:lnTo>
                  <a:lnTo>
                    <a:pt x="218" y="343"/>
                  </a:lnTo>
                  <a:lnTo>
                    <a:pt x="205" y="370"/>
                  </a:lnTo>
                  <a:lnTo>
                    <a:pt x="195" y="39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83" y="457"/>
                  </a:lnTo>
                  <a:lnTo>
                    <a:pt x="181" y="490"/>
                  </a:lnTo>
                  <a:lnTo>
                    <a:pt x="183" y="522"/>
                  </a:lnTo>
                  <a:lnTo>
                    <a:pt x="187" y="550"/>
                  </a:lnTo>
                  <a:lnTo>
                    <a:pt x="187" y="550"/>
                  </a:lnTo>
                  <a:lnTo>
                    <a:pt x="195" y="581"/>
                  </a:lnTo>
                  <a:lnTo>
                    <a:pt x="205" y="610"/>
                  </a:lnTo>
                  <a:lnTo>
                    <a:pt x="218" y="638"/>
                  </a:lnTo>
                  <a:lnTo>
                    <a:pt x="234" y="664"/>
                  </a:lnTo>
                  <a:lnTo>
                    <a:pt x="234" y="664"/>
                  </a:lnTo>
                  <a:lnTo>
                    <a:pt x="251" y="686"/>
                  </a:lnTo>
                  <a:lnTo>
                    <a:pt x="271" y="709"/>
                  </a:lnTo>
                  <a:lnTo>
                    <a:pt x="293" y="729"/>
                  </a:lnTo>
                  <a:lnTo>
                    <a:pt x="315" y="745"/>
                  </a:lnTo>
                  <a:lnTo>
                    <a:pt x="315" y="745"/>
                  </a:lnTo>
                  <a:lnTo>
                    <a:pt x="341" y="761"/>
                  </a:lnTo>
                  <a:lnTo>
                    <a:pt x="368" y="775"/>
                  </a:lnTo>
                  <a:lnTo>
                    <a:pt x="398" y="785"/>
                  </a:lnTo>
                  <a:lnTo>
                    <a:pt x="428" y="792"/>
                  </a:lnTo>
                  <a:lnTo>
                    <a:pt x="428" y="792"/>
                  </a:lnTo>
                  <a:lnTo>
                    <a:pt x="456" y="797"/>
                  </a:lnTo>
                  <a:lnTo>
                    <a:pt x="488" y="799"/>
                  </a:lnTo>
                  <a:lnTo>
                    <a:pt x="521" y="797"/>
                  </a:lnTo>
                  <a:lnTo>
                    <a:pt x="549" y="792"/>
                  </a:lnTo>
                  <a:lnTo>
                    <a:pt x="549" y="792"/>
                  </a:lnTo>
                  <a:lnTo>
                    <a:pt x="579" y="785"/>
                  </a:lnTo>
                  <a:lnTo>
                    <a:pt x="608" y="775"/>
                  </a:lnTo>
                  <a:lnTo>
                    <a:pt x="636" y="761"/>
                  </a:lnTo>
                  <a:lnTo>
                    <a:pt x="662" y="745"/>
                  </a:lnTo>
                  <a:lnTo>
                    <a:pt x="662" y="745"/>
                  </a:lnTo>
                  <a:lnTo>
                    <a:pt x="684" y="729"/>
                  </a:lnTo>
                  <a:lnTo>
                    <a:pt x="707" y="709"/>
                  </a:lnTo>
                  <a:lnTo>
                    <a:pt x="727" y="686"/>
                  </a:lnTo>
                  <a:lnTo>
                    <a:pt x="744" y="664"/>
                  </a:lnTo>
                  <a:lnTo>
                    <a:pt x="744" y="664"/>
                  </a:lnTo>
                  <a:lnTo>
                    <a:pt x="759" y="638"/>
                  </a:lnTo>
                  <a:lnTo>
                    <a:pt x="773" y="610"/>
                  </a:lnTo>
                  <a:lnTo>
                    <a:pt x="783" y="581"/>
                  </a:lnTo>
                  <a:lnTo>
                    <a:pt x="790" y="550"/>
                  </a:lnTo>
                  <a:lnTo>
                    <a:pt x="790" y="550"/>
                  </a:lnTo>
                  <a:lnTo>
                    <a:pt x="795" y="522"/>
                  </a:lnTo>
                  <a:lnTo>
                    <a:pt x="797" y="490"/>
                  </a:lnTo>
                  <a:lnTo>
                    <a:pt x="795" y="457"/>
                  </a:lnTo>
                  <a:lnTo>
                    <a:pt x="790" y="429"/>
                  </a:lnTo>
                  <a:lnTo>
                    <a:pt x="790" y="429"/>
                  </a:lnTo>
                  <a:lnTo>
                    <a:pt x="783" y="399"/>
                  </a:lnTo>
                  <a:lnTo>
                    <a:pt x="773" y="370"/>
                  </a:lnTo>
                  <a:lnTo>
                    <a:pt x="759" y="343"/>
                  </a:lnTo>
                  <a:lnTo>
                    <a:pt x="745" y="318"/>
                  </a:lnTo>
                  <a:lnTo>
                    <a:pt x="727" y="295"/>
                  </a:lnTo>
                  <a:lnTo>
                    <a:pt x="707" y="272"/>
                  </a:lnTo>
                  <a:lnTo>
                    <a:pt x="684" y="251"/>
                  </a:lnTo>
                  <a:lnTo>
                    <a:pt x="662" y="235"/>
                  </a:lnTo>
                  <a:lnTo>
                    <a:pt x="662" y="235"/>
                  </a:lnTo>
                  <a:lnTo>
                    <a:pt x="636" y="218"/>
                  </a:lnTo>
                  <a:lnTo>
                    <a:pt x="608" y="206"/>
                  </a:lnTo>
                  <a:lnTo>
                    <a:pt x="579" y="194"/>
                  </a:lnTo>
                  <a:lnTo>
                    <a:pt x="549" y="187"/>
                  </a:lnTo>
                  <a:lnTo>
                    <a:pt x="549" y="187"/>
                  </a:lnTo>
                  <a:lnTo>
                    <a:pt x="521" y="183"/>
                  </a:lnTo>
                  <a:lnTo>
                    <a:pt x="488" y="181"/>
                  </a:lnTo>
                  <a:close/>
                  <a:moveTo>
                    <a:pt x="488" y="164"/>
                  </a:moveTo>
                  <a:lnTo>
                    <a:pt x="521" y="166"/>
                  </a:lnTo>
                  <a:lnTo>
                    <a:pt x="552" y="170"/>
                  </a:lnTo>
                  <a:lnTo>
                    <a:pt x="555" y="171"/>
                  </a:lnTo>
                  <a:lnTo>
                    <a:pt x="585" y="179"/>
                  </a:lnTo>
                  <a:lnTo>
                    <a:pt x="614" y="190"/>
                  </a:lnTo>
                  <a:lnTo>
                    <a:pt x="642" y="203"/>
                  </a:lnTo>
                  <a:lnTo>
                    <a:pt x="669" y="219"/>
                  </a:lnTo>
                  <a:lnTo>
                    <a:pt x="672" y="222"/>
                  </a:lnTo>
                  <a:lnTo>
                    <a:pt x="696" y="239"/>
                  </a:lnTo>
                  <a:lnTo>
                    <a:pt x="719" y="260"/>
                  </a:lnTo>
                  <a:lnTo>
                    <a:pt x="738" y="283"/>
                  </a:lnTo>
                  <a:lnTo>
                    <a:pt x="757" y="307"/>
                  </a:lnTo>
                  <a:lnTo>
                    <a:pt x="759" y="309"/>
                  </a:lnTo>
                  <a:lnTo>
                    <a:pt x="775" y="336"/>
                  </a:lnTo>
                  <a:lnTo>
                    <a:pt x="788" y="363"/>
                  </a:lnTo>
                  <a:lnTo>
                    <a:pt x="799" y="393"/>
                  </a:lnTo>
                  <a:lnTo>
                    <a:pt x="806" y="423"/>
                  </a:lnTo>
                  <a:lnTo>
                    <a:pt x="807" y="426"/>
                  </a:lnTo>
                  <a:lnTo>
                    <a:pt x="811" y="457"/>
                  </a:lnTo>
                  <a:lnTo>
                    <a:pt x="813" y="490"/>
                  </a:lnTo>
                  <a:lnTo>
                    <a:pt x="811" y="522"/>
                  </a:lnTo>
                  <a:lnTo>
                    <a:pt x="807" y="553"/>
                  </a:lnTo>
                  <a:lnTo>
                    <a:pt x="806" y="557"/>
                  </a:lnTo>
                  <a:lnTo>
                    <a:pt x="799" y="587"/>
                  </a:lnTo>
                  <a:lnTo>
                    <a:pt x="788" y="616"/>
                  </a:lnTo>
                  <a:lnTo>
                    <a:pt x="775" y="644"/>
                  </a:lnTo>
                  <a:lnTo>
                    <a:pt x="759" y="670"/>
                  </a:lnTo>
                  <a:lnTo>
                    <a:pt x="757" y="673"/>
                  </a:lnTo>
                  <a:lnTo>
                    <a:pt x="738" y="697"/>
                  </a:lnTo>
                  <a:lnTo>
                    <a:pt x="719" y="720"/>
                  </a:lnTo>
                  <a:lnTo>
                    <a:pt x="696" y="740"/>
                  </a:lnTo>
                  <a:lnTo>
                    <a:pt x="672" y="759"/>
                  </a:lnTo>
                  <a:lnTo>
                    <a:pt x="669" y="761"/>
                  </a:lnTo>
                  <a:lnTo>
                    <a:pt x="642" y="777"/>
                  </a:lnTo>
                  <a:lnTo>
                    <a:pt x="614" y="790"/>
                  </a:lnTo>
                  <a:lnTo>
                    <a:pt x="585" y="801"/>
                  </a:lnTo>
                  <a:lnTo>
                    <a:pt x="555" y="808"/>
                  </a:lnTo>
                  <a:lnTo>
                    <a:pt x="552" y="809"/>
                  </a:lnTo>
                  <a:lnTo>
                    <a:pt x="521" y="813"/>
                  </a:lnTo>
                  <a:lnTo>
                    <a:pt x="488" y="815"/>
                  </a:lnTo>
                  <a:lnTo>
                    <a:pt x="456" y="813"/>
                  </a:lnTo>
                  <a:lnTo>
                    <a:pt x="425" y="809"/>
                  </a:lnTo>
                  <a:lnTo>
                    <a:pt x="422" y="808"/>
                  </a:lnTo>
                  <a:lnTo>
                    <a:pt x="391" y="801"/>
                  </a:lnTo>
                  <a:lnTo>
                    <a:pt x="362" y="790"/>
                  </a:lnTo>
                  <a:lnTo>
                    <a:pt x="335" y="777"/>
                  </a:lnTo>
                  <a:lnTo>
                    <a:pt x="309" y="761"/>
                  </a:lnTo>
                  <a:lnTo>
                    <a:pt x="306" y="759"/>
                  </a:lnTo>
                  <a:lnTo>
                    <a:pt x="282" y="740"/>
                  </a:lnTo>
                  <a:lnTo>
                    <a:pt x="259" y="720"/>
                  </a:lnTo>
                  <a:lnTo>
                    <a:pt x="239" y="697"/>
                  </a:lnTo>
                  <a:lnTo>
                    <a:pt x="221" y="673"/>
                  </a:lnTo>
                  <a:lnTo>
                    <a:pt x="218" y="670"/>
                  </a:lnTo>
                  <a:lnTo>
                    <a:pt x="203" y="644"/>
                  </a:lnTo>
                  <a:lnTo>
                    <a:pt x="189" y="616"/>
                  </a:lnTo>
                  <a:lnTo>
                    <a:pt x="179" y="587"/>
                  </a:lnTo>
                  <a:lnTo>
                    <a:pt x="172" y="557"/>
                  </a:lnTo>
                  <a:lnTo>
                    <a:pt x="171" y="553"/>
                  </a:lnTo>
                  <a:lnTo>
                    <a:pt x="166" y="522"/>
                  </a:lnTo>
                  <a:lnTo>
                    <a:pt x="164" y="490"/>
                  </a:lnTo>
                  <a:lnTo>
                    <a:pt x="166" y="457"/>
                  </a:lnTo>
                  <a:lnTo>
                    <a:pt x="171" y="426"/>
                  </a:lnTo>
                  <a:lnTo>
                    <a:pt x="172" y="423"/>
                  </a:lnTo>
                  <a:lnTo>
                    <a:pt x="179" y="393"/>
                  </a:lnTo>
                  <a:lnTo>
                    <a:pt x="189" y="363"/>
                  </a:lnTo>
                  <a:lnTo>
                    <a:pt x="203" y="336"/>
                  </a:lnTo>
                  <a:lnTo>
                    <a:pt x="218" y="309"/>
                  </a:lnTo>
                  <a:lnTo>
                    <a:pt x="221" y="307"/>
                  </a:lnTo>
                  <a:lnTo>
                    <a:pt x="239" y="283"/>
                  </a:lnTo>
                  <a:lnTo>
                    <a:pt x="259" y="260"/>
                  </a:lnTo>
                  <a:lnTo>
                    <a:pt x="282" y="239"/>
                  </a:lnTo>
                  <a:lnTo>
                    <a:pt x="306" y="222"/>
                  </a:lnTo>
                  <a:lnTo>
                    <a:pt x="309" y="219"/>
                  </a:lnTo>
                  <a:lnTo>
                    <a:pt x="335" y="203"/>
                  </a:lnTo>
                  <a:lnTo>
                    <a:pt x="362" y="190"/>
                  </a:lnTo>
                  <a:lnTo>
                    <a:pt x="391" y="179"/>
                  </a:lnTo>
                  <a:lnTo>
                    <a:pt x="422" y="171"/>
                  </a:lnTo>
                  <a:lnTo>
                    <a:pt x="425" y="170"/>
                  </a:lnTo>
                  <a:lnTo>
                    <a:pt x="456" y="166"/>
                  </a:lnTo>
                  <a:lnTo>
                    <a:pt x="488" y="164"/>
                  </a:lnTo>
                  <a:close/>
                  <a:moveTo>
                    <a:pt x="488" y="17"/>
                  </a:moveTo>
                  <a:lnTo>
                    <a:pt x="463" y="18"/>
                  </a:lnTo>
                  <a:lnTo>
                    <a:pt x="439" y="19"/>
                  </a:lnTo>
                  <a:lnTo>
                    <a:pt x="415" y="22"/>
                  </a:lnTo>
                  <a:lnTo>
                    <a:pt x="395" y="26"/>
                  </a:lnTo>
                  <a:lnTo>
                    <a:pt x="395" y="26"/>
                  </a:lnTo>
                  <a:lnTo>
                    <a:pt x="372" y="32"/>
                  </a:lnTo>
                  <a:lnTo>
                    <a:pt x="349" y="38"/>
                  </a:lnTo>
                  <a:lnTo>
                    <a:pt x="305" y="55"/>
                  </a:lnTo>
                  <a:lnTo>
                    <a:pt x="263" y="74"/>
                  </a:lnTo>
                  <a:lnTo>
                    <a:pt x="224" y="98"/>
                  </a:lnTo>
                  <a:lnTo>
                    <a:pt x="224" y="98"/>
                  </a:lnTo>
                  <a:lnTo>
                    <a:pt x="189" y="124"/>
                  </a:lnTo>
                  <a:lnTo>
                    <a:pt x="155" y="156"/>
                  </a:lnTo>
                  <a:lnTo>
                    <a:pt x="124" y="190"/>
                  </a:lnTo>
                  <a:lnTo>
                    <a:pt x="98" y="225"/>
                  </a:lnTo>
                  <a:lnTo>
                    <a:pt x="98" y="225"/>
                  </a:lnTo>
                  <a:lnTo>
                    <a:pt x="74" y="264"/>
                  </a:lnTo>
                  <a:lnTo>
                    <a:pt x="54" y="306"/>
                  </a:lnTo>
                  <a:lnTo>
                    <a:pt x="37" y="350"/>
                  </a:lnTo>
                  <a:lnTo>
                    <a:pt x="31" y="373"/>
                  </a:lnTo>
                  <a:lnTo>
                    <a:pt x="26" y="396"/>
                  </a:lnTo>
                  <a:lnTo>
                    <a:pt x="26" y="396"/>
                  </a:lnTo>
                  <a:lnTo>
                    <a:pt x="22" y="417"/>
                  </a:lnTo>
                  <a:lnTo>
                    <a:pt x="18" y="441"/>
                  </a:lnTo>
                  <a:lnTo>
                    <a:pt x="17" y="465"/>
                  </a:lnTo>
                  <a:lnTo>
                    <a:pt x="16" y="490"/>
                  </a:lnTo>
                  <a:lnTo>
                    <a:pt x="17" y="515"/>
                  </a:lnTo>
                  <a:lnTo>
                    <a:pt x="18" y="539"/>
                  </a:lnTo>
                  <a:lnTo>
                    <a:pt x="22" y="563"/>
                  </a:lnTo>
                  <a:lnTo>
                    <a:pt x="26" y="584"/>
                  </a:lnTo>
                  <a:lnTo>
                    <a:pt x="26" y="584"/>
                  </a:lnTo>
                  <a:lnTo>
                    <a:pt x="31" y="607"/>
                  </a:lnTo>
                  <a:lnTo>
                    <a:pt x="37" y="630"/>
                  </a:lnTo>
                  <a:lnTo>
                    <a:pt x="46" y="653"/>
                  </a:lnTo>
                  <a:lnTo>
                    <a:pt x="54" y="674"/>
                  </a:lnTo>
                  <a:lnTo>
                    <a:pt x="74" y="716"/>
                  </a:lnTo>
                  <a:lnTo>
                    <a:pt x="98" y="756"/>
                  </a:lnTo>
                  <a:lnTo>
                    <a:pt x="98" y="756"/>
                  </a:lnTo>
                  <a:lnTo>
                    <a:pt x="124" y="790"/>
                  </a:lnTo>
                  <a:lnTo>
                    <a:pt x="155" y="825"/>
                  </a:lnTo>
                  <a:lnTo>
                    <a:pt x="189" y="856"/>
                  </a:lnTo>
                  <a:lnTo>
                    <a:pt x="224" y="882"/>
                  </a:lnTo>
                  <a:lnTo>
                    <a:pt x="224" y="882"/>
                  </a:lnTo>
                  <a:lnTo>
                    <a:pt x="263" y="906"/>
                  </a:lnTo>
                  <a:lnTo>
                    <a:pt x="305" y="926"/>
                  </a:lnTo>
                  <a:lnTo>
                    <a:pt x="349" y="943"/>
                  </a:lnTo>
                  <a:lnTo>
                    <a:pt x="372" y="949"/>
                  </a:lnTo>
                  <a:lnTo>
                    <a:pt x="395" y="954"/>
                  </a:lnTo>
                  <a:lnTo>
                    <a:pt x="395" y="954"/>
                  </a:lnTo>
                  <a:lnTo>
                    <a:pt x="415" y="958"/>
                  </a:lnTo>
                  <a:lnTo>
                    <a:pt x="439" y="961"/>
                  </a:lnTo>
                  <a:lnTo>
                    <a:pt x="463" y="962"/>
                  </a:lnTo>
                  <a:lnTo>
                    <a:pt x="488" y="964"/>
                  </a:lnTo>
                  <a:lnTo>
                    <a:pt x="513" y="962"/>
                  </a:lnTo>
                  <a:lnTo>
                    <a:pt x="537" y="961"/>
                  </a:lnTo>
                  <a:lnTo>
                    <a:pt x="561" y="958"/>
                  </a:lnTo>
                  <a:lnTo>
                    <a:pt x="582" y="954"/>
                  </a:lnTo>
                  <a:lnTo>
                    <a:pt x="582" y="954"/>
                  </a:lnTo>
                  <a:lnTo>
                    <a:pt x="605" y="949"/>
                  </a:lnTo>
                  <a:lnTo>
                    <a:pt x="628" y="943"/>
                  </a:lnTo>
                  <a:lnTo>
                    <a:pt x="651" y="934"/>
                  </a:lnTo>
                  <a:lnTo>
                    <a:pt x="673" y="926"/>
                  </a:lnTo>
                  <a:lnTo>
                    <a:pt x="714" y="906"/>
                  </a:lnTo>
                  <a:lnTo>
                    <a:pt x="754" y="882"/>
                  </a:lnTo>
                  <a:lnTo>
                    <a:pt x="754" y="882"/>
                  </a:lnTo>
                  <a:lnTo>
                    <a:pt x="788" y="856"/>
                  </a:lnTo>
                  <a:lnTo>
                    <a:pt x="823" y="825"/>
                  </a:lnTo>
                  <a:lnTo>
                    <a:pt x="854" y="790"/>
                  </a:lnTo>
                  <a:lnTo>
                    <a:pt x="880" y="756"/>
                  </a:lnTo>
                  <a:lnTo>
                    <a:pt x="880" y="756"/>
                  </a:lnTo>
                  <a:lnTo>
                    <a:pt x="904" y="716"/>
                  </a:lnTo>
                  <a:lnTo>
                    <a:pt x="924" y="674"/>
                  </a:lnTo>
                  <a:lnTo>
                    <a:pt x="932" y="653"/>
                  </a:lnTo>
                  <a:lnTo>
                    <a:pt x="940" y="630"/>
                  </a:lnTo>
                  <a:lnTo>
                    <a:pt x="947" y="607"/>
                  </a:lnTo>
                  <a:lnTo>
                    <a:pt x="952" y="584"/>
                  </a:lnTo>
                  <a:lnTo>
                    <a:pt x="952" y="584"/>
                  </a:lnTo>
                  <a:lnTo>
                    <a:pt x="956" y="563"/>
                  </a:lnTo>
                  <a:lnTo>
                    <a:pt x="959" y="539"/>
                  </a:lnTo>
                  <a:lnTo>
                    <a:pt x="960" y="515"/>
                  </a:lnTo>
                  <a:lnTo>
                    <a:pt x="961" y="490"/>
                  </a:lnTo>
                  <a:lnTo>
                    <a:pt x="960" y="465"/>
                  </a:lnTo>
                  <a:lnTo>
                    <a:pt x="959" y="441"/>
                  </a:lnTo>
                  <a:lnTo>
                    <a:pt x="956" y="417"/>
                  </a:lnTo>
                  <a:lnTo>
                    <a:pt x="952" y="396"/>
                  </a:lnTo>
                  <a:lnTo>
                    <a:pt x="952" y="396"/>
                  </a:lnTo>
                  <a:lnTo>
                    <a:pt x="947" y="373"/>
                  </a:lnTo>
                  <a:lnTo>
                    <a:pt x="940" y="350"/>
                  </a:lnTo>
                  <a:lnTo>
                    <a:pt x="924" y="306"/>
                  </a:lnTo>
                  <a:lnTo>
                    <a:pt x="904" y="264"/>
                  </a:lnTo>
                  <a:lnTo>
                    <a:pt x="880" y="225"/>
                  </a:lnTo>
                  <a:lnTo>
                    <a:pt x="880" y="225"/>
                  </a:lnTo>
                  <a:lnTo>
                    <a:pt x="854" y="190"/>
                  </a:lnTo>
                  <a:lnTo>
                    <a:pt x="823" y="156"/>
                  </a:lnTo>
                  <a:lnTo>
                    <a:pt x="788" y="124"/>
                  </a:lnTo>
                  <a:lnTo>
                    <a:pt x="754" y="98"/>
                  </a:lnTo>
                  <a:lnTo>
                    <a:pt x="754" y="98"/>
                  </a:lnTo>
                  <a:lnTo>
                    <a:pt x="714" y="74"/>
                  </a:lnTo>
                  <a:lnTo>
                    <a:pt x="673" y="55"/>
                  </a:lnTo>
                  <a:lnTo>
                    <a:pt x="651" y="46"/>
                  </a:lnTo>
                  <a:lnTo>
                    <a:pt x="628" y="38"/>
                  </a:lnTo>
                  <a:lnTo>
                    <a:pt x="605" y="32"/>
                  </a:lnTo>
                  <a:lnTo>
                    <a:pt x="582" y="26"/>
                  </a:lnTo>
                  <a:lnTo>
                    <a:pt x="582" y="26"/>
                  </a:lnTo>
                  <a:lnTo>
                    <a:pt x="561" y="22"/>
                  </a:lnTo>
                  <a:lnTo>
                    <a:pt x="537" y="19"/>
                  </a:lnTo>
                  <a:lnTo>
                    <a:pt x="513" y="18"/>
                  </a:lnTo>
                  <a:lnTo>
                    <a:pt x="488" y="17"/>
                  </a:lnTo>
                  <a:close/>
                  <a:moveTo>
                    <a:pt x="488" y="0"/>
                  </a:moveTo>
                  <a:lnTo>
                    <a:pt x="513" y="1"/>
                  </a:lnTo>
                  <a:lnTo>
                    <a:pt x="537" y="2"/>
                  </a:lnTo>
                  <a:lnTo>
                    <a:pt x="561" y="5"/>
                  </a:lnTo>
                  <a:lnTo>
                    <a:pt x="585" y="10"/>
                  </a:lnTo>
                  <a:lnTo>
                    <a:pt x="588" y="11"/>
                  </a:lnTo>
                  <a:lnTo>
                    <a:pt x="611" y="16"/>
                  </a:lnTo>
                  <a:lnTo>
                    <a:pt x="634" y="22"/>
                  </a:lnTo>
                  <a:lnTo>
                    <a:pt x="657" y="31"/>
                  </a:lnTo>
                  <a:lnTo>
                    <a:pt x="679" y="39"/>
                  </a:lnTo>
                  <a:lnTo>
                    <a:pt x="721" y="59"/>
                  </a:lnTo>
                  <a:lnTo>
                    <a:pt x="760" y="83"/>
                  </a:lnTo>
                  <a:lnTo>
                    <a:pt x="763" y="85"/>
                  </a:lnTo>
                  <a:lnTo>
                    <a:pt x="800" y="113"/>
                  </a:lnTo>
                  <a:lnTo>
                    <a:pt x="834" y="144"/>
                  </a:lnTo>
                  <a:lnTo>
                    <a:pt x="865" y="179"/>
                  </a:lnTo>
                  <a:lnTo>
                    <a:pt x="894" y="215"/>
                  </a:lnTo>
                  <a:lnTo>
                    <a:pt x="896" y="218"/>
                  </a:lnTo>
                  <a:lnTo>
                    <a:pt x="920" y="258"/>
                  </a:lnTo>
                  <a:lnTo>
                    <a:pt x="939" y="300"/>
                  </a:lnTo>
                  <a:lnTo>
                    <a:pt x="956" y="344"/>
                  </a:lnTo>
                  <a:lnTo>
                    <a:pt x="962" y="367"/>
                  </a:lnTo>
                  <a:lnTo>
                    <a:pt x="968" y="390"/>
                  </a:lnTo>
                  <a:lnTo>
                    <a:pt x="969" y="393"/>
                  </a:lnTo>
                  <a:lnTo>
                    <a:pt x="973" y="417"/>
                  </a:lnTo>
                  <a:lnTo>
                    <a:pt x="976" y="441"/>
                  </a:lnTo>
                  <a:lnTo>
                    <a:pt x="977" y="465"/>
                  </a:lnTo>
                  <a:lnTo>
                    <a:pt x="978" y="481"/>
                  </a:lnTo>
                  <a:lnTo>
                    <a:pt x="978" y="498"/>
                  </a:lnTo>
                  <a:lnTo>
                    <a:pt x="977" y="515"/>
                  </a:lnTo>
                  <a:lnTo>
                    <a:pt x="976" y="539"/>
                  </a:lnTo>
                  <a:lnTo>
                    <a:pt x="973" y="563"/>
                  </a:lnTo>
                  <a:lnTo>
                    <a:pt x="969" y="587"/>
                  </a:lnTo>
                  <a:lnTo>
                    <a:pt x="968" y="590"/>
                  </a:lnTo>
                  <a:lnTo>
                    <a:pt x="962" y="613"/>
                  </a:lnTo>
                  <a:lnTo>
                    <a:pt x="956" y="636"/>
                  </a:lnTo>
                  <a:lnTo>
                    <a:pt x="948" y="659"/>
                  </a:lnTo>
                  <a:lnTo>
                    <a:pt x="939" y="681"/>
                  </a:lnTo>
                  <a:lnTo>
                    <a:pt x="920" y="722"/>
                  </a:lnTo>
                  <a:lnTo>
                    <a:pt x="896" y="762"/>
                  </a:lnTo>
                  <a:lnTo>
                    <a:pt x="894" y="765"/>
                  </a:lnTo>
                  <a:lnTo>
                    <a:pt x="865" y="802"/>
                  </a:lnTo>
                  <a:lnTo>
                    <a:pt x="834" y="836"/>
                  </a:lnTo>
                  <a:lnTo>
                    <a:pt x="800" y="868"/>
                  </a:lnTo>
                  <a:lnTo>
                    <a:pt x="763" y="896"/>
                  </a:lnTo>
                  <a:lnTo>
                    <a:pt x="760" y="898"/>
                  </a:lnTo>
                  <a:lnTo>
                    <a:pt x="721" y="922"/>
                  </a:lnTo>
                  <a:lnTo>
                    <a:pt x="679" y="942"/>
                  </a:lnTo>
                  <a:lnTo>
                    <a:pt x="657" y="950"/>
                  </a:lnTo>
                  <a:lnTo>
                    <a:pt x="634" y="958"/>
                  </a:lnTo>
                  <a:lnTo>
                    <a:pt x="611" y="965"/>
                  </a:lnTo>
                  <a:lnTo>
                    <a:pt x="588" y="970"/>
                  </a:lnTo>
                  <a:lnTo>
                    <a:pt x="585" y="971"/>
                  </a:lnTo>
                  <a:lnTo>
                    <a:pt x="561" y="975"/>
                  </a:lnTo>
                  <a:lnTo>
                    <a:pt x="537" y="978"/>
                  </a:lnTo>
                  <a:lnTo>
                    <a:pt x="513" y="979"/>
                  </a:lnTo>
                  <a:lnTo>
                    <a:pt x="488" y="980"/>
                  </a:lnTo>
                  <a:lnTo>
                    <a:pt x="463" y="979"/>
                  </a:lnTo>
                  <a:lnTo>
                    <a:pt x="439" y="978"/>
                  </a:lnTo>
                  <a:lnTo>
                    <a:pt x="415" y="975"/>
                  </a:lnTo>
                  <a:lnTo>
                    <a:pt x="391" y="971"/>
                  </a:lnTo>
                  <a:lnTo>
                    <a:pt x="388" y="970"/>
                  </a:lnTo>
                  <a:lnTo>
                    <a:pt x="365" y="965"/>
                  </a:lnTo>
                  <a:lnTo>
                    <a:pt x="342" y="958"/>
                  </a:lnTo>
                  <a:lnTo>
                    <a:pt x="299" y="942"/>
                  </a:lnTo>
                  <a:lnTo>
                    <a:pt x="257" y="922"/>
                  </a:lnTo>
                  <a:lnTo>
                    <a:pt x="217" y="898"/>
                  </a:lnTo>
                  <a:lnTo>
                    <a:pt x="214" y="896"/>
                  </a:lnTo>
                  <a:lnTo>
                    <a:pt x="178" y="868"/>
                  </a:lnTo>
                  <a:lnTo>
                    <a:pt x="143" y="836"/>
                  </a:lnTo>
                  <a:lnTo>
                    <a:pt x="112" y="802"/>
                  </a:lnTo>
                  <a:lnTo>
                    <a:pt x="84" y="765"/>
                  </a:lnTo>
                  <a:lnTo>
                    <a:pt x="82" y="762"/>
                  </a:lnTo>
                  <a:lnTo>
                    <a:pt x="58" y="722"/>
                  </a:lnTo>
                  <a:lnTo>
                    <a:pt x="38" y="681"/>
                  </a:lnTo>
                  <a:lnTo>
                    <a:pt x="30" y="659"/>
                  </a:lnTo>
                  <a:lnTo>
                    <a:pt x="22" y="636"/>
                  </a:lnTo>
                  <a:lnTo>
                    <a:pt x="15" y="613"/>
                  </a:lnTo>
                  <a:lnTo>
                    <a:pt x="10" y="590"/>
                  </a:lnTo>
                  <a:lnTo>
                    <a:pt x="9" y="587"/>
                  </a:lnTo>
                  <a:lnTo>
                    <a:pt x="5" y="563"/>
                  </a:lnTo>
                  <a:lnTo>
                    <a:pt x="2" y="539"/>
                  </a:lnTo>
                  <a:lnTo>
                    <a:pt x="1" y="515"/>
                  </a:lnTo>
                  <a:lnTo>
                    <a:pt x="0" y="490"/>
                  </a:lnTo>
                  <a:lnTo>
                    <a:pt x="1" y="465"/>
                  </a:lnTo>
                  <a:lnTo>
                    <a:pt x="2" y="441"/>
                  </a:lnTo>
                  <a:lnTo>
                    <a:pt x="5" y="417"/>
                  </a:lnTo>
                  <a:lnTo>
                    <a:pt x="9" y="393"/>
                  </a:lnTo>
                  <a:lnTo>
                    <a:pt x="10" y="390"/>
                  </a:lnTo>
                  <a:lnTo>
                    <a:pt x="15" y="367"/>
                  </a:lnTo>
                  <a:lnTo>
                    <a:pt x="22" y="344"/>
                  </a:lnTo>
                  <a:lnTo>
                    <a:pt x="38" y="300"/>
                  </a:lnTo>
                  <a:lnTo>
                    <a:pt x="58" y="258"/>
                  </a:lnTo>
                  <a:lnTo>
                    <a:pt x="82" y="218"/>
                  </a:lnTo>
                  <a:lnTo>
                    <a:pt x="84" y="215"/>
                  </a:lnTo>
                  <a:lnTo>
                    <a:pt x="112" y="179"/>
                  </a:lnTo>
                  <a:lnTo>
                    <a:pt x="143" y="144"/>
                  </a:lnTo>
                  <a:lnTo>
                    <a:pt x="178" y="113"/>
                  </a:lnTo>
                  <a:lnTo>
                    <a:pt x="214" y="85"/>
                  </a:lnTo>
                  <a:lnTo>
                    <a:pt x="217" y="83"/>
                  </a:lnTo>
                  <a:lnTo>
                    <a:pt x="257" y="59"/>
                  </a:lnTo>
                  <a:lnTo>
                    <a:pt x="299" y="39"/>
                  </a:lnTo>
                  <a:lnTo>
                    <a:pt x="342" y="22"/>
                  </a:lnTo>
                  <a:lnTo>
                    <a:pt x="365" y="16"/>
                  </a:lnTo>
                  <a:lnTo>
                    <a:pt x="388" y="11"/>
                  </a:lnTo>
                  <a:lnTo>
                    <a:pt x="391" y="10"/>
                  </a:lnTo>
                  <a:lnTo>
                    <a:pt x="415" y="5"/>
                  </a:lnTo>
                  <a:lnTo>
                    <a:pt x="439" y="2"/>
                  </a:lnTo>
                  <a:lnTo>
                    <a:pt x="463" y="1"/>
                  </a:lnTo>
                  <a:lnTo>
                    <a:pt x="488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1"/>
            <p:cNvSpPr>
              <a:spLocks/>
            </p:cNvSpPr>
            <p:nvPr/>
          </p:nvSpPr>
          <p:spPr bwMode="auto">
            <a:xfrm>
              <a:off x="10215351" y="1911328"/>
              <a:ext cx="928688" cy="1563688"/>
            </a:xfrm>
            <a:custGeom>
              <a:avLst/>
              <a:gdLst>
                <a:gd name="T0" fmla="*/ 513 w 585"/>
                <a:gd name="T1" fmla="*/ 2 h 985"/>
                <a:gd name="T2" fmla="*/ 550 w 585"/>
                <a:gd name="T3" fmla="*/ 21 h 985"/>
                <a:gd name="T4" fmla="*/ 576 w 585"/>
                <a:gd name="T5" fmla="*/ 52 h 985"/>
                <a:gd name="T6" fmla="*/ 585 w 585"/>
                <a:gd name="T7" fmla="*/ 94 h 985"/>
                <a:gd name="T8" fmla="*/ 576 w 585"/>
                <a:gd name="T9" fmla="*/ 135 h 985"/>
                <a:gd name="T10" fmla="*/ 550 w 585"/>
                <a:gd name="T11" fmla="*/ 167 h 985"/>
                <a:gd name="T12" fmla="*/ 513 w 585"/>
                <a:gd name="T13" fmla="*/ 185 h 985"/>
                <a:gd name="T14" fmla="*/ 452 w 585"/>
                <a:gd name="T15" fmla="*/ 190 h 985"/>
                <a:gd name="T16" fmla="*/ 375 w 585"/>
                <a:gd name="T17" fmla="*/ 210 h 985"/>
                <a:gd name="T18" fmla="*/ 306 w 585"/>
                <a:gd name="T19" fmla="*/ 250 h 985"/>
                <a:gd name="T20" fmla="*/ 250 w 585"/>
                <a:gd name="T21" fmla="*/ 307 h 985"/>
                <a:gd name="T22" fmla="*/ 209 w 585"/>
                <a:gd name="T23" fmla="*/ 376 h 985"/>
                <a:gd name="T24" fmla="*/ 189 w 585"/>
                <a:gd name="T25" fmla="*/ 453 h 985"/>
                <a:gd name="T26" fmla="*/ 189 w 585"/>
                <a:gd name="T27" fmla="*/ 533 h 985"/>
                <a:gd name="T28" fmla="*/ 209 w 585"/>
                <a:gd name="T29" fmla="*/ 610 h 985"/>
                <a:gd name="T30" fmla="*/ 250 w 585"/>
                <a:gd name="T31" fmla="*/ 678 h 985"/>
                <a:gd name="T32" fmla="*/ 306 w 585"/>
                <a:gd name="T33" fmla="*/ 736 h 985"/>
                <a:gd name="T34" fmla="*/ 375 w 585"/>
                <a:gd name="T35" fmla="*/ 776 h 985"/>
                <a:gd name="T36" fmla="*/ 452 w 585"/>
                <a:gd name="T37" fmla="*/ 796 h 985"/>
                <a:gd name="T38" fmla="*/ 513 w 585"/>
                <a:gd name="T39" fmla="*/ 801 h 985"/>
                <a:gd name="T40" fmla="*/ 550 w 585"/>
                <a:gd name="T41" fmla="*/ 819 h 985"/>
                <a:gd name="T42" fmla="*/ 576 w 585"/>
                <a:gd name="T43" fmla="*/ 851 h 985"/>
                <a:gd name="T44" fmla="*/ 585 w 585"/>
                <a:gd name="T45" fmla="*/ 892 h 985"/>
                <a:gd name="T46" fmla="*/ 576 w 585"/>
                <a:gd name="T47" fmla="*/ 933 h 985"/>
                <a:gd name="T48" fmla="*/ 550 w 585"/>
                <a:gd name="T49" fmla="*/ 965 h 985"/>
                <a:gd name="T50" fmla="*/ 513 w 585"/>
                <a:gd name="T51" fmla="*/ 983 h 985"/>
                <a:gd name="T52" fmla="*/ 442 w 585"/>
                <a:gd name="T53" fmla="*/ 983 h 985"/>
                <a:gd name="T54" fmla="*/ 349 w 585"/>
                <a:gd name="T55" fmla="*/ 964 h 985"/>
                <a:gd name="T56" fmla="*/ 260 w 585"/>
                <a:gd name="T57" fmla="*/ 928 h 985"/>
                <a:gd name="T58" fmla="*/ 180 w 585"/>
                <a:gd name="T59" fmla="*/ 875 h 985"/>
                <a:gd name="T60" fmla="*/ 111 w 585"/>
                <a:gd name="T61" fmla="*/ 805 h 985"/>
                <a:gd name="T62" fmla="*/ 57 w 585"/>
                <a:gd name="T63" fmla="*/ 724 h 985"/>
                <a:gd name="T64" fmla="*/ 20 w 585"/>
                <a:gd name="T65" fmla="*/ 637 h 985"/>
                <a:gd name="T66" fmla="*/ 2 w 585"/>
                <a:gd name="T67" fmla="*/ 542 h 985"/>
                <a:gd name="T68" fmla="*/ 2 w 585"/>
                <a:gd name="T69" fmla="*/ 444 h 985"/>
                <a:gd name="T70" fmla="*/ 20 w 585"/>
                <a:gd name="T71" fmla="*/ 350 h 985"/>
                <a:gd name="T72" fmla="*/ 57 w 585"/>
                <a:gd name="T73" fmla="*/ 261 h 985"/>
                <a:gd name="T74" fmla="*/ 111 w 585"/>
                <a:gd name="T75" fmla="*/ 181 h 985"/>
                <a:gd name="T76" fmla="*/ 180 w 585"/>
                <a:gd name="T77" fmla="*/ 112 h 985"/>
                <a:gd name="T78" fmla="*/ 260 w 585"/>
                <a:gd name="T79" fmla="*/ 58 h 985"/>
                <a:gd name="T80" fmla="*/ 349 w 585"/>
                <a:gd name="T81" fmla="*/ 21 h 985"/>
                <a:gd name="T82" fmla="*/ 442 w 585"/>
                <a:gd name="T83" fmla="*/ 2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85" h="985">
                  <a:moveTo>
                    <a:pt x="491" y="0"/>
                  </a:moveTo>
                  <a:lnTo>
                    <a:pt x="513" y="2"/>
                  </a:lnTo>
                  <a:lnTo>
                    <a:pt x="533" y="10"/>
                  </a:lnTo>
                  <a:lnTo>
                    <a:pt x="550" y="21"/>
                  </a:lnTo>
                  <a:lnTo>
                    <a:pt x="564" y="36"/>
                  </a:lnTo>
                  <a:lnTo>
                    <a:pt x="576" y="52"/>
                  </a:lnTo>
                  <a:lnTo>
                    <a:pt x="582" y="72"/>
                  </a:lnTo>
                  <a:lnTo>
                    <a:pt x="585" y="94"/>
                  </a:lnTo>
                  <a:lnTo>
                    <a:pt x="582" y="115"/>
                  </a:lnTo>
                  <a:lnTo>
                    <a:pt x="576" y="135"/>
                  </a:lnTo>
                  <a:lnTo>
                    <a:pt x="564" y="153"/>
                  </a:lnTo>
                  <a:lnTo>
                    <a:pt x="550" y="167"/>
                  </a:lnTo>
                  <a:lnTo>
                    <a:pt x="533" y="178"/>
                  </a:lnTo>
                  <a:lnTo>
                    <a:pt x="513" y="185"/>
                  </a:lnTo>
                  <a:lnTo>
                    <a:pt x="491" y="187"/>
                  </a:lnTo>
                  <a:lnTo>
                    <a:pt x="452" y="190"/>
                  </a:lnTo>
                  <a:lnTo>
                    <a:pt x="412" y="197"/>
                  </a:lnTo>
                  <a:lnTo>
                    <a:pt x="375" y="210"/>
                  </a:lnTo>
                  <a:lnTo>
                    <a:pt x="339" y="228"/>
                  </a:lnTo>
                  <a:lnTo>
                    <a:pt x="306" y="250"/>
                  </a:lnTo>
                  <a:lnTo>
                    <a:pt x="276" y="277"/>
                  </a:lnTo>
                  <a:lnTo>
                    <a:pt x="250" y="307"/>
                  </a:lnTo>
                  <a:lnTo>
                    <a:pt x="227" y="340"/>
                  </a:lnTo>
                  <a:lnTo>
                    <a:pt x="209" y="376"/>
                  </a:lnTo>
                  <a:lnTo>
                    <a:pt x="196" y="413"/>
                  </a:lnTo>
                  <a:lnTo>
                    <a:pt x="189" y="453"/>
                  </a:lnTo>
                  <a:lnTo>
                    <a:pt x="186" y="493"/>
                  </a:lnTo>
                  <a:lnTo>
                    <a:pt x="189" y="533"/>
                  </a:lnTo>
                  <a:lnTo>
                    <a:pt x="196" y="572"/>
                  </a:lnTo>
                  <a:lnTo>
                    <a:pt x="209" y="610"/>
                  </a:lnTo>
                  <a:lnTo>
                    <a:pt x="227" y="645"/>
                  </a:lnTo>
                  <a:lnTo>
                    <a:pt x="250" y="678"/>
                  </a:lnTo>
                  <a:lnTo>
                    <a:pt x="276" y="709"/>
                  </a:lnTo>
                  <a:lnTo>
                    <a:pt x="306" y="736"/>
                  </a:lnTo>
                  <a:lnTo>
                    <a:pt x="339" y="758"/>
                  </a:lnTo>
                  <a:lnTo>
                    <a:pt x="375" y="776"/>
                  </a:lnTo>
                  <a:lnTo>
                    <a:pt x="412" y="788"/>
                  </a:lnTo>
                  <a:lnTo>
                    <a:pt x="452" y="796"/>
                  </a:lnTo>
                  <a:lnTo>
                    <a:pt x="491" y="799"/>
                  </a:lnTo>
                  <a:lnTo>
                    <a:pt x="513" y="801"/>
                  </a:lnTo>
                  <a:lnTo>
                    <a:pt x="533" y="808"/>
                  </a:lnTo>
                  <a:lnTo>
                    <a:pt x="550" y="819"/>
                  </a:lnTo>
                  <a:lnTo>
                    <a:pt x="564" y="834"/>
                  </a:lnTo>
                  <a:lnTo>
                    <a:pt x="576" y="851"/>
                  </a:lnTo>
                  <a:lnTo>
                    <a:pt x="582" y="871"/>
                  </a:lnTo>
                  <a:lnTo>
                    <a:pt x="585" y="892"/>
                  </a:lnTo>
                  <a:lnTo>
                    <a:pt x="582" y="913"/>
                  </a:lnTo>
                  <a:lnTo>
                    <a:pt x="576" y="933"/>
                  </a:lnTo>
                  <a:lnTo>
                    <a:pt x="564" y="951"/>
                  </a:lnTo>
                  <a:lnTo>
                    <a:pt x="550" y="965"/>
                  </a:lnTo>
                  <a:lnTo>
                    <a:pt x="533" y="976"/>
                  </a:lnTo>
                  <a:lnTo>
                    <a:pt x="513" y="983"/>
                  </a:lnTo>
                  <a:lnTo>
                    <a:pt x="491" y="985"/>
                  </a:lnTo>
                  <a:lnTo>
                    <a:pt x="442" y="983"/>
                  </a:lnTo>
                  <a:lnTo>
                    <a:pt x="394" y="976"/>
                  </a:lnTo>
                  <a:lnTo>
                    <a:pt x="349" y="964"/>
                  </a:lnTo>
                  <a:lnTo>
                    <a:pt x="303" y="949"/>
                  </a:lnTo>
                  <a:lnTo>
                    <a:pt x="260" y="928"/>
                  </a:lnTo>
                  <a:lnTo>
                    <a:pt x="218" y="903"/>
                  </a:lnTo>
                  <a:lnTo>
                    <a:pt x="180" y="875"/>
                  </a:lnTo>
                  <a:lnTo>
                    <a:pt x="143" y="841"/>
                  </a:lnTo>
                  <a:lnTo>
                    <a:pt x="111" y="805"/>
                  </a:lnTo>
                  <a:lnTo>
                    <a:pt x="82" y="766"/>
                  </a:lnTo>
                  <a:lnTo>
                    <a:pt x="57" y="724"/>
                  </a:lnTo>
                  <a:lnTo>
                    <a:pt x="37" y="682"/>
                  </a:lnTo>
                  <a:lnTo>
                    <a:pt x="20" y="637"/>
                  </a:lnTo>
                  <a:lnTo>
                    <a:pt x="9" y="590"/>
                  </a:lnTo>
                  <a:lnTo>
                    <a:pt x="2" y="542"/>
                  </a:lnTo>
                  <a:lnTo>
                    <a:pt x="0" y="493"/>
                  </a:lnTo>
                  <a:lnTo>
                    <a:pt x="2" y="444"/>
                  </a:lnTo>
                  <a:lnTo>
                    <a:pt x="9" y="396"/>
                  </a:lnTo>
                  <a:lnTo>
                    <a:pt x="20" y="350"/>
                  </a:lnTo>
                  <a:lnTo>
                    <a:pt x="37" y="304"/>
                  </a:lnTo>
                  <a:lnTo>
                    <a:pt x="57" y="261"/>
                  </a:lnTo>
                  <a:lnTo>
                    <a:pt x="82" y="219"/>
                  </a:lnTo>
                  <a:lnTo>
                    <a:pt x="111" y="181"/>
                  </a:lnTo>
                  <a:lnTo>
                    <a:pt x="143" y="144"/>
                  </a:lnTo>
                  <a:lnTo>
                    <a:pt x="180" y="112"/>
                  </a:lnTo>
                  <a:lnTo>
                    <a:pt x="218" y="83"/>
                  </a:lnTo>
                  <a:lnTo>
                    <a:pt x="260" y="58"/>
                  </a:lnTo>
                  <a:lnTo>
                    <a:pt x="303" y="38"/>
                  </a:lnTo>
                  <a:lnTo>
                    <a:pt x="349" y="21"/>
                  </a:lnTo>
                  <a:lnTo>
                    <a:pt x="394" y="10"/>
                  </a:lnTo>
                  <a:lnTo>
                    <a:pt x="442" y="2"/>
                  </a:lnTo>
                  <a:lnTo>
                    <a:pt x="491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10329651" y="3379765"/>
              <a:ext cx="1331913" cy="293688"/>
            </a:xfrm>
            <a:custGeom>
              <a:avLst/>
              <a:gdLst>
                <a:gd name="T0" fmla="*/ 12 w 839"/>
                <a:gd name="T1" fmla="*/ 0 h 185"/>
                <a:gd name="T2" fmla="*/ 54 w 839"/>
                <a:gd name="T3" fmla="*/ 36 h 185"/>
                <a:gd name="T4" fmla="*/ 96 w 839"/>
                <a:gd name="T5" fmla="*/ 68 h 185"/>
                <a:gd name="T6" fmla="*/ 96 w 839"/>
                <a:gd name="T7" fmla="*/ 68 h 185"/>
                <a:gd name="T8" fmla="*/ 119 w 839"/>
                <a:gd name="T9" fmla="*/ 83 h 185"/>
                <a:gd name="T10" fmla="*/ 144 w 839"/>
                <a:gd name="T11" fmla="*/ 98 h 185"/>
                <a:gd name="T12" fmla="*/ 169 w 839"/>
                <a:gd name="T13" fmla="*/ 110 h 185"/>
                <a:gd name="T14" fmla="*/ 195 w 839"/>
                <a:gd name="T15" fmla="*/ 123 h 185"/>
                <a:gd name="T16" fmla="*/ 221 w 839"/>
                <a:gd name="T17" fmla="*/ 132 h 185"/>
                <a:gd name="T18" fmla="*/ 249 w 839"/>
                <a:gd name="T19" fmla="*/ 142 h 185"/>
                <a:gd name="T20" fmla="*/ 277 w 839"/>
                <a:gd name="T21" fmla="*/ 150 h 185"/>
                <a:gd name="T22" fmla="*/ 305 w 839"/>
                <a:gd name="T23" fmla="*/ 156 h 185"/>
                <a:gd name="T24" fmla="*/ 305 w 839"/>
                <a:gd name="T25" fmla="*/ 156 h 185"/>
                <a:gd name="T26" fmla="*/ 360 w 839"/>
                <a:gd name="T27" fmla="*/ 165 h 185"/>
                <a:gd name="T28" fmla="*/ 389 w 839"/>
                <a:gd name="T29" fmla="*/ 167 h 185"/>
                <a:gd name="T30" fmla="*/ 419 w 839"/>
                <a:gd name="T31" fmla="*/ 168 h 185"/>
                <a:gd name="T32" fmla="*/ 450 w 839"/>
                <a:gd name="T33" fmla="*/ 167 h 185"/>
                <a:gd name="T34" fmla="*/ 480 w 839"/>
                <a:gd name="T35" fmla="*/ 165 h 185"/>
                <a:gd name="T36" fmla="*/ 535 w 839"/>
                <a:gd name="T37" fmla="*/ 156 h 185"/>
                <a:gd name="T38" fmla="*/ 535 w 839"/>
                <a:gd name="T39" fmla="*/ 156 h 185"/>
                <a:gd name="T40" fmla="*/ 563 w 839"/>
                <a:gd name="T41" fmla="*/ 150 h 185"/>
                <a:gd name="T42" fmla="*/ 591 w 839"/>
                <a:gd name="T43" fmla="*/ 142 h 185"/>
                <a:gd name="T44" fmla="*/ 618 w 839"/>
                <a:gd name="T45" fmla="*/ 132 h 185"/>
                <a:gd name="T46" fmla="*/ 644 w 839"/>
                <a:gd name="T47" fmla="*/ 123 h 185"/>
                <a:gd name="T48" fmla="*/ 670 w 839"/>
                <a:gd name="T49" fmla="*/ 110 h 185"/>
                <a:gd name="T50" fmla="*/ 695 w 839"/>
                <a:gd name="T51" fmla="*/ 98 h 185"/>
                <a:gd name="T52" fmla="*/ 719 w 839"/>
                <a:gd name="T53" fmla="*/ 83 h 185"/>
                <a:gd name="T54" fmla="*/ 743 w 839"/>
                <a:gd name="T55" fmla="*/ 68 h 185"/>
                <a:gd name="T56" fmla="*/ 743 w 839"/>
                <a:gd name="T57" fmla="*/ 68 h 185"/>
                <a:gd name="T58" fmla="*/ 786 w 839"/>
                <a:gd name="T59" fmla="*/ 36 h 185"/>
                <a:gd name="T60" fmla="*/ 828 w 839"/>
                <a:gd name="T61" fmla="*/ 0 h 185"/>
                <a:gd name="T62" fmla="*/ 839 w 839"/>
                <a:gd name="T63" fmla="*/ 11 h 185"/>
                <a:gd name="T64" fmla="*/ 797 w 839"/>
                <a:gd name="T65" fmla="*/ 48 h 185"/>
                <a:gd name="T66" fmla="*/ 753 w 839"/>
                <a:gd name="T67" fmla="*/ 81 h 185"/>
                <a:gd name="T68" fmla="*/ 750 w 839"/>
                <a:gd name="T69" fmla="*/ 83 h 185"/>
                <a:gd name="T70" fmla="*/ 726 w 839"/>
                <a:gd name="T71" fmla="*/ 99 h 185"/>
                <a:gd name="T72" fmla="*/ 702 w 839"/>
                <a:gd name="T73" fmla="*/ 114 h 185"/>
                <a:gd name="T74" fmla="*/ 677 w 839"/>
                <a:gd name="T75" fmla="*/ 126 h 185"/>
                <a:gd name="T76" fmla="*/ 651 w 839"/>
                <a:gd name="T77" fmla="*/ 139 h 185"/>
                <a:gd name="T78" fmla="*/ 625 w 839"/>
                <a:gd name="T79" fmla="*/ 148 h 185"/>
                <a:gd name="T80" fmla="*/ 597 w 839"/>
                <a:gd name="T81" fmla="*/ 157 h 185"/>
                <a:gd name="T82" fmla="*/ 569 w 839"/>
                <a:gd name="T83" fmla="*/ 166 h 185"/>
                <a:gd name="T84" fmla="*/ 541 w 839"/>
                <a:gd name="T85" fmla="*/ 172 h 185"/>
                <a:gd name="T86" fmla="*/ 538 w 839"/>
                <a:gd name="T87" fmla="*/ 173 h 185"/>
                <a:gd name="T88" fmla="*/ 480 w 839"/>
                <a:gd name="T89" fmla="*/ 181 h 185"/>
                <a:gd name="T90" fmla="*/ 450 w 839"/>
                <a:gd name="T91" fmla="*/ 183 h 185"/>
                <a:gd name="T92" fmla="*/ 419 w 839"/>
                <a:gd name="T93" fmla="*/ 185 h 185"/>
                <a:gd name="T94" fmla="*/ 389 w 839"/>
                <a:gd name="T95" fmla="*/ 183 h 185"/>
                <a:gd name="T96" fmla="*/ 360 w 839"/>
                <a:gd name="T97" fmla="*/ 181 h 185"/>
                <a:gd name="T98" fmla="*/ 302 w 839"/>
                <a:gd name="T99" fmla="*/ 173 h 185"/>
                <a:gd name="T100" fmla="*/ 298 w 839"/>
                <a:gd name="T101" fmla="*/ 172 h 185"/>
                <a:gd name="T102" fmla="*/ 270 w 839"/>
                <a:gd name="T103" fmla="*/ 166 h 185"/>
                <a:gd name="T104" fmla="*/ 243 w 839"/>
                <a:gd name="T105" fmla="*/ 157 h 185"/>
                <a:gd name="T106" fmla="*/ 215 w 839"/>
                <a:gd name="T107" fmla="*/ 148 h 185"/>
                <a:gd name="T108" fmla="*/ 189 w 839"/>
                <a:gd name="T109" fmla="*/ 139 h 185"/>
                <a:gd name="T110" fmla="*/ 163 w 839"/>
                <a:gd name="T111" fmla="*/ 126 h 185"/>
                <a:gd name="T112" fmla="*/ 138 w 839"/>
                <a:gd name="T113" fmla="*/ 114 h 185"/>
                <a:gd name="T114" fmla="*/ 113 w 839"/>
                <a:gd name="T115" fmla="*/ 99 h 185"/>
                <a:gd name="T116" fmla="*/ 90 w 839"/>
                <a:gd name="T117" fmla="*/ 83 h 185"/>
                <a:gd name="T118" fmla="*/ 87 w 839"/>
                <a:gd name="T119" fmla="*/ 81 h 185"/>
                <a:gd name="T120" fmla="*/ 42 w 839"/>
                <a:gd name="T121" fmla="*/ 48 h 185"/>
                <a:gd name="T122" fmla="*/ 0 w 839"/>
                <a:gd name="T123" fmla="*/ 11 h 185"/>
                <a:gd name="T124" fmla="*/ 12 w 839"/>
                <a:gd name="T12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39" h="185">
                  <a:moveTo>
                    <a:pt x="12" y="0"/>
                  </a:moveTo>
                  <a:lnTo>
                    <a:pt x="54" y="36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119" y="83"/>
                  </a:lnTo>
                  <a:lnTo>
                    <a:pt x="144" y="98"/>
                  </a:lnTo>
                  <a:lnTo>
                    <a:pt x="169" y="110"/>
                  </a:lnTo>
                  <a:lnTo>
                    <a:pt x="195" y="123"/>
                  </a:lnTo>
                  <a:lnTo>
                    <a:pt x="221" y="132"/>
                  </a:lnTo>
                  <a:lnTo>
                    <a:pt x="249" y="142"/>
                  </a:lnTo>
                  <a:lnTo>
                    <a:pt x="277" y="150"/>
                  </a:lnTo>
                  <a:lnTo>
                    <a:pt x="305" y="156"/>
                  </a:lnTo>
                  <a:lnTo>
                    <a:pt x="305" y="156"/>
                  </a:lnTo>
                  <a:lnTo>
                    <a:pt x="360" y="165"/>
                  </a:lnTo>
                  <a:lnTo>
                    <a:pt x="389" y="167"/>
                  </a:lnTo>
                  <a:lnTo>
                    <a:pt x="419" y="168"/>
                  </a:lnTo>
                  <a:lnTo>
                    <a:pt x="450" y="167"/>
                  </a:lnTo>
                  <a:lnTo>
                    <a:pt x="480" y="165"/>
                  </a:lnTo>
                  <a:lnTo>
                    <a:pt x="535" y="156"/>
                  </a:lnTo>
                  <a:lnTo>
                    <a:pt x="535" y="156"/>
                  </a:lnTo>
                  <a:lnTo>
                    <a:pt x="563" y="150"/>
                  </a:lnTo>
                  <a:lnTo>
                    <a:pt x="591" y="142"/>
                  </a:lnTo>
                  <a:lnTo>
                    <a:pt x="618" y="132"/>
                  </a:lnTo>
                  <a:lnTo>
                    <a:pt x="644" y="123"/>
                  </a:lnTo>
                  <a:lnTo>
                    <a:pt x="670" y="110"/>
                  </a:lnTo>
                  <a:lnTo>
                    <a:pt x="695" y="98"/>
                  </a:lnTo>
                  <a:lnTo>
                    <a:pt x="719" y="83"/>
                  </a:lnTo>
                  <a:lnTo>
                    <a:pt x="743" y="68"/>
                  </a:lnTo>
                  <a:lnTo>
                    <a:pt x="743" y="68"/>
                  </a:lnTo>
                  <a:lnTo>
                    <a:pt x="786" y="36"/>
                  </a:lnTo>
                  <a:lnTo>
                    <a:pt x="828" y="0"/>
                  </a:lnTo>
                  <a:lnTo>
                    <a:pt x="839" y="11"/>
                  </a:lnTo>
                  <a:lnTo>
                    <a:pt x="797" y="48"/>
                  </a:lnTo>
                  <a:lnTo>
                    <a:pt x="753" y="81"/>
                  </a:lnTo>
                  <a:lnTo>
                    <a:pt x="750" y="83"/>
                  </a:lnTo>
                  <a:lnTo>
                    <a:pt x="726" y="99"/>
                  </a:lnTo>
                  <a:lnTo>
                    <a:pt x="702" y="114"/>
                  </a:lnTo>
                  <a:lnTo>
                    <a:pt x="677" y="126"/>
                  </a:lnTo>
                  <a:lnTo>
                    <a:pt x="651" y="139"/>
                  </a:lnTo>
                  <a:lnTo>
                    <a:pt x="625" y="148"/>
                  </a:lnTo>
                  <a:lnTo>
                    <a:pt x="597" y="157"/>
                  </a:lnTo>
                  <a:lnTo>
                    <a:pt x="569" y="166"/>
                  </a:lnTo>
                  <a:lnTo>
                    <a:pt x="541" y="172"/>
                  </a:lnTo>
                  <a:lnTo>
                    <a:pt x="538" y="173"/>
                  </a:lnTo>
                  <a:lnTo>
                    <a:pt x="480" y="181"/>
                  </a:lnTo>
                  <a:lnTo>
                    <a:pt x="450" y="183"/>
                  </a:lnTo>
                  <a:lnTo>
                    <a:pt x="419" y="185"/>
                  </a:lnTo>
                  <a:lnTo>
                    <a:pt x="389" y="183"/>
                  </a:lnTo>
                  <a:lnTo>
                    <a:pt x="360" y="181"/>
                  </a:lnTo>
                  <a:lnTo>
                    <a:pt x="302" y="173"/>
                  </a:lnTo>
                  <a:lnTo>
                    <a:pt x="298" y="172"/>
                  </a:lnTo>
                  <a:lnTo>
                    <a:pt x="270" y="166"/>
                  </a:lnTo>
                  <a:lnTo>
                    <a:pt x="243" y="157"/>
                  </a:lnTo>
                  <a:lnTo>
                    <a:pt x="215" y="148"/>
                  </a:lnTo>
                  <a:lnTo>
                    <a:pt x="189" y="139"/>
                  </a:lnTo>
                  <a:lnTo>
                    <a:pt x="163" y="126"/>
                  </a:lnTo>
                  <a:lnTo>
                    <a:pt x="138" y="114"/>
                  </a:lnTo>
                  <a:lnTo>
                    <a:pt x="113" y="99"/>
                  </a:lnTo>
                  <a:lnTo>
                    <a:pt x="90" y="83"/>
                  </a:lnTo>
                  <a:lnTo>
                    <a:pt x="87" y="81"/>
                  </a:lnTo>
                  <a:lnTo>
                    <a:pt x="42" y="48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7"/>
            <p:cNvSpPr>
              <a:spLocks noChangeArrowheads="1"/>
            </p:cNvSpPr>
            <p:nvPr/>
          </p:nvSpPr>
          <p:spPr bwMode="auto">
            <a:xfrm>
              <a:off x="10982114" y="3659165"/>
              <a:ext cx="26988" cy="1095375"/>
            </a:xfrm>
            <a:prstGeom prst="rect">
              <a:avLst/>
            </a:prstGeom>
            <a:solidFill>
              <a:srgbClr val="ACCDCB"/>
            </a:solidFill>
            <a:ln w="0">
              <a:solidFill>
                <a:srgbClr val="ACCD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6074906" y="247689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8277971" y="247689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0453763" y="2439986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080283" y="432937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PIE CHART</a:t>
            </a:r>
          </a:p>
        </p:txBody>
      </p:sp>
      <p:grpSp>
        <p:nvGrpSpPr>
          <p:cNvPr id="96" name="Group 95"/>
          <p:cNvGrpSpPr/>
          <p:nvPr/>
        </p:nvGrpSpPr>
        <p:grpSpPr>
          <a:xfrm flipH="1">
            <a:off x="2631404" y="2013814"/>
            <a:ext cx="2681452" cy="582611"/>
            <a:chOff x="-3832218" y="1141415"/>
            <a:chExt cx="3538530" cy="741364"/>
          </a:xfrm>
        </p:grpSpPr>
        <p:sp>
          <p:nvSpPr>
            <p:cNvPr id="84" name="Line 6"/>
            <p:cNvSpPr>
              <a:spLocks noChangeShapeType="1"/>
            </p:cNvSpPr>
            <p:nvPr/>
          </p:nvSpPr>
          <p:spPr bwMode="auto">
            <a:xfrm>
              <a:off x="-3170234" y="1630366"/>
              <a:ext cx="133350" cy="207964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Line 7"/>
            <p:cNvSpPr>
              <a:spLocks noChangeShapeType="1"/>
            </p:cNvSpPr>
            <p:nvPr/>
          </p:nvSpPr>
          <p:spPr bwMode="auto">
            <a:xfrm flipV="1">
              <a:off x="-3036885" y="1838329"/>
              <a:ext cx="2743197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2"/>
            <p:cNvSpPr>
              <a:spLocks/>
            </p:cNvSpPr>
            <p:nvPr/>
          </p:nvSpPr>
          <p:spPr bwMode="auto">
            <a:xfrm>
              <a:off x="-3832218" y="1141415"/>
              <a:ext cx="742949" cy="741364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-3584576" y="1387476"/>
              <a:ext cx="247650" cy="249238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2024797" y="1190483"/>
            <a:ext cx="2681453" cy="582611"/>
            <a:chOff x="2482177" y="615227"/>
            <a:chExt cx="2681453" cy="582611"/>
          </a:xfrm>
        </p:grpSpPr>
        <p:sp>
          <p:nvSpPr>
            <p:cNvPr id="98" name="Line 6"/>
            <p:cNvSpPr>
              <a:spLocks noChangeShapeType="1"/>
            </p:cNvSpPr>
            <p:nvPr/>
          </p:nvSpPr>
          <p:spPr bwMode="auto">
            <a:xfrm flipH="1">
              <a:off x="4560935" y="999476"/>
              <a:ext cx="101051" cy="16343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Line 7"/>
            <p:cNvSpPr>
              <a:spLocks noChangeShapeType="1"/>
            </p:cNvSpPr>
            <p:nvPr/>
          </p:nvSpPr>
          <p:spPr bwMode="auto">
            <a:xfrm flipH="1" flipV="1">
              <a:off x="2482177" y="1162906"/>
              <a:ext cx="2078759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 flipH="1">
              <a:off x="4600633" y="615227"/>
              <a:ext cx="562997" cy="582611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FF8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 flipH="1">
              <a:off x="4788299" y="808599"/>
              <a:ext cx="187666" cy="195867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2899044" y="1230431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75%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622852" y="1970017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50%</a:t>
            </a:r>
          </a:p>
        </p:txBody>
      </p:sp>
      <p:grpSp>
        <p:nvGrpSpPr>
          <p:cNvPr id="113" name="Group 112"/>
          <p:cNvGrpSpPr/>
          <p:nvPr/>
        </p:nvGrpSpPr>
        <p:grpSpPr>
          <a:xfrm>
            <a:off x="3171479" y="3839432"/>
            <a:ext cx="2681453" cy="582611"/>
            <a:chOff x="3171479" y="3839432"/>
            <a:chExt cx="2681453" cy="582611"/>
          </a:xfrm>
        </p:grpSpPr>
        <p:sp>
          <p:nvSpPr>
            <p:cNvPr id="109" name="Line 6"/>
            <p:cNvSpPr>
              <a:spLocks noChangeShapeType="1"/>
            </p:cNvSpPr>
            <p:nvPr/>
          </p:nvSpPr>
          <p:spPr bwMode="auto">
            <a:xfrm flipH="1">
              <a:off x="5250237" y="4223681"/>
              <a:ext cx="101051" cy="163431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7"/>
            <p:cNvSpPr>
              <a:spLocks noChangeShapeType="1"/>
            </p:cNvSpPr>
            <p:nvPr/>
          </p:nvSpPr>
          <p:spPr bwMode="auto">
            <a:xfrm flipH="1" flipV="1">
              <a:off x="3171479" y="4387111"/>
              <a:ext cx="2078759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2"/>
            <p:cNvSpPr>
              <a:spLocks/>
            </p:cNvSpPr>
            <p:nvPr/>
          </p:nvSpPr>
          <p:spPr bwMode="auto">
            <a:xfrm flipH="1">
              <a:off x="5289935" y="3839432"/>
              <a:ext cx="562997" cy="582611"/>
            </a:xfrm>
            <a:custGeom>
              <a:avLst/>
              <a:gdLst>
                <a:gd name="T0" fmla="*/ 468 w 936"/>
                <a:gd name="T1" fmla="*/ 0 h 934"/>
                <a:gd name="T2" fmla="*/ 532 w 936"/>
                <a:gd name="T3" fmla="*/ 4 h 934"/>
                <a:gd name="T4" fmla="*/ 592 w 936"/>
                <a:gd name="T5" fmla="*/ 16 h 934"/>
                <a:gd name="T6" fmla="*/ 649 w 936"/>
                <a:gd name="T7" fmla="*/ 36 h 934"/>
                <a:gd name="T8" fmla="*/ 703 w 936"/>
                <a:gd name="T9" fmla="*/ 64 h 934"/>
                <a:gd name="T10" fmla="*/ 753 w 936"/>
                <a:gd name="T11" fmla="*/ 97 h 934"/>
                <a:gd name="T12" fmla="*/ 798 w 936"/>
                <a:gd name="T13" fmla="*/ 137 h 934"/>
                <a:gd name="T14" fmla="*/ 839 w 936"/>
                <a:gd name="T15" fmla="*/ 181 h 934"/>
                <a:gd name="T16" fmla="*/ 871 w 936"/>
                <a:gd name="T17" fmla="*/ 231 h 934"/>
                <a:gd name="T18" fmla="*/ 898 w 936"/>
                <a:gd name="T19" fmla="*/ 285 h 934"/>
                <a:gd name="T20" fmla="*/ 919 w 936"/>
                <a:gd name="T21" fmla="*/ 342 h 934"/>
                <a:gd name="T22" fmla="*/ 931 w 936"/>
                <a:gd name="T23" fmla="*/ 403 h 934"/>
                <a:gd name="T24" fmla="*/ 936 w 936"/>
                <a:gd name="T25" fmla="*/ 466 h 934"/>
                <a:gd name="T26" fmla="*/ 931 w 936"/>
                <a:gd name="T27" fmla="*/ 530 h 934"/>
                <a:gd name="T28" fmla="*/ 919 w 936"/>
                <a:gd name="T29" fmla="*/ 591 h 934"/>
                <a:gd name="T30" fmla="*/ 898 w 936"/>
                <a:gd name="T31" fmla="*/ 649 h 934"/>
                <a:gd name="T32" fmla="*/ 871 w 936"/>
                <a:gd name="T33" fmla="*/ 703 h 934"/>
                <a:gd name="T34" fmla="*/ 839 w 936"/>
                <a:gd name="T35" fmla="*/ 753 h 934"/>
                <a:gd name="T36" fmla="*/ 798 w 936"/>
                <a:gd name="T37" fmla="*/ 798 h 934"/>
                <a:gd name="T38" fmla="*/ 753 w 936"/>
                <a:gd name="T39" fmla="*/ 837 h 934"/>
                <a:gd name="T40" fmla="*/ 703 w 936"/>
                <a:gd name="T41" fmla="*/ 871 h 934"/>
                <a:gd name="T42" fmla="*/ 649 w 936"/>
                <a:gd name="T43" fmla="*/ 898 h 934"/>
                <a:gd name="T44" fmla="*/ 592 w 936"/>
                <a:gd name="T45" fmla="*/ 918 h 934"/>
                <a:gd name="T46" fmla="*/ 532 w 936"/>
                <a:gd name="T47" fmla="*/ 930 h 934"/>
                <a:gd name="T48" fmla="*/ 468 w 936"/>
                <a:gd name="T49" fmla="*/ 934 h 934"/>
                <a:gd name="T50" fmla="*/ 404 w 936"/>
                <a:gd name="T51" fmla="*/ 930 h 934"/>
                <a:gd name="T52" fmla="*/ 344 w 936"/>
                <a:gd name="T53" fmla="*/ 918 h 934"/>
                <a:gd name="T54" fmla="*/ 285 w 936"/>
                <a:gd name="T55" fmla="*/ 898 h 934"/>
                <a:gd name="T56" fmla="*/ 231 w 936"/>
                <a:gd name="T57" fmla="*/ 871 h 934"/>
                <a:gd name="T58" fmla="*/ 181 w 936"/>
                <a:gd name="T59" fmla="*/ 837 h 934"/>
                <a:gd name="T60" fmla="*/ 137 w 936"/>
                <a:gd name="T61" fmla="*/ 798 h 934"/>
                <a:gd name="T62" fmla="*/ 97 w 936"/>
                <a:gd name="T63" fmla="*/ 753 h 934"/>
                <a:gd name="T64" fmla="*/ 64 w 936"/>
                <a:gd name="T65" fmla="*/ 703 h 934"/>
                <a:gd name="T66" fmla="*/ 37 w 936"/>
                <a:gd name="T67" fmla="*/ 649 h 934"/>
                <a:gd name="T68" fmla="*/ 16 w 936"/>
                <a:gd name="T69" fmla="*/ 591 h 934"/>
                <a:gd name="T70" fmla="*/ 4 w 936"/>
                <a:gd name="T71" fmla="*/ 530 h 934"/>
                <a:gd name="T72" fmla="*/ 0 w 936"/>
                <a:gd name="T73" fmla="*/ 466 h 934"/>
                <a:gd name="T74" fmla="*/ 4 w 936"/>
                <a:gd name="T75" fmla="*/ 403 h 934"/>
                <a:gd name="T76" fmla="*/ 16 w 936"/>
                <a:gd name="T77" fmla="*/ 342 h 934"/>
                <a:gd name="T78" fmla="*/ 37 w 936"/>
                <a:gd name="T79" fmla="*/ 285 h 934"/>
                <a:gd name="T80" fmla="*/ 64 w 936"/>
                <a:gd name="T81" fmla="*/ 231 h 934"/>
                <a:gd name="T82" fmla="*/ 97 w 936"/>
                <a:gd name="T83" fmla="*/ 181 h 934"/>
                <a:gd name="T84" fmla="*/ 137 w 936"/>
                <a:gd name="T85" fmla="*/ 137 h 934"/>
                <a:gd name="T86" fmla="*/ 181 w 936"/>
                <a:gd name="T87" fmla="*/ 97 h 934"/>
                <a:gd name="T88" fmla="*/ 231 w 936"/>
                <a:gd name="T89" fmla="*/ 64 h 934"/>
                <a:gd name="T90" fmla="*/ 285 w 936"/>
                <a:gd name="T91" fmla="*/ 36 h 934"/>
                <a:gd name="T92" fmla="*/ 344 w 936"/>
                <a:gd name="T93" fmla="*/ 16 h 934"/>
                <a:gd name="T94" fmla="*/ 404 w 936"/>
                <a:gd name="T95" fmla="*/ 4 h 934"/>
                <a:gd name="T96" fmla="*/ 468 w 936"/>
                <a:gd name="T97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6" h="934">
                  <a:moveTo>
                    <a:pt x="468" y="0"/>
                  </a:moveTo>
                  <a:lnTo>
                    <a:pt x="532" y="4"/>
                  </a:lnTo>
                  <a:lnTo>
                    <a:pt x="592" y="16"/>
                  </a:lnTo>
                  <a:lnTo>
                    <a:pt x="649" y="36"/>
                  </a:lnTo>
                  <a:lnTo>
                    <a:pt x="703" y="64"/>
                  </a:lnTo>
                  <a:lnTo>
                    <a:pt x="753" y="97"/>
                  </a:lnTo>
                  <a:lnTo>
                    <a:pt x="798" y="137"/>
                  </a:lnTo>
                  <a:lnTo>
                    <a:pt x="839" y="181"/>
                  </a:lnTo>
                  <a:lnTo>
                    <a:pt x="871" y="231"/>
                  </a:lnTo>
                  <a:lnTo>
                    <a:pt x="898" y="285"/>
                  </a:lnTo>
                  <a:lnTo>
                    <a:pt x="919" y="342"/>
                  </a:lnTo>
                  <a:lnTo>
                    <a:pt x="931" y="403"/>
                  </a:lnTo>
                  <a:lnTo>
                    <a:pt x="936" y="466"/>
                  </a:lnTo>
                  <a:lnTo>
                    <a:pt x="931" y="530"/>
                  </a:lnTo>
                  <a:lnTo>
                    <a:pt x="919" y="591"/>
                  </a:lnTo>
                  <a:lnTo>
                    <a:pt x="898" y="649"/>
                  </a:lnTo>
                  <a:lnTo>
                    <a:pt x="871" y="703"/>
                  </a:lnTo>
                  <a:lnTo>
                    <a:pt x="839" y="753"/>
                  </a:lnTo>
                  <a:lnTo>
                    <a:pt x="798" y="798"/>
                  </a:lnTo>
                  <a:lnTo>
                    <a:pt x="753" y="837"/>
                  </a:lnTo>
                  <a:lnTo>
                    <a:pt x="703" y="871"/>
                  </a:lnTo>
                  <a:lnTo>
                    <a:pt x="649" y="898"/>
                  </a:lnTo>
                  <a:lnTo>
                    <a:pt x="592" y="918"/>
                  </a:lnTo>
                  <a:lnTo>
                    <a:pt x="532" y="930"/>
                  </a:lnTo>
                  <a:lnTo>
                    <a:pt x="468" y="934"/>
                  </a:lnTo>
                  <a:lnTo>
                    <a:pt x="404" y="930"/>
                  </a:lnTo>
                  <a:lnTo>
                    <a:pt x="344" y="918"/>
                  </a:lnTo>
                  <a:lnTo>
                    <a:pt x="285" y="898"/>
                  </a:lnTo>
                  <a:lnTo>
                    <a:pt x="231" y="871"/>
                  </a:lnTo>
                  <a:lnTo>
                    <a:pt x="181" y="837"/>
                  </a:lnTo>
                  <a:lnTo>
                    <a:pt x="137" y="798"/>
                  </a:lnTo>
                  <a:lnTo>
                    <a:pt x="97" y="753"/>
                  </a:lnTo>
                  <a:lnTo>
                    <a:pt x="64" y="703"/>
                  </a:lnTo>
                  <a:lnTo>
                    <a:pt x="37" y="649"/>
                  </a:lnTo>
                  <a:lnTo>
                    <a:pt x="16" y="591"/>
                  </a:lnTo>
                  <a:lnTo>
                    <a:pt x="4" y="530"/>
                  </a:lnTo>
                  <a:lnTo>
                    <a:pt x="0" y="466"/>
                  </a:lnTo>
                  <a:lnTo>
                    <a:pt x="4" y="403"/>
                  </a:lnTo>
                  <a:lnTo>
                    <a:pt x="16" y="342"/>
                  </a:lnTo>
                  <a:lnTo>
                    <a:pt x="37" y="285"/>
                  </a:lnTo>
                  <a:lnTo>
                    <a:pt x="64" y="231"/>
                  </a:lnTo>
                  <a:lnTo>
                    <a:pt x="97" y="181"/>
                  </a:lnTo>
                  <a:lnTo>
                    <a:pt x="137" y="137"/>
                  </a:lnTo>
                  <a:lnTo>
                    <a:pt x="181" y="97"/>
                  </a:lnTo>
                  <a:lnTo>
                    <a:pt x="231" y="64"/>
                  </a:lnTo>
                  <a:lnTo>
                    <a:pt x="285" y="36"/>
                  </a:lnTo>
                  <a:lnTo>
                    <a:pt x="344" y="16"/>
                  </a:lnTo>
                  <a:lnTo>
                    <a:pt x="404" y="4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3"/>
            <p:cNvSpPr>
              <a:spLocks/>
            </p:cNvSpPr>
            <p:nvPr/>
          </p:nvSpPr>
          <p:spPr bwMode="auto">
            <a:xfrm flipH="1">
              <a:off x="5477601" y="4032804"/>
              <a:ext cx="187666" cy="195867"/>
            </a:xfrm>
            <a:custGeom>
              <a:avLst/>
              <a:gdLst>
                <a:gd name="T0" fmla="*/ 156 w 312"/>
                <a:gd name="T1" fmla="*/ 0 h 312"/>
                <a:gd name="T2" fmla="*/ 191 w 312"/>
                <a:gd name="T3" fmla="*/ 4 h 312"/>
                <a:gd name="T4" fmla="*/ 224 w 312"/>
                <a:gd name="T5" fmla="*/ 16 h 312"/>
                <a:gd name="T6" fmla="*/ 253 w 312"/>
                <a:gd name="T7" fmla="*/ 34 h 312"/>
                <a:gd name="T8" fmla="*/ 278 w 312"/>
                <a:gd name="T9" fmla="*/ 58 h 312"/>
                <a:gd name="T10" fmla="*/ 295 w 312"/>
                <a:gd name="T11" fmla="*/ 88 h 312"/>
                <a:gd name="T12" fmla="*/ 308 w 312"/>
                <a:gd name="T13" fmla="*/ 120 h 312"/>
                <a:gd name="T14" fmla="*/ 312 w 312"/>
                <a:gd name="T15" fmla="*/ 155 h 312"/>
                <a:gd name="T16" fmla="*/ 308 w 312"/>
                <a:gd name="T17" fmla="*/ 192 h 312"/>
                <a:gd name="T18" fmla="*/ 295 w 312"/>
                <a:gd name="T19" fmla="*/ 224 h 312"/>
                <a:gd name="T20" fmla="*/ 278 w 312"/>
                <a:gd name="T21" fmla="*/ 254 h 312"/>
                <a:gd name="T22" fmla="*/ 253 w 312"/>
                <a:gd name="T23" fmla="*/ 277 h 312"/>
                <a:gd name="T24" fmla="*/ 224 w 312"/>
                <a:gd name="T25" fmla="*/ 296 h 312"/>
                <a:gd name="T26" fmla="*/ 191 w 312"/>
                <a:gd name="T27" fmla="*/ 308 h 312"/>
                <a:gd name="T28" fmla="*/ 156 w 312"/>
                <a:gd name="T29" fmla="*/ 312 h 312"/>
                <a:gd name="T30" fmla="*/ 120 w 312"/>
                <a:gd name="T31" fmla="*/ 308 h 312"/>
                <a:gd name="T32" fmla="*/ 87 w 312"/>
                <a:gd name="T33" fmla="*/ 296 h 312"/>
                <a:gd name="T34" fmla="*/ 59 w 312"/>
                <a:gd name="T35" fmla="*/ 277 h 312"/>
                <a:gd name="T36" fmla="*/ 34 w 312"/>
                <a:gd name="T37" fmla="*/ 254 h 312"/>
                <a:gd name="T38" fmla="*/ 15 w 312"/>
                <a:gd name="T39" fmla="*/ 224 h 312"/>
                <a:gd name="T40" fmla="*/ 5 w 312"/>
                <a:gd name="T41" fmla="*/ 192 h 312"/>
                <a:gd name="T42" fmla="*/ 0 w 312"/>
                <a:gd name="T43" fmla="*/ 155 h 312"/>
                <a:gd name="T44" fmla="*/ 5 w 312"/>
                <a:gd name="T45" fmla="*/ 120 h 312"/>
                <a:gd name="T46" fmla="*/ 15 w 312"/>
                <a:gd name="T47" fmla="*/ 88 h 312"/>
                <a:gd name="T48" fmla="*/ 34 w 312"/>
                <a:gd name="T49" fmla="*/ 58 h 312"/>
                <a:gd name="T50" fmla="*/ 59 w 312"/>
                <a:gd name="T51" fmla="*/ 34 h 312"/>
                <a:gd name="T52" fmla="*/ 87 w 312"/>
                <a:gd name="T53" fmla="*/ 16 h 312"/>
                <a:gd name="T54" fmla="*/ 120 w 312"/>
                <a:gd name="T55" fmla="*/ 4 h 312"/>
                <a:gd name="T56" fmla="*/ 156 w 312"/>
                <a:gd name="T5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2" h="312">
                  <a:moveTo>
                    <a:pt x="156" y="0"/>
                  </a:moveTo>
                  <a:lnTo>
                    <a:pt x="191" y="4"/>
                  </a:lnTo>
                  <a:lnTo>
                    <a:pt x="224" y="16"/>
                  </a:lnTo>
                  <a:lnTo>
                    <a:pt x="253" y="34"/>
                  </a:lnTo>
                  <a:lnTo>
                    <a:pt x="278" y="58"/>
                  </a:lnTo>
                  <a:lnTo>
                    <a:pt x="295" y="88"/>
                  </a:lnTo>
                  <a:lnTo>
                    <a:pt x="308" y="120"/>
                  </a:lnTo>
                  <a:lnTo>
                    <a:pt x="312" y="155"/>
                  </a:lnTo>
                  <a:lnTo>
                    <a:pt x="308" y="192"/>
                  </a:lnTo>
                  <a:lnTo>
                    <a:pt x="295" y="224"/>
                  </a:lnTo>
                  <a:lnTo>
                    <a:pt x="278" y="254"/>
                  </a:lnTo>
                  <a:lnTo>
                    <a:pt x="253" y="277"/>
                  </a:lnTo>
                  <a:lnTo>
                    <a:pt x="224" y="296"/>
                  </a:lnTo>
                  <a:lnTo>
                    <a:pt x="191" y="308"/>
                  </a:lnTo>
                  <a:lnTo>
                    <a:pt x="156" y="312"/>
                  </a:lnTo>
                  <a:lnTo>
                    <a:pt x="120" y="308"/>
                  </a:lnTo>
                  <a:lnTo>
                    <a:pt x="87" y="296"/>
                  </a:lnTo>
                  <a:lnTo>
                    <a:pt x="59" y="277"/>
                  </a:lnTo>
                  <a:lnTo>
                    <a:pt x="34" y="254"/>
                  </a:lnTo>
                  <a:lnTo>
                    <a:pt x="15" y="224"/>
                  </a:lnTo>
                  <a:lnTo>
                    <a:pt x="5" y="192"/>
                  </a:lnTo>
                  <a:lnTo>
                    <a:pt x="0" y="155"/>
                  </a:lnTo>
                  <a:lnTo>
                    <a:pt x="5" y="120"/>
                  </a:lnTo>
                  <a:lnTo>
                    <a:pt x="15" y="88"/>
                  </a:lnTo>
                  <a:lnTo>
                    <a:pt x="34" y="58"/>
                  </a:lnTo>
                  <a:lnTo>
                    <a:pt x="59" y="34"/>
                  </a:lnTo>
                  <a:lnTo>
                    <a:pt x="87" y="16"/>
                  </a:lnTo>
                  <a:lnTo>
                    <a:pt x="120" y="4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4027361" y="3898823"/>
            <a:ext cx="1110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60%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4937530" y="4788823"/>
            <a:ext cx="67625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Click here to add your own text and edit me. </a:t>
            </a:r>
          </a:p>
        </p:txBody>
      </p:sp>
    </p:spTree>
    <p:extLst>
      <p:ext uri="{BB962C8B-B14F-4D97-AF65-F5344CB8AC3E}">
        <p14:creationId xmlns:p14="http://schemas.microsoft.com/office/powerpoint/2010/main" val="1435932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317183" y="1425157"/>
            <a:ext cx="5285687" cy="4260351"/>
            <a:chOff x="2743200" y="808038"/>
            <a:chExt cx="6697663" cy="5249862"/>
          </a:xfrm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6294438" y="1411288"/>
              <a:ext cx="2865438" cy="479425"/>
            </a:xfrm>
            <a:custGeom>
              <a:avLst/>
              <a:gdLst>
                <a:gd name="T0" fmla="*/ 0 w 1805"/>
                <a:gd name="T1" fmla="*/ 0 h 302"/>
                <a:gd name="T2" fmla="*/ 93 w 1805"/>
                <a:gd name="T3" fmla="*/ 12 h 302"/>
                <a:gd name="T4" fmla="*/ 185 w 1805"/>
                <a:gd name="T5" fmla="*/ 31 h 302"/>
                <a:gd name="T6" fmla="*/ 274 w 1805"/>
                <a:gd name="T7" fmla="*/ 57 h 302"/>
                <a:gd name="T8" fmla="*/ 361 w 1805"/>
                <a:gd name="T9" fmla="*/ 89 h 302"/>
                <a:gd name="T10" fmla="*/ 446 w 1805"/>
                <a:gd name="T11" fmla="*/ 127 h 302"/>
                <a:gd name="T12" fmla="*/ 527 w 1805"/>
                <a:gd name="T13" fmla="*/ 172 h 302"/>
                <a:gd name="T14" fmla="*/ 606 w 1805"/>
                <a:gd name="T15" fmla="*/ 222 h 302"/>
                <a:gd name="T16" fmla="*/ 680 w 1805"/>
                <a:gd name="T17" fmla="*/ 278 h 302"/>
                <a:gd name="T18" fmla="*/ 950 w 1805"/>
                <a:gd name="T19" fmla="*/ 9 h 302"/>
                <a:gd name="T20" fmla="*/ 950 w 1805"/>
                <a:gd name="T21" fmla="*/ 9 h 302"/>
                <a:gd name="T22" fmla="*/ 950 w 1805"/>
                <a:gd name="T23" fmla="*/ 7 h 302"/>
                <a:gd name="T24" fmla="*/ 1805 w 1805"/>
                <a:gd name="T25" fmla="*/ 7 h 302"/>
                <a:gd name="T26" fmla="*/ 1805 w 1805"/>
                <a:gd name="T27" fmla="*/ 26 h 302"/>
                <a:gd name="T28" fmla="*/ 960 w 1805"/>
                <a:gd name="T29" fmla="*/ 26 h 302"/>
                <a:gd name="T30" fmla="*/ 685 w 1805"/>
                <a:gd name="T31" fmla="*/ 302 h 302"/>
                <a:gd name="T32" fmla="*/ 678 w 1805"/>
                <a:gd name="T33" fmla="*/ 296 h 302"/>
                <a:gd name="T34" fmla="*/ 678 w 1805"/>
                <a:gd name="T35" fmla="*/ 296 h 302"/>
                <a:gd name="T36" fmla="*/ 605 w 1805"/>
                <a:gd name="T37" fmla="*/ 241 h 302"/>
                <a:gd name="T38" fmla="*/ 528 w 1805"/>
                <a:gd name="T39" fmla="*/ 190 h 302"/>
                <a:gd name="T40" fmla="*/ 447 w 1805"/>
                <a:gd name="T41" fmla="*/ 146 h 302"/>
                <a:gd name="T42" fmla="*/ 364 w 1805"/>
                <a:gd name="T43" fmla="*/ 107 h 302"/>
                <a:gd name="T44" fmla="*/ 277 w 1805"/>
                <a:gd name="T45" fmla="*/ 75 h 302"/>
                <a:gd name="T46" fmla="*/ 187 w 1805"/>
                <a:gd name="T47" fmla="*/ 48 h 302"/>
                <a:gd name="T48" fmla="*/ 95 w 1805"/>
                <a:gd name="T49" fmla="*/ 29 h 302"/>
                <a:gd name="T50" fmla="*/ 0 w 1805"/>
                <a:gd name="T51" fmla="*/ 14 h 302"/>
                <a:gd name="T52" fmla="*/ 0 w 1805"/>
                <a:gd name="T5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5" h="302">
                  <a:moveTo>
                    <a:pt x="0" y="0"/>
                  </a:moveTo>
                  <a:lnTo>
                    <a:pt x="93" y="12"/>
                  </a:lnTo>
                  <a:lnTo>
                    <a:pt x="185" y="31"/>
                  </a:lnTo>
                  <a:lnTo>
                    <a:pt x="274" y="57"/>
                  </a:lnTo>
                  <a:lnTo>
                    <a:pt x="361" y="89"/>
                  </a:lnTo>
                  <a:lnTo>
                    <a:pt x="446" y="127"/>
                  </a:lnTo>
                  <a:lnTo>
                    <a:pt x="527" y="172"/>
                  </a:lnTo>
                  <a:lnTo>
                    <a:pt x="606" y="222"/>
                  </a:lnTo>
                  <a:lnTo>
                    <a:pt x="680" y="278"/>
                  </a:lnTo>
                  <a:lnTo>
                    <a:pt x="950" y="9"/>
                  </a:lnTo>
                  <a:lnTo>
                    <a:pt x="950" y="9"/>
                  </a:lnTo>
                  <a:lnTo>
                    <a:pt x="950" y="7"/>
                  </a:lnTo>
                  <a:lnTo>
                    <a:pt x="1805" y="7"/>
                  </a:lnTo>
                  <a:lnTo>
                    <a:pt x="1805" y="26"/>
                  </a:lnTo>
                  <a:lnTo>
                    <a:pt x="960" y="26"/>
                  </a:lnTo>
                  <a:lnTo>
                    <a:pt x="685" y="302"/>
                  </a:lnTo>
                  <a:lnTo>
                    <a:pt x="678" y="296"/>
                  </a:lnTo>
                  <a:lnTo>
                    <a:pt x="678" y="296"/>
                  </a:lnTo>
                  <a:lnTo>
                    <a:pt x="605" y="241"/>
                  </a:lnTo>
                  <a:lnTo>
                    <a:pt x="528" y="190"/>
                  </a:lnTo>
                  <a:lnTo>
                    <a:pt x="447" y="146"/>
                  </a:lnTo>
                  <a:lnTo>
                    <a:pt x="364" y="107"/>
                  </a:lnTo>
                  <a:lnTo>
                    <a:pt x="277" y="75"/>
                  </a:lnTo>
                  <a:lnTo>
                    <a:pt x="187" y="48"/>
                  </a:lnTo>
                  <a:lnTo>
                    <a:pt x="95" y="29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3028950" y="4984750"/>
              <a:ext cx="2865438" cy="479425"/>
            </a:xfrm>
            <a:custGeom>
              <a:avLst/>
              <a:gdLst>
                <a:gd name="T0" fmla="*/ 1120 w 1805"/>
                <a:gd name="T1" fmla="*/ 0 h 302"/>
                <a:gd name="T2" fmla="*/ 1128 w 1805"/>
                <a:gd name="T3" fmla="*/ 6 h 302"/>
                <a:gd name="T4" fmla="*/ 1128 w 1805"/>
                <a:gd name="T5" fmla="*/ 6 h 302"/>
                <a:gd name="T6" fmla="*/ 1201 w 1805"/>
                <a:gd name="T7" fmla="*/ 61 h 302"/>
                <a:gd name="T8" fmla="*/ 1278 w 1805"/>
                <a:gd name="T9" fmla="*/ 111 h 302"/>
                <a:gd name="T10" fmla="*/ 1359 w 1805"/>
                <a:gd name="T11" fmla="*/ 156 h 302"/>
                <a:gd name="T12" fmla="*/ 1442 w 1805"/>
                <a:gd name="T13" fmla="*/ 195 h 302"/>
                <a:gd name="T14" fmla="*/ 1529 w 1805"/>
                <a:gd name="T15" fmla="*/ 228 h 302"/>
                <a:gd name="T16" fmla="*/ 1618 w 1805"/>
                <a:gd name="T17" fmla="*/ 255 h 302"/>
                <a:gd name="T18" fmla="*/ 1711 w 1805"/>
                <a:gd name="T19" fmla="*/ 274 h 302"/>
                <a:gd name="T20" fmla="*/ 1805 w 1805"/>
                <a:gd name="T21" fmla="*/ 287 h 302"/>
                <a:gd name="T22" fmla="*/ 1805 w 1805"/>
                <a:gd name="T23" fmla="*/ 302 h 302"/>
                <a:gd name="T24" fmla="*/ 1713 w 1805"/>
                <a:gd name="T25" fmla="*/ 289 h 302"/>
                <a:gd name="T26" fmla="*/ 1621 w 1805"/>
                <a:gd name="T27" fmla="*/ 270 h 302"/>
                <a:gd name="T28" fmla="*/ 1531 w 1805"/>
                <a:gd name="T29" fmla="*/ 245 h 302"/>
                <a:gd name="T30" fmla="*/ 1444 w 1805"/>
                <a:gd name="T31" fmla="*/ 213 h 302"/>
                <a:gd name="T32" fmla="*/ 1360 w 1805"/>
                <a:gd name="T33" fmla="*/ 175 h 302"/>
                <a:gd name="T34" fmla="*/ 1279 w 1805"/>
                <a:gd name="T35" fmla="*/ 131 h 302"/>
                <a:gd name="T36" fmla="*/ 1200 w 1805"/>
                <a:gd name="T37" fmla="*/ 79 h 302"/>
                <a:gd name="T38" fmla="*/ 1126 w 1805"/>
                <a:gd name="T39" fmla="*/ 23 h 302"/>
                <a:gd name="T40" fmla="*/ 856 w 1805"/>
                <a:gd name="T41" fmla="*/ 293 h 302"/>
                <a:gd name="T42" fmla="*/ 856 w 1805"/>
                <a:gd name="T43" fmla="*/ 292 h 302"/>
                <a:gd name="T44" fmla="*/ 856 w 1805"/>
                <a:gd name="T45" fmla="*/ 296 h 302"/>
                <a:gd name="T46" fmla="*/ 0 w 1805"/>
                <a:gd name="T47" fmla="*/ 296 h 302"/>
                <a:gd name="T48" fmla="*/ 0 w 1805"/>
                <a:gd name="T49" fmla="*/ 275 h 302"/>
                <a:gd name="T50" fmla="*/ 845 w 1805"/>
                <a:gd name="T51" fmla="*/ 275 h 302"/>
                <a:gd name="T52" fmla="*/ 1120 w 1805"/>
                <a:gd name="T5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05" h="302">
                  <a:moveTo>
                    <a:pt x="1120" y="0"/>
                  </a:moveTo>
                  <a:lnTo>
                    <a:pt x="1128" y="6"/>
                  </a:lnTo>
                  <a:lnTo>
                    <a:pt x="1128" y="6"/>
                  </a:lnTo>
                  <a:lnTo>
                    <a:pt x="1201" y="61"/>
                  </a:lnTo>
                  <a:lnTo>
                    <a:pt x="1278" y="111"/>
                  </a:lnTo>
                  <a:lnTo>
                    <a:pt x="1359" y="156"/>
                  </a:lnTo>
                  <a:lnTo>
                    <a:pt x="1442" y="195"/>
                  </a:lnTo>
                  <a:lnTo>
                    <a:pt x="1529" y="228"/>
                  </a:lnTo>
                  <a:lnTo>
                    <a:pt x="1618" y="255"/>
                  </a:lnTo>
                  <a:lnTo>
                    <a:pt x="1711" y="274"/>
                  </a:lnTo>
                  <a:lnTo>
                    <a:pt x="1805" y="287"/>
                  </a:lnTo>
                  <a:lnTo>
                    <a:pt x="1805" y="302"/>
                  </a:lnTo>
                  <a:lnTo>
                    <a:pt x="1713" y="289"/>
                  </a:lnTo>
                  <a:lnTo>
                    <a:pt x="1621" y="270"/>
                  </a:lnTo>
                  <a:lnTo>
                    <a:pt x="1531" y="245"/>
                  </a:lnTo>
                  <a:lnTo>
                    <a:pt x="1444" y="213"/>
                  </a:lnTo>
                  <a:lnTo>
                    <a:pt x="1360" y="175"/>
                  </a:lnTo>
                  <a:lnTo>
                    <a:pt x="1279" y="131"/>
                  </a:lnTo>
                  <a:lnTo>
                    <a:pt x="1200" y="79"/>
                  </a:lnTo>
                  <a:lnTo>
                    <a:pt x="1126" y="23"/>
                  </a:lnTo>
                  <a:lnTo>
                    <a:pt x="856" y="293"/>
                  </a:lnTo>
                  <a:lnTo>
                    <a:pt x="856" y="292"/>
                  </a:lnTo>
                  <a:lnTo>
                    <a:pt x="856" y="296"/>
                  </a:lnTo>
                  <a:lnTo>
                    <a:pt x="0" y="296"/>
                  </a:lnTo>
                  <a:lnTo>
                    <a:pt x="0" y="275"/>
                  </a:lnTo>
                  <a:lnTo>
                    <a:pt x="845" y="275"/>
                  </a:lnTo>
                  <a:lnTo>
                    <a:pt x="1120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7650163" y="2146300"/>
              <a:ext cx="1073150" cy="1106488"/>
            </a:xfrm>
            <a:custGeom>
              <a:avLst/>
              <a:gdLst>
                <a:gd name="T0" fmla="*/ 12 w 676"/>
                <a:gd name="T1" fmla="*/ 0 h 697"/>
                <a:gd name="T2" fmla="*/ 69 w 676"/>
                <a:gd name="T3" fmla="*/ 74 h 697"/>
                <a:gd name="T4" fmla="*/ 121 w 676"/>
                <a:gd name="T5" fmla="*/ 152 h 697"/>
                <a:gd name="T6" fmla="*/ 165 w 676"/>
                <a:gd name="T7" fmla="*/ 234 h 697"/>
                <a:gd name="T8" fmla="*/ 204 w 676"/>
                <a:gd name="T9" fmla="*/ 318 h 697"/>
                <a:gd name="T10" fmla="*/ 237 w 676"/>
                <a:gd name="T11" fmla="*/ 405 h 697"/>
                <a:gd name="T12" fmla="*/ 263 w 676"/>
                <a:gd name="T13" fmla="*/ 494 h 697"/>
                <a:gd name="T14" fmla="*/ 283 w 676"/>
                <a:gd name="T15" fmla="*/ 585 h 697"/>
                <a:gd name="T16" fmla="*/ 296 w 676"/>
                <a:gd name="T17" fmla="*/ 678 h 697"/>
                <a:gd name="T18" fmla="*/ 676 w 676"/>
                <a:gd name="T19" fmla="*/ 678 h 697"/>
                <a:gd name="T20" fmla="*/ 676 w 676"/>
                <a:gd name="T21" fmla="*/ 697 h 697"/>
                <a:gd name="T22" fmla="*/ 282 w 676"/>
                <a:gd name="T23" fmla="*/ 697 h 697"/>
                <a:gd name="T24" fmla="*/ 282 w 676"/>
                <a:gd name="T25" fmla="*/ 688 h 697"/>
                <a:gd name="T26" fmla="*/ 282 w 676"/>
                <a:gd name="T27" fmla="*/ 688 h 697"/>
                <a:gd name="T28" fmla="*/ 269 w 676"/>
                <a:gd name="T29" fmla="*/ 594 h 697"/>
                <a:gd name="T30" fmla="*/ 249 w 676"/>
                <a:gd name="T31" fmla="*/ 501 h 697"/>
                <a:gd name="T32" fmla="*/ 223 w 676"/>
                <a:gd name="T33" fmla="*/ 410 h 697"/>
                <a:gd name="T34" fmla="*/ 190 w 676"/>
                <a:gd name="T35" fmla="*/ 325 h 697"/>
                <a:gd name="T36" fmla="*/ 151 w 676"/>
                <a:gd name="T37" fmla="*/ 240 h 697"/>
                <a:gd name="T38" fmla="*/ 106 w 676"/>
                <a:gd name="T39" fmla="*/ 160 h 697"/>
                <a:gd name="T40" fmla="*/ 57 w 676"/>
                <a:gd name="T41" fmla="*/ 84 h 697"/>
                <a:gd name="T42" fmla="*/ 0 w 676"/>
                <a:gd name="T43" fmla="*/ 11 h 697"/>
                <a:gd name="T44" fmla="*/ 12 w 676"/>
                <a:gd name="T45" fmla="*/ 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6" h="697">
                  <a:moveTo>
                    <a:pt x="12" y="0"/>
                  </a:moveTo>
                  <a:lnTo>
                    <a:pt x="69" y="74"/>
                  </a:lnTo>
                  <a:lnTo>
                    <a:pt x="121" y="152"/>
                  </a:lnTo>
                  <a:lnTo>
                    <a:pt x="165" y="234"/>
                  </a:lnTo>
                  <a:lnTo>
                    <a:pt x="204" y="318"/>
                  </a:lnTo>
                  <a:lnTo>
                    <a:pt x="237" y="405"/>
                  </a:lnTo>
                  <a:lnTo>
                    <a:pt x="263" y="494"/>
                  </a:lnTo>
                  <a:lnTo>
                    <a:pt x="283" y="585"/>
                  </a:lnTo>
                  <a:lnTo>
                    <a:pt x="296" y="678"/>
                  </a:lnTo>
                  <a:lnTo>
                    <a:pt x="676" y="678"/>
                  </a:lnTo>
                  <a:lnTo>
                    <a:pt x="676" y="697"/>
                  </a:lnTo>
                  <a:lnTo>
                    <a:pt x="282" y="697"/>
                  </a:lnTo>
                  <a:lnTo>
                    <a:pt x="282" y="688"/>
                  </a:lnTo>
                  <a:lnTo>
                    <a:pt x="282" y="688"/>
                  </a:lnTo>
                  <a:lnTo>
                    <a:pt x="269" y="594"/>
                  </a:lnTo>
                  <a:lnTo>
                    <a:pt x="249" y="501"/>
                  </a:lnTo>
                  <a:lnTo>
                    <a:pt x="223" y="410"/>
                  </a:lnTo>
                  <a:lnTo>
                    <a:pt x="190" y="325"/>
                  </a:lnTo>
                  <a:lnTo>
                    <a:pt x="151" y="240"/>
                  </a:lnTo>
                  <a:lnTo>
                    <a:pt x="106" y="160"/>
                  </a:lnTo>
                  <a:lnTo>
                    <a:pt x="57" y="84"/>
                  </a:lnTo>
                  <a:lnTo>
                    <a:pt x="0" y="1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2680FF"/>
            </a:solidFill>
            <a:ln w="0">
              <a:solidFill>
                <a:srgbClr val="26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4803775" y="808038"/>
              <a:ext cx="1108075" cy="1073150"/>
            </a:xfrm>
            <a:custGeom>
              <a:avLst/>
              <a:gdLst>
                <a:gd name="T0" fmla="*/ 678 w 698"/>
                <a:gd name="T1" fmla="*/ 0 h 676"/>
                <a:gd name="T2" fmla="*/ 698 w 698"/>
                <a:gd name="T3" fmla="*/ 0 h 676"/>
                <a:gd name="T4" fmla="*/ 698 w 698"/>
                <a:gd name="T5" fmla="*/ 394 h 676"/>
                <a:gd name="T6" fmla="*/ 687 w 698"/>
                <a:gd name="T7" fmla="*/ 394 h 676"/>
                <a:gd name="T8" fmla="*/ 687 w 698"/>
                <a:gd name="T9" fmla="*/ 394 h 676"/>
                <a:gd name="T10" fmla="*/ 593 w 698"/>
                <a:gd name="T11" fmla="*/ 409 h 676"/>
                <a:gd name="T12" fmla="*/ 500 w 698"/>
                <a:gd name="T13" fmla="*/ 428 h 676"/>
                <a:gd name="T14" fmla="*/ 411 w 698"/>
                <a:gd name="T15" fmla="*/ 455 h 676"/>
                <a:gd name="T16" fmla="*/ 324 w 698"/>
                <a:gd name="T17" fmla="*/ 487 h 676"/>
                <a:gd name="T18" fmla="*/ 241 w 698"/>
                <a:gd name="T19" fmla="*/ 526 h 676"/>
                <a:gd name="T20" fmla="*/ 160 w 698"/>
                <a:gd name="T21" fmla="*/ 570 h 676"/>
                <a:gd name="T22" fmla="*/ 83 w 698"/>
                <a:gd name="T23" fmla="*/ 621 h 676"/>
                <a:gd name="T24" fmla="*/ 10 w 698"/>
                <a:gd name="T25" fmla="*/ 676 h 676"/>
                <a:gd name="T26" fmla="*/ 0 w 698"/>
                <a:gd name="T27" fmla="*/ 665 h 676"/>
                <a:gd name="T28" fmla="*/ 74 w 698"/>
                <a:gd name="T29" fmla="*/ 608 h 676"/>
                <a:gd name="T30" fmla="*/ 152 w 698"/>
                <a:gd name="T31" fmla="*/ 557 h 676"/>
                <a:gd name="T32" fmla="*/ 234 w 698"/>
                <a:gd name="T33" fmla="*/ 512 h 676"/>
                <a:gd name="T34" fmla="*/ 317 w 698"/>
                <a:gd name="T35" fmla="*/ 473 h 676"/>
                <a:gd name="T36" fmla="*/ 404 w 698"/>
                <a:gd name="T37" fmla="*/ 441 h 676"/>
                <a:gd name="T38" fmla="*/ 494 w 698"/>
                <a:gd name="T39" fmla="*/ 414 h 676"/>
                <a:gd name="T40" fmla="*/ 585 w 698"/>
                <a:gd name="T41" fmla="*/ 394 h 676"/>
                <a:gd name="T42" fmla="*/ 678 w 698"/>
                <a:gd name="T43" fmla="*/ 380 h 676"/>
                <a:gd name="T44" fmla="*/ 678 w 698"/>
                <a:gd name="T45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8" h="676">
                  <a:moveTo>
                    <a:pt x="678" y="0"/>
                  </a:moveTo>
                  <a:lnTo>
                    <a:pt x="698" y="0"/>
                  </a:lnTo>
                  <a:lnTo>
                    <a:pt x="698" y="394"/>
                  </a:lnTo>
                  <a:lnTo>
                    <a:pt x="687" y="394"/>
                  </a:lnTo>
                  <a:lnTo>
                    <a:pt x="687" y="394"/>
                  </a:lnTo>
                  <a:lnTo>
                    <a:pt x="593" y="409"/>
                  </a:lnTo>
                  <a:lnTo>
                    <a:pt x="500" y="428"/>
                  </a:lnTo>
                  <a:lnTo>
                    <a:pt x="411" y="455"/>
                  </a:lnTo>
                  <a:lnTo>
                    <a:pt x="324" y="487"/>
                  </a:lnTo>
                  <a:lnTo>
                    <a:pt x="241" y="526"/>
                  </a:lnTo>
                  <a:lnTo>
                    <a:pt x="160" y="570"/>
                  </a:lnTo>
                  <a:lnTo>
                    <a:pt x="83" y="621"/>
                  </a:lnTo>
                  <a:lnTo>
                    <a:pt x="10" y="676"/>
                  </a:lnTo>
                  <a:lnTo>
                    <a:pt x="0" y="665"/>
                  </a:lnTo>
                  <a:lnTo>
                    <a:pt x="74" y="608"/>
                  </a:lnTo>
                  <a:lnTo>
                    <a:pt x="152" y="557"/>
                  </a:lnTo>
                  <a:lnTo>
                    <a:pt x="234" y="512"/>
                  </a:lnTo>
                  <a:lnTo>
                    <a:pt x="317" y="473"/>
                  </a:lnTo>
                  <a:lnTo>
                    <a:pt x="404" y="441"/>
                  </a:lnTo>
                  <a:lnTo>
                    <a:pt x="494" y="414"/>
                  </a:lnTo>
                  <a:lnTo>
                    <a:pt x="585" y="394"/>
                  </a:lnTo>
                  <a:lnTo>
                    <a:pt x="678" y="380"/>
                  </a:lnTo>
                  <a:lnTo>
                    <a:pt x="678" y="0"/>
                  </a:lnTo>
                  <a:close/>
                </a:path>
              </a:pathLst>
            </a:custGeom>
            <a:solidFill>
              <a:srgbClr val="E6E6E6"/>
            </a:solidFill>
            <a:ln w="0">
              <a:solidFill>
                <a:srgbClr val="E6E6E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2743200" y="1704975"/>
              <a:ext cx="1806575" cy="1533525"/>
            </a:xfrm>
            <a:custGeom>
              <a:avLst/>
              <a:gdLst>
                <a:gd name="T0" fmla="*/ 0 w 1138"/>
                <a:gd name="T1" fmla="*/ 0 h 966"/>
                <a:gd name="T2" fmla="*/ 855 w 1138"/>
                <a:gd name="T3" fmla="*/ 0 h 966"/>
                <a:gd name="T4" fmla="*/ 855 w 1138"/>
                <a:gd name="T5" fmla="*/ 6 h 966"/>
                <a:gd name="T6" fmla="*/ 859 w 1138"/>
                <a:gd name="T7" fmla="*/ 2 h 966"/>
                <a:gd name="T8" fmla="*/ 1138 w 1138"/>
                <a:gd name="T9" fmla="*/ 281 h 966"/>
                <a:gd name="T10" fmla="*/ 1130 w 1138"/>
                <a:gd name="T11" fmla="*/ 288 h 966"/>
                <a:gd name="T12" fmla="*/ 1132 w 1138"/>
                <a:gd name="T13" fmla="*/ 289 h 966"/>
                <a:gd name="T14" fmla="*/ 1075 w 1138"/>
                <a:gd name="T15" fmla="*/ 362 h 966"/>
                <a:gd name="T16" fmla="*/ 1025 w 1138"/>
                <a:gd name="T17" fmla="*/ 438 h 966"/>
                <a:gd name="T18" fmla="*/ 980 w 1138"/>
                <a:gd name="T19" fmla="*/ 518 h 966"/>
                <a:gd name="T20" fmla="*/ 942 w 1138"/>
                <a:gd name="T21" fmla="*/ 603 h 966"/>
                <a:gd name="T22" fmla="*/ 909 w 1138"/>
                <a:gd name="T23" fmla="*/ 688 h 966"/>
                <a:gd name="T24" fmla="*/ 883 w 1138"/>
                <a:gd name="T25" fmla="*/ 779 h 966"/>
                <a:gd name="T26" fmla="*/ 863 w 1138"/>
                <a:gd name="T27" fmla="*/ 872 h 966"/>
                <a:gd name="T28" fmla="*/ 850 w 1138"/>
                <a:gd name="T29" fmla="*/ 966 h 966"/>
                <a:gd name="T30" fmla="*/ 835 w 1138"/>
                <a:gd name="T31" fmla="*/ 966 h 966"/>
                <a:gd name="T32" fmla="*/ 847 w 1138"/>
                <a:gd name="T33" fmla="*/ 873 h 966"/>
                <a:gd name="T34" fmla="*/ 867 w 1138"/>
                <a:gd name="T35" fmla="*/ 782 h 966"/>
                <a:gd name="T36" fmla="*/ 892 w 1138"/>
                <a:gd name="T37" fmla="*/ 692 h 966"/>
                <a:gd name="T38" fmla="*/ 924 w 1138"/>
                <a:gd name="T39" fmla="*/ 605 h 966"/>
                <a:gd name="T40" fmla="*/ 963 w 1138"/>
                <a:gd name="T41" fmla="*/ 521 h 966"/>
                <a:gd name="T42" fmla="*/ 1007 w 1138"/>
                <a:gd name="T43" fmla="*/ 439 h 966"/>
                <a:gd name="T44" fmla="*/ 1057 w 1138"/>
                <a:gd name="T45" fmla="*/ 361 h 966"/>
                <a:gd name="T46" fmla="*/ 1114 w 1138"/>
                <a:gd name="T47" fmla="*/ 285 h 966"/>
                <a:gd name="T48" fmla="*/ 847 w 1138"/>
                <a:gd name="T49" fmla="*/ 19 h 966"/>
                <a:gd name="T50" fmla="*/ 0 w 1138"/>
                <a:gd name="T51" fmla="*/ 19 h 966"/>
                <a:gd name="T52" fmla="*/ 0 w 1138"/>
                <a:gd name="T53" fmla="*/ 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8" h="966">
                  <a:moveTo>
                    <a:pt x="0" y="0"/>
                  </a:moveTo>
                  <a:lnTo>
                    <a:pt x="855" y="0"/>
                  </a:lnTo>
                  <a:lnTo>
                    <a:pt x="855" y="6"/>
                  </a:lnTo>
                  <a:lnTo>
                    <a:pt x="859" y="2"/>
                  </a:lnTo>
                  <a:lnTo>
                    <a:pt x="1138" y="281"/>
                  </a:lnTo>
                  <a:lnTo>
                    <a:pt x="1130" y="288"/>
                  </a:lnTo>
                  <a:lnTo>
                    <a:pt x="1132" y="289"/>
                  </a:lnTo>
                  <a:lnTo>
                    <a:pt x="1075" y="362"/>
                  </a:lnTo>
                  <a:lnTo>
                    <a:pt x="1025" y="438"/>
                  </a:lnTo>
                  <a:lnTo>
                    <a:pt x="980" y="518"/>
                  </a:lnTo>
                  <a:lnTo>
                    <a:pt x="942" y="603"/>
                  </a:lnTo>
                  <a:lnTo>
                    <a:pt x="909" y="688"/>
                  </a:lnTo>
                  <a:lnTo>
                    <a:pt x="883" y="779"/>
                  </a:lnTo>
                  <a:lnTo>
                    <a:pt x="863" y="872"/>
                  </a:lnTo>
                  <a:lnTo>
                    <a:pt x="850" y="966"/>
                  </a:lnTo>
                  <a:lnTo>
                    <a:pt x="835" y="966"/>
                  </a:lnTo>
                  <a:lnTo>
                    <a:pt x="847" y="873"/>
                  </a:lnTo>
                  <a:lnTo>
                    <a:pt x="867" y="782"/>
                  </a:lnTo>
                  <a:lnTo>
                    <a:pt x="892" y="692"/>
                  </a:lnTo>
                  <a:lnTo>
                    <a:pt x="924" y="605"/>
                  </a:lnTo>
                  <a:lnTo>
                    <a:pt x="963" y="521"/>
                  </a:lnTo>
                  <a:lnTo>
                    <a:pt x="1007" y="439"/>
                  </a:lnTo>
                  <a:lnTo>
                    <a:pt x="1057" y="361"/>
                  </a:lnTo>
                  <a:lnTo>
                    <a:pt x="1114" y="285"/>
                  </a:lnTo>
                  <a:lnTo>
                    <a:pt x="847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 w="0">
              <a:solidFill>
                <a:srgbClr val="CCCCC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3467100" y="3621088"/>
              <a:ext cx="1073150" cy="1109663"/>
            </a:xfrm>
            <a:custGeom>
              <a:avLst/>
              <a:gdLst>
                <a:gd name="T0" fmla="*/ 0 w 676"/>
                <a:gd name="T1" fmla="*/ 0 h 699"/>
                <a:gd name="T2" fmla="*/ 394 w 676"/>
                <a:gd name="T3" fmla="*/ 0 h 699"/>
                <a:gd name="T4" fmla="*/ 394 w 676"/>
                <a:gd name="T5" fmla="*/ 10 h 699"/>
                <a:gd name="T6" fmla="*/ 394 w 676"/>
                <a:gd name="T7" fmla="*/ 10 h 699"/>
                <a:gd name="T8" fmla="*/ 407 w 676"/>
                <a:gd name="T9" fmla="*/ 105 h 699"/>
                <a:gd name="T10" fmla="*/ 427 w 676"/>
                <a:gd name="T11" fmla="*/ 197 h 699"/>
                <a:gd name="T12" fmla="*/ 453 w 676"/>
                <a:gd name="T13" fmla="*/ 287 h 699"/>
                <a:gd name="T14" fmla="*/ 486 w 676"/>
                <a:gd name="T15" fmla="*/ 374 h 699"/>
                <a:gd name="T16" fmla="*/ 524 w 676"/>
                <a:gd name="T17" fmla="*/ 458 h 699"/>
                <a:gd name="T18" fmla="*/ 569 w 676"/>
                <a:gd name="T19" fmla="*/ 538 h 699"/>
                <a:gd name="T20" fmla="*/ 619 w 676"/>
                <a:gd name="T21" fmla="*/ 615 h 699"/>
                <a:gd name="T22" fmla="*/ 676 w 676"/>
                <a:gd name="T23" fmla="*/ 687 h 699"/>
                <a:gd name="T24" fmla="*/ 664 w 676"/>
                <a:gd name="T25" fmla="*/ 699 h 699"/>
                <a:gd name="T26" fmla="*/ 606 w 676"/>
                <a:gd name="T27" fmla="*/ 623 h 699"/>
                <a:gd name="T28" fmla="*/ 555 w 676"/>
                <a:gd name="T29" fmla="*/ 545 h 699"/>
                <a:gd name="T30" fmla="*/ 510 w 676"/>
                <a:gd name="T31" fmla="*/ 465 h 699"/>
                <a:gd name="T32" fmla="*/ 472 w 676"/>
                <a:gd name="T33" fmla="*/ 380 h 699"/>
                <a:gd name="T34" fmla="*/ 439 w 676"/>
                <a:gd name="T35" fmla="*/ 293 h 699"/>
                <a:gd name="T36" fmla="*/ 413 w 676"/>
                <a:gd name="T37" fmla="*/ 205 h 699"/>
                <a:gd name="T38" fmla="*/ 393 w 676"/>
                <a:gd name="T39" fmla="*/ 113 h 699"/>
                <a:gd name="T40" fmla="*/ 380 w 676"/>
                <a:gd name="T41" fmla="*/ 20 h 699"/>
                <a:gd name="T42" fmla="*/ 0 w 676"/>
                <a:gd name="T43" fmla="*/ 20 h 699"/>
                <a:gd name="T44" fmla="*/ 0 w 676"/>
                <a:gd name="T45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6" h="699">
                  <a:moveTo>
                    <a:pt x="0" y="0"/>
                  </a:moveTo>
                  <a:lnTo>
                    <a:pt x="394" y="0"/>
                  </a:lnTo>
                  <a:lnTo>
                    <a:pt x="394" y="10"/>
                  </a:lnTo>
                  <a:lnTo>
                    <a:pt x="394" y="10"/>
                  </a:lnTo>
                  <a:lnTo>
                    <a:pt x="407" y="105"/>
                  </a:lnTo>
                  <a:lnTo>
                    <a:pt x="427" y="197"/>
                  </a:lnTo>
                  <a:lnTo>
                    <a:pt x="453" y="287"/>
                  </a:lnTo>
                  <a:lnTo>
                    <a:pt x="486" y="374"/>
                  </a:lnTo>
                  <a:lnTo>
                    <a:pt x="524" y="458"/>
                  </a:lnTo>
                  <a:lnTo>
                    <a:pt x="569" y="538"/>
                  </a:lnTo>
                  <a:lnTo>
                    <a:pt x="619" y="615"/>
                  </a:lnTo>
                  <a:lnTo>
                    <a:pt x="676" y="687"/>
                  </a:lnTo>
                  <a:lnTo>
                    <a:pt x="664" y="699"/>
                  </a:lnTo>
                  <a:lnTo>
                    <a:pt x="606" y="623"/>
                  </a:lnTo>
                  <a:lnTo>
                    <a:pt x="555" y="545"/>
                  </a:lnTo>
                  <a:lnTo>
                    <a:pt x="510" y="465"/>
                  </a:lnTo>
                  <a:lnTo>
                    <a:pt x="472" y="380"/>
                  </a:lnTo>
                  <a:lnTo>
                    <a:pt x="439" y="293"/>
                  </a:lnTo>
                  <a:lnTo>
                    <a:pt x="413" y="205"/>
                  </a:lnTo>
                  <a:lnTo>
                    <a:pt x="393" y="113"/>
                  </a:lnTo>
                  <a:lnTo>
                    <a:pt x="380" y="20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B3"/>
            </a:solidFill>
            <a:ln w="0">
              <a:solidFill>
                <a:srgbClr val="B3B3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7640638" y="3636963"/>
              <a:ext cx="1800225" cy="1535113"/>
            </a:xfrm>
            <a:custGeom>
              <a:avLst/>
              <a:gdLst>
                <a:gd name="T0" fmla="*/ 288 w 1134"/>
                <a:gd name="T1" fmla="*/ 0 h 967"/>
                <a:gd name="T2" fmla="*/ 303 w 1134"/>
                <a:gd name="T3" fmla="*/ 0 h 967"/>
                <a:gd name="T4" fmla="*/ 290 w 1134"/>
                <a:gd name="T5" fmla="*/ 94 h 967"/>
                <a:gd name="T6" fmla="*/ 271 w 1134"/>
                <a:gd name="T7" fmla="*/ 185 h 967"/>
                <a:gd name="T8" fmla="*/ 246 w 1134"/>
                <a:gd name="T9" fmla="*/ 274 h 967"/>
                <a:gd name="T10" fmla="*/ 214 w 1134"/>
                <a:gd name="T11" fmla="*/ 361 h 967"/>
                <a:gd name="T12" fmla="*/ 175 w 1134"/>
                <a:gd name="T13" fmla="*/ 446 h 967"/>
                <a:gd name="T14" fmla="*/ 130 w 1134"/>
                <a:gd name="T15" fmla="*/ 528 h 967"/>
                <a:gd name="T16" fmla="*/ 80 w 1134"/>
                <a:gd name="T17" fmla="*/ 606 h 967"/>
                <a:gd name="T18" fmla="*/ 24 w 1134"/>
                <a:gd name="T19" fmla="*/ 681 h 967"/>
                <a:gd name="T20" fmla="*/ 290 w 1134"/>
                <a:gd name="T21" fmla="*/ 948 h 967"/>
                <a:gd name="T22" fmla="*/ 1134 w 1134"/>
                <a:gd name="T23" fmla="*/ 948 h 967"/>
                <a:gd name="T24" fmla="*/ 1134 w 1134"/>
                <a:gd name="T25" fmla="*/ 967 h 967"/>
                <a:gd name="T26" fmla="*/ 280 w 1134"/>
                <a:gd name="T27" fmla="*/ 967 h 967"/>
                <a:gd name="T28" fmla="*/ 280 w 1134"/>
                <a:gd name="T29" fmla="*/ 964 h 967"/>
                <a:gd name="T30" fmla="*/ 279 w 1134"/>
                <a:gd name="T31" fmla="*/ 964 h 967"/>
                <a:gd name="T32" fmla="*/ 0 w 1134"/>
                <a:gd name="T33" fmla="*/ 685 h 967"/>
                <a:gd name="T34" fmla="*/ 7 w 1134"/>
                <a:gd name="T35" fmla="*/ 677 h 967"/>
                <a:gd name="T36" fmla="*/ 6 w 1134"/>
                <a:gd name="T37" fmla="*/ 677 h 967"/>
                <a:gd name="T38" fmla="*/ 63 w 1134"/>
                <a:gd name="T39" fmla="*/ 605 h 967"/>
                <a:gd name="T40" fmla="*/ 112 w 1134"/>
                <a:gd name="T41" fmla="*/ 528 h 967"/>
                <a:gd name="T42" fmla="*/ 157 w 1134"/>
                <a:gd name="T43" fmla="*/ 448 h 967"/>
                <a:gd name="T44" fmla="*/ 196 w 1134"/>
                <a:gd name="T45" fmla="*/ 364 h 967"/>
                <a:gd name="T46" fmla="*/ 229 w 1134"/>
                <a:gd name="T47" fmla="*/ 277 h 967"/>
                <a:gd name="T48" fmla="*/ 255 w 1134"/>
                <a:gd name="T49" fmla="*/ 187 h 967"/>
                <a:gd name="T50" fmla="*/ 275 w 1134"/>
                <a:gd name="T51" fmla="*/ 95 h 967"/>
                <a:gd name="T52" fmla="*/ 288 w 1134"/>
                <a:gd name="T53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967">
                  <a:moveTo>
                    <a:pt x="288" y="0"/>
                  </a:moveTo>
                  <a:lnTo>
                    <a:pt x="303" y="0"/>
                  </a:lnTo>
                  <a:lnTo>
                    <a:pt x="290" y="94"/>
                  </a:lnTo>
                  <a:lnTo>
                    <a:pt x="271" y="185"/>
                  </a:lnTo>
                  <a:lnTo>
                    <a:pt x="246" y="274"/>
                  </a:lnTo>
                  <a:lnTo>
                    <a:pt x="214" y="361"/>
                  </a:lnTo>
                  <a:lnTo>
                    <a:pt x="175" y="446"/>
                  </a:lnTo>
                  <a:lnTo>
                    <a:pt x="130" y="528"/>
                  </a:lnTo>
                  <a:lnTo>
                    <a:pt x="80" y="606"/>
                  </a:lnTo>
                  <a:lnTo>
                    <a:pt x="24" y="681"/>
                  </a:lnTo>
                  <a:lnTo>
                    <a:pt x="290" y="948"/>
                  </a:lnTo>
                  <a:lnTo>
                    <a:pt x="1134" y="948"/>
                  </a:lnTo>
                  <a:lnTo>
                    <a:pt x="1134" y="967"/>
                  </a:lnTo>
                  <a:lnTo>
                    <a:pt x="280" y="967"/>
                  </a:lnTo>
                  <a:lnTo>
                    <a:pt x="280" y="964"/>
                  </a:lnTo>
                  <a:lnTo>
                    <a:pt x="279" y="964"/>
                  </a:lnTo>
                  <a:lnTo>
                    <a:pt x="0" y="685"/>
                  </a:lnTo>
                  <a:lnTo>
                    <a:pt x="7" y="677"/>
                  </a:lnTo>
                  <a:lnTo>
                    <a:pt x="6" y="677"/>
                  </a:lnTo>
                  <a:lnTo>
                    <a:pt x="63" y="605"/>
                  </a:lnTo>
                  <a:lnTo>
                    <a:pt x="112" y="528"/>
                  </a:lnTo>
                  <a:lnTo>
                    <a:pt x="157" y="448"/>
                  </a:lnTo>
                  <a:lnTo>
                    <a:pt x="196" y="364"/>
                  </a:lnTo>
                  <a:lnTo>
                    <a:pt x="229" y="277"/>
                  </a:lnTo>
                  <a:lnTo>
                    <a:pt x="255" y="187"/>
                  </a:lnTo>
                  <a:lnTo>
                    <a:pt x="275" y="95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000DF2"/>
            </a:solidFill>
            <a:ln w="0">
              <a:solidFill>
                <a:srgbClr val="000D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6264275" y="4984750"/>
              <a:ext cx="1108075" cy="1073150"/>
            </a:xfrm>
            <a:custGeom>
              <a:avLst/>
              <a:gdLst>
                <a:gd name="T0" fmla="*/ 688 w 698"/>
                <a:gd name="T1" fmla="*/ 0 h 676"/>
                <a:gd name="T2" fmla="*/ 698 w 698"/>
                <a:gd name="T3" fmla="*/ 10 h 676"/>
                <a:gd name="T4" fmla="*/ 624 w 698"/>
                <a:gd name="T5" fmla="*/ 68 h 676"/>
                <a:gd name="T6" fmla="*/ 546 w 698"/>
                <a:gd name="T7" fmla="*/ 119 h 676"/>
                <a:gd name="T8" fmla="*/ 465 w 698"/>
                <a:gd name="T9" fmla="*/ 164 h 676"/>
                <a:gd name="T10" fmla="*/ 380 w 698"/>
                <a:gd name="T11" fmla="*/ 204 h 676"/>
                <a:gd name="T12" fmla="*/ 293 w 698"/>
                <a:gd name="T13" fmla="*/ 236 h 676"/>
                <a:gd name="T14" fmla="*/ 204 w 698"/>
                <a:gd name="T15" fmla="*/ 262 h 676"/>
                <a:gd name="T16" fmla="*/ 113 w 698"/>
                <a:gd name="T17" fmla="*/ 282 h 676"/>
                <a:gd name="T18" fmla="*/ 21 w 698"/>
                <a:gd name="T19" fmla="*/ 294 h 676"/>
                <a:gd name="T20" fmla="*/ 21 w 698"/>
                <a:gd name="T21" fmla="*/ 676 h 676"/>
                <a:gd name="T22" fmla="*/ 0 w 698"/>
                <a:gd name="T23" fmla="*/ 676 h 676"/>
                <a:gd name="T24" fmla="*/ 0 w 698"/>
                <a:gd name="T25" fmla="*/ 280 h 676"/>
                <a:gd name="T26" fmla="*/ 10 w 698"/>
                <a:gd name="T27" fmla="*/ 280 h 676"/>
                <a:gd name="T28" fmla="*/ 10 w 698"/>
                <a:gd name="T29" fmla="*/ 280 h 676"/>
                <a:gd name="T30" fmla="*/ 105 w 698"/>
                <a:gd name="T31" fmla="*/ 268 h 676"/>
                <a:gd name="T32" fmla="*/ 197 w 698"/>
                <a:gd name="T33" fmla="*/ 248 h 676"/>
                <a:gd name="T34" fmla="*/ 287 w 698"/>
                <a:gd name="T35" fmla="*/ 222 h 676"/>
                <a:gd name="T36" fmla="*/ 374 w 698"/>
                <a:gd name="T37" fmla="*/ 188 h 676"/>
                <a:gd name="T38" fmla="*/ 457 w 698"/>
                <a:gd name="T39" fmla="*/ 150 h 676"/>
                <a:gd name="T40" fmla="*/ 538 w 698"/>
                <a:gd name="T41" fmla="*/ 105 h 676"/>
                <a:gd name="T42" fmla="*/ 615 w 698"/>
                <a:gd name="T43" fmla="*/ 55 h 676"/>
                <a:gd name="T44" fmla="*/ 688 w 698"/>
                <a:gd name="T45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98" h="676">
                  <a:moveTo>
                    <a:pt x="688" y="0"/>
                  </a:moveTo>
                  <a:lnTo>
                    <a:pt x="698" y="10"/>
                  </a:lnTo>
                  <a:lnTo>
                    <a:pt x="624" y="68"/>
                  </a:lnTo>
                  <a:lnTo>
                    <a:pt x="546" y="119"/>
                  </a:lnTo>
                  <a:lnTo>
                    <a:pt x="465" y="164"/>
                  </a:lnTo>
                  <a:lnTo>
                    <a:pt x="380" y="204"/>
                  </a:lnTo>
                  <a:lnTo>
                    <a:pt x="293" y="236"/>
                  </a:lnTo>
                  <a:lnTo>
                    <a:pt x="204" y="262"/>
                  </a:lnTo>
                  <a:lnTo>
                    <a:pt x="113" y="282"/>
                  </a:lnTo>
                  <a:lnTo>
                    <a:pt x="21" y="294"/>
                  </a:lnTo>
                  <a:lnTo>
                    <a:pt x="21" y="676"/>
                  </a:lnTo>
                  <a:lnTo>
                    <a:pt x="0" y="676"/>
                  </a:lnTo>
                  <a:lnTo>
                    <a:pt x="0" y="280"/>
                  </a:lnTo>
                  <a:lnTo>
                    <a:pt x="10" y="280"/>
                  </a:lnTo>
                  <a:lnTo>
                    <a:pt x="10" y="280"/>
                  </a:lnTo>
                  <a:lnTo>
                    <a:pt x="105" y="268"/>
                  </a:lnTo>
                  <a:lnTo>
                    <a:pt x="197" y="248"/>
                  </a:lnTo>
                  <a:lnTo>
                    <a:pt x="287" y="222"/>
                  </a:lnTo>
                  <a:lnTo>
                    <a:pt x="374" y="188"/>
                  </a:lnTo>
                  <a:lnTo>
                    <a:pt x="457" y="150"/>
                  </a:lnTo>
                  <a:lnTo>
                    <a:pt x="538" y="105"/>
                  </a:lnTo>
                  <a:lnTo>
                    <a:pt x="615" y="55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4092575" y="2151063"/>
              <a:ext cx="663575" cy="1114425"/>
            </a:xfrm>
            <a:custGeom>
              <a:avLst/>
              <a:gdLst>
                <a:gd name="T0" fmla="*/ 288 w 418"/>
                <a:gd name="T1" fmla="*/ 0 h 702"/>
                <a:gd name="T2" fmla="*/ 418 w 418"/>
                <a:gd name="T3" fmla="*/ 109 h 702"/>
                <a:gd name="T4" fmla="*/ 370 w 418"/>
                <a:gd name="T5" fmla="*/ 172 h 702"/>
                <a:gd name="T6" fmla="*/ 325 w 418"/>
                <a:gd name="T7" fmla="*/ 240 h 702"/>
                <a:gd name="T8" fmla="*/ 287 w 418"/>
                <a:gd name="T9" fmla="*/ 309 h 702"/>
                <a:gd name="T10" fmla="*/ 252 w 418"/>
                <a:gd name="T11" fmla="*/ 383 h 702"/>
                <a:gd name="T12" fmla="*/ 224 w 418"/>
                <a:gd name="T13" fmla="*/ 459 h 702"/>
                <a:gd name="T14" fmla="*/ 201 w 418"/>
                <a:gd name="T15" fmla="*/ 538 h 702"/>
                <a:gd name="T16" fmla="*/ 183 w 418"/>
                <a:gd name="T17" fmla="*/ 619 h 702"/>
                <a:gd name="T18" fmla="*/ 171 w 418"/>
                <a:gd name="T19" fmla="*/ 702 h 702"/>
                <a:gd name="T20" fmla="*/ 0 w 418"/>
                <a:gd name="T21" fmla="*/ 685 h 702"/>
                <a:gd name="T22" fmla="*/ 0 w 418"/>
                <a:gd name="T23" fmla="*/ 680 h 702"/>
                <a:gd name="T24" fmla="*/ 1 w 418"/>
                <a:gd name="T25" fmla="*/ 666 h 702"/>
                <a:gd name="T26" fmla="*/ 2 w 418"/>
                <a:gd name="T27" fmla="*/ 644 h 702"/>
                <a:gd name="T28" fmla="*/ 6 w 418"/>
                <a:gd name="T29" fmla="*/ 615 h 702"/>
                <a:gd name="T30" fmla="*/ 11 w 418"/>
                <a:gd name="T31" fmla="*/ 579 h 702"/>
                <a:gd name="T32" fmla="*/ 18 w 418"/>
                <a:gd name="T33" fmla="*/ 538 h 702"/>
                <a:gd name="T34" fmla="*/ 28 w 418"/>
                <a:gd name="T35" fmla="*/ 492 h 702"/>
                <a:gd name="T36" fmla="*/ 41 w 418"/>
                <a:gd name="T37" fmla="*/ 442 h 702"/>
                <a:gd name="T38" fmla="*/ 56 w 418"/>
                <a:gd name="T39" fmla="*/ 390 h 702"/>
                <a:gd name="T40" fmla="*/ 75 w 418"/>
                <a:gd name="T41" fmla="*/ 333 h 702"/>
                <a:gd name="T42" fmla="*/ 98 w 418"/>
                <a:gd name="T43" fmla="*/ 277 h 702"/>
                <a:gd name="T44" fmla="*/ 127 w 418"/>
                <a:gd name="T45" fmla="*/ 219 h 702"/>
                <a:gd name="T46" fmla="*/ 159 w 418"/>
                <a:gd name="T47" fmla="*/ 162 h 702"/>
                <a:gd name="T48" fmla="*/ 196 w 418"/>
                <a:gd name="T49" fmla="*/ 105 h 702"/>
                <a:gd name="T50" fmla="*/ 239 w 418"/>
                <a:gd name="T51" fmla="*/ 52 h 702"/>
                <a:gd name="T52" fmla="*/ 288 w 418"/>
                <a:gd name="T53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8" h="702">
                  <a:moveTo>
                    <a:pt x="288" y="0"/>
                  </a:moveTo>
                  <a:lnTo>
                    <a:pt x="418" y="109"/>
                  </a:lnTo>
                  <a:lnTo>
                    <a:pt x="370" y="172"/>
                  </a:lnTo>
                  <a:lnTo>
                    <a:pt x="325" y="240"/>
                  </a:lnTo>
                  <a:lnTo>
                    <a:pt x="287" y="309"/>
                  </a:lnTo>
                  <a:lnTo>
                    <a:pt x="252" y="383"/>
                  </a:lnTo>
                  <a:lnTo>
                    <a:pt x="224" y="459"/>
                  </a:lnTo>
                  <a:lnTo>
                    <a:pt x="201" y="538"/>
                  </a:lnTo>
                  <a:lnTo>
                    <a:pt x="183" y="619"/>
                  </a:lnTo>
                  <a:lnTo>
                    <a:pt x="171" y="702"/>
                  </a:lnTo>
                  <a:lnTo>
                    <a:pt x="0" y="685"/>
                  </a:lnTo>
                  <a:lnTo>
                    <a:pt x="0" y="680"/>
                  </a:lnTo>
                  <a:lnTo>
                    <a:pt x="1" y="666"/>
                  </a:lnTo>
                  <a:lnTo>
                    <a:pt x="2" y="644"/>
                  </a:lnTo>
                  <a:lnTo>
                    <a:pt x="6" y="615"/>
                  </a:lnTo>
                  <a:lnTo>
                    <a:pt x="11" y="579"/>
                  </a:lnTo>
                  <a:lnTo>
                    <a:pt x="18" y="538"/>
                  </a:lnTo>
                  <a:lnTo>
                    <a:pt x="28" y="492"/>
                  </a:lnTo>
                  <a:lnTo>
                    <a:pt x="41" y="442"/>
                  </a:lnTo>
                  <a:lnTo>
                    <a:pt x="56" y="390"/>
                  </a:lnTo>
                  <a:lnTo>
                    <a:pt x="75" y="333"/>
                  </a:lnTo>
                  <a:lnTo>
                    <a:pt x="98" y="277"/>
                  </a:lnTo>
                  <a:lnTo>
                    <a:pt x="127" y="219"/>
                  </a:lnTo>
                  <a:lnTo>
                    <a:pt x="159" y="162"/>
                  </a:lnTo>
                  <a:lnTo>
                    <a:pt x="196" y="105"/>
                  </a:lnTo>
                  <a:lnTo>
                    <a:pt x="239" y="52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CCCCCC"/>
            </a:solidFill>
            <a:ln w="0">
              <a:solidFill>
                <a:srgbClr val="CCCCC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4092575" y="3608388"/>
              <a:ext cx="660400" cy="1103313"/>
            </a:xfrm>
            <a:custGeom>
              <a:avLst/>
              <a:gdLst>
                <a:gd name="T0" fmla="*/ 173 w 416"/>
                <a:gd name="T1" fmla="*/ 0 h 695"/>
                <a:gd name="T2" fmla="*/ 184 w 416"/>
                <a:gd name="T3" fmla="*/ 82 h 695"/>
                <a:gd name="T4" fmla="*/ 201 w 416"/>
                <a:gd name="T5" fmla="*/ 162 h 695"/>
                <a:gd name="T6" fmla="*/ 224 w 416"/>
                <a:gd name="T7" fmla="*/ 240 h 695"/>
                <a:gd name="T8" fmla="*/ 252 w 416"/>
                <a:gd name="T9" fmla="*/ 314 h 695"/>
                <a:gd name="T10" fmla="*/ 287 w 416"/>
                <a:gd name="T11" fmla="*/ 387 h 695"/>
                <a:gd name="T12" fmla="*/ 325 w 416"/>
                <a:gd name="T13" fmla="*/ 456 h 695"/>
                <a:gd name="T14" fmla="*/ 369 w 416"/>
                <a:gd name="T15" fmla="*/ 521 h 695"/>
                <a:gd name="T16" fmla="*/ 416 w 416"/>
                <a:gd name="T17" fmla="*/ 584 h 695"/>
                <a:gd name="T18" fmla="*/ 282 w 416"/>
                <a:gd name="T19" fmla="*/ 695 h 695"/>
                <a:gd name="T20" fmla="*/ 279 w 416"/>
                <a:gd name="T21" fmla="*/ 693 h 695"/>
                <a:gd name="T22" fmla="*/ 273 w 416"/>
                <a:gd name="T23" fmla="*/ 687 h 695"/>
                <a:gd name="T24" fmla="*/ 262 w 416"/>
                <a:gd name="T25" fmla="*/ 674 h 695"/>
                <a:gd name="T26" fmla="*/ 248 w 416"/>
                <a:gd name="T27" fmla="*/ 658 h 695"/>
                <a:gd name="T28" fmla="*/ 233 w 416"/>
                <a:gd name="T29" fmla="*/ 638 h 695"/>
                <a:gd name="T30" fmla="*/ 214 w 416"/>
                <a:gd name="T31" fmla="*/ 612 h 695"/>
                <a:gd name="T32" fmla="*/ 193 w 416"/>
                <a:gd name="T33" fmla="*/ 584 h 695"/>
                <a:gd name="T34" fmla="*/ 173 w 416"/>
                <a:gd name="T35" fmla="*/ 551 h 695"/>
                <a:gd name="T36" fmla="*/ 150 w 416"/>
                <a:gd name="T37" fmla="*/ 514 h 695"/>
                <a:gd name="T38" fmla="*/ 128 w 416"/>
                <a:gd name="T39" fmla="*/ 473 h 695"/>
                <a:gd name="T40" fmla="*/ 106 w 416"/>
                <a:gd name="T41" fmla="*/ 428 h 695"/>
                <a:gd name="T42" fmla="*/ 84 w 416"/>
                <a:gd name="T43" fmla="*/ 379 h 695"/>
                <a:gd name="T44" fmla="*/ 64 w 416"/>
                <a:gd name="T45" fmla="*/ 328 h 695"/>
                <a:gd name="T46" fmla="*/ 46 w 416"/>
                <a:gd name="T47" fmla="*/ 272 h 695"/>
                <a:gd name="T48" fmla="*/ 29 w 416"/>
                <a:gd name="T49" fmla="*/ 213 h 695"/>
                <a:gd name="T50" fmla="*/ 17 w 416"/>
                <a:gd name="T51" fmla="*/ 151 h 695"/>
                <a:gd name="T52" fmla="*/ 6 w 416"/>
                <a:gd name="T53" fmla="*/ 86 h 695"/>
                <a:gd name="T54" fmla="*/ 0 w 416"/>
                <a:gd name="T55" fmla="*/ 18 h 695"/>
                <a:gd name="T56" fmla="*/ 173 w 416"/>
                <a:gd name="T57" fmla="*/ 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16" h="695">
                  <a:moveTo>
                    <a:pt x="173" y="0"/>
                  </a:moveTo>
                  <a:lnTo>
                    <a:pt x="184" y="82"/>
                  </a:lnTo>
                  <a:lnTo>
                    <a:pt x="201" y="162"/>
                  </a:lnTo>
                  <a:lnTo>
                    <a:pt x="224" y="240"/>
                  </a:lnTo>
                  <a:lnTo>
                    <a:pt x="252" y="314"/>
                  </a:lnTo>
                  <a:lnTo>
                    <a:pt x="287" y="387"/>
                  </a:lnTo>
                  <a:lnTo>
                    <a:pt x="325" y="456"/>
                  </a:lnTo>
                  <a:lnTo>
                    <a:pt x="369" y="521"/>
                  </a:lnTo>
                  <a:lnTo>
                    <a:pt x="416" y="584"/>
                  </a:lnTo>
                  <a:lnTo>
                    <a:pt x="282" y="695"/>
                  </a:lnTo>
                  <a:lnTo>
                    <a:pt x="279" y="693"/>
                  </a:lnTo>
                  <a:lnTo>
                    <a:pt x="273" y="687"/>
                  </a:lnTo>
                  <a:lnTo>
                    <a:pt x="262" y="674"/>
                  </a:lnTo>
                  <a:lnTo>
                    <a:pt x="248" y="658"/>
                  </a:lnTo>
                  <a:lnTo>
                    <a:pt x="233" y="638"/>
                  </a:lnTo>
                  <a:lnTo>
                    <a:pt x="214" y="612"/>
                  </a:lnTo>
                  <a:lnTo>
                    <a:pt x="193" y="584"/>
                  </a:lnTo>
                  <a:lnTo>
                    <a:pt x="173" y="551"/>
                  </a:lnTo>
                  <a:lnTo>
                    <a:pt x="150" y="514"/>
                  </a:lnTo>
                  <a:lnTo>
                    <a:pt x="128" y="473"/>
                  </a:lnTo>
                  <a:lnTo>
                    <a:pt x="106" y="428"/>
                  </a:lnTo>
                  <a:lnTo>
                    <a:pt x="84" y="379"/>
                  </a:lnTo>
                  <a:lnTo>
                    <a:pt x="64" y="328"/>
                  </a:lnTo>
                  <a:lnTo>
                    <a:pt x="46" y="272"/>
                  </a:lnTo>
                  <a:lnTo>
                    <a:pt x="29" y="213"/>
                  </a:lnTo>
                  <a:lnTo>
                    <a:pt x="17" y="151"/>
                  </a:lnTo>
                  <a:lnTo>
                    <a:pt x="6" y="86"/>
                  </a:lnTo>
                  <a:lnTo>
                    <a:pt x="0" y="18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3B3B3"/>
            </a:solidFill>
            <a:ln w="0">
              <a:solidFill>
                <a:srgbClr val="B3B3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4806950" y="4768850"/>
              <a:ext cx="1116013" cy="671513"/>
            </a:xfrm>
            <a:custGeom>
              <a:avLst/>
              <a:gdLst>
                <a:gd name="T0" fmla="*/ 113 w 703"/>
                <a:gd name="T1" fmla="*/ 0 h 423"/>
                <a:gd name="T2" fmla="*/ 176 w 703"/>
                <a:gd name="T3" fmla="*/ 49 h 423"/>
                <a:gd name="T4" fmla="*/ 242 w 703"/>
                <a:gd name="T5" fmla="*/ 93 h 423"/>
                <a:gd name="T6" fmla="*/ 313 w 703"/>
                <a:gd name="T7" fmla="*/ 131 h 423"/>
                <a:gd name="T8" fmla="*/ 386 w 703"/>
                <a:gd name="T9" fmla="*/ 165 h 423"/>
                <a:gd name="T10" fmla="*/ 461 w 703"/>
                <a:gd name="T11" fmla="*/ 194 h 423"/>
                <a:gd name="T12" fmla="*/ 539 w 703"/>
                <a:gd name="T13" fmla="*/ 217 h 423"/>
                <a:gd name="T14" fmla="*/ 620 w 703"/>
                <a:gd name="T15" fmla="*/ 235 h 423"/>
                <a:gd name="T16" fmla="*/ 703 w 703"/>
                <a:gd name="T17" fmla="*/ 245 h 423"/>
                <a:gd name="T18" fmla="*/ 685 w 703"/>
                <a:gd name="T19" fmla="*/ 423 h 423"/>
                <a:gd name="T20" fmla="*/ 681 w 703"/>
                <a:gd name="T21" fmla="*/ 423 h 423"/>
                <a:gd name="T22" fmla="*/ 669 w 703"/>
                <a:gd name="T23" fmla="*/ 423 h 423"/>
                <a:gd name="T24" fmla="*/ 648 w 703"/>
                <a:gd name="T25" fmla="*/ 422 h 423"/>
                <a:gd name="T26" fmla="*/ 620 w 703"/>
                <a:gd name="T27" fmla="*/ 419 h 423"/>
                <a:gd name="T28" fmla="*/ 585 w 703"/>
                <a:gd name="T29" fmla="*/ 414 h 423"/>
                <a:gd name="T30" fmla="*/ 544 w 703"/>
                <a:gd name="T31" fmla="*/ 407 h 423"/>
                <a:gd name="T32" fmla="*/ 498 w 703"/>
                <a:gd name="T33" fmla="*/ 397 h 423"/>
                <a:gd name="T34" fmla="*/ 447 w 703"/>
                <a:gd name="T35" fmla="*/ 383 h 423"/>
                <a:gd name="T36" fmla="*/ 392 w 703"/>
                <a:gd name="T37" fmla="*/ 364 h 423"/>
                <a:gd name="T38" fmla="*/ 333 w 703"/>
                <a:gd name="T39" fmla="*/ 341 h 423"/>
                <a:gd name="T40" fmla="*/ 271 w 703"/>
                <a:gd name="T41" fmla="*/ 313 h 423"/>
                <a:gd name="T42" fmla="*/ 205 w 703"/>
                <a:gd name="T43" fmla="*/ 279 h 423"/>
                <a:gd name="T44" fmla="*/ 139 w 703"/>
                <a:gd name="T45" fmla="*/ 238 h 423"/>
                <a:gd name="T46" fmla="*/ 71 w 703"/>
                <a:gd name="T47" fmla="*/ 191 h 423"/>
                <a:gd name="T48" fmla="*/ 0 w 703"/>
                <a:gd name="T49" fmla="*/ 136 h 423"/>
                <a:gd name="T50" fmla="*/ 113 w 703"/>
                <a:gd name="T51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3" h="423">
                  <a:moveTo>
                    <a:pt x="113" y="0"/>
                  </a:moveTo>
                  <a:lnTo>
                    <a:pt x="176" y="49"/>
                  </a:lnTo>
                  <a:lnTo>
                    <a:pt x="242" y="93"/>
                  </a:lnTo>
                  <a:lnTo>
                    <a:pt x="313" y="131"/>
                  </a:lnTo>
                  <a:lnTo>
                    <a:pt x="386" y="165"/>
                  </a:lnTo>
                  <a:lnTo>
                    <a:pt x="461" y="194"/>
                  </a:lnTo>
                  <a:lnTo>
                    <a:pt x="539" y="217"/>
                  </a:lnTo>
                  <a:lnTo>
                    <a:pt x="620" y="235"/>
                  </a:lnTo>
                  <a:lnTo>
                    <a:pt x="703" y="245"/>
                  </a:lnTo>
                  <a:lnTo>
                    <a:pt x="685" y="423"/>
                  </a:lnTo>
                  <a:lnTo>
                    <a:pt x="681" y="423"/>
                  </a:lnTo>
                  <a:lnTo>
                    <a:pt x="669" y="423"/>
                  </a:lnTo>
                  <a:lnTo>
                    <a:pt x="648" y="422"/>
                  </a:lnTo>
                  <a:lnTo>
                    <a:pt x="620" y="419"/>
                  </a:lnTo>
                  <a:lnTo>
                    <a:pt x="585" y="414"/>
                  </a:lnTo>
                  <a:lnTo>
                    <a:pt x="544" y="407"/>
                  </a:lnTo>
                  <a:lnTo>
                    <a:pt x="498" y="397"/>
                  </a:lnTo>
                  <a:lnTo>
                    <a:pt x="447" y="383"/>
                  </a:lnTo>
                  <a:lnTo>
                    <a:pt x="392" y="364"/>
                  </a:lnTo>
                  <a:lnTo>
                    <a:pt x="333" y="341"/>
                  </a:lnTo>
                  <a:lnTo>
                    <a:pt x="271" y="313"/>
                  </a:lnTo>
                  <a:lnTo>
                    <a:pt x="205" y="279"/>
                  </a:lnTo>
                  <a:lnTo>
                    <a:pt x="139" y="238"/>
                  </a:lnTo>
                  <a:lnTo>
                    <a:pt x="71" y="191"/>
                  </a:lnTo>
                  <a:lnTo>
                    <a:pt x="0" y="13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6242050" y="4776788"/>
              <a:ext cx="1114425" cy="652463"/>
            </a:xfrm>
            <a:custGeom>
              <a:avLst/>
              <a:gdLst>
                <a:gd name="T0" fmla="*/ 595 w 702"/>
                <a:gd name="T1" fmla="*/ 0 h 411"/>
                <a:gd name="T2" fmla="*/ 702 w 702"/>
                <a:gd name="T3" fmla="*/ 131 h 411"/>
                <a:gd name="T4" fmla="*/ 654 w 702"/>
                <a:gd name="T5" fmla="*/ 175 h 411"/>
                <a:gd name="T6" fmla="*/ 604 w 702"/>
                <a:gd name="T7" fmla="*/ 214 h 411"/>
                <a:gd name="T8" fmla="*/ 553 w 702"/>
                <a:gd name="T9" fmla="*/ 249 h 411"/>
                <a:gd name="T10" fmla="*/ 499 w 702"/>
                <a:gd name="T11" fmla="*/ 278 h 411"/>
                <a:gd name="T12" fmla="*/ 446 w 702"/>
                <a:gd name="T13" fmla="*/ 305 h 411"/>
                <a:gd name="T14" fmla="*/ 391 w 702"/>
                <a:gd name="T15" fmla="*/ 328 h 411"/>
                <a:gd name="T16" fmla="*/ 338 w 702"/>
                <a:gd name="T17" fmla="*/ 347 h 411"/>
                <a:gd name="T18" fmla="*/ 287 w 702"/>
                <a:gd name="T19" fmla="*/ 363 h 411"/>
                <a:gd name="T20" fmla="*/ 237 w 702"/>
                <a:gd name="T21" fmla="*/ 377 h 411"/>
                <a:gd name="T22" fmla="*/ 191 w 702"/>
                <a:gd name="T23" fmla="*/ 387 h 411"/>
                <a:gd name="T24" fmla="*/ 149 w 702"/>
                <a:gd name="T25" fmla="*/ 395 h 411"/>
                <a:gd name="T26" fmla="*/ 110 w 702"/>
                <a:gd name="T27" fmla="*/ 401 h 411"/>
                <a:gd name="T28" fmla="*/ 78 w 702"/>
                <a:gd name="T29" fmla="*/ 406 h 411"/>
                <a:gd name="T30" fmla="*/ 51 w 702"/>
                <a:gd name="T31" fmla="*/ 409 h 411"/>
                <a:gd name="T32" fmla="*/ 31 w 702"/>
                <a:gd name="T33" fmla="*/ 411 h 411"/>
                <a:gd name="T34" fmla="*/ 19 w 702"/>
                <a:gd name="T35" fmla="*/ 411 h 411"/>
                <a:gd name="T36" fmla="*/ 14 w 702"/>
                <a:gd name="T37" fmla="*/ 411 h 411"/>
                <a:gd name="T38" fmla="*/ 0 w 702"/>
                <a:gd name="T39" fmla="*/ 241 h 411"/>
                <a:gd name="T40" fmla="*/ 83 w 702"/>
                <a:gd name="T41" fmla="*/ 231 h 411"/>
                <a:gd name="T42" fmla="*/ 164 w 702"/>
                <a:gd name="T43" fmla="*/ 214 h 411"/>
                <a:gd name="T44" fmla="*/ 243 w 702"/>
                <a:gd name="T45" fmla="*/ 192 h 411"/>
                <a:gd name="T46" fmla="*/ 320 w 702"/>
                <a:gd name="T47" fmla="*/ 164 h 411"/>
                <a:gd name="T48" fmla="*/ 393 w 702"/>
                <a:gd name="T49" fmla="*/ 130 h 411"/>
                <a:gd name="T50" fmla="*/ 464 w 702"/>
                <a:gd name="T51" fmla="*/ 91 h 411"/>
                <a:gd name="T52" fmla="*/ 531 w 702"/>
                <a:gd name="T53" fmla="*/ 48 h 411"/>
                <a:gd name="T54" fmla="*/ 595 w 702"/>
                <a:gd name="T5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2" h="411">
                  <a:moveTo>
                    <a:pt x="595" y="0"/>
                  </a:moveTo>
                  <a:lnTo>
                    <a:pt x="702" y="131"/>
                  </a:lnTo>
                  <a:lnTo>
                    <a:pt x="654" y="175"/>
                  </a:lnTo>
                  <a:lnTo>
                    <a:pt x="604" y="214"/>
                  </a:lnTo>
                  <a:lnTo>
                    <a:pt x="553" y="249"/>
                  </a:lnTo>
                  <a:lnTo>
                    <a:pt x="499" y="278"/>
                  </a:lnTo>
                  <a:lnTo>
                    <a:pt x="446" y="305"/>
                  </a:lnTo>
                  <a:lnTo>
                    <a:pt x="391" y="328"/>
                  </a:lnTo>
                  <a:lnTo>
                    <a:pt x="338" y="347"/>
                  </a:lnTo>
                  <a:lnTo>
                    <a:pt x="287" y="363"/>
                  </a:lnTo>
                  <a:lnTo>
                    <a:pt x="237" y="377"/>
                  </a:lnTo>
                  <a:lnTo>
                    <a:pt x="191" y="387"/>
                  </a:lnTo>
                  <a:lnTo>
                    <a:pt x="149" y="395"/>
                  </a:lnTo>
                  <a:lnTo>
                    <a:pt x="110" y="401"/>
                  </a:lnTo>
                  <a:lnTo>
                    <a:pt x="78" y="406"/>
                  </a:lnTo>
                  <a:lnTo>
                    <a:pt x="51" y="409"/>
                  </a:lnTo>
                  <a:lnTo>
                    <a:pt x="31" y="411"/>
                  </a:lnTo>
                  <a:lnTo>
                    <a:pt x="19" y="411"/>
                  </a:lnTo>
                  <a:lnTo>
                    <a:pt x="14" y="411"/>
                  </a:lnTo>
                  <a:lnTo>
                    <a:pt x="0" y="241"/>
                  </a:lnTo>
                  <a:lnTo>
                    <a:pt x="83" y="231"/>
                  </a:lnTo>
                  <a:lnTo>
                    <a:pt x="164" y="214"/>
                  </a:lnTo>
                  <a:lnTo>
                    <a:pt x="243" y="192"/>
                  </a:lnTo>
                  <a:lnTo>
                    <a:pt x="320" y="164"/>
                  </a:lnTo>
                  <a:lnTo>
                    <a:pt x="393" y="130"/>
                  </a:lnTo>
                  <a:lnTo>
                    <a:pt x="464" y="91"/>
                  </a:lnTo>
                  <a:lnTo>
                    <a:pt x="531" y="48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7423150" y="3608388"/>
              <a:ext cx="674688" cy="1116013"/>
            </a:xfrm>
            <a:custGeom>
              <a:avLst/>
              <a:gdLst>
                <a:gd name="T0" fmla="*/ 248 w 425"/>
                <a:gd name="T1" fmla="*/ 0 h 703"/>
                <a:gd name="T2" fmla="*/ 425 w 425"/>
                <a:gd name="T3" fmla="*/ 18 h 703"/>
                <a:gd name="T4" fmla="*/ 421 w 425"/>
                <a:gd name="T5" fmla="*/ 80 h 703"/>
                <a:gd name="T6" fmla="*/ 413 w 425"/>
                <a:gd name="T7" fmla="*/ 139 h 703"/>
                <a:gd name="T8" fmla="*/ 403 w 425"/>
                <a:gd name="T9" fmla="*/ 196 h 703"/>
                <a:gd name="T10" fmla="*/ 389 w 425"/>
                <a:gd name="T11" fmla="*/ 251 h 703"/>
                <a:gd name="T12" fmla="*/ 372 w 425"/>
                <a:gd name="T13" fmla="*/ 304 h 703"/>
                <a:gd name="T14" fmla="*/ 353 w 425"/>
                <a:gd name="T15" fmla="*/ 355 h 703"/>
                <a:gd name="T16" fmla="*/ 333 w 425"/>
                <a:gd name="T17" fmla="*/ 402 h 703"/>
                <a:gd name="T18" fmla="*/ 311 w 425"/>
                <a:gd name="T19" fmla="*/ 447 h 703"/>
                <a:gd name="T20" fmla="*/ 289 w 425"/>
                <a:gd name="T21" fmla="*/ 488 h 703"/>
                <a:gd name="T22" fmla="*/ 267 w 425"/>
                <a:gd name="T23" fmla="*/ 526 h 703"/>
                <a:gd name="T24" fmla="*/ 244 w 425"/>
                <a:gd name="T25" fmla="*/ 562 h 703"/>
                <a:gd name="T26" fmla="*/ 224 w 425"/>
                <a:gd name="T27" fmla="*/ 594 h 703"/>
                <a:gd name="T28" fmla="*/ 203 w 425"/>
                <a:gd name="T29" fmla="*/ 621 h 703"/>
                <a:gd name="T30" fmla="*/ 185 w 425"/>
                <a:gd name="T31" fmla="*/ 646 h 703"/>
                <a:gd name="T32" fmla="*/ 169 w 425"/>
                <a:gd name="T33" fmla="*/ 666 h 703"/>
                <a:gd name="T34" fmla="*/ 156 w 425"/>
                <a:gd name="T35" fmla="*/ 681 h 703"/>
                <a:gd name="T36" fmla="*/ 146 w 425"/>
                <a:gd name="T37" fmla="*/ 694 h 703"/>
                <a:gd name="T38" fmla="*/ 139 w 425"/>
                <a:gd name="T39" fmla="*/ 701 h 703"/>
                <a:gd name="T40" fmla="*/ 137 w 425"/>
                <a:gd name="T41" fmla="*/ 703 h 703"/>
                <a:gd name="T42" fmla="*/ 0 w 425"/>
                <a:gd name="T43" fmla="*/ 588 h 703"/>
                <a:gd name="T44" fmla="*/ 48 w 425"/>
                <a:gd name="T45" fmla="*/ 525 h 703"/>
                <a:gd name="T46" fmla="*/ 93 w 425"/>
                <a:gd name="T47" fmla="*/ 459 h 703"/>
                <a:gd name="T48" fmla="*/ 132 w 425"/>
                <a:gd name="T49" fmla="*/ 389 h 703"/>
                <a:gd name="T50" fmla="*/ 166 w 425"/>
                <a:gd name="T51" fmla="*/ 317 h 703"/>
                <a:gd name="T52" fmla="*/ 196 w 425"/>
                <a:gd name="T53" fmla="*/ 241 h 703"/>
                <a:gd name="T54" fmla="*/ 219 w 425"/>
                <a:gd name="T55" fmla="*/ 163 h 703"/>
                <a:gd name="T56" fmla="*/ 237 w 425"/>
                <a:gd name="T57" fmla="*/ 82 h 703"/>
                <a:gd name="T58" fmla="*/ 248 w 425"/>
                <a:gd name="T5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5" h="703">
                  <a:moveTo>
                    <a:pt x="248" y="0"/>
                  </a:moveTo>
                  <a:lnTo>
                    <a:pt x="425" y="18"/>
                  </a:lnTo>
                  <a:lnTo>
                    <a:pt x="421" y="80"/>
                  </a:lnTo>
                  <a:lnTo>
                    <a:pt x="413" y="139"/>
                  </a:lnTo>
                  <a:lnTo>
                    <a:pt x="403" y="196"/>
                  </a:lnTo>
                  <a:lnTo>
                    <a:pt x="389" y="251"/>
                  </a:lnTo>
                  <a:lnTo>
                    <a:pt x="372" y="304"/>
                  </a:lnTo>
                  <a:lnTo>
                    <a:pt x="353" y="355"/>
                  </a:lnTo>
                  <a:lnTo>
                    <a:pt x="333" y="402"/>
                  </a:lnTo>
                  <a:lnTo>
                    <a:pt x="311" y="447"/>
                  </a:lnTo>
                  <a:lnTo>
                    <a:pt x="289" y="488"/>
                  </a:lnTo>
                  <a:lnTo>
                    <a:pt x="267" y="526"/>
                  </a:lnTo>
                  <a:lnTo>
                    <a:pt x="244" y="562"/>
                  </a:lnTo>
                  <a:lnTo>
                    <a:pt x="224" y="594"/>
                  </a:lnTo>
                  <a:lnTo>
                    <a:pt x="203" y="621"/>
                  </a:lnTo>
                  <a:lnTo>
                    <a:pt x="185" y="646"/>
                  </a:lnTo>
                  <a:lnTo>
                    <a:pt x="169" y="666"/>
                  </a:lnTo>
                  <a:lnTo>
                    <a:pt x="156" y="681"/>
                  </a:lnTo>
                  <a:lnTo>
                    <a:pt x="146" y="694"/>
                  </a:lnTo>
                  <a:lnTo>
                    <a:pt x="139" y="701"/>
                  </a:lnTo>
                  <a:lnTo>
                    <a:pt x="137" y="703"/>
                  </a:lnTo>
                  <a:lnTo>
                    <a:pt x="0" y="588"/>
                  </a:lnTo>
                  <a:lnTo>
                    <a:pt x="48" y="525"/>
                  </a:lnTo>
                  <a:lnTo>
                    <a:pt x="93" y="459"/>
                  </a:lnTo>
                  <a:lnTo>
                    <a:pt x="132" y="389"/>
                  </a:lnTo>
                  <a:lnTo>
                    <a:pt x="166" y="317"/>
                  </a:lnTo>
                  <a:lnTo>
                    <a:pt x="196" y="241"/>
                  </a:lnTo>
                  <a:lnTo>
                    <a:pt x="219" y="163"/>
                  </a:lnTo>
                  <a:lnTo>
                    <a:pt x="237" y="82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000DF2"/>
            </a:solidFill>
            <a:ln w="0">
              <a:solidFill>
                <a:srgbClr val="000D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7437438" y="2163763"/>
              <a:ext cx="660400" cy="1116013"/>
            </a:xfrm>
            <a:custGeom>
              <a:avLst/>
              <a:gdLst>
                <a:gd name="T0" fmla="*/ 134 w 416"/>
                <a:gd name="T1" fmla="*/ 0 h 703"/>
                <a:gd name="T2" fmla="*/ 184 w 416"/>
                <a:gd name="T3" fmla="*/ 58 h 703"/>
                <a:gd name="T4" fmla="*/ 226 w 416"/>
                <a:gd name="T5" fmla="*/ 117 h 703"/>
                <a:gd name="T6" fmla="*/ 265 w 416"/>
                <a:gd name="T7" fmla="*/ 177 h 703"/>
                <a:gd name="T8" fmla="*/ 297 w 416"/>
                <a:gd name="T9" fmla="*/ 236 h 703"/>
                <a:gd name="T10" fmla="*/ 324 w 416"/>
                <a:gd name="T11" fmla="*/ 295 h 703"/>
                <a:gd name="T12" fmla="*/ 347 w 416"/>
                <a:gd name="T13" fmla="*/ 351 h 703"/>
                <a:gd name="T14" fmla="*/ 365 w 416"/>
                <a:gd name="T15" fmla="*/ 406 h 703"/>
                <a:gd name="T16" fmla="*/ 380 w 416"/>
                <a:gd name="T17" fmla="*/ 457 h 703"/>
                <a:gd name="T18" fmla="*/ 391 w 416"/>
                <a:gd name="T19" fmla="*/ 506 h 703"/>
                <a:gd name="T20" fmla="*/ 400 w 416"/>
                <a:gd name="T21" fmla="*/ 549 h 703"/>
                <a:gd name="T22" fmla="*/ 407 w 416"/>
                <a:gd name="T23" fmla="*/ 589 h 703"/>
                <a:gd name="T24" fmla="*/ 411 w 416"/>
                <a:gd name="T25" fmla="*/ 622 h 703"/>
                <a:gd name="T26" fmla="*/ 415 w 416"/>
                <a:gd name="T27" fmla="*/ 649 h 703"/>
                <a:gd name="T28" fmla="*/ 416 w 416"/>
                <a:gd name="T29" fmla="*/ 670 h 703"/>
                <a:gd name="T30" fmla="*/ 416 w 416"/>
                <a:gd name="T31" fmla="*/ 682 h 703"/>
                <a:gd name="T32" fmla="*/ 416 w 416"/>
                <a:gd name="T33" fmla="*/ 686 h 703"/>
                <a:gd name="T34" fmla="*/ 240 w 416"/>
                <a:gd name="T35" fmla="*/ 703 h 703"/>
                <a:gd name="T36" fmla="*/ 229 w 416"/>
                <a:gd name="T37" fmla="*/ 620 h 703"/>
                <a:gd name="T38" fmla="*/ 212 w 416"/>
                <a:gd name="T39" fmla="*/ 539 h 703"/>
                <a:gd name="T40" fmla="*/ 191 w 416"/>
                <a:gd name="T41" fmla="*/ 460 h 703"/>
                <a:gd name="T42" fmla="*/ 162 w 416"/>
                <a:gd name="T43" fmla="*/ 384 h 703"/>
                <a:gd name="T44" fmla="*/ 129 w 416"/>
                <a:gd name="T45" fmla="*/ 311 h 703"/>
                <a:gd name="T46" fmla="*/ 91 w 416"/>
                <a:gd name="T47" fmla="*/ 241 h 703"/>
                <a:gd name="T48" fmla="*/ 47 w 416"/>
                <a:gd name="T49" fmla="*/ 173 h 703"/>
                <a:gd name="T50" fmla="*/ 0 w 416"/>
                <a:gd name="T51" fmla="*/ 110 h 703"/>
                <a:gd name="T52" fmla="*/ 134 w 416"/>
                <a:gd name="T53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6" h="703">
                  <a:moveTo>
                    <a:pt x="134" y="0"/>
                  </a:moveTo>
                  <a:lnTo>
                    <a:pt x="184" y="58"/>
                  </a:lnTo>
                  <a:lnTo>
                    <a:pt x="226" y="117"/>
                  </a:lnTo>
                  <a:lnTo>
                    <a:pt x="265" y="177"/>
                  </a:lnTo>
                  <a:lnTo>
                    <a:pt x="297" y="236"/>
                  </a:lnTo>
                  <a:lnTo>
                    <a:pt x="324" y="295"/>
                  </a:lnTo>
                  <a:lnTo>
                    <a:pt x="347" y="351"/>
                  </a:lnTo>
                  <a:lnTo>
                    <a:pt x="365" y="406"/>
                  </a:lnTo>
                  <a:lnTo>
                    <a:pt x="380" y="457"/>
                  </a:lnTo>
                  <a:lnTo>
                    <a:pt x="391" y="506"/>
                  </a:lnTo>
                  <a:lnTo>
                    <a:pt x="400" y="549"/>
                  </a:lnTo>
                  <a:lnTo>
                    <a:pt x="407" y="589"/>
                  </a:lnTo>
                  <a:lnTo>
                    <a:pt x="411" y="622"/>
                  </a:lnTo>
                  <a:lnTo>
                    <a:pt x="415" y="649"/>
                  </a:lnTo>
                  <a:lnTo>
                    <a:pt x="416" y="670"/>
                  </a:lnTo>
                  <a:lnTo>
                    <a:pt x="416" y="682"/>
                  </a:lnTo>
                  <a:lnTo>
                    <a:pt x="416" y="686"/>
                  </a:lnTo>
                  <a:lnTo>
                    <a:pt x="240" y="703"/>
                  </a:lnTo>
                  <a:lnTo>
                    <a:pt x="229" y="620"/>
                  </a:lnTo>
                  <a:lnTo>
                    <a:pt x="212" y="539"/>
                  </a:lnTo>
                  <a:lnTo>
                    <a:pt x="191" y="460"/>
                  </a:lnTo>
                  <a:lnTo>
                    <a:pt x="162" y="384"/>
                  </a:lnTo>
                  <a:lnTo>
                    <a:pt x="129" y="311"/>
                  </a:lnTo>
                  <a:lnTo>
                    <a:pt x="91" y="241"/>
                  </a:lnTo>
                  <a:lnTo>
                    <a:pt x="47" y="173"/>
                  </a:lnTo>
                  <a:lnTo>
                    <a:pt x="0" y="11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2680FF"/>
            </a:solidFill>
            <a:ln w="0">
              <a:solidFill>
                <a:srgbClr val="26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6267450" y="1433513"/>
              <a:ext cx="1114425" cy="669925"/>
            </a:xfrm>
            <a:custGeom>
              <a:avLst/>
              <a:gdLst>
                <a:gd name="T0" fmla="*/ 17 w 702"/>
                <a:gd name="T1" fmla="*/ 0 h 422"/>
                <a:gd name="T2" fmla="*/ 96 w 702"/>
                <a:gd name="T3" fmla="*/ 9 h 422"/>
                <a:gd name="T4" fmla="*/ 170 w 702"/>
                <a:gd name="T5" fmla="*/ 22 h 422"/>
                <a:gd name="T6" fmla="*/ 238 w 702"/>
                <a:gd name="T7" fmla="*/ 39 h 422"/>
                <a:gd name="T8" fmla="*/ 303 w 702"/>
                <a:gd name="T9" fmla="*/ 57 h 422"/>
                <a:gd name="T10" fmla="*/ 362 w 702"/>
                <a:gd name="T11" fmla="*/ 77 h 422"/>
                <a:gd name="T12" fmla="*/ 416 w 702"/>
                <a:gd name="T13" fmla="*/ 100 h 422"/>
                <a:gd name="T14" fmla="*/ 465 w 702"/>
                <a:gd name="T15" fmla="*/ 123 h 422"/>
                <a:gd name="T16" fmla="*/ 510 w 702"/>
                <a:gd name="T17" fmla="*/ 148 h 422"/>
                <a:gd name="T18" fmla="*/ 551 w 702"/>
                <a:gd name="T19" fmla="*/ 171 h 422"/>
                <a:gd name="T20" fmla="*/ 586 w 702"/>
                <a:gd name="T21" fmla="*/ 194 h 422"/>
                <a:gd name="T22" fmla="*/ 616 w 702"/>
                <a:gd name="T23" fmla="*/ 216 h 422"/>
                <a:gd name="T24" fmla="*/ 643 w 702"/>
                <a:gd name="T25" fmla="*/ 236 h 422"/>
                <a:gd name="T26" fmla="*/ 664 w 702"/>
                <a:gd name="T27" fmla="*/ 253 h 422"/>
                <a:gd name="T28" fmla="*/ 680 w 702"/>
                <a:gd name="T29" fmla="*/ 268 h 422"/>
                <a:gd name="T30" fmla="*/ 692 w 702"/>
                <a:gd name="T31" fmla="*/ 278 h 422"/>
                <a:gd name="T32" fmla="*/ 700 w 702"/>
                <a:gd name="T33" fmla="*/ 286 h 422"/>
                <a:gd name="T34" fmla="*/ 702 w 702"/>
                <a:gd name="T35" fmla="*/ 288 h 422"/>
                <a:gd name="T36" fmla="*/ 590 w 702"/>
                <a:gd name="T37" fmla="*/ 422 h 422"/>
                <a:gd name="T38" fmla="*/ 527 w 702"/>
                <a:gd name="T39" fmla="*/ 373 h 422"/>
                <a:gd name="T40" fmla="*/ 460 w 702"/>
                <a:gd name="T41" fmla="*/ 328 h 422"/>
                <a:gd name="T42" fmla="*/ 391 w 702"/>
                <a:gd name="T43" fmla="*/ 288 h 422"/>
                <a:gd name="T44" fmla="*/ 318 w 702"/>
                <a:gd name="T45" fmla="*/ 254 h 422"/>
                <a:gd name="T46" fmla="*/ 241 w 702"/>
                <a:gd name="T47" fmla="*/ 224 h 422"/>
                <a:gd name="T48" fmla="*/ 163 w 702"/>
                <a:gd name="T49" fmla="*/ 201 h 422"/>
                <a:gd name="T50" fmla="*/ 83 w 702"/>
                <a:gd name="T51" fmla="*/ 184 h 422"/>
                <a:gd name="T52" fmla="*/ 0 w 702"/>
                <a:gd name="T53" fmla="*/ 172 h 422"/>
                <a:gd name="T54" fmla="*/ 17 w 702"/>
                <a:gd name="T5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02" h="422">
                  <a:moveTo>
                    <a:pt x="17" y="0"/>
                  </a:moveTo>
                  <a:lnTo>
                    <a:pt x="96" y="9"/>
                  </a:lnTo>
                  <a:lnTo>
                    <a:pt x="170" y="22"/>
                  </a:lnTo>
                  <a:lnTo>
                    <a:pt x="238" y="39"/>
                  </a:lnTo>
                  <a:lnTo>
                    <a:pt x="303" y="57"/>
                  </a:lnTo>
                  <a:lnTo>
                    <a:pt x="362" y="77"/>
                  </a:lnTo>
                  <a:lnTo>
                    <a:pt x="416" y="100"/>
                  </a:lnTo>
                  <a:lnTo>
                    <a:pt x="465" y="123"/>
                  </a:lnTo>
                  <a:lnTo>
                    <a:pt x="510" y="148"/>
                  </a:lnTo>
                  <a:lnTo>
                    <a:pt x="551" y="171"/>
                  </a:lnTo>
                  <a:lnTo>
                    <a:pt x="586" y="194"/>
                  </a:lnTo>
                  <a:lnTo>
                    <a:pt x="616" y="216"/>
                  </a:lnTo>
                  <a:lnTo>
                    <a:pt x="643" y="236"/>
                  </a:lnTo>
                  <a:lnTo>
                    <a:pt x="664" y="253"/>
                  </a:lnTo>
                  <a:lnTo>
                    <a:pt x="680" y="268"/>
                  </a:lnTo>
                  <a:lnTo>
                    <a:pt x="692" y="278"/>
                  </a:lnTo>
                  <a:lnTo>
                    <a:pt x="700" y="286"/>
                  </a:lnTo>
                  <a:lnTo>
                    <a:pt x="702" y="288"/>
                  </a:lnTo>
                  <a:lnTo>
                    <a:pt x="590" y="422"/>
                  </a:lnTo>
                  <a:lnTo>
                    <a:pt x="527" y="373"/>
                  </a:lnTo>
                  <a:lnTo>
                    <a:pt x="460" y="328"/>
                  </a:lnTo>
                  <a:lnTo>
                    <a:pt x="391" y="288"/>
                  </a:lnTo>
                  <a:lnTo>
                    <a:pt x="318" y="254"/>
                  </a:lnTo>
                  <a:lnTo>
                    <a:pt x="241" y="224"/>
                  </a:lnTo>
                  <a:lnTo>
                    <a:pt x="163" y="201"/>
                  </a:lnTo>
                  <a:lnTo>
                    <a:pt x="83" y="184"/>
                  </a:lnTo>
                  <a:lnTo>
                    <a:pt x="0" y="17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819650" y="1433513"/>
              <a:ext cx="1116013" cy="657225"/>
            </a:xfrm>
            <a:custGeom>
              <a:avLst/>
              <a:gdLst>
                <a:gd name="T0" fmla="*/ 688 w 703"/>
                <a:gd name="T1" fmla="*/ 0 h 414"/>
                <a:gd name="T2" fmla="*/ 703 w 703"/>
                <a:gd name="T3" fmla="*/ 171 h 414"/>
                <a:gd name="T4" fmla="*/ 620 w 703"/>
                <a:gd name="T5" fmla="*/ 182 h 414"/>
                <a:gd name="T6" fmla="*/ 539 w 703"/>
                <a:gd name="T7" fmla="*/ 199 h 414"/>
                <a:gd name="T8" fmla="*/ 460 w 703"/>
                <a:gd name="T9" fmla="*/ 221 h 414"/>
                <a:gd name="T10" fmla="*/ 383 w 703"/>
                <a:gd name="T11" fmla="*/ 249 h 414"/>
                <a:gd name="T12" fmla="*/ 310 w 703"/>
                <a:gd name="T13" fmla="*/ 283 h 414"/>
                <a:gd name="T14" fmla="*/ 240 w 703"/>
                <a:gd name="T15" fmla="*/ 322 h 414"/>
                <a:gd name="T16" fmla="*/ 173 w 703"/>
                <a:gd name="T17" fmla="*/ 365 h 414"/>
                <a:gd name="T18" fmla="*/ 109 w 703"/>
                <a:gd name="T19" fmla="*/ 414 h 414"/>
                <a:gd name="T20" fmla="*/ 0 w 703"/>
                <a:gd name="T21" fmla="*/ 282 h 414"/>
                <a:gd name="T22" fmla="*/ 63 w 703"/>
                <a:gd name="T23" fmla="*/ 230 h 414"/>
                <a:gd name="T24" fmla="*/ 126 w 703"/>
                <a:gd name="T25" fmla="*/ 184 h 414"/>
                <a:gd name="T26" fmla="*/ 190 w 703"/>
                <a:gd name="T27" fmla="*/ 145 h 414"/>
                <a:gd name="T28" fmla="*/ 252 w 703"/>
                <a:gd name="T29" fmla="*/ 112 h 414"/>
                <a:gd name="T30" fmla="*/ 315 w 703"/>
                <a:gd name="T31" fmla="*/ 84 h 414"/>
                <a:gd name="T32" fmla="*/ 375 w 703"/>
                <a:gd name="T33" fmla="*/ 61 h 414"/>
                <a:gd name="T34" fmla="*/ 432 w 703"/>
                <a:gd name="T35" fmla="*/ 43 h 414"/>
                <a:gd name="T36" fmla="*/ 485 w 703"/>
                <a:gd name="T37" fmla="*/ 29 h 414"/>
                <a:gd name="T38" fmla="*/ 534 w 703"/>
                <a:gd name="T39" fmla="*/ 18 h 414"/>
                <a:gd name="T40" fmla="*/ 577 w 703"/>
                <a:gd name="T41" fmla="*/ 11 h 414"/>
                <a:gd name="T42" fmla="*/ 615 w 703"/>
                <a:gd name="T43" fmla="*/ 6 h 414"/>
                <a:gd name="T44" fmla="*/ 645 w 703"/>
                <a:gd name="T45" fmla="*/ 3 h 414"/>
                <a:gd name="T46" fmla="*/ 668 w 703"/>
                <a:gd name="T47" fmla="*/ 2 h 414"/>
                <a:gd name="T48" fmla="*/ 682 w 703"/>
                <a:gd name="T49" fmla="*/ 0 h 414"/>
                <a:gd name="T50" fmla="*/ 688 w 703"/>
                <a:gd name="T51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3" h="414">
                  <a:moveTo>
                    <a:pt x="688" y="0"/>
                  </a:moveTo>
                  <a:lnTo>
                    <a:pt x="703" y="171"/>
                  </a:lnTo>
                  <a:lnTo>
                    <a:pt x="620" y="182"/>
                  </a:lnTo>
                  <a:lnTo>
                    <a:pt x="539" y="199"/>
                  </a:lnTo>
                  <a:lnTo>
                    <a:pt x="460" y="221"/>
                  </a:lnTo>
                  <a:lnTo>
                    <a:pt x="383" y="249"/>
                  </a:lnTo>
                  <a:lnTo>
                    <a:pt x="310" y="283"/>
                  </a:lnTo>
                  <a:lnTo>
                    <a:pt x="240" y="322"/>
                  </a:lnTo>
                  <a:lnTo>
                    <a:pt x="173" y="365"/>
                  </a:lnTo>
                  <a:lnTo>
                    <a:pt x="109" y="414"/>
                  </a:lnTo>
                  <a:lnTo>
                    <a:pt x="0" y="282"/>
                  </a:lnTo>
                  <a:lnTo>
                    <a:pt x="63" y="230"/>
                  </a:lnTo>
                  <a:lnTo>
                    <a:pt x="126" y="184"/>
                  </a:lnTo>
                  <a:lnTo>
                    <a:pt x="190" y="145"/>
                  </a:lnTo>
                  <a:lnTo>
                    <a:pt x="252" y="112"/>
                  </a:lnTo>
                  <a:lnTo>
                    <a:pt x="315" y="84"/>
                  </a:lnTo>
                  <a:lnTo>
                    <a:pt x="375" y="61"/>
                  </a:lnTo>
                  <a:lnTo>
                    <a:pt x="432" y="43"/>
                  </a:lnTo>
                  <a:lnTo>
                    <a:pt x="485" y="29"/>
                  </a:lnTo>
                  <a:lnTo>
                    <a:pt x="534" y="18"/>
                  </a:lnTo>
                  <a:lnTo>
                    <a:pt x="577" y="11"/>
                  </a:lnTo>
                  <a:lnTo>
                    <a:pt x="615" y="6"/>
                  </a:lnTo>
                  <a:lnTo>
                    <a:pt x="645" y="3"/>
                  </a:lnTo>
                  <a:lnTo>
                    <a:pt x="668" y="2"/>
                  </a:lnTo>
                  <a:lnTo>
                    <a:pt x="682" y="0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E6E6E6"/>
            </a:solidFill>
            <a:ln w="0">
              <a:solidFill>
                <a:srgbClr val="E6E6E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5953684" y="457200"/>
            <a:ext cx="6238316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753712" y="421958"/>
            <a:ext cx="6296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INDICATORS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48" y="4497982"/>
            <a:ext cx="825247" cy="8252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306" y="2701254"/>
            <a:ext cx="769551" cy="76955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673" y="2690659"/>
            <a:ext cx="790740" cy="7907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737" y="989972"/>
            <a:ext cx="684994" cy="68499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619103" y="2797539"/>
            <a:ext cx="7752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60174" y="1778078"/>
            <a:ext cx="29976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13667" y="3412672"/>
            <a:ext cx="26290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7805" y="5186747"/>
            <a:ext cx="29299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8231406" y="3412672"/>
            <a:ext cx="2785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47306" y="1584359"/>
            <a:ext cx="26290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665" y="3994564"/>
            <a:ext cx="1690944" cy="169094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496657" y="5186747"/>
            <a:ext cx="2785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9264420" y="1192663"/>
            <a:ext cx="659924" cy="566028"/>
            <a:chOff x="5976938" y="1946275"/>
            <a:chExt cx="2363788" cy="3309938"/>
          </a:xfrm>
        </p:grpSpPr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5976938" y="2757488"/>
              <a:ext cx="628650" cy="2498725"/>
            </a:xfrm>
            <a:custGeom>
              <a:avLst/>
              <a:gdLst>
                <a:gd name="T0" fmla="*/ 187 w 396"/>
                <a:gd name="T1" fmla="*/ 0 h 1574"/>
                <a:gd name="T2" fmla="*/ 396 w 396"/>
                <a:gd name="T3" fmla="*/ 388 h 1574"/>
                <a:gd name="T4" fmla="*/ 316 w 396"/>
                <a:gd name="T5" fmla="*/ 388 h 1574"/>
                <a:gd name="T6" fmla="*/ 316 w 396"/>
                <a:gd name="T7" fmla="*/ 484 h 1574"/>
                <a:gd name="T8" fmla="*/ 316 w 396"/>
                <a:gd name="T9" fmla="*/ 484 h 1574"/>
                <a:gd name="T10" fmla="*/ 316 w 396"/>
                <a:gd name="T11" fmla="*/ 1574 h 1574"/>
                <a:gd name="T12" fmla="*/ 82 w 396"/>
                <a:gd name="T13" fmla="*/ 1574 h 1574"/>
                <a:gd name="T14" fmla="*/ 82 w 396"/>
                <a:gd name="T15" fmla="*/ 388 h 1574"/>
                <a:gd name="T16" fmla="*/ 0 w 396"/>
                <a:gd name="T17" fmla="*/ 388 h 1574"/>
                <a:gd name="T18" fmla="*/ 187 w 396"/>
                <a:gd name="T19" fmla="*/ 0 h 1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574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4"/>
                  </a:lnTo>
                  <a:lnTo>
                    <a:pt x="316" y="484"/>
                  </a:lnTo>
                  <a:lnTo>
                    <a:pt x="316" y="1574"/>
                  </a:lnTo>
                  <a:lnTo>
                    <a:pt x="82" y="1574"/>
                  </a:lnTo>
                  <a:lnTo>
                    <a:pt x="82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7"/>
            <p:cNvSpPr>
              <a:spLocks/>
            </p:cNvSpPr>
            <p:nvPr/>
          </p:nvSpPr>
          <p:spPr bwMode="auto">
            <a:xfrm>
              <a:off x="6551613" y="2270125"/>
              <a:ext cx="628650" cy="2986088"/>
            </a:xfrm>
            <a:custGeom>
              <a:avLst/>
              <a:gdLst>
                <a:gd name="T0" fmla="*/ 187 w 396"/>
                <a:gd name="T1" fmla="*/ 0 h 1881"/>
                <a:gd name="T2" fmla="*/ 396 w 396"/>
                <a:gd name="T3" fmla="*/ 388 h 1881"/>
                <a:gd name="T4" fmla="*/ 316 w 396"/>
                <a:gd name="T5" fmla="*/ 388 h 1881"/>
                <a:gd name="T6" fmla="*/ 316 w 396"/>
                <a:gd name="T7" fmla="*/ 485 h 1881"/>
                <a:gd name="T8" fmla="*/ 316 w 396"/>
                <a:gd name="T9" fmla="*/ 485 h 1881"/>
                <a:gd name="T10" fmla="*/ 316 w 396"/>
                <a:gd name="T11" fmla="*/ 1881 h 1881"/>
                <a:gd name="T12" fmla="*/ 81 w 396"/>
                <a:gd name="T13" fmla="*/ 1881 h 1881"/>
                <a:gd name="T14" fmla="*/ 81 w 396"/>
                <a:gd name="T15" fmla="*/ 388 h 1881"/>
                <a:gd name="T16" fmla="*/ 0 w 396"/>
                <a:gd name="T17" fmla="*/ 388 h 1881"/>
                <a:gd name="T18" fmla="*/ 187 w 396"/>
                <a:gd name="T19" fmla="*/ 0 h 1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1881">
                  <a:moveTo>
                    <a:pt x="187" y="0"/>
                  </a:moveTo>
                  <a:lnTo>
                    <a:pt x="396" y="388"/>
                  </a:lnTo>
                  <a:lnTo>
                    <a:pt x="316" y="388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881"/>
                  </a:lnTo>
                  <a:lnTo>
                    <a:pt x="81" y="1881"/>
                  </a:lnTo>
                  <a:lnTo>
                    <a:pt x="81" y="388"/>
                  </a:lnTo>
                  <a:lnTo>
                    <a:pt x="0" y="388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46A8FF"/>
            </a:solidFill>
            <a:ln w="0">
              <a:solidFill>
                <a:srgbClr val="46A8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8"/>
            <p:cNvSpPr>
              <a:spLocks/>
            </p:cNvSpPr>
            <p:nvPr/>
          </p:nvSpPr>
          <p:spPr bwMode="auto">
            <a:xfrm>
              <a:off x="7142163" y="2987675"/>
              <a:ext cx="630238" cy="2268538"/>
            </a:xfrm>
            <a:custGeom>
              <a:avLst/>
              <a:gdLst>
                <a:gd name="T0" fmla="*/ 187 w 397"/>
                <a:gd name="T1" fmla="*/ 0 h 1429"/>
                <a:gd name="T2" fmla="*/ 397 w 397"/>
                <a:gd name="T3" fmla="*/ 389 h 1429"/>
                <a:gd name="T4" fmla="*/ 316 w 397"/>
                <a:gd name="T5" fmla="*/ 389 h 1429"/>
                <a:gd name="T6" fmla="*/ 316 w 397"/>
                <a:gd name="T7" fmla="*/ 485 h 1429"/>
                <a:gd name="T8" fmla="*/ 316 w 397"/>
                <a:gd name="T9" fmla="*/ 485 h 1429"/>
                <a:gd name="T10" fmla="*/ 316 w 397"/>
                <a:gd name="T11" fmla="*/ 1429 h 1429"/>
                <a:gd name="T12" fmla="*/ 81 w 397"/>
                <a:gd name="T13" fmla="*/ 1429 h 1429"/>
                <a:gd name="T14" fmla="*/ 81 w 397"/>
                <a:gd name="T15" fmla="*/ 389 h 1429"/>
                <a:gd name="T16" fmla="*/ 0 w 397"/>
                <a:gd name="T17" fmla="*/ 389 h 1429"/>
                <a:gd name="T18" fmla="*/ 187 w 397"/>
                <a:gd name="T19" fmla="*/ 0 h 1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1429">
                  <a:moveTo>
                    <a:pt x="187" y="0"/>
                  </a:moveTo>
                  <a:lnTo>
                    <a:pt x="397" y="389"/>
                  </a:lnTo>
                  <a:lnTo>
                    <a:pt x="316" y="389"/>
                  </a:lnTo>
                  <a:lnTo>
                    <a:pt x="316" y="485"/>
                  </a:lnTo>
                  <a:lnTo>
                    <a:pt x="316" y="485"/>
                  </a:lnTo>
                  <a:lnTo>
                    <a:pt x="316" y="1429"/>
                  </a:lnTo>
                  <a:lnTo>
                    <a:pt x="81" y="1429"/>
                  </a:lnTo>
                  <a:lnTo>
                    <a:pt x="81" y="389"/>
                  </a:lnTo>
                  <a:lnTo>
                    <a:pt x="0" y="389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1A60FF"/>
            </a:solidFill>
            <a:ln w="0">
              <a:solidFill>
                <a:srgbClr val="1A6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9"/>
            <p:cNvSpPr>
              <a:spLocks/>
            </p:cNvSpPr>
            <p:nvPr/>
          </p:nvSpPr>
          <p:spPr bwMode="auto">
            <a:xfrm>
              <a:off x="7710488" y="1946275"/>
              <a:ext cx="630238" cy="3309938"/>
            </a:xfrm>
            <a:custGeom>
              <a:avLst/>
              <a:gdLst>
                <a:gd name="T0" fmla="*/ 188 w 397"/>
                <a:gd name="T1" fmla="*/ 0 h 2085"/>
                <a:gd name="T2" fmla="*/ 397 w 397"/>
                <a:gd name="T3" fmla="*/ 389 h 2085"/>
                <a:gd name="T4" fmla="*/ 315 w 397"/>
                <a:gd name="T5" fmla="*/ 389 h 2085"/>
                <a:gd name="T6" fmla="*/ 315 w 397"/>
                <a:gd name="T7" fmla="*/ 486 h 2085"/>
                <a:gd name="T8" fmla="*/ 316 w 397"/>
                <a:gd name="T9" fmla="*/ 486 h 2085"/>
                <a:gd name="T10" fmla="*/ 316 w 397"/>
                <a:gd name="T11" fmla="*/ 2085 h 2085"/>
                <a:gd name="T12" fmla="*/ 82 w 397"/>
                <a:gd name="T13" fmla="*/ 2085 h 2085"/>
                <a:gd name="T14" fmla="*/ 82 w 397"/>
                <a:gd name="T15" fmla="*/ 389 h 2085"/>
                <a:gd name="T16" fmla="*/ 0 w 397"/>
                <a:gd name="T17" fmla="*/ 389 h 2085"/>
                <a:gd name="T18" fmla="*/ 188 w 397"/>
                <a:gd name="T19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7" h="2085">
                  <a:moveTo>
                    <a:pt x="188" y="0"/>
                  </a:moveTo>
                  <a:lnTo>
                    <a:pt x="397" y="389"/>
                  </a:lnTo>
                  <a:lnTo>
                    <a:pt x="315" y="389"/>
                  </a:lnTo>
                  <a:lnTo>
                    <a:pt x="315" y="486"/>
                  </a:lnTo>
                  <a:lnTo>
                    <a:pt x="316" y="486"/>
                  </a:lnTo>
                  <a:lnTo>
                    <a:pt x="316" y="2085"/>
                  </a:lnTo>
                  <a:lnTo>
                    <a:pt x="82" y="2085"/>
                  </a:lnTo>
                  <a:lnTo>
                    <a:pt x="82" y="389"/>
                  </a:lnTo>
                  <a:lnTo>
                    <a:pt x="0" y="389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Rectangle 44"/>
          <p:cNvSpPr/>
          <p:nvPr/>
        </p:nvSpPr>
        <p:spPr>
          <a:xfrm>
            <a:off x="4642676" y="5509914"/>
            <a:ext cx="2785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57880" y="701577"/>
            <a:ext cx="2785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Click here to add your own text.</a:t>
            </a:r>
          </a:p>
        </p:txBody>
      </p:sp>
    </p:spTree>
    <p:extLst>
      <p:ext uri="{BB962C8B-B14F-4D97-AF65-F5344CB8AC3E}">
        <p14:creationId xmlns:p14="http://schemas.microsoft.com/office/powerpoint/2010/main" val="3277934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1621</TotalTime>
  <Words>272</Words>
  <Application>Microsoft Office PowerPoint</Application>
  <PresentationFormat>Widescreen</PresentationFormat>
  <Paragraphs>79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79</cp:revision>
  <dcterms:created xsi:type="dcterms:W3CDTF">2016-04-29T22:06:35Z</dcterms:created>
  <dcterms:modified xsi:type="dcterms:W3CDTF">2017-06-08T19:30:20Z</dcterms:modified>
</cp:coreProperties>
</file>