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57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92" userDrawn="1">
          <p15:clr>
            <a:srgbClr val="A4A3A4"/>
          </p15:clr>
        </p15:guide>
        <p15:guide id="4" pos="7464" userDrawn="1">
          <p15:clr>
            <a:srgbClr val="A4A3A4"/>
          </p15:clr>
        </p15:guide>
        <p15:guide id="5" pos="4992" userDrawn="1">
          <p15:clr>
            <a:srgbClr val="A4A3A4"/>
          </p15:clr>
        </p15:guide>
        <p15:guide id="6" pos="2688" userDrawn="1">
          <p15:clr>
            <a:srgbClr val="A4A3A4"/>
          </p15:clr>
        </p15:guide>
        <p15:guide id="7" orient="horz" pos="4104" userDrawn="1">
          <p15:clr>
            <a:srgbClr val="A4A3A4"/>
          </p15:clr>
        </p15:guide>
        <p15:guide id="8" orient="horz" pos="24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  <p15:guide id="10" orient="horz" pos="1008" userDrawn="1">
          <p15:clr>
            <a:srgbClr val="A4A3A4"/>
          </p15:clr>
        </p15:guide>
        <p15:guide id="11" orient="horz" pos="3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192"/>
        <p:guide pos="7464"/>
        <p:guide pos="4992"/>
        <p:guide pos="2688"/>
        <p:guide orient="horz" pos="4104"/>
        <p:guide orient="horz" pos="240"/>
        <p:guide orient="horz" pos="2160"/>
        <p:guide orient="horz" pos="1008"/>
        <p:guide orient="horz" pos="33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7220" y="669073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TEMPLATE STRUCTURE-3</a:t>
            </a: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7" y="5705417"/>
            <a:ext cx="194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*Images by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7656" y="2154609"/>
            <a:ext cx="302622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entury Gothic" panose="020B0502020202020204" pitchFamily="34" charset="0"/>
              </a:rPr>
              <a:t>How to use these templates: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>
                <a:latin typeface="Century Gothic" panose="020B0502020202020204" pitchFamily="34" charset="0"/>
              </a:rPr>
              <a:t>Where you see these icons, they will show you the location of the texts and the images.</a:t>
            </a:r>
          </a:p>
          <a:p>
            <a:r>
              <a:rPr lang="en-US" sz="1600" dirty="0">
                <a:latin typeface="Century Gothic" panose="020B0502020202020204" pitchFamily="34" charset="0"/>
              </a:rPr>
              <a:t>You will have an example for each template as inspiration or you can create your own designs.</a:t>
            </a:r>
          </a:p>
        </p:txBody>
      </p:sp>
    </p:spTree>
    <p:extLst>
      <p:ext uri="{BB962C8B-B14F-4D97-AF65-F5344CB8AC3E}">
        <p14:creationId xmlns:p14="http://schemas.microsoft.com/office/powerpoint/2010/main" val="47793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5415" y="450769"/>
            <a:ext cx="9277814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6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7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7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0126" y="5363736"/>
            <a:ext cx="11184673" cy="10482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1877975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450769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3819573"/>
            <a:ext cx="977030" cy="9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32" y="1398549"/>
            <a:ext cx="2230244" cy="22302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359" y="1563036"/>
            <a:ext cx="1918083" cy="19180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2363" y="1681046"/>
            <a:ext cx="1600200" cy="1600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4127" y="474929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72551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1" name="Rectangle 20"/>
          <p:cNvSpPr/>
          <p:nvPr/>
        </p:nvSpPr>
        <p:spPr>
          <a:xfrm>
            <a:off x="4739327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2" name="Rectangle 21"/>
          <p:cNvSpPr/>
          <p:nvPr/>
        </p:nvSpPr>
        <p:spPr>
          <a:xfrm>
            <a:off x="8492670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5257800"/>
            <a:ext cx="11535472" cy="12572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3-1</a:t>
            </a:r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3555" y="486362"/>
            <a:ext cx="9277814" cy="10126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6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7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7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0126" y="5363736"/>
            <a:ext cx="11184673" cy="1048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331" y="1820360"/>
            <a:ext cx="1271392" cy="1271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450769"/>
            <a:ext cx="977030" cy="9770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5399328"/>
            <a:ext cx="977030" cy="9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0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/>
          <p:cNvSpPr/>
          <p:nvPr/>
        </p:nvSpPr>
        <p:spPr>
          <a:xfrm>
            <a:off x="550127" y="3540512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07220" y="669073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7791" b="22947"/>
          <a:stretch/>
        </p:blipFill>
        <p:spPr>
          <a:xfrm>
            <a:off x="550126" y="1664911"/>
            <a:ext cx="3564674" cy="16451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7791" b="22642"/>
          <a:stretch/>
        </p:blipFill>
        <p:spPr>
          <a:xfrm>
            <a:off x="4360127" y="1664911"/>
            <a:ext cx="3549041" cy="1645143"/>
          </a:xfrm>
          <a:prstGeom prst="rect">
            <a:avLst/>
          </a:prstGeom>
        </p:spPr>
      </p:pic>
      <p:sp>
        <p:nvSpPr>
          <p:cNvPr id="17" name="Rectangle: Rounded Corners 16"/>
          <p:cNvSpPr/>
          <p:nvPr/>
        </p:nvSpPr>
        <p:spPr>
          <a:xfrm>
            <a:off x="4360127" y="3531103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t="10148" b="16380"/>
          <a:stretch/>
        </p:blipFill>
        <p:spPr>
          <a:xfrm>
            <a:off x="8170127" y="1600960"/>
            <a:ext cx="3564672" cy="1848342"/>
          </a:xfrm>
          <a:prstGeom prst="rect">
            <a:avLst/>
          </a:prstGeom>
        </p:spPr>
      </p:pic>
      <p:sp>
        <p:nvSpPr>
          <p:cNvPr id="21" name="Rectangle: Rounded Corners 20"/>
          <p:cNvSpPr/>
          <p:nvPr/>
        </p:nvSpPr>
        <p:spPr>
          <a:xfrm>
            <a:off x="8170126" y="3540512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8911" y="5551300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TEXT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72551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64444" y="3667822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492669" y="3611748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3-2</a:t>
            </a:r>
          </a:p>
        </p:txBody>
      </p:sp>
    </p:spTree>
    <p:extLst>
      <p:ext uri="{BB962C8B-B14F-4D97-AF65-F5344CB8AC3E}">
        <p14:creationId xmlns:p14="http://schemas.microsoft.com/office/powerpoint/2010/main" val="344555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122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12</cp:revision>
  <dcterms:created xsi:type="dcterms:W3CDTF">2017-04-07T20:04:28Z</dcterms:created>
  <dcterms:modified xsi:type="dcterms:W3CDTF">2017-05-23T15:31:41Z</dcterms:modified>
</cp:coreProperties>
</file>