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92" userDrawn="1">
          <p15:clr>
            <a:srgbClr val="A4A3A4"/>
          </p15:clr>
        </p15:guide>
        <p15:guide id="4" pos="7464" userDrawn="1">
          <p15:clr>
            <a:srgbClr val="A4A3A4"/>
          </p15:clr>
        </p15:guide>
        <p15:guide id="5" pos="5568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  <p15:guide id="10" orient="horz" pos="888" userDrawn="1">
          <p15:clr>
            <a:srgbClr val="A4A3A4"/>
          </p15:clr>
        </p15:guide>
        <p15:guide id="11" orient="horz" pos="3144" userDrawn="1">
          <p15:clr>
            <a:srgbClr val="A4A3A4"/>
          </p15:clr>
        </p15:guide>
        <p15:guide id="12" pos="2112" userDrawn="1">
          <p15:clr>
            <a:srgbClr val="A4A3A4"/>
          </p15:clr>
        </p15:guide>
        <p15:guide id="13" orient="horz" pos="4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34" y="60"/>
      </p:cViewPr>
      <p:guideLst>
        <p:guide pos="192"/>
        <p:guide pos="7464"/>
        <p:guide pos="5568"/>
        <p:guide pos="3840"/>
        <p:guide orient="horz" pos="2160"/>
        <p:guide orient="horz" pos="888"/>
        <p:guide orient="horz" pos="3144"/>
        <p:guide pos="2112"/>
        <p:guide orient="horz" pos="41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3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9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6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9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3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7220" y="669073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TEMPLATE STRUCTURE-4</a:t>
            </a:r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3701199"/>
            <a:ext cx="1271392" cy="1271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2025156"/>
            <a:ext cx="977030" cy="9770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8449" y="2128950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1375" y="3952174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IMAGE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2397" y="5705417"/>
            <a:ext cx="194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*Images by </a:t>
            </a:r>
            <a:r>
              <a:rPr lang="en-US" sz="1600" dirty="0" err="1">
                <a:latin typeface="Century Gothic" panose="020B0502020202020204" pitchFamily="34" charset="0"/>
              </a:rPr>
              <a:t>Pickit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90263" y="2324771"/>
            <a:ext cx="35834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entury Gothic" panose="020B0502020202020204" pitchFamily="34" charset="0"/>
              </a:rPr>
              <a:t>How to use these templates: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>
                <a:latin typeface="Century Gothic" panose="020B0502020202020204" pitchFamily="34" charset="0"/>
              </a:rPr>
              <a:t>Where you see these icons, they will show you the location of the texts and the images.</a:t>
            </a:r>
          </a:p>
          <a:p>
            <a:r>
              <a:rPr lang="en-US" sz="1600" dirty="0">
                <a:latin typeface="Century Gothic" panose="020B0502020202020204" pitchFamily="34" charset="0"/>
              </a:rPr>
              <a:t>You will have an example for each template as inspiration or you can create your own designs.</a:t>
            </a:r>
          </a:p>
        </p:txBody>
      </p:sp>
    </p:spTree>
    <p:extLst>
      <p:ext uri="{BB962C8B-B14F-4D97-AF65-F5344CB8AC3E}">
        <p14:creationId xmlns:p14="http://schemas.microsoft.com/office/powerpoint/2010/main" val="47793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142463" y="1533436"/>
            <a:ext cx="5510562" cy="31594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4898" y="290082"/>
            <a:ext cx="9277814" cy="10360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4898" y="1541658"/>
            <a:ext cx="5573455" cy="31594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34898" y="4758783"/>
            <a:ext cx="11218126" cy="178671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2613" y="2436827"/>
            <a:ext cx="1271392" cy="12713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766" y="5140559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26" y="319597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285" y="2632860"/>
            <a:ext cx="977030" cy="9770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4-1</a:t>
            </a:r>
          </a:p>
        </p:txBody>
      </p:sp>
    </p:spTree>
    <p:extLst>
      <p:ext uri="{BB962C8B-B14F-4D97-AF65-F5344CB8AC3E}">
        <p14:creationId xmlns:p14="http://schemas.microsoft.com/office/powerpoint/2010/main" val="151992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38" y="3266476"/>
            <a:ext cx="1843320" cy="18433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320" y="1397401"/>
            <a:ext cx="1809511" cy="18095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4236" y="1440932"/>
            <a:ext cx="1600200" cy="1600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40312" y="479956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TITLE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801415" y="2368741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000000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304800" y="5257800"/>
            <a:ext cx="11535472" cy="125729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142463" y="1533436"/>
            <a:ext cx="5510562" cy="31594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4898" y="290082"/>
            <a:ext cx="11218126" cy="10360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52800" y="1541658"/>
            <a:ext cx="2655553" cy="31594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52800" y="4758783"/>
            <a:ext cx="8300224" cy="178671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724" y="2338498"/>
            <a:ext cx="1271392" cy="12713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766" y="5140559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446" y="319597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9229" y="2632860"/>
            <a:ext cx="977030" cy="9770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34899" y="1533435"/>
            <a:ext cx="2821258" cy="50120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418" y="3217089"/>
            <a:ext cx="1271392" cy="12713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4-2</a:t>
            </a:r>
          </a:p>
        </p:txBody>
      </p:sp>
    </p:spTree>
    <p:extLst>
      <p:ext uri="{BB962C8B-B14F-4D97-AF65-F5344CB8AC3E}">
        <p14:creationId xmlns:p14="http://schemas.microsoft.com/office/powerpoint/2010/main" val="2331697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029521" y="441425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353279" y="2044005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000000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3434574" y="4375867"/>
            <a:ext cx="8405698" cy="21392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tretch/>
        </p:blipFill>
        <p:spPr>
          <a:xfrm>
            <a:off x="3434574" y="1469871"/>
            <a:ext cx="4270919" cy="28458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45329" r="12210"/>
          <a:stretch/>
        </p:blipFill>
        <p:spPr>
          <a:xfrm>
            <a:off x="371797" y="1409700"/>
            <a:ext cx="2981003" cy="5105399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220866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B33C27-4ACA-4BE3-B44E-5F5769033675}">
  <we:reference id="wa104178141" version="3.0.11.6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77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futura-lt-w01-light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14</cp:revision>
  <dcterms:created xsi:type="dcterms:W3CDTF">2017-04-07T20:04:28Z</dcterms:created>
  <dcterms:modified xsi:type="dcterms:W3CDTF">2017-05-23T15:32:39Z</dcterms:modified>
</cp:coreProperties>
</file>