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0" r:id="rId4"/>
    <p:sldId id="256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6144" userDrawn="1">
          <p15:clr>
            <a:srgbClr val="A4A3A4"/>
          </p15:clr>
        </p15:guide>
        <p15:guide id="5" pos="4704" userDrawn="1">
          <p15:clr>
            <a:srgbClr val="A4A3A4"/>
          </p15:clr>
        </p15:guide>
        <p15:guide id="6" pos="1536" userDrawn="1">
          <p15:clr>
            <a:srgbClr val="A4A3A4"/>
          </p15:clr>
        </p15:guide>
        <p15:guide id="9" orient="horz" pos="2184" userDrawn="1">
          <p15:clr>
            <a:srgbClr val="A4A3A4"/>
          </p15:clr>
        </p15:guide>
        <p15:guide id="10" orient="horz" pos="1248" userDrawn="1">
          <p15:clr>
            <a:srgbClr val="A4A3A4"/>
          </p15:clr>
        </p15:guide>
        <p15:guide id="11" orient="horz" pos="3312" userDrawn="1">
          <p15:clr>
            <a:srgbClr val="A4A3A4"/>
          </p15:clr>
        </p15:guide>
        <p15:guide id="12" pos="29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34" y="60"/>
      </p:cViewPr>
      <p:guideLst>
        <p:guide pos="6144"/>
        <p:guide pos="4704"/>
        <p:guide pos="1536"/>
        <p:guide orient="horz" pos="2184"/>
        <p:guide orient="horz" pos="1248"/>
        <p:guide orient="horz" pos="3312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37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95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6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5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5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5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1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97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3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4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6767" y="639979"/>
            <a:ext cx="93444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TEMPLATE STRUCTURE-No Framing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67" y="3701199"/>
            <a:ext cx="1271392" cy="1271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48" y="2025156"/>
            <a:ext cx="977030" cy="9770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08449" y="2128950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TEXT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01375" y="3952174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IMAGE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02397" y="5705417"/>
            <a:ext cx="194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*Images by </a:t>
            </a:r>
            <a:r>
              <a:rPr lang="en-US" sz="1600" dirty="0" err="1">
                <a:latin typeface="Century Gothic" panose="020B0502020202020204" pitchFamily="34" charset="0"/>
              </a:rPr>
              <a:t>Pickit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497338" y="2154609"/>
            <a:ext cx="38065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Century Gothic" panose="020B0502020202020204" pitchFamily="34" charset="0"/>
              </a:rPr>
              <a:t>How to use these templates:</a:t>
            </a:r>
          </a:p>
          <a:p>
            <a:endParaRPr lang="en-US" sz="1600" dirty="0">
              <a:latin typeface="Century Gothic" panose="020B0502020202020204" pitchFamily="34" charset="0"/>
            </a:endParaRPr>
          </a:p>
          <a:p>
            <a:r>
              <a:rPr lang="en-US" sz="1600" dirty="0">
                <a:latin typeface="Century Gothic" panose="020B0502020202020204" pitchFamily="34" charset="0"/>
              </a:rPr>
              <a:t>Where you see these icons, they will show you the location of the texts and the images.</a:t>
            </a:r>
          </a:p>
          <a:p>
            <a:r>
              <a:rPr lang="en-US" sz="1600" dirty="0">
                <a:latin typeface="Century Gothic" panose="020B0502020202020204" pitchFamily="34" charset="0"/>
              </a:rPr>
              <a:t>You will have an example for each template as inspiration or you can create your own designs.</a:t>
            </a:r>
          </a:p>
        </p:txBody>
      </p:sp>
    </p:spTree>
    <p:extLst>
      <p:ext uri="{BB962C8B-B14F-4D97-AF65-F5344CB8AC3E}">
        <p14:creationId xmlns:p14="http://schemas.microsoft.com/office/powerpoint/2010/main" val="47793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6305" y="5331981"/>
            <a:ext cx="7319494" cy="13953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511142" y="186816"/>
            <a:ext cx="4532811" cy="65405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5943" y="1744799"/>
            <a:ext cx="2242456" cy="160469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723" y="5386930"/>
            <a:ext cx="977030" cy="9770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032" y="2451970"/>
            <a:ext cx="977030" cy="9770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73382" y="186816"/>
            <a:ext cx="4872417" cy="50709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6305" y="3467100"/>
            <a:ext cx="2312094" cy="17906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3894" y="2157608"/>
            <a:ext cx="1271392" cy="127139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91648" y="186816"/>
            <a:ext cx="2246752" cy="14133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1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1254"/>
            <a:ext cx="12191999" cy="687925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329" y="129248"/>
            <a:ext cx="1470952" cy="14709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513" y="1655055"/>
            <a:ext cx="1728583" cy="17285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849" y="3415890"/>
            <a:ext cx="1841910" cy="184191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74127" y="474929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TITLE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492670" y="1870079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chemeClr val="bg1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739327" y="3628793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rgbClr val="000000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/>
          </a:p>
        </p:txBody>
      </p:sp>
      <p:sp>
        <p:nvSpPr>
          <p:cNvPr id="22" name="Rectangle 21"/>
          <p:cNvSpPr/>
          <p:nvPr/>
        </p:nvSpPr>
        <p:spPr>
          <a:xfrm>
            <a:off x="8492670" y="3628793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chemeClr val="bg1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50966" y="527186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r="49664"/>
          <a:stretch/>
        </p:blipFill>
        <p:spPr>
          <a:xfrm>
            <a:off x="2440368" y="-8549"/>
            <a:ext cx="5023201" cy="686654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-31184" y="5610225"/>
            <a:ext cx="12223183" cy="8953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25225" y="5639497"/>
            <a:ext cx="8228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3145087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504" y="91441"/>
            <a:ext cx="11939450" cy="13953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24400" y="1687146"/>
            <a:ext cx="7319554" cy="50402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504" y="1687145"/>
            <a:ext cx="4519747" cy="5040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8481" y="3672392"/>
            <a:ext cx="1271392" cy="12713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0785" y="121443"/>
            <a:ext cx="977030" cy="9770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48" y="3819573"/>
            <a:ext cx="977030" cy="97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29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600200"/>
            <a:ext cx="4724399" cy="5257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822763" y="492669"/>
            <a:ext cx="8228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TITLE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r="5405"/>
          <a:stretch/>
        </p:blipFill>
        <p:spPr>
          <a:xfrm>
            <a:off x="4724400" y="1600199"/>
            <a:ext cx="7467600" cy="526019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072551" y="3628793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chemeClr val="bg1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338349" y="492668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45559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2B33C27-4ACA-4BE3-B44E-5F5769033675}">
  <we:reference id="wa104178141" version="3.0.11.6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101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futura-lt-w01-light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17</cp:revision>
  <dcterms:created xsi:type="dcterms:W3CDTF">2017-04-07T20:04:28Z</dcterms:created>
  <dcterms:modified xsi:type="dcterms:W3CDTF">2017-05-23T15:32:35Z</dcterms:modified>
</cp:coreProperties>
</file>