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6" r:id="rId4"/>
    <p:sldId id="262" r:id="rId5"/>
    <p:sldId id="268" r:id="rId6"/>
    <p:sldId id="272" r:id="rId7"/>
    <p:sldId id="266" r:id="rId8"/>
    <p:sldId id="264" r:id="rId9"/>
    <p:sldId id="271" r:id="rId10"/>
    <p:sldId id="263" r:id="rId11"/>
    <p:sldId id="267" r:id="rId12"/>
    <p:sldId id="274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iseño de Plantillas" id="{1328C5D3-7A83-4348-95FC-3B1FA6CE7EB7}">
          <p14:sldIdLst>
            <p14:sldId id="269"/>
            <p14:sldId id="270"/>
            <p14:sldId id="276"/>
            <p14:sldId id="262"/>
            <p14:sldId id="268"/>
            <p14:sldId id="272"/>
            <p14:sldId id="266"/>
            <p14:sldId id="264"/>
            <p14:sldId id="271"/>
            <p14:sldId id="263"/>
            <p14:sldId id="267"/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  <p15:guide id="4" orient="horz" pos="1032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pos="7248" userDrawn="1">
          <p15:clr>
            <a:srgbClr val="A4A3A4"/>
          </p15:clr>
        </p15:guide>
        <p15:guide id="7" orient="horz" pos="3144" userDrawn="1">
          <p15:clr>
            <a:srgbClr val="A4A3A4"/>
          </p15:clr>
        </p15:guide>
        <p15:guide id="8" orient="horz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29"/>
    <a:srgbClr val="FFE354"/>
    <a:srgbClr val="FFAE57"/>
    <a:srgbClr val="67A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416" y="60"/>
      </p:cViewPr>
      <p:guideLst>
        <p:guide orient="horz" pos="2136"/>
        <p:guide pos="3840"/>
        <p:guide orient="horz" pos="408"/>
        <p:guide orient="horz" pos="1032"/>
        <p:guide pos="384"/>
        <p:guide pos="7248"/>
        <p:guide orient="horz" pos="3144"/>
        <p:guide orient="horz"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1221640" y="2231964"/>
            <a:ext cx="10515600" cy="1325563"/>
          </a:xfrm>
        </p:spPr>
        <p:txBody>
          <a:bodyPr>
            <a:normAutofit/>
          </a:bodyPr>
          <a:lstStyle>
            <a:lvl1pPr algn="r">
              <a:defRPr sz="4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05034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8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4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8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2419815" y="614395"/>
            <a:ext cx="9140814" cy="570480"/>
          </a:xfrm>
          <a:prstGeom prst="rect">
            <a:avLst/>
          </a:prstGeom>
          <a:solidFill>
            <a:srgbClr val="FFE35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075350" y="600100"/>
            <a:ext cx="887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PITCH PRESENTATION- SET OF ICONS</a:t>
            </a:r>
          </a:p>
        </p:txBody>
      </p:sp>
    </p:spTree>
    <p:extLst>
      <p:ext uri="{BB962C8B-B14F-4D97-AF65-F5344CB8AC3E}">
        <p14:creationId xmlns:p14="http://schemas.microsoft.com/office/powerpoint/2010/main" val="116388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"/>
            <a:ext cx="12199050" cy="68540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0573" y="458885"/>
            <a:ext cx="105156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s-VE" dirty="0"/>
              <a:t>Text and </a:t>
            </a:r>
            <a:r>
              <a:rPr lang="es-VE" dirty="0" err="1"/>
              <a:t>Images</a:t>
            </a:r>
            <a:endParaRPr lang="es-VE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6545766" y="1675431"/>
            <a:ext cx="4008393" cy="34652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81105" y="5262921"/>
            <a:ext cx="3546080" cy="9461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Click here to add your own text and edit me. 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545766" y="5262921"/>
            <a:ext cx="3654818" cy="9461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Click here to add your own text and edit me. </a:t>
            </a:r>
          </a:p>
          <a:p>
            <a:endParaRPr lang="es-VE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81105" y="1675431"/>
            <a:ext cx="4150261" cy="34652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1115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9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2115426" y="509402"/>
            <a:ext cx="852283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s-VE" dirty="0" err="1"/>
              <a:t>Title</a:t>
            </a:r>
            <a:endParaRPr lang="es-VE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15425" y="2574424"/>
            <a:ext cx="8955471" cy="17653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Click here to add your own text and edit me.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Click here to add your own text and edit me. </a:t>
            </a:r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  <a:p>
            <a:pPr marL="0" indent="0">
              <a:lnSpc>
                <a:spcPct val="120000"/>
              </a:lnSpc>
              <a:buNone/>
            </a:pP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68614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"/>
            <a:ext cx="12199050" cy="68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3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 userDrawn="1"/>
        </p:nvSpPr>
        <p:spPr bwMode="auto">
          <a:xfrm>
            <a:off x="2419815" y="614395"/>
            <a:ext cx="9140814" cy="570480"/>
          </a:xfrm>
          <a:prstGeom prst="rect">
            <a:avLst/>
          </a:prstGeom>
          <a:solidFill>
            <a:srgbClr val="FFE35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10169" y="583192"/>
            <a:ext cx="887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PITCH PRESENTATION- TEMPLATES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096000" y="4827287"/>
            <a:ext cx="5735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License and Contents:</a:t>
            </a:r>
          </a:p>
          <a:p>
            <a:r>
              <a:rPr lang="en-US" sz="1200" b="0" dirty="0">
                <a:latin typeface="Century Gothic" panose="020B0502020202020204" pitchFamily="34" charset="0"/>
              </a:rPr>
              <a:t>You can use these contents for personal and commercial projects. This graphic material was designed by CAVI MEDIA, and you can modify it according to your needs. </a:t>
            </a:r>
          </a:p>
          <a:p>
            <a:r>
              <a:rPr lang="en-US" sz="1200" b="0" dirty="0">
                <a:latin typeface="Century Gothic" panose="020B0502020202020204" pitchFamily="34" charset="0"/>
              </a:rPr>
              <a:t>Not for Sale. If you want to sell CAVI MEDIA products, please contact us. You cannot offer them for free either. For questions or doubts contact us at contact@cavimedia.com.</a:t>
            </a:r>
          </a:p>
        </p:txBody>
      </p:sp>
    </p:spTree>
    <p:extLst>
      <p:ext uri="{BB962C8B-B14F-4D97-AF65-F5344CB8AC3E}">
        <p14:creationId xmlns:p14="http://schemas.microsoft.com/office/powerpoint/2010/main" val="10670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H="1">
            <a:off x="7994468" y="1776538"/>
            <a:ext cx="8709" cy="248096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 userDrawn="1"/>
        </p:nvSpPr>
        <p:spPr>
          <a:xfrm>
            <a:off x="5606288" y="2199508"/>
            <a:ext cx="1395236" cy="1384863"/>
          </a:xfrm>
          <a:prstGeom prst="ellipse">
            <a:avLst/>
          </a:prstGeom>
          <a:solidFill>
            <a:srgbClr val="FFE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6972030" y="2384108"/>
            <a:ext cx="86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R:255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G:227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B:84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16254" y="1353774"/>
            <a:ext cx="425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Theme Colors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195197" y="590271"/>
            <a:ext cx="256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KIT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240886" y="1730935"/>
            <a:ext cx="3516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Style: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Calibri Light and Calibri (body)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383948" y="2675443"/>
            <a:ext cx="337262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 Size: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Titles 48pts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Subtitles and Content: 28-32pts minimum</a:t>
            </a:r>
          </a:p>
          <a:p>
            <a:pPr algn="ctr"/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46921" y="4994754"/>
            <a:ext cx="10705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Note: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need to make any changes to your templates follow these instructions: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to top menu&gt;click on View tab&gt;click on Slide Master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Then, make the changes on your templates 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&gt;click</a:t>
            </a:r>
            <a:r>
              <a:rPr lang="en-US" sz="2000" baseline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Slide Master Tab&gt;click Close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3134597" y="2199508"/>
            <a:ext cx="1395236" cy="1384863"/>
          </a:xfrm>
          <a:prstGeom prst="ellipse">
            <a:avLst/>
          </a:prstGeom>
          <a:solidFill>
            <a:srgbClr val="FF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691467" y="2199508"/>
            <a:ext cx="1395236" cy="1384863"/>
          </a:xfrm>
          <a:prstGeom prst="ellipse">
            <a:avLst/>
          </a:prstGeom>
          <a:solidFill>
            <a:srgbClr val="FF6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591837" y="2384108"/>
            <a:ext cx="86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R:255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G:174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B:87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9671" y="2384108"/>
            <a:ext cx="866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R:255G:105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B:41</a:t>
            </a:r>
          </a:p>
        </p:txBody>
      </p:sp>
    </p:spTree>
    <p:extLst>
      <p:ext uri="{BB962C8B-B14F-4D97-AF65-F5344CB8AC3E}">
        <p14:creationId xmlns:p14="http://schemas.microsoft.com/office/powerpoint/2010/main" val="204859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1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8698F-E338-48F6-977A-ED225251C4E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FA530-CD13-498B-915B-611BAB543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7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989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62467" y="349868"/>
            <a:ext cx="10515600" cy="1325563"/>
          </a:xfrm>
        </p:spPr>
        <p:txBody>
          <a:bodyPr/>
          <a:lstStyle/>
          <a:p>
            <a:r>
              <a:rPr lang="en-US" b="1" dirty="0"/>
              <a:t>Market and Competition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1285"/>
          <a:stretch>
            <a:fillRect/>
          </a:stretch>
        </p:blipFill>
        <p:spPr>
          <a:xfrm>
            <a:off x="609600" y="1651468"/>
            <a:ext cx="5273040" cy="455883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545766" y="1815221"/>
            <a:ext cx="4305741" cy="2077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Click here to add your own text and edit me. Just click here and add your own content and make changes to the font. </a:t>
            </a:r>
          </a:p>
          <a:p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545765" y="4032521"/>
            <a:ext cx="4305741" cy="2077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Click here to add your own text and edit me. Just click here and add your own content and make changes to the font. </a:t>
            </a: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080069" y="3892731"/>
            <a:ext cx="3017520" cy="0"/>
          </a:xfrm>
          <a:prstGeom prst="line">
            <a:avLst/>
          </a:prstGeom>
          <a:ln w="38100">
            <a:solidFill>
              <a:srgbClr val="FF692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09598" y="5475417"/>
            <a:ext cx="5273042" cy="733205"/>
          </a:xfrm>
          <a:prstGeom prst="rect">
            <a:avLst/>
          </a:prstGeom>
          <a:solidFill>
            <a:srgbClr val="FFE3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469315" y="5524051"/>
            <a:ext cx="4305741" cy="456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US/Canada/India</a:t>
            </a:r>
          </a:p>
          <a:p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7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19792" y="2073289"/>
            <a:ext cx="3918860" cy="3904236"/>
          </a:xfrm>
          <a:prstGeom prst="ellipse">
            <a:avLst/>
          </a:prstGeom>
          <a:solidFill>
            <a:srgbClr val="FFE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9715" y="629582"/>
            <a:ext cx="67440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Business Model and Traction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4" y="2225559"/>
            <a:ext cx="3599695" cy="3599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2652" y="2073289"/>
            <a:ext cx="372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73188" y="3558100"/>
            <a:ext cx="372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73188" y="5042911"/>
            <a:ext cx="37272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1903988"/>
            <a:ext cx="787477" cy="787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3365731"/>
            <a:ext cx="787477" cy="787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4876281"/>
            <a:ext cx="787477" cy="7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6" b="7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90208" y="1514604"/>
            <a:ext cx="2316956" cy="2391218"/>
            <a:chOff x="5593079" y="2457279"/>
            <a:chExt cx="3106782" cy="3146688"/>
          </a:xfrm>
        </p:grpSpPr>
        <p:sp>
          <p:nvSpPr>
            <p:cNvPr id="8" name="Oval 7"/>
            <p:cNvSpPr/>
            <p:nvPr/>
          </p:nvSpPr>
          <p:spPr>
            <a:xfrm>
              <a:off x="5593079" y="2457279"/>
              <a:ext cx="3106782" cy="314668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833" y="2830320"/>
              <a:ext cx="2603214" cy="260321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065422" y="3390900"/>
            <a:ext cx="2411206" cy="2391218"/>
            <a:chOff x="9015602" y="1861562"/>
            <a:chExt cx="2411206" cy="2391218"/>
          </a:xfrm>
        </p:grpSpPr>
        <p:sp>
          <p:nvSpPr>
            <p:cNvPr id="33" name="Oval 32"/>
            <p:cNvSpPr/>
            <p:nvPr/>
          </p:nvSpPr>
          <p:spPr>
            <a:xfrm>
              <a:off x="9015602" y="1861562"/>
              <a:ext cx="2411206" cy="239121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 rot="16200000">
              <a:off x="9201057" y="2494096"/>
              <a:ext cx="2040297" cy="1006962"/>
              <a:chOff x="5970588" y="1793876"/>
              <a:chExt cx="2944813" cy="966787"/>
            </a:xfrm>
          </p:grpSpPr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5970588" y="2062163"/>
                <a:ext cx="2509838" cy="160338"/>
              </a:xfrm>
              <a:custGeom>
                <a:avLst/>
                <a:gdLst>
                  <a:gd name="T0" fmla="*/ 0 w 1581"/>
                  <a:gd name="T1" fmla="*/ 0 h 101"/>
                  <a:gd name="T2" fmla="*/ 1530 w 1581"/>
                  <a:gd name="T3" fmla="*/ 0 h 101"/>
                  <a:gd name="T4" fmla="*/ 1546 w 1581"/>
                  <a:gd name="T5" fmla="*/ 3 h 101"/>
                  <a:gd name="T6" fmla="*/ 1560 w 1581"/>
                  <a:gd name="T7" fmla="*/ 10 h 101"/>
                  <a:gd name="T8" fmla="*/ 1571 w 1581"/>
                  <a:gd name="T9" fmla="*/ 21 h 101"/>
                  <a:gd name="T10" fmla="*/ 1579 w 1581"/>
                  <a:gd name="T11" fmla="*/ 35 h 101"/>
                  <a:gd name="T12" fmla="*/ 1581 w 1581"/>
                  <a:gd name="T13" fmla="*/ 51 h 101"/>
                  <a:gd name="T14" fmla="*/ 1579 w 1581"/>
                  <a:gd name="T15" fmla="*/ 67 h 101"/>
                  <a:gd name="T16" fmla="*/ 1571 w 1581"/>
                  <a:gd name="T17" fmla="*/ 81 h 101"/>
                  <a:gd name="T18" fmla="*/ 1560 w 1581"/>
                  <a:gd name="T19" fmla="*/ 92 h 101"/>
                  <a:gd name="T20" fmla="*/ 1546 w 1581"/>
                  <a:gd name="T21" fmla="*/ 98 h 101"/>
                  <a:gd name="T22" fmla="*/ 1530 w 1581"/>
                  <a:gd name="T23" fmla="*/ 101 h 101"/>
                  <a:gd name="T24" fmla="*/ 0 w 1581"/>
                  <a:gd name="T25" fmla="*/ 101 h 101"/>
                  <a:gd name="T26" fmla="*/ 0 w 1581"/>
                  <a:gd name="T2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1" h="101">
                    <a:moveTo>
                      <a:pt x="0" y="0"/>
                    </a:moveTo>
                    <a:lnTo>
                      <a:pt x="1530" y="0"/>
                    </a:lnTo>
                    <a:lnTo>
                      <a:pt x="1546" y="3"/>
                    </a:lnTo>
                    <a:lnTo>
                      <a:pt x="1560" y="10"/>
                    </a:lnTo>
                    <a:lnTo>
                      <a:pt x="1571" y="21"/>
                    </a:lnTo>
                    <a:lnTo>
                      <a:pt x="1579" y="35"/>
                    </a:lnTo>
                    <a:lnTo>
                      <a:pt x="1581" y="51"/>
                    </a:lnTo>
                    <a:lnTo>
                      <a:pt x="1579" y="67"/>
                    </a:lnTo>
                    <a:lnTo>
                      <a:pt x="1571" y="81"/>
                    </a:lnTo>
                    <a:lnTo>
                      <a:pt x="1560" y="92"/>
                    </a:lnTo>
                    <a:lnTo>
                      <a:pt x="1546" y="98"/>
                    </a:lnTo>
                    <a:lnTo>
                      <a:pt x="1530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3E"/>
              </a:solidFill>
              <a:ln w="0">
                <a:solidFill>
                  <a:srgbClr val="00003E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5970588" y="2330451"/>
                <a:ext cx="2944813" cy="161925"/>
              </a:xfrm>
              <a:custGeom>
                <a:avLst/>
                <a:gdLst>
                  <a:gd name="T0" fmla="*/ 0 w 1855"/>
                  <a:gd name="T1" fmla="*/ 0 h 102"/>
                  <a:gd name="T2" fmla="*/ 1804 w 1855"/>
                  <a:gd name="T3" fmla="*/ 0 h 102"/>
                  <a:gd name="T4" fmla="*/ 1820 w 1855"/>
                  <a:gd name="T5" fmla="*/ 4 h 102"/>
                  <a:gd name="T6" fmla="*/ 1833 w 1855"/>
                  <a:gd name="T7" fmla="*/ 10 h 102"/>
                  <a:gd name="T8" fmla="*/ 1845 w 1855"/>
                  <a:gd name="T9" fmla="*/ 22 h 102"/>
                  <a:gd name="T10" fmla="*/ 1852 w 1855"/>
                  <a:gd name="T11" fmla="*/ 35 h 102"/>
                  <a:gd name="T12" fmla="*/ 1855 w 1855"/>
                  <a:gd name="T13" fmla="*/ 51 h 102"/>
                  <a:gd name="T14" fmla="*/ 1852 w 1855"/>
                  <a:gd name="T15" fmla="*/ 67 h 102"/>
                  <a:gd name="T16" fmla="*/ 1845 w 1855"/>
                  <a:gd name="T17" fmla="*/ 81 h 102"/>
                  <a:gd name="T18" fmla="*/ 1833 w 1855"/>
                  <a:gd name="T19" fmla="*/ 92 h 102"/>
                  <a:gd name="T20" fmla="*/ 1820 w 1855"/>
                  <a:gd name="T21" fmla="*/ 100 h 102"/>
                  <a:gd name="T22" fmla="*/ 1804 w 1855"/>
                  <a:gd name="T23" fmla="*/ 102 h 102"/>
                  <a:gd name="T24" fmla="*/ 0 w 1855"/>
                  <a:gd name="T25" fmla="*/ 102 h 102"/>
                  <a:gd name="T26" fmla="*/ 0 w 1855"/>
                  <a:gd name="T2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5" h="102">
                    <a:moveTo>
                      <a:pt x="0" y="0"/>
                    </a:moveTo>
                    <a:lnTo>
                      <a:pt x="1804" y="0"/>
                    </a:lnTo>
                    <a:lnTo>
                      <a:pt x="1820" y="4"/>
                    </a:lnTo>
                    <a:lnTo>
                      <a:pt x="1833" y="10"/>
                    </a:lnTo>
                    <a:lnTo>
                      <a:pt x="1845" y="22"/>
                    </a:lnTo>
                    <a:lnTo>
                      <a:pt x="1852" y="35"/>
                    </a:lnTo>
                    <a:lnTo>
                      <a:pt x="1855" y="51"/>
                    </a:lnTo>
                    <a:lnTo>
                      <a:pt x="1852" y="67"/>
                    </a:lnTo>
                    <a:lnTo>
                      <a:pt x="1845" y="81"/>
                    </a:lnTo>
                    <a:lnTo>
                      <a:pt x="1833" y="92"/>
                    </a:lnTo>
                    <a:lnTo>
                      <a:pt x="1820" y="100"/>
                    </a:lnTo>
                    <a:lnTo>
                      <a:pt x="1804" y="102"/>
                    </a:lnTo>
                    <a:lnTo>
                      <a:pt x="0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D9FF"/>
              </a:solidFill>
              <a:ln w="0">
                <a:solidFill>
                  <a:srgbClr val="4DD9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5970588" y="1793876"/>
                <a:ext cx="2222500" cy="160338"/>
              </a:xfrm>
              <a:custGeom>
                <a:avLst/>
                <a:gdLst>
                  <a:gd name="T0" fmla="*/ 0 w 1400"/>
                  <a:gd name="T1" fmla="*/ 0 h 101"/>
                  <a:gd name="T2" fmla="*/ 1350 w 1400"/>
                  <a:gd name="T3" fmla="*/ 0 h 101"/>
                  <a:gd name="T4" fmla="*/ 1365 w 1400"/>
                  <a:gd name="T5" fmla="*/ 3 h 101"/>
                  <a:gd name="T6" fmla="*/ 1379 w 1400"/>
                  <a:gd name="T7" fmla="*/ 10 h 101"/>
                  <a:gd name="T8" fmla="*/ 1390 w 1400"/>
                  <a:gd name="T9" fmla="*/ 20 h 101"/>
                  <a:gd name="T10" fmla="*/ 1398 w 1400"/>
                  <a:gd name="T11" fmla="*/ 34 h 101"/>
                  <a:gd name="T12" fmla="*/ 1400 w 1400"/>
                  <a:gd name="T13" fmla="*/ 51 h 101"/>
                  <a:gd name="T14" fmla="*/ 1398 w 1400"/>
                  <a:gd name="T15" fmla="*/ 67 h 101"/>
                  <a:gd name="T16" fmla="*/ 1390 w 1400"/>
                  <a:gd name="T17" fmla="*/ 81 h 101"/>
                  <a:gd name="T18" fmla="*/ 1379 w 1400"/>
                  <a:gd name="T19" fmla="*/ 91 h 101"/>
                  <a:gd name="T20" fmla="*/ 1365 w 1400"/>
                  <a:gd name="T21" fmla="*/ 98 h 101"/>
                  <a:gd name="T22" fmla="*/ 1350 w 1400"/>
                  <a:gd name="T23" fmla="*/ 101 h 101"/>
                  <a:gd name="T24" fmla="*/ 0 w 1400"/>
                  <a:gd name="T25" fmla="*/ 101 h 101"/>
                  <a:gd name="T26" fmla="*/ 0 w 1400"/>
                  <a:gd name="T2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0" h="101">
                    <a:moveTo>
                      <a:pt x="0" y="0"/>
                    </a:moveTo>
                    <a:lnTo>
                      <a:pt x="1350" y="0"/>
                    </a:lnTo>
                    <a:lnTo>
                      <a:pt x="1365" y="3"/>
                    </a:lnTo>
                    <a:lnTo>
                      <a:pt x="1379" y="10"/>
                    </a:lnTo>
                    <a:lnTo>
                      <a:pt x="1390" y="20"/>
                    </a:lnTo>
                    <a:lnTo>
                      <a:pt x="1398" y="34"/>
                    </a:lnTo>
                    <a:lnTo>
                      <a:pt x="1400" y="51"/>
                    </a:lnTo>
                    <a:lnTo>
                      <a:pt x="1398" y="67"/>
                    </a:lnTo>
                    <a:lnTo>
                      <a:pt x="1390" y="81"/>
                    </a:lnTo>
                    <a:lnTo>
                      <a:pt x="1379" y="91"/>
                    </a:lnTo>
                    <a:lnTo>
                      <a:pt x="1365" y="98"/>
                    </a:lnTo>
                    <a:lnTo>
                      <a:pt x="1350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680FF"/>
              </a:solidFill>
              <a:ln w="0">
                <a:solidFill>
                  <a:srgbClr val="268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970588" y="2601913"/>
                <a:ext cx="2222500" cy="158750"/>
              </a:xfrm>
              <a:custGeom>
                <a:avLst/>
                <a:gdLst>
                  <a:gd name="T0" fmla="*/ 0 w 1400"/>
                  <a:gd name="T1" fmla="*/ 0 h 100"/>
                  <a:gd name="T2" fmla="*/ 1350 w 1400"/>
                  <a:gd name="T3" fmla="*/ 0 h 100"/>
                  <a:gd name="T4" fmla="*/ 1365 w 1400"/>
                  <a:gd name="T5" fmla="*/ 2 h 100"/>
                  <a:gd name="T6" fmla="*/ 1379 w 1400"/>
                  <a:gd name="T7" fmla="*/ 9 h 100"/>
                  <a:gd name="T8" fmla="*/ 1390 w 1400"/>
                  <a:gd name="T9" fmla="*/ 20 h 100"/>
                  <a:gd name="T10" fmla="*/ 1398 w 1400"/>
                  <a:gd name="T11" fmla="*/ 34 h 100"/>
                  <a:gd name="T12" fmla="*/ 1400 w 1400"/>
                  <a:gd name="T13" fmla="*/ 49 h 100"/>
                  <a:gd name="T14" fmla="*/ 1398 w 1400"/>
                  <a:gd name="T15" fmla="*/ 65 h 100"/>
                  <a:gd name="T16" fmla="*/ 1390 w 1400"/>
                  <a:gd name="T17" fmla="*/ 79 h 100"/>
                  <a:gd name="T18" fmla="*/ 1379 w 1400"/>
                  <a:gd name="T19" fmla="*/ 90 h 100"/>
                  <a:gd name="T20" fmla="*/ 1365 w 1400"/>
                  <a:gd name="T21" fmla="*/ 98 h 100"/>
                  <a:gd name="T22" fmla="*/ 1350 w 1400"/>
                  <a:gd name="T23" fmla="*/ 100 h 100"/>
                  <a:gd name="T24" fmla="*/ 0 w 1400"/>
                  <a:gd name="T25" fmla="*/ 100 h 100"/>
                  <a:gd name="T26" fmla="*/ 0 w 1400"/>
                  <a:gd name="T2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0" h="100">
                    <a:moveTo>
                      <a:pt x="0" y="0"/>
                    </a:moveTo>
                    <a:lnTo>
                      <a:pt x="1350" y="0"/>
                    </a:lnTo>
                    <a:lnTo>
                      <a:pt x="1365" y="2"/>
                    </a:lnTo>
                    <a:lnTo>
                      <a:pt x="1379" y="9"/>
                    </a:lnTo>
                    <a:lnTo>
                      <a:pt x="1390" y="20"/>
                    </a:lnTo>
                    <a:lnTo>
                      <a:pt x="1398" y="34"/>
                    </a:lnTo>
                    <a:lnTo>
                      <a:pt x="1400" y="49"/>
                    </a:lnTo>
                    <a:lnTo>
                      <a:pt x="1398" y="65"/>
                    </a:lnTo>
                    <a:lnTo>
                      <a:pt x="1390" y="79"/>
                    </a:lnTo>
                    <a:lnTo>
                      <a:pt x="1379" y="90"/>
                    </a:lnTo>
                    <a:lnTo>
                      <a:pt x="1365" y="98"/>
                    </a:lnTo>
                    <a:lnTo>
                      <a:pt x="1350" y="100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DF2"/>
              </a:solidFill>
              <a:ln w="0">
                <a:solidFill>
                  <a:srgbClr val="000DF2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" name="Title 1"/>
          <p:cNvSpPr txBox="1">
            <a:spLocks/>
          </p:cNvSpPr>
          <p:nvPr/>
        </p:nvSpPr>
        <p:spPr>
          <a:xfrm>
            <a:off x="7644278" y="493634"/>
            <a:ext cx="3234958" cy="652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Investment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00388" y="3726102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Just click here and add your own content and make changes to the font.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7884" y="1613118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Just click here and add your own content and make changes to the font.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00" y="412821"/>
            <a:ext cx="787477" cy="7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2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2888" y="3390900"/>
            <a:ext cx="6969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V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E-mail: hello@mywebsite.com</a:t>
            </a:r>
          </a:p>
          <a:p>
            <a:pPr algn="r"/>
            <a:r>
              <a:rPr lang="es-VE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Phone</a:t>
            </a:r>
            <a:r>
              <a:rPr lang="es-V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1.800.000.4333</a:t>
            </a:r>
          </a:p>
          <a:p>
            <a:pPr algn="r"/>
            <a:endParaRPr lang="es-V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42" y="5454332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736" y="5431485"/>
            <a:ext cx="784847" cy="784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66115" y="4946801"/>
            <a:ext cx="5799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mywebsite.com / Follow us: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97" y="5454332"/>
            <a:ext cx="688091" cy="6880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62316" y="516233"/>
            <a:ext cx="3234958" cy="652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64979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570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183412" y="1691206"/>
            <a:ext cx="1879091" cy="1624485"/>
          </a:xfrm>
          <a:prstGeom prst="rect">
            <a:avLst/>
          </a:prstGeom>
        </p:spPr>
      </p:pic>
      <p:pic>
        <p:nvPicPr>
          <p:cNvPr id="8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244"/>
          <a:stretch>
            <a:fillRect/>
          </a:stretch>
        </p:blipFill>
        <p:spPr>
          <a:xfrm>
            <a:off x="661979" y="1742618"/>
            <a:ext cx="1612387" cy="1346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86" y="916811"/>
            <a:ext cx="3053799" cy="29978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15" y="1605776"/>
            <a:ext cx="1795346" cy="17953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16" y="3809797"/>
            <a:ext cx="1758582" cy="17585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14579" y="3809797"/>
            <a:ext cx="1870030" cy="1860978"/>
            <a:chOff x="7613178" y="1956166"/>
            <a:chExt cx="2633307" cy="2621207"/>
          </a:xfrm>
        </p:grpSpPr>
        <p:sp>
          <p:nvSpPr>
            <p:cNvPr id="15" name="Oval 14"/>
            <p:cNvSpPr/>
            <p:nvPr/>
          </p:nvSpPr>
          <p:spPr>
            <a:xfrm>
              <a:off x="7613178" y="1956166"/>
              <a:ext cx="2633307" cy="2621207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195" y="2130506"/>
              <a:ext cx="2407271" cy="240727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30" y="1155948"/>
            <a:ext cx="2334384" cy="233438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168601" y="3809797"/>
            <a:ext cx="1867820" cy="1836496"/>
            <a:chOff x="5593079" y="2457279"/>
            <a:chExt cx="3106782" cy="3146688"/>
          </a:xfrm>
        </p:grpSpPr>
        <p:sp>
          <p:nvSpPr>
            <p:cNvPr id="19" name="Oval 18"/>
            <p:cNvSpPr/>
            <p:nvPr/>
          </p:nvSpPr>
          <p:spPr>
            <a:xfrm>
              <a:off x="5593079" y="2457279"/>
              <a:ext cx="3106782" cy="314668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833" y="2830320"/>
              <a:ext cx="2603214" cy="2603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25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7057" y="2766218"/>
            <a:ext cx="10515600" cy="1325563"/>
          </a:xfrm>
        </p:spPr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372225" y="3719513"/>
            <a:ext cx="5819775" cy="471487"/>
          </a:xfrm>
        </p:spPr>
        <p:txBody>
          <a:bodyPr>
            <a:noAutofit/>
          </a:bodyPr>
          <a:lstStyle>
            <a:lvl1pPr marL="0" indent="0" algn="r">
              <a:buNone/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VE" noProof="0" dirty="0"/>
              <a:t>Nombre de la Compañía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172882" y="3620294"/>
            <a:ext cx="5819775" cy="471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VE">
                <a:solidFill>
                  <a:schemeClr val="tx1">
                    <a:lumMod val="65000"/>
                    <a:lumOff val="35000"/>
                  </a:schemeClr>
                </a:solidFill>
              </a:rPr>
              <a:t>Company Name</a:t>
            </a:r>
            <a:endParaRPr lang="es-V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6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81105" y="1747895"/>
            <a:ext cx="4277714" cy="4151146"/>
          </a:xfrm>
          <a:prstGeom prst="ellipse">
            <a:avLst/>
          </a:prstGeom>
          <a:solidFill>
            <a:srgbClr val="FFE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200" y="349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Personal and Startup Introduction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6090665" y="1663495"/>
            <a:ext cx="1879091" cy="162448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067032" y="4495193"/>
            <a:ext cx="3546080" cy="946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CEO and Founder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128059" y="2158214"/>
            <a:ext cx="4454341" cy="9461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/>
              <a:t>Our Idea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244"/>
          <a:stretch>
            <a:fillRect/>
          </a:stretch>
        </p:blipFill>
        <p:spPr>
          <a:xfrm>
            <a:off x="2067032" y="1965642"/>
            <a:ext cx="3029568" cy="2529551"/>
          </a:xfrm>
        </p:spPr>
      </p:pic>
      <p:sp>
        <p:nvSpPr>
          <p:cNvPr id="10" name="Rectangle 9"/>
          <p:cNvSpPr/>
          <p:nvPr/>
        </p:nvSpPr>
        <p:spPr>
          <a:xfrm>
            <a:off x="6344746" y="3299916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Just click here and add your own content and make changes to the font. </a:t>
            </a:r>
          </a:p>
        </p:txBody>
      </p:sp>
    </p:spTree>
    <p:extLst>
      <p:ext uri="{BB962C8B-B14F-4D97-AF65-F5344CB8AC3E}">
        <p14:creationId xmlns:p14="http://schemas.microsoft.com/office/powerpoint/2010/main" val="328801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701710" y="2735632"/>
            <a:ext cx="3539478" cy="3474668"/>
            <a:chOff x="1566967" y="1886546"/>
            <a:chExt cx="2967480" cy="3008708"/>
          </a:xfrm>
        </p:grpSpPr>
        <p:sp>
          <p:nvSpPr>
            <p:cNvPr id="7" name="Oval 6"/>
            <p:cNvSpPr/>
            <p:nvPr/>
          </p:nvSpPr>
          <p:spPr>
            <a:xfrm>
              <a:off x="1566967" y="1961276"/>
              <a:ext cx="2929182" cy="2933978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67" y="1886546"/>
              <a:ext cx="2967480" cy="300870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567356" y="1675431"/>
            <a:ext cx="4370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changes to the font.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2925" y="1838929"/>
            <a:ext cx="500307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161200" y="34986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Personal and Startup Introduction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618866" y="1581964"/>
            <a:ext cx="30313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Team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67356" y="3390900"/>
            <a:ext cx="4370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changes to the font.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67356" y="4959531"/>
            <a:ext cx="4370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changes to the font. </a:t>
            </a:r>
          </a:p>
        </p:txBody>
      </p:sp>
    </p:spTree>
    <p:extLst>
      <p:ext uri="{BB962C8B-B14F-4D97-AF65-F5344CB8AC3E}">
        <p14:creationId xmlns:p14="http://schemas.microsoft.com/office/powerpoint/2010/main" val="2398676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2754" y="640079"/>
            <a:ext cx="974924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85637" y="710502"/>
            <a:ext cx="39403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Challenges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2824" y="1967328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2824" y="3515479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2824" y="5236895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39" y="1852378"/>
            <a:ext cx="4357922" cy="4357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5" r="75886" b="10730"/>
          <a:stretch/>
        </p:blipFill>
        <p:spPr>
          <a:xfrm>
            <a:off x="600672" y="1698171"/>
            <a:ext cx="868031" cy="15152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5" r="75886" b="10730"/>
          <a:stretch/>
        </p:blipFill>
        <p:spPr>
          <a:xfrm>
            <a:off x="600672" y="3104605"/>
            <a:ext cx="868031" cy="1515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5" r="75886" b="10730"/>
          <a:stretch/>
        </p:blipFill>
        <p:spPr>
          <a:xfrm>
            <a:off x="600672" y="4675710"/>
            <a:ext cx="868031" cy="15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5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42754" y="640079"/>
            <a:ext cx="7184573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809" y="343057"/>
            <a:ext cx="4899324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Solution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2824" y="1967328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pic>
        <p:nvPicPr>
          <p:cNvPr id="8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53291" y="1967328"/>
            <a:ext cx="903224" cy="7808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12824" y="3515479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pic>
        <p:nvPicPr>
          <p:cNvPr id="11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53291" y="3515479"/>
            <a:ext cx="903224" cy="780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2824" y="5236895"/>
            <a:ext cx="3757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</a:t>
            </a:r>
          </a:p>
        </p:txBody>
      </p:sp>
      <p:pic>
        <p:nvPicPr>
          <p:cNvPr id="13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6772"/>
          <a:stretch>
            <a:fillRect/>
          </a:stretch>
        </p:blipFill>
        <p:spPr>
          <a:xfrm>
            <a:off x="753291" y="5236895"/>
            <a:ext cx="903224" cy="780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29" y="196564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32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1335" y="657005"/>
            <a:ext cx="500307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205" y="379238"/>
            <a:ext cx="3031334" cy="1325563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Our Product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874868" y="1667977"/>
            <a:ext cx="2708366" cy="2621207"/>
            <a:chOff x="1871967" y="1956166"/>
            <a:chExt cx="2708366" cy="2621207"/>
          </a:xfrm>
        </p:grpSpPr>
        <p:sp>
          <p:nvSpPr>
            <p:cNvPr id="16" name="Oval 15"/>
            <p:cNvSpPr/>
            <p:nvPr/>
          </p:nvSpPr>
          <p:spPr>
            <a:xfrm>
              <a:off x="1871967" y="1956166"/>
              <a:ext cx="2633307" cy="2621207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Placeholder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2" b="6772"/>
            <a:stretch>
              <a:fillRect/>
            </a:stretch>
          </p:blipFill>
          <p:spPr>
            <a:xfrm>
              <a:off x="1871967" y="2163443"/>
              <a:ext cx="2708366" cy="2341398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6300737" y="672650"/>
            <a:ext cx="5003075" cy="733205"/>
          </a:xfrm>
          <a:prstGeom prst="rect">
            <a:avLst/>
          </a:prstGeom>
          <a:solidFill>
            <a:srgbClr val="FFE354">
              <a:alpha val="4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286607" y="394883"/>
            <a:ext cx="3555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Our Company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600116" y="1667976"/>
            <a:ext cx="2633307" cy="2621207"/>
            <a:chOff x="7613178" y="1956166"/>
            <a:chExt cx="2633307" cy="2621207"/>
          </a:xfrm>
        </p:grpSpPr>
        <p:sp>
          <p:nvSpPr>
            <p:cNvPr id="17" name="Oval 16"/>
            <p:cNvSpPr/>
            <p:nvPr/>
          </p:nvSpPr>
          <p:spPr>
            <a:xfrm>
              <a:off x="7613178" y="1956166"/>
              <a:ext cx="2633307" cy="2621207"/>
            </a:xfrm>
            <a:prstGeom prst="ellipse">
              <a:avLst/>
            </a:prstGeom>
            <a:solidFill>
              <a:srgbClr val="FFE3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195" y="2130506"/>
              <a:ext cx="2407271" cy="2407271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68508" y="4438177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Just click here and add your own content and make changes to the font.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50653" y="4438177"/>
            <a:ext cx="5132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Click here to add your own text and edit me. Just click here and add your own content and make changes to the font. </a:t>
            </a:r>
          </a:p>
        </p:txBody>
      </p:sp>
    </p:spTree>
    <p:extLst>
      <p:ext uri="{BB962C8B-B14F-4D97-AF65-F5344CB8AC3E}">
        <p14:creationId xmlns:p14="http://schemas.microsoft.com/office/powerpoint/2010/main" val="2413013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754</TotalTime>
  <Words>382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Tahoma</vt:lpstr>
      <vt:lpstr>Office Theme</vt:lpstr>
      <vt:lpstr>PowerPoint Presentation</vt:lpstr>
      <vt:lpstr>PowerPoint Presentation</vt:lpstr>
      <vt:lpstr>PowerPoint Presentation</vt:lpstr>
      <vt:lpstr>PRESENTATION NAME</vt:lpstr>
      <vt:lpstr>Personal and Startup Introduction</vt:lpstr>
      <vt:lpstr>Personal and Startup Introduction</vt:lpstr>
      <vt:lpstr>PowerPoint Presentation</vt:lpstr>
      <vt:lpstr>The Solution</vt:lpstr>
      <vt:lpstr>Our Product</vt:lpstr>
      <vt:lpstr>Market and Competition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cavi velasquez brito</dc:creator>
  <cp:lastModifiedBy>cavi velasquez brito</cp:lastModifiedBy>
  <cp:revision>75</cp:revision>
  <dcterms:created xsi:type="dcterms:W3CDTF">2016-04-29T22:06:35Z</dcterms:created>
  <dcterms:modified xsi:type="dcterms:W3CDTF">2017-06-07T19:59:27Z</dcterms:modified>
</cp:coreProperties>
</file>