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76" r:id="rId4"/>
    <p:sldId id="267" r:id="rId5"/>
    <p:sldId id="263" r:id="rId6"/>
    <p:sldId id="265" r:id="rId7"/>
    <p:sldId id="268" r:id="rId8"/>
    <p:sldId id="269" r:id="rId9"/>
    <p:sldId id="270" r:id="rId10"/>
    <p:sldId id="271" r:id="rId11"/>
    <p:sldId id="272" r:id="rId12"/>
    <p:sldId id="27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seño de Plantillas" id="{1328C5D3-7A83-4348-95FC-3B1FA6CE7EB7}">
          <p14:sldIdLst>
            <p14:sldId id="274"/>
            <p14:sldId id="275"/>
            <p14:sldId id="276"/>
            <p14:sldId id="267"/>
            <p14:sldId id="263"/>
            <p14:sldId id="265"/>
            <p14:sldId id="268"/>
            <p14:sldId id="269"/>
            <p14:sldId id="270"/>
            <p14:sldId id="271"/>
            <p14:sldId id="272"/>
            <p14:sldId id="273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718A"/>
    <a:srgbClr val="67A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02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495052" y="5378984"/>
            <a:ext cx="10515600" cy="1325563"/>
          </a:xfrm>
        </p:spPr>
        <p:txBody>
          <a:bodyPr>
            <a:normAutofit/>
          </a:bodyPr>
          <a:lstStyle>
            <a:lvl1pPr algn="r">
              <a:defRPr sz="4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err="1"/>
              <a:t>Nombre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4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698F-E338-48F6-977A-ED225251C4E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A530-CD13-498B-915B-611BAB543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8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698F-E338-48F6-977A-ED225251C4E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A530-CD13-498B-915B-611BAB543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43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698F-E338-48F6-977A-ED225251C4E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A530-CD13-498B-915B-611BAB543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55" r="54950" b="-4"/>
          <a:stretch/>
        </p:blipFill>
        <p:spPr>
          <a:xfrm>
            <a:off x="152" y="1798962"/>
            <a:ext cx="5492413" cy="51017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5" b="59358"/>
          <a:stretch/>
        </p:blipFill>
        <p:spPr>
          <a:xfrm>
            <a:off x="6061166" y="0"/>
            <a:ext cx="6130682" cy="37126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-828018" y="465595"/>
            <a:ext cx="10515600" cy="1325563"/>
          </a:xfrm>
        </p:spPr>
        <p:txBody>
          <a:bodyPr/>
          <a:lstStyle>
            <a:lvl1pPr algn="r">
              <a:defRPr baseline="0"/>
            </a:lvl1pPr>
          </a:lstStyle>
          <a:p>
            <a:r>
              <a:rPr lang="es-VE" dirty="0"/>
              <a:t>Una </a:t>
            </a:r>
            <a:r>
              <a:rPr lang="es-VE" dirty="0" err="1"/>
              <a:t>Imágen</a:t>
            </a:r>
            <a:r>
              <a:rPr lang="es-VE" dirty="0"/>
              <a:t> y Textos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646057" y="2429780"/>
            <a:ext cx="4041525" cy="19108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VE" dirty="0"/>
              <a:t>Este es un ejemplo de texto. Insertar aquí el texto que deseas colocar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342304" y="1987848"/>
            <a:ext cx="4150261" cy="346527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Imagen</a:t>
            </a:r>
          </a:p>
        </p:txBody>
      </p:sp>
    </p:spTree>
    <p:extLst>
      <p:ext uri="{BB962C8B-B14F-4D97-AF65-F5344CB8AC3E}">
        <p14:creationId xmlns:p14="http://schemas.microsoft.com/office/powerpoint/2010/main" val="131115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32983" cy="6869785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778996" y="570818"/>
            <a:ext cx="8522837" cy="1325563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s-VE" dirty="0"/>
              <a:t>Viñetas con Flechas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19793" y="2418895"/>
            <a:ext cx="8955471" cy="1765300"/>
          </a:xfrm>
        </p:spPr>
        <p:txBody>
          <a:bodyPr>
            <a:noAutofit/>
          </a:bodyPr>
          <a:lstStyle>
            <a:lvl1pPr marL="228600" indent="-228600">
              <a:buFont typeface="Wingdings" panose="05000000000000000000" pitchFamily="2" charset="2"/>
              <a:buChar char="Ø"/>
              <a:defRPr/>
            </a:lvl1pPr>
          </a:lstStyle>
          <a:p>
            <a:pPr marL="0" indent="0">
              <a:lnSpc>
                <a:spcPct val="120000"/>
              </a:lnSpc>
              <a:buNone/>
            </a:pPr>
            <a:r>
              <a:rPr lang="es-VE" dirty="0"/>
              <a:t>Insertar aquí el texto que deseas colocar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VE" dirty="0"/>
              <a:t>Este es un ejemplo de texto. Insertar aquí el texto que deseas colocar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VE" dirty="0"/>
              <a:t>Insertar aquí el texto que deseas colocar</a:t>
            </a:r>
          </a:p>
          <a:p>
            <a:pPr marL="0" indent="0">
              <a:lnSpc>
                <a:spcPct val="120000"/>
              </a:lnSpc>
              <a:buNone/>
            </a:pPr>
            <a:endParaRPr lang="es-VE" dirty="0"/>
          </a:p>
          <a:p>
            <a:pPr marL="0" indent="0">
              <a:lnSpc>
                <a:spcPct val="120000"/>
              </a:lnSpc>
              <a:buNone/>
            </a:pPr>
            <a:endParaRPr lang="es-VE" dirty="0"/>
          </a:p>
          <a:p>
            <a:pPr marL="0" indent="0">
              <a:lnSpc>
                <a:spcPct val="120000"/>
              </a:lnSpc>
              <a:buNone/>
            </a:pPr>
            <a:endParaRPr lang="es-VE" dirty="0"/>
          </a:p>
          <a:p>
            <a:pPr marL="0" indent="0">
              <a:lnSpc>
                <a:spcPct val="120000"/>
              </a:lnSpc>
              <a:buNone/>
            </a:pP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68614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55" r="54950" b="-4"/>
          <a:stretch/>
        </p:blipFill>
        <p:spPr>
          <a:xfrm>
            <a:off x="152" y="1798962"/>
            <a:ext cx="5492413" cy="5101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5" b="59358"/>
          <a:stretch/>
        </p:blipFill>
        <p:spPr>
          <a:xfrm>
            <a:off x="6061166" y="0"/>
            <a:ext cx="6130682" cy="371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32983" cy="686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3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 userDrawn="1"/>
        </p:nvSpPr>
        <p:spPr bwMode="auto">
          <a:xfrm>
            <a:off x="537235" y="614395"/>
            <a:ext cx="11023394" cy="5704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478795" y="545692"/>
            <a:ext cx="8820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ONLINE MARKETING-TEMPLATES SET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56927" y="4923009"/>
            <a:ext cx="57355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License and Contents:</a:t>
            </a:r>
          </a:p>
          <a:p>
            <a:r>
              <a:rPr lang="en-US" sz="1200" b="0" dirty="0">
                <a:latin typeface="Century Gothic" panose="020B0502020202020204" pitchFamily="34" charset="0"/>
              </a:rPr>
              <a:t>You can use these contents for personal and commercial projects. This graphic material was designed by CAVI MEDIA, and you can modify it according to your needs. </a:t>
            </a:r>
          </a:p>
          <a:p>
            <a:r>
              <a:rPr lang="en-US" sz="1200" b="0" dirty="0">
                <a:latin typeface="Century Gothic" panose="020B0502020202020204" pitchFamily="34" charset="0"/>
              </a:rPr>
              <a:t>Not for Sale. If you want to sell CAVI MEDIA products, please contact us. You cannot offer them for free either. For questions or doubts contact us at contact@cavimedia.com.</a:t>
            </a:r>
          </a:p>
        </p:txBody>
      </p:sp>
    </p:spTree>
    <p:extLst>
      <p:ext uri="{BB962C8B-B14F-4D97-AF65-F5344CB8AC3E}">
        <p14:creationId xmlns:p14="http://schemas.microsoft.com/office/powerpoint/2010/main" val="416868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 userDrawn="1"/>
        </p:nvSpPr>
        <p:spPr bwMode="auto">
          <a:xfrm>
            <a:off x="537235" y="614395"/>
            <a:ext cx="11023394" cy="5704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478795" y="545692"/>
            <a:ext cx="8820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ONLINE MARKETING-SET OF ICONS</a:t>
            </a:r>
          </a:p>
        </p:txBody>
      </p:sp>
    </p:spTree>
    <p:extLst>
      <p:ext uri="{BB962C8B-B14F-4D97-AF65-F5344CB8AC3E}">
        <p14:creationId xmlns:p14="http://schemas.microsoft.com/office/powerpoint/2010/main" val="10670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59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616254" y="1353774"/>
            <a:ext cx="425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Theme Colors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76418" y="2572127"/>
            <a:ext cx="1395236" cy="1384863"/>
          </a:xfrm>
          <a:prstGeom prst="ellipse">
            <a:avLst/>
          </a:prstGeom>
          <a:solidFill>
            <a:srgbClr val="67A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982938" y="2765343"/>
            <a:ext cx="1667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R: 103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G:172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B: 191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9195197" y="590271"/>
            <a:ext cx="2561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 KIT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258383" y="1730935"/>
            <a:ext cx="5498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Style: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Tahoma and Calibri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103260" y="2564801"/>
            <a:ext cx="337262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Size: </a:t>
            </a:r>
          </a:p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Titles 48pts </a:t>
            </a:r>
          </a:p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Subtitles and Content: 28-32pts minimum</a:t>
            </a:r>
          </a:p>
          <a:p>
            <a:pPr algn="ctr"/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875089" y="1594435"/>
            <a:ext cx="0" cy="325615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846921" y="4994754"/>
            <a:ext cx="10705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Important Note: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need to make any changes to your templates follow these instructions:</a:t>
            </a:r>
          </a:p>
          <a:p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to top menu&gt;click on View tab&gt;click on Slide Master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Then, make the changes on your templates 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&gt;click</a:t>
            </a:r>
            <a:r>
              <a:rPr lang="en-US" sz="2000" baseline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Slide Master Tab&gt;click Close</a:t>
            </a:r>
            <a:endParaRPr lang="en-US" sz="2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2964529" y="2572127"/>
            <a:ext cx="1395236" cy="1384863"/>
          </a:xfrm>
          <a:prstGeom prst="ellipse">
            <a:avLst/>
          </a:prstGeom>
          <a:solidFill>
            <a:srgbClr val="217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4531560" y="2769300"/>
            <a:ext cx="1667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R: 33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G:113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B: 138</a:t>
            </a:r>
          </a:p>
        </p:txBody>
      </p:sp>
    </p:spTree>
    <p:extLst>
      <p:ext uri="{BB962C8B-B14F-4D97-AF65-F5344CB8AC3E}">
        <p14:creationId xmlns:p14="http://schemas.microsoft.com/office/powerpoint/2010/main" val="359981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8698F-E338-48F6-977A-ED225251C4E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FA530-CD13-498B-915B-611BAB543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7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3" r:id="rId4"/>
    <p:sldLayoutId id="2147483672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594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9209" y="688493"/>
            <a:ext cx="8866029" cy="876259"/>
          </a:xfrm>
          <a:prstGeom prst="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3863340"/>
            <a:ext cx="6096000" cy="2319047"/>
          </a:xfrm>
          <a:prstGeom prst="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4"/>
          <p:cNvSpPr txBox="1">
            <a:spLocks/>
          </p:cNvSpPr>
          <p:nvPr/>
        </p:nvSpPr>
        <p:spPr>
          <a:xfrm>
            <a:off x="8926830" y="688493"/>
            <a:ext cx="1005841" cy="933959"/>
          </a:xfrm>
          <a:prstGeom prst="ellipse">
            <a:avLst/>
          </a:prstGeom>
          <a:solidFill>
            <a:srgbClr val="67ACBF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3214448" y="837348"/>
            <a:ext cx="5243751" cy="5657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2171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Affiliate Marketing</a:t>
            </a:r>
          </a:p>
          <a:p>
            <a:pPr algn="ctr"/>
            <a:endParaRPr lang="en-US" sz="4000" b="1" dirty="0">
              <a:solidFill>
                <a:srgbClr val="21718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7866" y="2814566"/>
            <a:ext cx="37577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327866" y="4052846"/>
            <a:ext cx="37577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Just click here and add your own content and make changes to the font.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66" y="1922468"/>
            <a:ext cx="4483901" cy="448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74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9209" y="688493"/>
            <a:ext cx="8866029" cy="876259"/>
          </a:xfrm>
          <a:prstGeom prst="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4"/>
          <p:cNvSpPr>
            <a:spLocks noGrp="1"/>
          </p:cNvSpPr>
          <p:nvPr>
            <p:ph type="title"/>
          </p:nvPr>
        </p:nvSpPr>
        <p:spPr>
          <a:xfrm>
            <a:off x="3489960" y="520676"/>
            <a:ext cx="521208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171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 Marketing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882172" y="1543041"/>
            <a:ext cx="5819868" cy="4710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200" baseline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91" y="2014056"/>
            <a:ext cx="4405515" cy="44055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327866" y="2814566"/>
            <a:ext cx="37577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  <p:sp>
        <p:nvSpPr>
          <p:cNvPr id="12" name="Title 14"/>
          <p:cNvSpPr txBox="1">
            <a:spLocks/>
          </p:cNvSpPr>
          <p:nvPr/>
        </p:nvSpPr>
        <p:spPr>
          <a:xfrm>
            <a:off x="5784521" y="2814566"/>
            <a:ext cx="543345" cy="522766"/>
          </a:xfrm>
          <a:prstGeom prst="ellipse">
            <a:avLst/>
          </a:prstGeom>
          <a:solidFill>
            <a:srgbClr val="67ACBF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3" name="Title 14"/>
          <p:cNvSpPr txBox="1">
            <a:spLocks/>
          </p:cNvSpPr>
          <p:nvPr/>
        </p:nvSpPr>
        <p:spPr>
          <a:xfrm>
            <a:off x="5824327" y="4137842"/>
            <a:ext cx="543345" cy="522766"/>
          </a:xfrm>
          <a:prstGeom prst="ellipse">
            <a:avLst/>
          </a:prstGeom>
          <a:solidFill>
            <a:srgbClr val="67ACBF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4" name="Title 14"/>
          <p:cNvSpPr txBox="1">
            <a:spLocks/>
          </p:cNvSpPr>
          <p:nvPr/>
        </p:nvSpPr>
        <p:spPr>
          <a:xfrm>
            <a:off x="5824327" y="5461118"/>
            <a:ext cx="543345" cy="522766"/>
          </a:xfrm>
          <a:prstGeom prst="ellipse">
            <a:avLst/>
          </a:prstGeom>
          <a:solidFill>
            <a:srgbClr val="67ACBF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99893" y="3922171"/>
            <a:ext cx="37577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9893" y="5245447"/>
            <a:ext cx="37577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</p:spTree>
    <p:extLst>
      <p:ext uri="{BB962C8B-B14F-4D97-AF65-F5344CB8AC3E}">
        <p14:creationId xmlns:p14="http://schemas.microsoft.com/office/powerpoint/2010/main" val="1441546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9209" y="688493"/>
            <a:ext cx="8866029" cy="876259"/>
          </a:xfrm>
          <a:prstGeom prst="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4"/>
          <p:cNvSpPr>
            <a:spLocks noGrp="1"/>
          </p:cNvSpPr>
          <p:nvPr>
            <p:ph type="title"/>
          </p:nvPr>
        </p:nvSpPr>
        <p:spPr>
          <a:xfrm>
            <a:off x="3489960" y="520676"/>
            <a:ext cx="521208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171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 Marketing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108807" y="947949"/>
            <a:ext cx="5819868" cy="4710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200" baseline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</a:t>
            </a:r>
          </a:p>
        </p:txBody>
      </p:sp>
      <p:sp>
        <p:nvSpPr>
          <p:cNvPr id="8" name="Title 14"/>
          <p:cNvSpPr txBox="1">
            <a:spLocks/>
          </p:cNvSpPr>
          <p:nvPr/>
        </p:nvSpPr>
        <p:spPr>
          <a:xfrm>
            <a:off x="892097" y="2488063"/>
            <a:ext cx="543345" cy="522766"/>
          </a:xfrm>
          <a:prstGeom prst="ellipse">
            <a:avLst/>
          </a:prstGeom>
          <a:solidFill>
            <a:srgbClr val="67ACBF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401" y="2103266"/>
            <a:ext cx="2234559" cy="22345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35442" y="4337825"/>
            <a:ext cx="2673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  <p:sp>
        <p:nvSpPr>
          <p:cNvPr id="10" name="Title 14"/>
          <p:cNvSpPr txBox="1">
            <a:spLocks/>
          </p:cNvSpPr>
          <p:nvPr/>
        </p:nvSpPr>
        <p:spPr>
          <a:xfrm>
            <a:off x="4557131" y="2488063"/>
            <a:ext cx="543345" cy="522766"/>
          </a:xfrm>
          <a:prstGeom prst="ellipse">
            <a:avLst/>
          </a:prstGeom>
          <a:solidFill>
            <a:srgbClr val="67ACBF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19" y="2109565"/>
            <a:ext cx="2184565" cy="2184565"/>
          </a:xfrm>
          <a:prstGeom prst="rect">
            <a:avLst/>
          </a:prstGeom>
        </p:spPr>
      </p:pic>
      <p:sp>
        <p:nvSpPr>
          <p:cNvPr id="11" name="Title 14"/>
          <p:cNvSpPr txBox="1">
            <a:spLocks/>
          </p:cNvSpPr>
          <p:nvPr/>
        </p:nvSpPr>
        <p:spPr>
          <a:xfrm>
            <a:off x="8430367" y="2448626"/>
            <a:ext cx="543345" cy="522766"/>
          </a:xfrm>
          <a:prstGeom prst="ellipse">
            <a:avLst/>
          </a:prstGeom>
          <a:solidFill>
            <a:srgbClr val="67ACBF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712" y="2103266"/>
            <a:ext cx="2154199" cy="21541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55510" y="4366438"/>
            <a:ext cx="2673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846820" y="4337825"/>
            <a:ext cx="2673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92460" y="4196825"/>
            <a:ext cx="10527726" cy="121281"/>
          </a:xfrm>
          <a:prstGeom prst="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22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2531327"/>
            <a:ext cx="12192000" cy="1817649"/>
          </a:xfrm>
          <a:prstGeom prst="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48401" y="2779316"/>
            <a:ext cx="5512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INFORMATION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57703" y="4348976"/>
            <a:ext cx="553429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E-mail: hello@mywebsite.com</a:t>
            </a:r>
          </a:p>
          <a:p>
            <a:r>
              <a:rPr lang="en-US" sz="2800" dirty="0"/>
              <a:t>Phone: 1.800.000.4333</a:t>
            </a:r>
          </a:p>
          <a:p>
            <a:r>
              <a:rPr lang="en-US" sz="2800" dirty="0"/>
              <a:t>mywebsite.com</a:t>
            </a:r>
          </a:p>
          <a:p>
            <a:r>
              <a:rPr lang="en-US" sz="2800" dirty="0"/>
              <a:t>Follow me: </a:t>
            </a:r>
          </a:p>
          <a:p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96" y="5620619"/>
            <a:ext cx="688091" cy="6880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849" y="5583664"/>
            <a:ext cx="762000" cy="76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151" y="5572241"/>
            <a:ext cx="784847" cy="78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32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752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507" y="2344660"/>
            <a:ext cx="1209297" cy="12092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96" y="2344660"/>
            <a:ext cx="1227917" cy="12279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501" y="2344660"/>
            <a:ext cx="1130413" cy="11304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635" y="2363280"/>
            <a:ext cx="1209297" cy="12092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771" y="2605262"/>
            <a:ext cx="688091" cy="6880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124" y="2568307"/>
            <a:ext cx="762000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426" y="2556884"/>
            <a:ext cx="784847" cy="7848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47" y="3820554"/>
            <a:ext cx="1476275" cy="14762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067" y="3820554"/>
            <a:ext cx="1358885" cy="13588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574" y="4031141"/>
            <a:ext cx="1055099" cy="10550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849" y="4079690"/>
            <a:ext cx="957999" cy="9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7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531327"/>
            <a:ext cx="12192000" cy="1817649"/>
          </a:xfrm>
          <a:prstGeom prst="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18240" y="2655321"/>
            <a:ext cx="5512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 MARKETING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983110" y="4348975"/>
            <a:ext cx="5819868" cy="4710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200" baseline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s-VE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</a:t>
            </a:r>
            <a:r>
              <a:rPr lang="es-VE" noProof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Name</a:t>
            </a:r>
            <a:endParaRPr lang="es-VE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92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723391" y="5356379"/>
            <a:ext cx="1766535" cy="5657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E-mail Marketing</a:t>
            </a:r>
          </a:p>
          <a:p>
            <a:pPr algn="ctr"/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489960" y="520676"/>
            <a:ext cx="521208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171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 Marketing</a:t>
            </a:r>
          </a:p>
        </p:txBody>
      </p:sp>
      <p:sp>
        <p:nvSpPr>
          <p:cNvPr id="6" name="Title 14"/>
          <p:cNvSpPr txBox="1">
            <a:spLocks/>
          </p:cNvSpPr>
          <p:nvPr/>
        </p:nvSpPr>
        <p:spPr>
          <a:xfrm>
            <a:off x="4489926" y="3131238"/>
            <a:ext cx="3173730" cy="3028791"/>
          </a:xfrm>
          <a:prstGeom prst="pentagon">
            <a:avLst/>
          </a:prstGeom>
          <a:solidFill>
            <a:srgbClr val="67ACBF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0" dirty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2633310" y="3104547"/>
            <a:ext cx="2056324" cy="5657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Mobile Advertising</a:t>
            </a:r>
          </a:p>
          <a:p>
            <a:pPr algn="ctr"/>
            <a:endParaRPr lang="en-US" dirty="0"/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4925078" y="2374608"/>
            <a:ext cx="2341844" cy="5657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Social Network</a:t>
            </a:r>
          </a:p>
          <a:p>
            <a:endParaRPr lang="en-US" dirty="0"/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7834616" y="3429000"/>
            <a:ext cx="2938709" cy="565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Webinars</a:t>
            </a:r>
          </a:p>
          <a:p>
            <a:endParaRPr lang="en-US" dirty="0"/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7663656" y="5377002"/>
            <a:ext cx="2071334" cy="5657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Affiliate Marketing</a:t>
            </a:r>
          </a:p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696" y="1975285"/>
            <a:ext cx="1209297" cy="1209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65" y="2237743"/>
            <a:ext cx="1227917" cy="1227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811" y="4305490"/>
            <a:ext cx="1130413" cy="11304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674" y="4131273"/>
            <a:ext cx="1209297" cy="12092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338" y="1638139"/>
            <a:ext cx="688091" cy="68809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691" y="1601184"/>
            <a:ext cx="762000" cy="762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993" y="1589761"/>
            <a:ext cx="784847" cy="78484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-19209" y="688493"/>
            <a:ext cx="8866029" cy="876259"/>
          </a:xfrm>
          <a:prstGeom prst="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27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0" y="3863340"/>
            <a:ext cx="6096000" cy="2319047"/>
          </a:xfrm>
          <a:prstGeom prst="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4"/>
          <p:cNvSpPr txBox="1">
            <a:spLocks/>
          </p:cNvSpPr>
          <p:nvPr/>
        </p:nvSpPr>
        <p:spPr>
          <a:xfrm>
            <a:off x="8926830" y="688493"/>
            <a:ext cx="1005841" cy="933959"/>
          </a:xfrm>
          <a:prstGeom prst="ellipse">
            <a:avLst/>
          </a:prstGeom>
          <a:solidFill>
            <a:srgbClr val="67ACBF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3214448" y="837348"/>
            <a:ext cx="5243751" cy="5657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2171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 Marketing</a:t>
            </a:r>
          </a:p>
          <a:p>
            <a:pPr algn="ctr"/>
            <a:endParaRPr lang="en-US" sz="4000" b="1" dirty="0">
              <a:solidFill>
                <a:srgbClr val="21718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81" y="2228851"/>
            <a:ext cx="4146266" cy="41462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9209" y="688493"/>
            <a:ext cx="8866029" cy="876259"/>
          </a:xfrm>
          <a:prstGeom prst="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27866" y="2814566"/>
            <a:ext cx="37577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327866" y="4052846"/>
            <a:ext cx="37577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Just click here and add your own content and make changes to the font.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171" y="2673824"/>
            <a:ext cx="1156181" cy="115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0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01122" y="688493"/>
            <a:ext cx="8790878" cy="876259"/>
          </a:xfrm>
          <a:prstGeom prst="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3863340"/>
            <a:ext cx="6096000" cy="2319047"/>
          </a:xfrm>
          <a:prstGeom prst="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4"/>
          <p:cNvSpPr txBox="1">
            <a:spLocks/>
          </p:cNvSpPr>
          <p:nvPr/>
        </p:nvSpPr>
        <p:spPr>
          <a:xfrm>
            <a:off x="2301944" y="688493"/>
            <a:ext cx="1005841" cy="933959"/>
          </a:xfrm>
          <a:prstGeom prst="ellipse">
            <a:avLst/>
          </a:prstGeom>
          <a:solidFill>
            <a:srgbClr val="67ACBF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3214448" y="837348"/>
            <a:ext cx="5243751" cy="5657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rgbClr val="2171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Mobile Advertising</a:t>
            </a:r>
          </a:p>
          <a:p>
            <a:pPr algn="ctr"/>
            <a:endParaRPr lang="en-US" sz="4000" b="1" dirty="0">
              <a:solidFill>
                <a:srgbClr val="21718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99073" y="2789331"/>
            <a:ext cx="37577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327866" y="4052846"/>
            <a:ext cx="37577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Just click here and add your own content and make changes to the font.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155" y="1862255"/>
            <a:ext cx="4407918" cy="440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55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9209" y="688493"/>
            <a:ext cx="8866029" cy="876259"/>
          </a:xfrm>
          <a:prstGeom prst="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4"/>
          <p:cNvSpPr txBox="1">
            <a:spLocks/>
          </p:cNvSpPr>
          <p:nvPr/>
        </p:nvSpPr>
        <p:spPr>
          <a:xfrm>
            <a:off x="8926830" y="688493"/>
            <a:ext cx="1005841" cy="933959"/>
          </a:xfrm>
          <a:prstGeom prst="ellipse">
            <a:avLst/>
          </a:prstGeom>
          <a:solidFill>
            <a:srgbClr val="67ACBF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3214448" y="837348"/>
            <a:ext cx="5243751" cy="5657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rgbClr val="2171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Network</a:t>
            </a:r>
          </a:p>
          <a:p>
            <a:pPr algn="ctr"/>
            <a:endParaRPr lang="en-US" sz="4000" b="1" dirty="0">
              <a:solidFill>
                <a:srgbClr val="21718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5707251" y="2294435"/>
            <a:ext cx="3661446" cy="3859751"/>
            <a:chOff x="3436195" y="1808568"/>
            <a:chExt cx="3661446" cy="3859751"/>
          </a:xfrm>
        </p:grpSpPr>
        <p:sp>
          <p:nvSpPr>
            <p:cNvPr id="35" name="Oval 34"/>
            <p:cNvSpPr/>
            <p:nvPr/>
          </p:nvSpPr>
          <p:spPr>
            <a:xfrm>
              <a:off x="4469570" y="5113102"/>
              <a:ext cx="53276" cy="5327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Oval 35"/>
            <p:cNvSpPr/>
            <p:nvPr/>
          </p:nvSpPr>
          <p:spPr>
            <a:xfrm>
              <a:off x="4366376" y="5159522"/>
              <a:ext cx="53276" cy="5327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Oval 36"/>
            <p:cNvSpPr/>
            <p:nvPr/>
          </p:nvSpPr>
          <p:spPr>
            <a:xfrm>
              <a:off x="4261743" y="5199374"/>
              <a:ext cx="53276" cy="5327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4156150" y="5232656"/>
              <a:ext cx="53276" cy="5327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4049596" y="5259370"/>
              <a:ext cx="53276" cy="5327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Oval 39"/>
            <p:cNvSpPr/>
            <p:nvPr/>
          </p:nvSpPr>
          <p:spPr>
            <a:xfrm>
              <a:off x="5114649" y="4637074"/>
              <a:ext cx="53276" cy="5327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5025854" y="4724221"/>
              <a:ext cx="53276" cy="5327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Oval 41"/>
            <p:cNvSpPr/>
            <p:nvPr/>
          </p:nvSpPr>
          <p:spPr>
            <a:xfrm>
              <a:off x="5524063" y="4098860"/>
              <a:ext cx="53276" cy="5327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Oval 42"/>
            <p:cNvSpPr/>
            <p:nvPr/>
          </p:nvSpPr>
          <p:spPr>
            <a:xfrm>
              <a:off x="5595097" y="4002590"/>
              <a:ext cx="53276" cy="5327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Oval 43"/>
            <p:cNvSpPr/>
            <p:nvPr/>
          </p:nvSpPr>
          <p:spPr>
            <a:xfrm>
              <a:off x="5776046" y="3369783"/>
              <a:ext cx="53276" cy="5327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Oval 44"/>
            <p:cNvSpPr/>
            <p:nvPr/>
          </p:nvSpPr>
          <p:spPr>
            <a:xfrm>
              <a:off x="5859080" y="2746173"/>
              <a:ext cx="53276" cy="5327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Oval 45"/>
            <p:cNvSpPr/>
            <p:nvPr/>
          </p:nvSpPr>
          <p:spPr>
            <a:xfrm>
              <a:off x="5735248" y="1930750"/>
              <a:ext cx="53276" cy="5327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Oval 46"/>
            <p:cNvSpPr/>
            <p:nvPr/>
          </p:nvSpPr>
          <p:spPr>
            <a:xfrm>
              <a:off x="5815403" y="1869440"/>
              <a:ext cx="53276" cy="5327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Oval 47"/>
            <p:cNvSpPr/>
            <p:nvPr/>
          </p:nvSpPr>
          <p:spPr>
            <a:xfrm>
              <a:off x="5895558" y="1808568"/>
              <a:ext cx="53276" cy="5327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5975233" y="1869440"/>
              <a:ext cx="53276" cy="5327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Oval 49"/>
            <p:cNvSpPr/>
            <p:nvPr/>
          </p:nvSpPr>
          <p:spPr>
            <a:xfrm>
              <a:off x="6055388" y="1930750"/>
              <a:ext cx="53276" cy="5327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Oval 50"/>
            <p:cNvSpPr/>
            <p:nvPr/>
          </p:nvSpPr>
          <p:spPr>
            <a:xfrm>
              <a:off x="5895558" y="1937319"/>
              <a:ext cx="53276" cy="5327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Oval 51"/>
            <p:cNvSpPr/>
            <p:nvPr/>
          </p:nvSpPr>
          <p:spPr>
            <a:xfrm>
              <a:off x="5895558" y="2066508"/>
              <a:ext cx="53276" cy="5327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Freeform: Shape 52"/>
            <p:cNvSpPr/>
            <p:nvPr/>
          </p:nvSpPr>
          <p:spPr>
            <a:xfrm>
              <a:off x="3755135" y="5360018"/>
              <a:ext cx="1150006" cy="308301"/>
            </a:xfrm>
            <a:custGeom>
              <a:avLst/>
              <a:gdLst>
                <a:gd name="connsiteX0" fmla="*/ 0 w 1150006"/>
                <a:gd name="connsiteY0" fmla="*/ 51385 h 308301"/>
                <a:gd name="connsiteX1" fmla="*/ 51385 w 1150006"/>
                <a:gd name="connsiteY1" fmla="*/ 0 h 308301"/>
                <a:gd name="connsiteX2" fmla="*/ 1098621 w 1150006"/>
                <a:gd name="connsiteY2" fmla="*/ 0 h 308301"/>
                <a:gd name="connsiteX3" fmla="*/ 1150006 w 1150006"/>
                <a:gd name="connsiteY3" fmla="*/ 51385 h 308301"/>
                <a:gd name="connsiteX4" fmla="*/ 1150006 w 1150006"/>
                <a:gd name="connsiteY4" fmla="*/ 256916 h 308301"/>
                <a:gd name="connsiteX5" fmla="*/ 1098621 w 1150006"/>
                <a:gd name="connsiteY5" fmla="*/ 308301 h 308301"/>
                <a:gd name="connsiteX6" fmla="*/ 51385 w 1150006"/>
                <a:gd name="connsiteY6" fmla="*/ 308301 h 308301"/>
                <a:gd name="connsiteX7" fmla="*/ 0 w 1150006"/>
                <a:gd name="connsiteY7" fmla="*/ 256916 h 308301"/>
                <a:gd name="connsiteX8" fmla="*/ 0 w 1150006"/>
                <a:gd name="connsiteY8" fmla="*/ 51385 h 308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0006" h="308301">
                  <a:moveTo>
                    <a:pt x="0" y="51385"/>
                  </a:moveTo>
                  <a:cubicBezTo>
                    <a:pt x="0" y="23006"/>
                    <a:pt x="23006" y="0"/>
                    <a:pt x="51385" y="0"/>
                  </a:cubicBezTo>
                  <a:lnTo>
                    <a:pt x="1098621" y="0"/>
                  </a:lnTo>
                  <a:cubicBezTo>
                    <a:pt x="1127000" y="0"/>
                    <a:pt x="1150006" y="23006"/>
                    <a:pt x="1150006" y="51385"/>
                  </a:cubicBezTo>
                  <a:lnTo>
                    <a:pt x="1150006" y="256916"/>
                  </a:lnTo>
                  <a:cubicBezTo>
                    <a:pt x="1150006" y="285295"/>
                    <a:pt x="1127000" y="308301"/>
                    <a:pt x="1098621" y="308301"/>
                  </a:cubicBezTo>
                  <a:lnTo>
                    <a:pt x="51385" y="308301"/>
                  </a:lnTo>
                  <a:cubicBezTo>
                    <a:pt x="23006" y="308301"/>
                    <a:pt x="0" y="285295"/>
                    <a:pt x="0" y="256916"/>
                  </a:cubicBezTo>
                  <a:lnTo>
                    <a:pt x="0" y="5138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8468" tIns="60770" rIns="60770" bIns="6077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FACEBOOK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3436195" y="5060037"/>
              <a:ext cx="533246" cy="533396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Freeform: Shape 54"/>
            <p:cNvSpPr/>
            <p:nvPr/>
          </p:nvSpPr>
          <p:spPr>
            <a:xfrm>
              <a:off x="4838426" y="4966320"/>
              <a:ext cx="1150006" cy="308301"/>
            </a:xfrm>
            <a:custGeom>
              <a:avLst/>
              <a:gdLst>
                <a:gd name="connsiteX0" fmla="*/ 0 w 1150006"/>
                <a:gd name="connsiteY0" fmla="*/ 51385 h 308301"/>
                <a:gd name="connsiteX1" fmla="*/ 51385 w 1150006"/>
                <a:gd name="connsiteY1" fmla="*/ 0 h 308301"/>
                <a:gd name="connsiteX2" fmla="*/ 1098621 w 1150006"/>
                <a:gd name="connsiteY2" fmla="*/ 0 h 308301"/>
                <a:gd name="connsiteX3" fmla="*/ 1150006 w 1150006"/>
                <a:gd name="connsiteY3" fmla="*/ 51385 h 308301"/>
                <a:gd name="connsiteX4" fmla="*/ 1150006 w 1150006"/>
                <a:gd name="connsiteY4" fmla="*/ 256916 h 308301"/>
                <a:gd name="connsiteX5" fmla="*/ 1098621 w 1150006"/>
                <a:gd name="connsiteY5" fmla="*/ 308301 h 308301"/>
                <a:gd name="connsiteX6" fmla="*/ 51385 w 1150006"/>
                <a:gd name="connsiteY6" fmla="*/ 308301 h 308301"/>
                <a:gd name="connsiteX7" fmla="*/ 0 w 1150006"/>
                <a:gd name="connsiteY7" fmla="*/ 256916 h 308301"/>
                <a:gd name="connsiteX8" fmla="*/ 0 w 1150006"/>
                <a:gd name="connsiteY8" fmla="*/ 51385 h 308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0006" h="308301">
                  <a:moveTo>
                    <a:pt x="0" y="51385"/>
                  </a:moveTo>
                  <a:cubicBezTo>
                    <a:pt x="0" y="23006"/>
                    <a:pt x="23006" y="0"/>
                    <a:pt x="51385" y="0"/>
                  </a:cubicBezTo>
                  <a:lnTo>
                    <a:pt x="1098621" y="0"/>
                  </a:lnTo>
                  <a:cubicBezTo>
                    <a:pt x="1127000" y="0"/>
                    <a:pt x="1150006" y="23006"/>
                    <a:pt x="1150006" y="51385"/>
                  </a:cubicBezTo>
                  <a:lnTo>
                    <a:pt x="1150006" y="256916"/>
                  </a:lnTo>
                  <a:cubicBezTo>
                    <a:pt x="1150006" y="285295"/>
                    <a:pt x="1127000" y="308301"/>
                    <a:pt x="1098621" y="308301"/>
                  </a:cubicBezTo>
                  <a:lnTo>
                    <a:pt x="51385" y="308301"/>
                  </a:lnTo>
                  <a:cubicBezTo>
                    <a:pt x="23006" y="308301"/>
                    <a:pt x="0" y="285295"/>
                    <a:pt x="0" y="256916"/>
                  </a:cubicBezTo>
                  <a:lnTo>
                    <a:pt x="0" y="5138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8468" tIns="60770" rIns="60770" bIns="6077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GOOGLE +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4519487" y="4666340"/>
              <a:ext cx="533246" cy="533396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" name="Freeform: Shape 56"/>
            <p:cNvSpPr/>
            <p:nvPr/>
          </p:nvSpPr>
          <p:spPr>
            <a:xfrm>
              <a:off x="5372632" y="4429420"/>
              <a:ext cx="1150006" cy="308301"/>
            </a:xfrm>
            <a:custGeom>
              <a:avLst/>
              <a:gdLst>
                <a:gd name="connsiteX0" fmla="*/ 0 w 1150006"/>
                <a:gd name="connsiteY0" fmla="*/ 51385 h 308301"/>
                <a:gd name="connsiteX1" fmla="*/ 51385 w 1150006"/>
                <a:gd name="connsiteY1" fmla="*/ 0 h 308301"/>
                <a:gd name="connsiteX2" fmla="*/ 1098621 w 1150006"/>
                <a:gd name="connsiteY2" fmla="*/ 0 h 308301"/>
                <a:gd name="connsiteX3" fmla="*/ 1150006 w 1150006"/>
                <a:gd name="connsiteY3" fmla="*/ 51385 h 308301"/>
                <a:gd name="connsiteX4" fmla="*/ 1150006 w 1150006"/>
                <a:gd name="connsiteY4" fmla="*/ 256916 h 308301"/>
                <a:gd name="connsiteX5" fmla="*/ 1098621 w 1150006"/>
                <a:gd name="connsiteY5" fmla="*/ 308301 h 308301"/>
                <a:gd name="connsiteX6" fmla="*/ 51385 w 1150006"/>
                <a:gd name="connsiteY6" fmla="*/ 308301 h 308301"/>
                <a:gd name="connsiteX7" fmla="*/ 0 w 1150006"/>
                <a:gd name="connsiteY7" fmla="*/ 256916 h 308301"/>
                <a:gd name="connsiteX8" fmla="*/ 0 w 1150006"/>
                <a:gd name="connsiteY8" fmla="*/ 51385 h 308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0006" h="308301">
                  <a:moveTo>
                    <a:pt x="0" y="51385"/>
                  </a:moveTo>
                  <a:cubicBezTo>
                    <a:pt x="0" y="23006"/>
                    <a:pt x="23006" y="0"/>
                    <a:pt x="51385" y="0"/>
                  </a:cubicBezTo>
                  <a:lnTo>
                    <a:pt x="1098621" y="0"/>
                  </a:lnTo>
                  <a:cubicBezTo>
                    <a:pt x="1127000" y="0"/>
                    <a:pt x="1150006" y="23006"/>
                    <a:pt x="1150006" y="51385"/>
                  </a:cubicBezTo>
                  <a:lnTo>
                    <a:pt x="1150006" y="256916"/>
                  </a:lnTo>
                  <a:cubicBezTo>
                    <a:pt x="1150006" y="285295"/>
                    <a:pt x="1127000" y="308301"/>
                    <a:pt x="1098621" y="308301"/>
                  </a:cubicBezTo>
                  <a:lnTo>
                    <a:pt x="51385" y="308301"/>
                  </a:lnTo>
                  <a:cubicBezTo>
                    <a:pt x="23006" y="308301"/>
                    <a:pt x="0" y="285295"/>
                    <a:pt x="0" y="256916"/>
                  </a:cubicBezTo>
                  <a:lnTo>
                    <a:pt x="0" y="5138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8468" tIns="60770" rIns="60770" bIns="6077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TWITTER</a:t>
              </a:r>
            </a:p>
          </p:txBody>
        </p:sp>
        <p:sp>
          <p:nvSpPr>
            <p:cNvPr id="58" name="Oval 57"/>
            <p:cNvSpPr/>
            <p:nvPr/>
          </p:nvSpPr>
          <p:spPr>
            <a:xfrm>
              <a:off x="5053693" y="4129439"/>
              <a:ext cx="533246" cy="533396"/>
            </a:xfrm>
            <a:prstGeom prst="ellipse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1" name="Freeform: Shape 60"/>
            <p:cNvSpPr/>
            <p:nvPr/>
          </p:nvSpPr>
          <p:spPr>
            <a:xfrm>
              <a:off x="5734048" y="3726181"/>
              <a:ext cx="1150006" cy="308301"/>
            </a:xfrm>
            <a:custGeom>
              <a:avLst/>
              <a:gdLst>
                <a:gd name="connsiteX0" fmla="*/ 0 w 1150006"/>
                <a:gd name="connsiteY0" fmla="*/ 51385 h 308301"/>
                <a:gd name="connsiteX1" fmla="*/ 51385 w 1150006"/>
                <a:gd name="connsiteY1" fmla="*/ 0 h 308301"/>
                <a:gd name="connsiteX2" fmla="*/ 1098621 w 1150006"/>
                <a:gd name="connsiteY2" fmla="*/ 0 h 308301"/>
                <a:gd name="connsiteX3" fmla="*/ 1150006 w 1150006"/>
                <a:gd name="connsiteY3" fmla="*/ 51385 h 308301"/>
                <a:gd name="connsiteX4" fmla="*/ 1150006 w 1150006"/>
                <a:gd name="connsiteY4" fmla="*/ 256916 h 308301"/>
                <a:gd name="connsiteX5" fmla="*/ 1098621 w 1150006"/>
                <a:gd name="connsiteY5" fmla="*/ 308301 h 308301"/>
                <a:gd name="connsiteX6" fmla="*/ 51385 w 1150006"/>
                <a:gd name="connsiteY6" fmla="*/ 308301 h 308301"/>
                <a:gd name="connsiteX7" fmla="*/ 0 w 1150006"/>
                <a:gd name="connsiteY7" fmla="*/ 256916 h 308301"/>
                <a:gd name="connsiteX8" fmla="*/ 0 w 1150006"/>
                <a:gd name="connsiteY8" fmla="*/ 51385 h 308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0006" h="308301">
                  <a:moveTo>
                    <a:pt x="0" y="51385"/>
                  </a:moveTo>
                  <a:cubicBezTo>
                    <a:pt x="0" y="23006"/>
                    <a:pt x="23006" y="0"/>
                    <a:pt x="51385" y="0"/>
                  </a:cubicBezTo>
                  <a:lnTo>
                    <a:pt x="1098621" y="0"/>
                  </a:lnTo>
                  <a:cubicBezTo>
                    <a:pt x="1127000" y="0"/>
                    <a:pt x="1150006" y="23006"/>
                    <a:pt x="1150006" y="51385"/>
                  </a:cubicBezTo>
                  <a:lnTo>
                    <a:pt x="1150006" y="256916"/>
                  </a:lnTo>
                  <a:cubicBezTo>
                    <a:pt x="1150006" y="285295"/>
                    <a:pt x="1127000" y="308301"/>
                    <a:pt x="1098621" y="308301"/>
                  </a:cubicBezTo>
                  <a:lnTo>
                    <a:pt x="51385" y="308301"/>
                  </a:lnTo>
                  <a:cubicBezTo>
                    <a:pt x="23006" y="308301"/>
                    <a:pt x="0" y="285295"/>
                    <a:pt x="0" y="256916"/>
                  </a:cubicBezTo>
                  <a:lnTo>
                    <a:pt x="0" y="5138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8468" tIns="60770" rIns="60770" bIns="6077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SKYPE</a:t>
              </a:r>
            </a:p>
          </p:txBody>
        </p:sp>
        <p:sp>
          <p:nvSpPr>
            <p:cNvPr id="62" name="Oval 61"/>
            <p:cNvSpPr/>
            <p:nvPr/>
          </p:nvSpPr>
          <p:spPr>
            <a:xfrm>
              <a:off x="5415109" y="3426200"/>
              <a:ext cx="533246" cy="533396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Freeform: Shape 62"/>
            <p:cNvSpPr/>
            <p:nvPr/>
          </p:nvSpPr>
          <p:spPr>
            <a:xfrm>
              <a:off x="5872279" y="3104323"/>
              <a:ext cx="1150006" cy="308301"/>
            </a:xfrm>
            <a:custGeom>
              <a:avLst/>
              <a:gdLst>
                <a:gd name="connsiteX0" fmla="*/ 0 w 1150006"/>
                <a:gd name="connsiteY0" fmla="*/ 51385 h 308301"/>
                <a:gd name="connsiteX1" fmla="*/ 51385 w 1150006"/>
                <a:gd name="connsiteY1" fmla="*/ 0 h 308301"/>
                <a:gd name="connsiteX2" fmla="*/ 1098621 w 1150006"/>
                <a:gd name="connsiteY2" fmla="*/ 0 h 308301"/>
                <a:gd name="connsiteX3" fmla="*/ 1150006 w 1150006"/>
                <a:gd name="connsiteY3" fmla="*/ 51385 h 308301"/>
                <a:gd name="connsiteX4" fmla="*/ 1150006 w 1150006"/>
                <a:gd name="connsiteY4" fmla="*/ 256916 h 308301"/>
                <a:gd name="connsiteX5" fmla="*/ 1098621 w 1150006"/>
                <a:gd name="connsiteY5" fmla="*/ 308301 h 308301"/>
                <a:gd name="connsiteX6" fmla="*/ 51385 w 1150006"/>
                <a:gd name="connsiteY6" fmla="*/ 308301 h 308301"/>
                <a:gd name="connsiteX7" fmla="*/ 0 w 1150006"/>
                <a:gd name="connsiteY7" fmla="*/ 256916 h 308301"/>
                <a:gd name="connsiteX8" fmla="*/ 0 w 1150006"/>
                <a:gd name="connsiteY8" fmla="*/ 51385 h 308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0006" h="308301">
                  <a:moveTo>
                    <a:pt x="0" y="51385"/>
                  </a:moveTo>
                  <a:cubicBezTo>
                    <a:pt x="0" y="23006"/>
                    <a:pt x="23006" y="0"/>
                    <a:pt x="51385" y="0"/>
                  </a:cubicBezTo>
                  <a:lnTo>
                    <a:pt x="1098621" y="0"/>
                  </a:lnTo>
                  <a:cubicBezTo>
                    <a:pt x="1127000" y="0"/>
                    <a:pt x="1150006" y="23006"/>
                    <a:pt x="1150006" y="51385"/>
                  </a:cubicBezTo>
                  <a:lnTo>
                    <a:pt x="1150006" y="256916"/>
                  </a:lnTo>
                  <a:cubicBezTo>
                    <a:pt x="1150006" y="285295"/>
                    <a:pt x="1127000" y="308301"/>
                    <a:pt x="1098621" y="308301"/>
                  </a:cubicBezTo>
                  <a:lnTo>
                    <a:pt x="51385" y="308301"/>
                  </a:lnTo>
                  <a:cubicBezTo>
                    <a:pt x="23006" y="308301"/>
                    <a:pt x="0" y="285295"/>
                    <a:pt x="0" y="256916"/>
                  </a:cubicBezTo>
                  <a:lnTo>
                    <a:pt x="0" y="5138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8468" tIns="60770" rIns="60770" bIns="6077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LINKEDIN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5553340" y="2804342"/>
              <a:ext cx="533246" cy="533396"/>
            </a:xfrm>
            <a:prstGeom prst="ellipse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5" name="Freeform: Shape 64"/>
            <p:cNvSpPr/>
            <p:nvPr/>
          </p:nvSpPr>
          <p:spPr>
            <a:xfrm>
              <a:off x="5947635" y="2504799"/>
              <a:ext cx="1150006" cy="308301"/>
            </a:xfrm>
            <a:custGeom>
              <a:avLst/>
              <a:gdLst>
                <a:gd name="connsiteX0" fmla="*/ 0 w 1150006"/>
                <a:gd name="connsiteY0" fmla="*/ 51385 h 308301"/>
                <a:gd name="connsiteX1" fmla="*/ 51385 w 1150006"/>
                <a:gd name="connsiteY1" fmla="*/ 0 h 308301"/>
                <a:gd name="connsiteX2" fmla="*/ 1098621 w 1150006"/>
                <a:gd name="connsiteY2" fmla="*/ 0 h 308301"/>
                <a:gd name="connsiteX3" fmla="*/ 1150006 w 1150006"/>
                <a:gd name="connsiteY3" fmla="*/ 51385 h 308301"/>
                <a:gd name="connsiteX4" fmla="*/ 1150006 w 1150006"/>
                <a:gd name="connsiteY4" fmla="*/ 256916 h 308301"/>
                <a:gd name="connsiteX5" fmla="*/ 1098621 w 1150006"/>
                <a:gd name="connsiteY5" fmla="*/ 308301 h 308301"/>
                <a:gd name="connsiteX6" fmla="*/ 51385 w 1150006"/>
                <a:gd name="connsiteY6" fmla="*/ 308301 h 308301"/>
                <a:gd name="connsiteX7" fmla="*/ 0 w 1150006"/>
                <a:gd name="connsiteY7" fmla="*/ 256916 h 308301"/>
                <a:gd name="connsiteX8" fmla="*/ 0 w 1150006"/>
                <a:gd name="connsiteY8" fmla="*/ 51385 h 308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0006" h="308301">
                  <a:moveTo>
                    <a:pt x="0" y="51385"/>
                  </a:moveTo>
                  <a:cubicBezTo>
                    <a:pt x="0" y="23006"/>
                    <a:pt x="23006" y="0"/>
                    <a:pt x="51385" y="0"/>
                  </a:cubicBezTo>
                  <a:lnTo>
                    <a:pt x="1098621" y="0"/>
                  </a:lnTo>
                  <a:cubicBezTo>
                    <a:pt x="1127000" y="0"/>
                    <a:pt x="1150006" y="23006"/>
                    <a:pt x="1150006" y="51385"/>
                  </a:cubicBezTo>
                  <a:lnTo>
                    <a:pt x="1150006" y="256916"/>
                  </a:lnTo>
                  <a:cubicBezTo>
                    <a:pt x="1150006" y="285295"/>
                    <a:pt x="1127000" y="308301"/>
                    <a:pt x="1098621" y="308301"/>
                  </a:cubicBezTo>
                  <a:lnTo>
                    <a:pt x="51385" y="308301"/>
                  </a:lnTo>
                  <a:cubicBezTo>
                    <a:pt x="23006" y="308301"/>
                    <a:pt x="0" y="285295"/>
                    <a:pt x="0" y="256916"/>
                  </a:cubicBezTo>
                  <a:lnTo>
                    <a:pt x="0" y="5138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8468" tIns="60770" rIns="60770" bIns="6077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YOUTUBE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5628695" y="2204818"/>
              <a:ext cx="533246" cy="533396"/>
            </a:xfrm>
            <a:prstGeom prst="ellipse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68" name="Rectangle 67"/>
          <p:cNvSpPr/>
          <p:nvPr/>
        </p:nvSpPr>
        <p:spPr>
          <a:xfrm>
            <a:off x="2293462" y="3171905"/>
            <a:ext cx="37577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Just click here and add your own content and make changes to the font. </a:t>
            </a:r>
          </a:p>
        </p:txBody>
      </p:sp>
      <p:sp>
        <p:nvSpPr>
          <p:cNvPr id="69" name="Oval 68"/>
          <p:cNvSpPr/>
          <p:nvPr/>
        </p:nvSpPr>
        <p:spPr>
          <a:xfrm>
            <a:off x="1703469" y="1877083"/>
            <a:ext cx="4350494" cy="4229306"/>
          </a:xfrm>
          <a:prstGeom prst="ellipse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76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01122" y="688493"/>
            <a:ext cx="8790878" cy="876259"/>
          </a:xfrm>
          <a:prstGeom prst="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3863340"/>
            <a:ext cx="6096000" cy="2319047"/>
          </a:xfrm>
          <a:prstGeom prst="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4"/>
          <p:cNvSpPr txBox="1">
            <a:spLocks/>
          </p:cNvSpPr>
          <p:nvPr/>
        </p:nvSpPr>
        <p:spPr>
          <a:xfrm>
            <a:off x="2301944" y="688493"/>
            <a:ext cx="1005841" cy="933959"/>
          </a:xfrm>
          <a:prstGeom prst="ellipse">
            <a:avLst/>
          </a:prstGeom>
          <a:solidFill>
            <a:srgbClr val="67ACBF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3246002" y="845314"/>
            <a:ext cx="5243751" cy="5657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rgbClr val="2171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Webinars</a:t>
            </a:r>
          </a:p>
          <a:p>
            <a:pPr algn="ctr"/>
            <a:endParaRPr lang="en-US" sz="4000" b="1" dirty="0">
              <a:solidFill>
                <a:srgbClr val="21718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99073" y="2789331"/>
            <a:ext cx="37577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327866" y="4052846"/>
            <a:ext cx="37577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Just click here and add your own content and make changes to the font.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409" y="1857050"/>
            <a:ext cx="4391591" cy="43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63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E075A0D-6727-41DA-87FC-E188953E4EC0}">
  <we:reference id="wa104178141" version="3.0.11.7" store="en-US" storeType="OMEX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1781</TotalTime>
  <Words>246</Words>
  <Application>Microsoft Office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Century Gothic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Online Marketing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Online Marketing</vt:lpstr>
      <vt:lpstr>Online Marketing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cavi velasquez brito</dc:creator>
  <cp:lastModifiedBy>cavi velasquez brito</cp:lastModifiedBy>
  <cp:revision>80</cp:revision>
  <dcterms:created xsi:type="dcterms:W3CDTF">2016-04-29T22:06:35Z</dcterms:created>
  <dcterms:modified xsi:type="dcterms:W3CDTF">2017-06-08T16:36:22Z</dcterms:modified>
</cp:coreProperties>
</file>