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8" r:id="rId4"/>
    <p:sldId id="256" r:id="rId5"/>
    <p:sldId id="257" r:id="rId6"/>
    <p:sldId id="260" r:id="rId7"/>
    <p:sldId id="258" r:id="rId8"/>
    <p:sldId id="259" r:id="rId9"/>
    <p:sldId id="266" r:id="rId10"/>
    <p:sldId id="263" r:id="rId11"/>
    <p:sldId id="267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12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pos="168" userDrawn="1">
          <p15:clr>
            <a:srgbClr val="A4A3A4"/>
          </p15:clr>
        </p15:guide>
        <p15:guide id="5" pos="408" userDrawn="1">
          <p15:clr>
            <a:srgbClr val="A4A3A4"/>
          </p15:clr>
        </p15:guide>
        <p15:guide id="6" orient="horz" pos="168" userDrawn="1">
          <p15:clr>
            <a:srgbClr val="A4A3A4"/>
          </p15:clr>
        </p15:guide>
        <p15:guide id="7" orient="horz" pos="4128" userDrawn="1">
          <p15:clr>
            <a:srgbClr val="A4A3A4"/>
          </p15:clr>
        </p15:guide>
        <p15:guide id="8" orient="horz" pos="1032" userDrawn="1">
          <p15:clr>
            <a:srgbClr val="A4A3A4"/>
          </p15:clr>
        </p15:guide>
        <p15:guide id="9" orient="horz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18A"/>
    <a:srgbClr val="8AB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34" y="60"/>
      </p:cViewPr>
      <p:guideLst>
        <p:guide pos="2712"/>
        <p:guide orient="horz" pos="3888"/>
        <p:guide pos="168"/>
        <p:guide pos="408"/>
        <p:guide orient="horz" pos="168"/>
        <p:guide orient="horz" pos="4128"/>
        <p:guide orient="horz" pos="1032"/>
        <p:guide orient="horz"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4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78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2419815" y="614395"/>
            <a:ext cx="9140814" cy="570480"/>
          </a:xfrm>
          <a:prstGeom prst="rect">
            <a:avLst/>
          </a:prstGeom>
          <a:solidFill>
            <a:srgbClr val="8AB2BD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673516" y="597487"/>
            <a:ext cx="887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MARKETING- SET OF ICONS</a:t>
            </a:r>
          </a:p>
        </p:txBody>
      </p:sp>
    </p:spTree>
    <p:extLst>
      <p:ext uri="{BB962C8B-B14F-4D97-AF65-F5344CB8AC3E}">
        <p14:creationId xmlns:p14="http://schemas.microsoft.com/office/powerpoint/2010/main" val="23600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8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6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5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5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6169861" y="1857887"/>
            <a:ext cx="8709" cy="248096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616254" y="1353774"/>
            <a:ext cx="425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 Colors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95197" y="590271"/>
            <a:ext cx="256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KIT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365823" y="1780227"/>
            <a:ext cx="351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Style: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 and Calibri (body)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508885" y="2724735"/>
            <a:ext cx="33726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Size: 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Titles 48pts 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Subtitles and Content: 28-32pts minimum</a:t>
            </a:r>
          </a:p>
          <a:p>
            <a:pPr algn="ctr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6921" y="4994754"/>
            <a:ext cx="10705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 Note: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need to make any changes to your templates follow these instructions:</a:t>
            </a:r>
          </a:p>
          <a:p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top menu&gt;click on View tab&gt;click on Slide Master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Then, make the changes on your templates 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&gt;click</a:t>
            </a:r>
            <a:r>
              <a:rPr lang="en-US" sz="2000" baseline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Slide Master Tab&gt;click Close</a:t>
            </a:r>
            <a:endParaRPr lang="en-US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3134597" y="2199508"/>
            <a:ext cx="1395236" cy="1384863"/>
          </a:xfrm>
          <a:prstGeom prst="ellipse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91467" y="2199508"/>
            <a:ext cx="1395236" cy="1384863"/>
          </a:xfrm>
          <a:prstGeom prst="ellipse">
            <a:avLst/>
          </a:prstGeom>
          <a:solidFill>
            <a:srgbClr val="217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591837" y="2384108"/>
            <a:ext cx="866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R:138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G:178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B:189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149671" y="2384108"/>
            <a:ext cx="866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R:33G:113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B:138</a:t>
            </a:r>
          </a:p>
        </p:txBody>
      </p:sp>
    </p:spTree>
    <p:extLst>
      <p:ext uri="{BB962C8B-B14F-4D97-AF65-F5344CB8AC3E}">
        <p14:creationId xmlns:p14="http://schemas.microsoft.com/office/powerpoint/2010/main" val="370008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2419815" y="614395"/>
            <a:ext cx="9140814" cy="570480"/>
          </a:xfrm>
          <a:prstGeom prst="rect">
            <a:avLst/>
          </a:prstGeom>
          <a:solidFill>
            <a:srgbClr val="8AB2BD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00" y="4827287"/>
            <a:ext cx="5735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License and Contents:</a:t>
            </a:r>
          </a:p>
          <a:p>
            <a:r>
              <a:rPr lang="en-US" sz="1200" b="0" dirty="0">
                <a:latin typeface="Century Gothic" panose="020B0502020202020204" pitchFamily="34" charset="0"/>
              </a:rPr>
              <a:t>You can use these contents for personal and commercial projects. This graphic material was designed by CAVI MEDIA, and you can modify it according to your needs. </a:t>
            </a:r>
          </a:p>
          <a:p>
            <a:r>
              <a:rPr lang="en-US" sz="1200" b="0" dirty="0">
                <a:latin typeface="Century Gothic" panose="020B0502020202020204" pitchFamily="34" charset="0"/>
              </a:rPr>
              <a:t>Not for Sale. If you want to sell CAVI MEDIA products, please contact us. You cannot offer them for free either. For questions or doubts contact us at contact@cavimedia.com.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83904" y="595153"/>
            <a:ext cx="887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MARKETING- POWERPOINT TEMPLATES</a:t>
            </a:r>
          </a:p>
        </p:txBody>
      </p:sp>
    </p:spTree>
    <p:extLst>
      <p:ext uri="{BB962C8B-B14F-4D97-AF65-F5344CB8AC3E}">
        <p14:creationId xmlns:p14="http://schemas.microsoft.com/office/powerpoint/2010/main" val="8976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66700" y="0"/>
            <a:ext cx="381000" cy="1635597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266700"/>
            <a:ext cx="12192000" cy="381000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66700" y="5222403"/>
            <a:ext cx="381000" cy="1635597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12192000" cy="381000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1F4EE-D32B-4E10-B184-70D578C8EE9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F89F-8F80-4CCA-A017-D6D13997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2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74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61" y="395867"/>
            <a:ext cx="825189" cy="825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03" y="3165962"/>
            <a:ext cx="757297" cy="7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92" y="1901281"/>
            <a:ext cx="810861" cy="810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31" y="914465"/>
            <a:ext cx="794949" cy="794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47" y="1221056"/>
            <a:ext cx="893558" cy="893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78" y="2379712"/>
            <a:ext cx="834375" cy="83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9" y="1467452"/>
            <a:ext cx="867657" cy="867657"/>
          </a:xfrm>
          <a:prstGeom prst="rect">
            <a:avLst/>
          </a:prstGeom>
        </p:spPr>
      </p:pic>
      <p:sp>
        <p:nvSpPr>
          <p:cNvPr id="13" name="Freeform 6"/>
          <p:cNvSpPr>
            <a:spLocks/>
          </p:cNvSpPr>
          <p:nvPr/>
        </p:nvSpPr>
        <p:spPr bwMode="auto">
          <a:xfrm rot="16200000">
            <a:off x="1160087" y="2994283"/>
            <a:ext cx="3975596" cy="610911"/>
          </a:xfrm>
          <a:custGeom>
            <a:avLst/>
            <a:gdLst>
              <a:gd name="T0" fmla="*/ 0 w 1581"/>
              <a:gd name="T1" fmla="*/ 0 h 101"/>
              <a:gd name="T2" fmla="*/ 1530 w 1581"/>
              <a:gd name="T3" fmla="*/ 0 h 101"/>
              <a:gd name="T4" fmla="*/ 1546 w 1581"/>
              <a:gd name="T5" fmla="*/ 3 h 101"/>
              <a:gd name="T6" fmla="*/ 1560 w 1581"/>
              <a:gd name="T7" fmla="*/ 10 h 101"/>
              <a:gd name="T8" fmla="*/ 1571 w 1581"/>
              <a:gd name="T9" fmla="*/ 21 h 101"/>
              <a:gd name="T10" fmla="*/ 1579 w 1581"/>
              <a:gd name="T11" fmla="*/ 35 h 101"/>
              <a:gd name="T12" fmla="*/ 1581 w 1581"/>
              <a:gd name="T13" fmla="*/ 51 h 101"/>
              <a:gd name="T14" fmla="*/ 1579 w 1581"/>
              <a:gd name="T15" fmla="*/ 67 h 101"/>
              <a:gd name="T16" fmla="*/ 1571 w 1581"/>
              <a:gd name="T17" fmla="*/ 81 h 101"/>
              <a:gd name="T18" fmla="*/ 1560 w 1581"/>
              <a:gd name="T19" fmla="*/ 92 h 101"/>
              <a:gd name="T20" fmla="*/ 1546 w 1581"/>
              <a:gd name="T21" fmla="*/ 98 h 101"/>
              <a:gd name="T22" fmla="*/ 1530 w 1581"/>
              <a:gd name="T23" fmla="*/ 101 h 101"/>
              <a:gd name="T24" fmla="*/ 0 w 1581"/>
              <a:gd name="T25" fmla="*/ 101 h 101"/>
              <a:gd name="T26" fmla="*/ 0 w 1581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81" h="101">
                <a:moveTo>
                  <a:pt x="0" y="0"/>
                </a:moveTo>
                <a:lnTo>
                  <a:pt x="1530" y="0"/>
                </a:lnTo>
                <a:lnTo>
                  <a:pt x="1546" y="3"/>
                </a:lnTo>
                <a:lnTo>
                  <a:pt x="1560" y="10"/>
                </a:lnTo>
                <a:lnTo>
                  <a:pt x="1571" y="21"/>
                </a:lnTo>
                <a:lnTo>
                  <a:pt x="1579" y="35"/>
                </a:lnTo>
                <a:lnTo>
                  <a:pt x="1581" y="51"/>
                </a:lnTo>
                <a:lnTo>
                  <a:pt x="1579" y="67"/>
                </a:lnTo>
                <a:lnTo>
                  <a:pt x="1571" y="81"/>
                </a:lnTo>
                <a:lnTo>
                  <a:pt x="1560" y="92"/>
                </a:lnTo>
                <a:lnTo>
                  <a:pt x="1546" y="98"/>
                </a:lnTo>
                <a:lnTo>
                  <a:pt x="1530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00003E"/>
          </a:solidFill>
          <a:ln w="0">
            <a:solidFill>
              <a:srgbClr val="00003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 rot="16200000">
            <a:off x="2479996" y="3285930"/>
            <a:ext cx="3386255" cy="616958"/>
          </a:xfrm>
          <a:custGeom>
            <a:avLst/>
            <a:gdLst>
              <a:gd name="T0" fmla="*/ 0 w 1855"/>
              <a:gd name="T1" fmla="*/ 0 h 102"/>
              <a:gd name="T2" fmla="*/ 1804 w 1855"/>
              <a:gd name="T3" fmla="*/ 0 h 102"/>
              <a:gd name="T4" fmla="*/ 1820 w 1855"/>
              <a:gd name="T5" fmla="*/ 4 h 102"/>
              <a:gd name="T6" fmla="*/ 1833 w 1855"/>
              <a:gd name="T7" fmla="*/ 10 h 102"/>
              <a:gd name="T8" fmla="*/ 1845 w 1855"/>
              <a:gd name="T9" fmla="*/ 22 h 102"/>
              <a:gd name="T10" fmla="*/ 1852 w 1855"/>
              <a:gd name="T11" fmla="*/ 35 h 102"/>
              <a:gd name="T12" fmla="*/ 1855 w 1855"/>
              <a:gd name="T13" fmla="*/ 51 h 102"/>
              <a:gd name="T14" fmla="*/ 1852 w 1855"/>
              <a:gd name="T15" fmla="*/ 67 h 102"/>
              <a:gd name="T16" fmla="*/ 1845 w 1855"/>
              <a:gd name="T17" fmla="*/ 81 h 102"/>
              <a:gd name="T18" fmla="*/ 1833 w 1855"/>
              <a:gd name="T19" fmla="*/ 92 h 102"/>
              <a:gd name="T20" fmla="*/ 1820 w 1855"/>
              <a:gd name="T21" fmla="*/ 100 h 102"/>
              <a:gd name="T22" fmla="*/ 1804 w 1855"/>
              <a:gd name="T23" fmla="*/ 102 h 102"/>
              <a:gd name="T24" fmla="*/ 0 w 1855"/>
              <a:gd name="T25" fmla="*/ 102 h 102"/>
              <a:gd name="T26" fmla="*/ 0 w 1855"/>
              <a:gd name="T2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55" h="102">
                <a:moveTo>
                  <a:pt x="0" y="0"/>
                </a:moveTo>
                <a:lnTo>
                  <a:pt x="1804" y="0"/>
                </a:lnTo>
                <a:lnTo>
                  <a:pt x="1820" y="4"/>
                </a:lnTo>
                <a:lnTo>
                  <a:pt x="1833" y="10"/>
                </a:lnTo>
                <a:lnTo>
                  <a:pt x="1845" y="22"/>
                </a:lnTo>
                <a:lnTo>
                  <a:pt x="1852" y="35"/>
                </a:lnTo>
                <a:lnTo>
                  <a:pt x="1855" y="51"/>
                </a:lnTo>
                <a:lnTo>
                  <a:pt x="1852" y="67"/>
                </a:lnTo>
                <a:lnTo>
                  <a:pt x="1845" y="81"/>
                </a:lnTo>
                <a:lnTo>
                  <a:pt x="1833" y="92"/>
                </a:lnTo>
                <a:lnTo>
                  <a:pt x="1820" y="100"/>
                </a:lnTo>
                <a:lnTo>
                  <a:pt x="1804" y="102"/>
                </a:ln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4DD9FF"/>
          </a:solidFill>
          <a:ln w="0">
            <a:solidFill>
              <a:srgbClr val="4DD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 rot="16200000">
            <a:off x="3647649" y="3431369"/>
            <a:ext cx="3107473" cy="604861"/>
          </a:xfrm>
          <a:custGeom>
            <a:avLst/>
            <a:gdLst>
              <a:gd name="T0" fmla="*/ 0 w 1400"/>
              <a:gd name="T1" fmla="*/ 0 h 100"/>
              <a:gd name="T2" fmla="*/ 1350 w 1400"/>
              <a:gd name="T3" fmla="*/ 0 h 100"/>
              <a:gd name="T4" fmla="*/ 1365 w 1400"/>
              <a:gd name="T5" fmla="*/ 2 h 100"/>
              <a:gd name="T6" fmla="*/ 1379 w 1400"/>
              <a:gd name="T7" fmla="*/ 9 h 100"/>
              <a:gd name="T8" fmla="*/ 1390 w 1400"/>
              <a:gd name="T9" fmla="*/ 20 h 100"/>
              <a:gd name="T10" fmla="*/ 1398 w 1400"/>
              <a:gd name="T11" fmla="*/ 34 h 100"/>
              <a:gd name="T12" fmla="*/ 1400 w 1400"/>
              <a:gd name="T13" fmla="*/ 49 h 100"/>
              <a:gd name="T14" fmla="*/ 1398 w 1400"/>
              <a:gd name="T15" fmla="*/ 65 h 100"/>
              <a:gd name="T16" fmla="*/ 1390 w 1400"/>
              <a:gd name="T17" fmla="*/ 79 h 100"/>
              <a:gd name="T18" fmla="*/ 1379 w 1400"/>
              <a:gd name="T19" fmla="*/ 90 h 100"/>
              <a:gd name="T20" fmla="*/ 1365 w 1400"/>
              <a:gd name="T21" fmla="*/ 98 h 100"/>
              <a:gd name="T22" fmla="*/ 1350 w 1400"/>
              <a:gd name="T23" fmla="*/ 100 h 100"/>
              <a:gd name="T24" fmla="*/ 0 w 1400"/>
              <a:gd name="T25" fmla="*/ 100 h 100"/>
              <a:gd name="T26" fmla="*/ 0 w 1400"/>
              <a:gd name="T2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00" h="100">
                <a:moveTo>
                  <a:pt x="0" y="0"/>
                </a:moveTo>
                <a:lnTo>
                  <a:pt x="1350" y="0"/>
                </a:lnTo>
                <a:lnTo>
                  <a:pt x="1365" y="2"/>
                </a:lnTo>
                <a:lnTo>
                  <a:pt x="1379" y="9"/>
                </a:lnTo>
                <a:lnTo>
                  <a:pt x="1390" y="20"/>
                </a:lnTo>
                <a:lnTo>
                  <a:pt x="1398" y="34"/>
                </a:lnTo>
                <a:lnTo>
                  <a:pt x="1400" y="49"/>
                </a:lnTo>
                <a:lnTo>
                  <a:pt x="1398" y="65"/>
                </a:lnTo>
                <a:lnTo>
                  <a:pt x="1390" y="79"/>
                </a:lnTo>
                <a:lnTo>
                  <a:pt x="1379" y="90"/>
                </a:lnTo>
                <a:lnTo>
                  <a:pt x="1365" y="98"/>
                </a:lnTo>
                <a:lnTo>
                  <a:pt x="1350" y="100"/>
                </a:lnTo>
                <a:lnTo>
                  <a:pt x="0" y="100"/>
                </a:lnTo>
                <a:lnTo>
                  <a:pt x="0" y="0"/>
                </a:lnTo>
                <a:close/>
              </a:path>
            </a:pathLst>
          </a:custGeom>
          <a:solidFill>
            <a:srgbClr val="000DF2"/>
          </a:solidFill>
          <a:ln w="0">
            <a:solidFill>
              <a:srgbClr val="000DF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rot="16200000">
            <a:off x="6086141" y="3756059"/>
            <a:ext cx="2422643" cy="604861"/>
          </a:xfrm>
          <a:custGeom>
            <a:avLst/>
            <a:gdLst>
              <a:gd name="T0" fmla="*/ 0 w 1581"/>
              <a:gd name="T1" fmla="*/ 0 h 101"/>
              <a:gd name="T2" fmla="*/ 1530 w 1581"/>
              <a:gd name="T3" fmla="*/ 0 h 101"/>
              <a:gd name="T4" fmla="*/ 1546 w 1581"/>
              <a:gd name="T5" fmla="*/ 3 h 101"/>
              <a:gd name="T6" fmla="*/ 1560 w 1581"/>
              <a:gd name="T7" fmla="*/ 10 h 101"/>
              <a:gd name="T8" fmla="*/ 1571 w 1581"/>
              <a:gd name="T9" fmla="*/ 21 h 101"/>
              <a:gd name="T10" fmla="*/ 1579 w 1581"/>
              <a:gd name="T11" fmla="*/ 35 h 101"/>
              <a:gd name="T12" fmla="*/ 1581 w 1581"/>
              <a:gd name="T13" fmla="*/ 51 h 101"/>
              <a:gd name="T14" fmla="*/ 1579 w 1581"/>
              <a:gd name="T15" fmla="*/ 67 h 101"/>
              <a:gd name="T16" fmla="*/ 1571 w 1581"/>
              <a:gd name="T17" fmla="*/ 81 h 101"/>
              <a:gd name="T18" fmla="*/ 1560 w 1581"/>
              <a:gd name="T19" fmla="*/ 92 h 101"/>
              <a:gd name="T20" fmla="*/ 1546 w 1581"/>
              <a:gd name="T21" fmla="*/ 98 h 101"/>
              <a:gd name="T22" fmla="*/ 1530 w 1581"/>
              <a:gd name="T23" fmla="*/ 101 h 101"/>
              <a:gd name="T24" fmla="*/ 0 w 1581"/>
              <a:gd name="T25" fmla="*/ 101 h 101"/>
              <a:gd name="T26" fmla="*/ 0 w 1581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81" h="101">
                <a:moveTo>
                  <a:pt x="0" y="0"/>
                </a:moveTo>
                <a:lnTo>
                  <a:pt x="1530" y="0"/>
                </a:lnTo>
                <a:lnTo>
                  <a:pt x="1546" y="3"/>
                </a:lnTo>
                <a:lnTo>
                  <a:pt x="1560" y="10"/>
                </a:lnTo>
                <a:lnTo>
                  <a:pt x="1571" y="21"/>
                </a:lnTo>
                <a:lnTo>
                  <a:pt x="1579" y="35"/>
                </a:lnTo>
                <a:lnTo>
                  <a:pt x="1581" y="51"/>
                </a:lnTo>
                <a:lnTo>
                  <a:pt x="1579" y="67"/>
                </a:lnTo>
                <a:lnTo>
                  <a:pt x="1571" y="81"/>
                </a:lnTo>
                <a:lnTo>
                  <a:pt x="1560" y="92"/>
                </a:lnTo>
                <a:lnTo>
                  <a:pt x="1546" y="98"/>
                </a:lnTo>
                <a:lnTo>
                  <a:pt x="1530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8AB2B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 rot="16200000">
            <a:off x="7241204" y="3972311"/>
            <a:ext cx="1963475" cy="631525"/>
          </a:xfrm>
          <a:custGeom>
            <a:avLst/>
            <a:gdLst>
              <a:gd name="T0" fmla="*/ 0 w 1855"/>
              <a:gd name="T1" fmla="*/ 0 h 102"/>
              <a:gd name="T2" fmla="*/ 1804 w 1855"/>
              <a:gd name="T3" fmla="*/ 0 h 102"/>
              <a:gd name="T4" fmla="*/ 1820 w 1855"/>
              <a:gd name="T5" fmla="*/ 4 h 102"/>
              <a:gd name="T6" fmla="*/ 1833 w 1855"/>
              <a:gd name="T7" fmla="*/ 10 h 102"/>
              <a:gd name="T8" fmla="*/ 1845 w 1855"/>
              <a:gd name="T9" fmla="*/ 22 h 102"/>
              <a:gd name="T10" fmla="*/ 1852 w 1855"/>
              <a:gd name="T11" fmla="*/ 35 h 102"/>
              <a:gd name="T12" fmla="*/ 1855 w 1855"/>
              <a:gd name="T13" fmla="*/ 51 h 102"/>
              <a:gd name="T14" fmla="*/ 1852 w 1855"/>
              <a:gd name="T15" fmla="*/ 67 h 102"/>
              <a:gd name="T16" fmla="*/ 1845 w 1855"/>
              <a:gd name="T17" fmla="*/ 81 h 102"/>
              <a:gd name="T18" fmla="*/ 1833 w 1855"/>
              <a:gd name="T19" fmla="*/ 92 h 102"/>
              <a:gd name="T20" fmla="*/ 1820 w 1855"/>
              <a:gd name="T21" fmla="*/ 100 h 102"/>
              <a:gd name="T22" fmla="*/ 1804 w 1855"/>
              <a:gd name="T23" fmla="*/ 102 h 102"/>
              <a:gd name="T24" fmla="*/ 0 w 1855"/>
              <a:gd name="T25" fmla="*/ 102 h 102"/>
              <a:gd name="T26" fmla="*/ 0 w 1855"/>
              <a:gd name="T2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55" h="102">
                <a:moveTo>
                  <a:pt x="0" y="0"/>
                </a:moveTo>
                <a:lnTo>
                  <a:pt x="1804" y="0"/>
                </a:lnTo>
                <a:lnTo>
                  <a:pt x="1820" y="4"/>
                </a:lnTo>
                <a:lnTo>
                  <a:pt x="1833" y="10"/>
                </a:lnTo>
                <a:lnTo>
                  <a:pt x="1845" y="22"/>
                </a:lnTo>
                <a:lnTo>
                  <a:pt x="1852" y="35"/>
                </a:lnTo>
                <a:lnTo>
                  <a:pt x="1855" y="51"/>
                </a:lnTo>
                <a:lnTo>
                  <a:pt x="1852" y="67"/>
                </a:lnTo>
                <a:lnTo>
                  <a:pt x="1845" y="81"/>
                </a:lnTo>
                <a:lnTo>
                  <a:pt x="1833" y="92"/>
                </a:lnTo>
                <a:lnTo>
                  <a:pt x="1820" y="100"/>
                </a:lnTo>
                <a:lnTo>
                  <a:pt x="1804" y="102"/>
                </a:ln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 rot="16200000">
            <a:off x="4856577" y="3548458"/>
            <a:ext cx="2873298" cy="604858"/>
          </a:xfrm>
          <a:custGeom>
            <a:avLst/>
            <a:gdLst>
              <a:gd name="T0" fmla="*/ 0 w 1400"/>
              <a:gd name="T1" fmla="*/ 0 h 101"/>
              <a:gd name="T2" fmla="*/ 1350 w 1400"/>
              <a:gd name="T3" fmla="*/ 0 h 101"/>
              <a:gd name="T4" fmla="*/ 1365 w 1400"/>
              <a:gd name="T5" fmla="*/ 3 h 101"/>
              <a:gd name="T6" fmla="*/ 1379 w 1400"/>
              <a:gd name="T7" fmla="*/ 10 h 101"/>
              <a:gd name="T8" fmla="*/ 1390 w 1400"/>
              <a:gd name="T9" fmla="*/ 20 h 101"/>
              <a:gd name="T10" fmla="*/ 1398 w 1400"/>
              <a:gd name="T11" fmla="*/ 34 h 101"/>
              <a:gd name="T12" fmla="*/ 1400 w 1400"/>
              <a:gd name="T13" fmla="*/ 51 h 101"/>
              <a:gd name="T14" fmla="*/ 1398 w 1400"/>
              <a:gd name="T15" fmla="*/ 67 h 101"/>
              <a:gd name="T16" fmla="*/ 1390 w 1400"/>
              <a:gd name="T17" fmla="*/ 81 h 101"/>
              <a:gd name="T18" fmla="*/ 1379 w 1400"/>
              <a:gd name="T19" fmla="*/ 91 h 101"/>
              <a:gd name="T20" fmla="*/ 1365 w 1400"/>
              <a:gd name="T21" fmla="*/ 98 h 101"/>
              <a:gd name="T22" fmla="*/ 1350 w 1400"/>
              <a:gd name="T23" fmla="*/ 101 h 101"/>
              <a:gd name="T24" fmla="*/ 0 w 1400"/>
              <a:gd name="T25" fmla="*/ 101 h 101"/>
              <a:gd name="T26" fmla="*/ 0 w 1400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00" h="101">
                <a:moveTo>
                  <a:pt x="0" y="0"/>
                </a:moveTo>
                <a:lnTo>
                  <a:pt x="1350" y="0"/>
                </a:lnTo>
                <a:lnTo>
                  <a:pt x="1365" y="3"/>
                </a:lnTo>
                <a:lnTo>
                  <a:pt x="1379" y="10"/>
                </a:lnTo>
                <a:lnTo>
                  <a:pt x="1390" y="20"/>
                </a:lnTo>
                <a:lnTo>
                  <a:pt x="1398" y="34"/>
                </a:lnTo>
                <a:lnTo>
                  <a:pt x="1400" y="51"/>
                </a:lnTo>
                <a:lnTo>
                  <a:pt x="1398" y="67"/>
                </a:lnTo>
                <a:lnTo>
                  <a:pt x="1390" y="81"/>
                </a:lnTo>
                <a:lnTo>
                  <a:pt x="1379" y="91"/>
                </a:lnTo>
                <a:lnTo>
                  <a:pt x="1365" y="98"/>
                </a:lnTo>
                <a:lnTo>
                  <a:pt x="1350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2680FF"/>
          </a:solidFill>
          <a:ln w="0">
            <a:solidFill>
              <a:srgbClr val="268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 rot="16200000">
            <a:off x="8548147" y="4314155"/>
            <a:ext cx="1253499" cy="657813"/>
          </a:xfrm>
          <a:custGeom>
            <a:avLst/>
            <a:gdLst>
              <a:gd name="T0" fmla="*/ 0 w 1400"/>
              <a:gd name="T1" fmla="*/ 0 h 100"/>
              <a:gd name="T2" fmla="*/ 1350 w 1400"/>
              <a:gd name="T3" fmla="*/ 0 h 100"/>
              <a:gd name="T4" fmla="*/ 1365 w 1400"/>
              <a:gd name="T5" fmla="*/ 2 h 100"/>
              <a:gd name="T6" fmla="*/ 1379 w 1400"/>
              <a:gd name="T7" fmla="*/ 9 h 100"/>
              <a:gd name="T8" fmla="*/ 1390 w 1400"/>
              <a:gd name="T9" fmla="*/ 20 h 100"/>
              <a:gd name="T10" fmla="*/ 1398 w 1400"/>
              <a:gd name="T11" fmla="*/ 34 h 100"/>
              <a:gd name="T12" fmla="*/ 1400 w 1400"/>
              <a:gd name="T13" fmla="*/ 49 h 100"/>
              <a:gd name="T14" fmla="*/ 1398 w 1400"/>
              <a:gd name="T15" fmla="*/ 65 h 100"/>
              <a:gd name="T16" fmla="*/ 1390 w 1400"/>
              <a:gd name="T17" fmla="*/ 79 h 100"/>
              <a:gd name="T18" fmla="*/ 1379 w 1400"/>
              <a:gd name="T19" fmla="*/ 90 h 100"/>
              <a:gd name="T20" fmla="*/ 1365 w 1400"/>
              <a:gd name="T21" fmla="*/ 98 h 100"/>
              <a:gd name="T22" fmla="*/ 1350 w 1400"/>
              <a:gd name="T23" fmla="*/ 100 h 100"/>
              <a:gd name="T24" fmla="*/ 0 w 1400"/>
              <a:gd name="T25" fmla="*/ 100 h 100"/>
              <a:gd name="T26" fmla="*/ 0 w 1400"/>
              <a:gd name="T2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00" h="100">
                <a:moveTo>
                  <a:pt x="0" y="0"/>
                </a:moveTo>
                <a:lnTo>
                  <a:pt x="1350" y="0"/>
                </a:lnTo>
                <a:lnTo>
                  <a:pt x="1365" y="2"/>
                </a:lnTo>
                <a:lnTo>
                  <a:pt x="1379" y="9"/>
                </a:lnTo>
                <a:lnTo>
                  <a:pt x="1390" y="20"/>
                </a:lnTo>
                <a:lnTo>
                  <a:pt x="1398" y="34"/>
                </a:lnTo>
                <a:lnTo>
                  <a:pt x="1400" y="49"/>
                </a:lnTo>
                <a:lnTo>
                  <a:pt x="1398" y="65"/>
                </a:lnTo>
                <a:lnTo>
                  <a:pt x="1390" y="79"/>
                </a:lnTo>
                <a:lnTo>
                  <a:pt x="1379" y="90"/>
                </a:lnTo>
                <a:lnTo>
                  <a:pt x="1365" y="98"/>
                </a:lnTo>
                <a:lnTo>
                  <a:pt x="1350" y="100"/>
                </a:lnTo>
                <a:lnTo>
                  <a:pt x="0" y="100"/>
                </a:lnTo>
                <a:lnTo>
                  <a:pt x="0" y="0"/>
                </a:lnTo>
                <a:close/>
              </a:path>
            </a:pathLst>
          </a:custGeom>
          <a:solidFill>
            <a:srgbClr val="21718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341756" y="5287536"/>
            <a:ext cx="7504771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5"/>
          <p:cNvSpPr txBox="1">
            <a:spLocks/>
          </p:cNvSpPr>
          <p:nvPr/>
        </p:nvSpPr>
        <p:spPr>
          <a:xfrm>
            <a:off x="2501632" y="5360628"/>
            <a:ext cx="8397007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The Most Popular Networking Site * 2018</a:t>
            </a:r>
          </a:p>
        </p:txBody>
      </p:sp>
      <p:sp>
        <p:nvSpPr>
          <p:cNvPr id="29" name="Title 5"/>
          <p:cNvSpPr txBox="1">
            <a:spLocks/>
          </p:cNvSpPr>
          <p:nvPr/>
        </p:nvSpPr>
        <p:spPr>
          <a:xfrm>
            <a:off x="6854692" y="947875"/>
            <a:ext cx="6247117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Media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6700" y="0"/>
            <a:ext cx="381000" cy="1635598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854692" y="1623794"/>
            <a:ext cx="5337308" cy="11803"/>
          </a:xfrm>
          <a:prstGeom prst="line">
            <a:avLst/>
          </a:prstGeom>
          <a:ln w="76200" cap="rnd">
            <a:solidFill>
              <a:srgbClr val="8AB2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2" y="1201593"/>
            <a:ext cx="468514" cy="4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1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0"/>
            <a:ext cx="381000" cy="1635598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15328" y="2007048"/>
            <a:ext cx="898210" cy="908864"/>
          </a:xfrm>
          <a:prstGeom prst="ellipse">
            <a:avLst/>
          </a:prstGeom>
          <a:solidFill>
            <a:srgbClr val="8AB2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923330" y="2212018"/>
            <a:ext cx="6650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5" name="Oval 4"/>
          <p:cNvSpPr/>
          <p:nvPr/>
        </p:nvSpPr>
        <p:spPr>
          <a:xfrm>
            <a:off x="3915328" y="3272757"/>
            <a:ext cx="882830" cy="908864"/>
          </a:xfrm>
          <a:prstGeom prst="ellipse">
            <a:avLst/>
          </a:prstGeom>
          <a:solidFill>
            <a:srgbClr val="8AB2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5328" y="3560378"/>
            <a:ext cx="7553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Click here to add your own text and edit me. 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305300" y="932233"/>
            <a:ext cx="6889569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Price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05300" y="1600200"/>
            <a:ext cx="7886700" cy="35397"/>
          </a:xfrm>
          <a:prstGeom prst="line">
            <a:avLst/>
          </a:prstGeom>
          <a:ln w="76200" cap="rnd">
            <a:solidFill>
              <a:srgbClr val="8AB2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23330" y="4879544"/>
            <a:ext cx="8003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0" name="Oval 9"/>
          <p:cNvSpPr/>
          <p:nvPr/>
        </p:nvSpPr>
        <p:spPr>
          <a:xfrm>
            <a:off x="3915328" y="4541697"/>
            <a:ext cx="898210" cy="908864"/>
          </a:xfrm>
          <a:prstGeom prst="ellipse">
            <a:avLst/>
          </a:prstGeom>
          <a:solidFill>
            <a:srgbClr val="8AB2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3" y="1760531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3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4466993" y="874733"/>
            <a:ext cx="5321577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" y="2032347"/>
            <a:ext cx="3524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6597" y="2010722"/>
            <a:ext cx="3524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30438" y="2010044"/>
            <a:ext cx="3524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7" name="Oval 6"/>
          <p:cNvSpPr/>
          <p:nvPr/>
        </p:nvSpPr>
        <p:spPr>
          <a:xfrm>
            <a:off x="276332" y="2157900"/>
            <a:ext cx="323386" cy="305199"/>
          </a:xfrm>
          <a:prstGeom prst="ellipse">
            <a:avLst/>
          </a:prstGeom>
          <a:solidFill>
            <a:srgbClr val="217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05300" y="2157900"/>
            <a:ext cx="323386" cy="305199"/>
          </a:xfrm>
          <a:prstGeom prst="ellipse">
            <a:avLst/>
          </a:prstGeom>
          <a:solidFill>
            <a:srgbClr val="217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35382" y="2157900"/>
            <a:ext cx="323386" cy="305199"/>
          </a:xfrm>
          <a:prstGeom prst="ellipse">
            <a:avLst/>
          </a:prstGeom>
          <a:solidFill>
            <a:srgbClr val="217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" y="0"/>
            <a:ext cx="381000" cy="1635598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05300" y="1585000"/>
            <a:ext cx="7886700" cy="35397"/>
          </a:xfrm>
          <a:prstGeom prst="line">
            <a:avLst/>
          </a:prstGeom>
          <a:ln w="76200" cap="rnd">
            <a:solidFill>
              <a:srgbClr val="8AB2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1" y="1080208"/>
            <a:ext cx="519992" cy="5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2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0468" y="2218091"/>
            <a:ext cx="527340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/>
              <a:t>Contact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2888" y="3390900"/>
            <a:ext cx="6969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E-mail: hello@mywebsite.com</a:t>
            </a:r>
          </a:p>
          <a:p>
            <a:pPr algn="r"/>
            <a:r>
              <a:rPr lang="es-VE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Phone</a:t>
            </a:r>
            <a:r>
              <a:rPr lang="es-V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1.800.000.4333</a:t>
            </a:r>
          </a:p>
          <a:p>
            <a:pPr algn="r"/>
            <a:endParaRPr lang="es-V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288" y="2186449"/>
            <a:ext cx="38660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mywebsite.com  Follow 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28" y="3286514"/>
            <a:ext cx="7620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22" y="3263667"/>
            <a:ext cx="784847" cy="784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83" y="3286514"/>
            <a:ext cx="688091" cy="68809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05300" y="978773"/>
            <a:ext cx="3234958" cy="6529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28" y="4083397"/>
            <a:ext cx="1042335" cy="104233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305300" y="1600200"/>
            <a:ext cx="7277100" cy="25211"/>
          </a:xfrm>
          <a:prstGeom prst="line">
            <a:avLst/>
          </a:prstGeom>
          <a:ln w="76200" cap="rnd">
            <a:solidFill>
              <a:srgbClr val="8AB2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4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73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19" y="2213066"/>
            <a:ext cx="1095339" cy="1095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45" y="2222481"/>
            <a:ext cx="1076507" cy="1076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96" y="2230936"/>
            <a:ext cx="1077469" cy="1077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46" y="3757219"/>
            <a:ext cx="1410865" cy="1410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84" y="3702814"/>
            <a:ext cx="1352347" cy="1352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28" y="3787539"/>
            <a:ext cx="1290329" cy="1290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83" y="3500171"/>
            <a:ext cx="1757629" cy="1757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42" y="2213066"/>
            <a:ext cx="1042335" cy="1042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69" y="3605410"/>
            <a:ext cx="1547153" cy="1547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25" y="2266070"/>
            <a:ext cx="1042335" cy="10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3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03565"/>
            <a:ext cx="7667897" cy="1149532"/>
          </a:xfrm>
          <a:prstGeom prst="rect">
            <a:avLst/>
          </a:prstGeom>
          <a:solidFill>
            <a:srgbClr val="8AB2B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5"/>
          <p:cNvSpPr txBox="1">
            <a:spLocks/>
          </p:cNvSpPr>
          <p:nvPr/>
        </p:nvSpPr>
        <p:spPr>
          <a:xfrm>
            <a:off x="1489166" y="2561229"/>
            <a:ext cx="6503072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NAME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489166" y="3028843"/>
            <a:ext cx="5819775" cy="471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</a:t>
            </a:r>
            <a:r>
              <a:rPr lang="es-V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es-V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6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2640" y="1600200"/>
            <a:ext cx="4572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621042"/>
            <a:ext cx="3719011" cy="3719011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6110675" y="863971"/>
            <a:ext cx="3411036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Goal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54" y="1870146"/>
            <a:ext cx="519992" cy="519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18" y="3169004"/>
            <a:ext cx="519992" cy="519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18" y="4526014"/>
            <a:ext cx="519992" cy="5199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02640" y="2951946"/>
            <a:ext cx="4572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0675" y="4385946"/>
            <a:ext cx="4572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</p:spTree>
    <p:extLst>
      <p:ext uri="{BB962C8B-B14F-4D97-AF65-F5344CB8AC3E}">
        <p14:creationId xmlns:p14="http://schemas.microsoft.com/office/powerpoint/2010/main" val="246286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8" y="1747052"/>
            <a:ext cx="3797482" cy="3797482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4305300" y="889557"/>
            <a:ext cx="6549934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Four Ps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83857" y="4794463"/>
            <a:ext cx="9255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3757" y="2272195"/>
            <a:ext cx="8478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" y="0"/>
            <a:ext cx="381000" cy="1635597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305300" y="1661925"/>
            <a:ext cx="7886700" cy="35397"/>
          </a:xfrm>
          <a:prstGeom prst="line">
            <a:avLst/>
          </a:prstGeom>
          <a:ln w="76200" cap="rnd">
            <a:solidFill>
              <a:srgbClr val="8AB2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1" y="1080208"/>
            <a:ext cx="519992" cy="519992"/>
          </a:xfrm>
          <a:prstGeom prst="rect">
            <a:avLst/>
          </a:prstGeom>
        </p:spPr>
      </p:pic>
      <p:sp>
        <p:nvSpPr>
          <p:cNvPr id="13" name="Arrow: Chevron 12"/>
          <p:cNvSpPr/>
          <p:nvPr/>
        </p:nvSpPr>
        <p:spPr>
          <a:xfrm>
            <a:off x="4305300" y="4726695"/>
            <a:ext cx="718457" cy="640080"/>
          </a:xfrm>
          <a:prstGeom prst="chevron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hevron 13"/>
          <p:cNvSpPr/>
          <p:nvPr/>
        </p:nvSpPr>
        <p:spPr>
          <a:xfrm>
            <a:off x="4305300" y="2216620"/>
            <a:ext cx="718457" cy="640080"/>
          </a:xfrm>
          <a:prstGeom prst="chevron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3757" y="3141261"/>
            <a:ext cx="9458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23757" y="3950643"/>
            <a:ext cx="9375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7" name="Arrow: Chevron 16"/>
          <p:cNvSpPr/>
          <p:nvPr/>
        </p:nvSpPr>
        <p:spPr>
          <a:xfrm>
            <a:off x="4365400" y="3833783"/>
            <a:ext cx="718457" cy="640080"/>
          </a:xfrm>
          <a:prstGeom prst="chevron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hevron 17"/>
          <p:cNvSpPr/>
          <p:nvPr/>
        </p:nvSpPr>
        <p:spPr>
          <a:xfrm>
            <a:off x="4365400" y="3050248"/>
            <a:ext cx="718457" cy="640080"/>
          </a:xfrm>
          <a:prstGeom prst="chevron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3"/>
          <a:stretch/>
        </p:blipFill>
        <p:spPr>
          <a:xfrm>
            <a:off x="647700" y="266700"/>
            <a:ext cx="7268391" cy="58957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41977" y="2512446"/>
            <a:ext cx="3424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700" y="5257801"/>
            <a:ext cx="11544300" cy="914400"/>
          </a:xfrm>
          <a:prstGeom prst="rect">
            <a:avLst/>
          </a:prstGeom>
          <a:solidFill>
            <a:srgbClr val="8AB2BD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096000" y="5381045"/>
            <a:ext cx="5321577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6700" y="0"/>
            <a:ext cx="381000" cy="1635597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6700" y="5222403"/>
            <a:ext cx="381000" cy="1635597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172200"/>
            <a:ext cx="12192000" cy="381000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266700"/>
            <a:ext cx="12192000" cy="381000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17" y="2381637"/>
            <a:ext cx="2757253" cy="27572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0911" y="4492739"/>
            <a:ext cx="3524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326813" y="945803"/>
            <a:ext cx="6178159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</a:p>
        </p:txBody>
      </p:sp>
      <p:sp>
        <p:nvSpPr>
          <p:cNvPr id="8" name="Rectangle 7"/>
          <p:cNvSpPr/>
          <p:nvPr/>
        </p:nvSpPr>
        <p:spPr>
          <a:xfrm>
            <a:off x="8234023" y="4335620"/>
            <a:ext cx="346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8171" y="5226275"/>
            <a:ext cx="3735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9" y="1600200"/>
            <a:ext cx="3455385" cy="34553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29" y="1500761"/>
            <a:ext cx="3311912" cy="331191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305300" y="1600200"/>
            <a:ext cx="7281454" cy="0"/>
          </a:xfrm>
          <a:prstGeom prst="line">
            <a:avLst/>
          </a:prstGeom>
          <a:ln w="76200" cap="rnd">
            <a:solidFill>
              <a:srgbClr val="8AB2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65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700" y="4267073"/>
            <a:ext cx="28316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Click here to add your own text and edit 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9" y="1926548"/>
            <a:ext cx="2889330" cy="2889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83" y="1726715"/>
            <a:ext cx="2889330" cy="28893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6576" y="4959570"/>
            <a:ext cx="28316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Click here to add your own text and edit me.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62463" y="4267850"/>
            <a:ext cx="28316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Click here to add your own text and edit me. </a:t>
            </a: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4296576" y="945278"/>
            <a:ext cx="5321577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305300" y="1600200"/>
            <a:ext cx="7886700" cy="35397"/>
          </a:xfrm>
          <a:prstGeom prst="line">
            <a:avLst/>
          </a:prstGeom>
          <a:ln w="76200" cap="rnd">
            <a:solidFill>
              <a:srgbClr val="8AB2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038564"/>
            <a:ext cx="2829888" cy="282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1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258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cavi velasquez brito</dc:creator>
  <cp:lastModifiedBy>cavi velasquez brito</cp:lastModifiedBy>
  <cp:revision>24</cp:revision>
  <dcterms:created xsi:type="dcterms:W3CDTF">2017-04-08T22:06:55Z</dcterms:created>
  <dcterms:modified xsi:type="dcterms:W3CDTF">2017-06-07T19:42:54Z</dcterms:modified>
</cp:coreProperties>
</file>