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3" r:id="rId3"/>
    <p:sldId id="274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seño de Plantillas" id="{1328C5D3-7A83-4348-95FC-3B1FA6CE7EB7}">
          <p14:sldIdLst>
            <p14:sldId id="267"/>
            <p14:sldId id="273"/>
            <p14:sldId id="274"/>
            <p14:sldId id="262"/>
            <p14:sldId id="263"/>
            <p14:sldId id="264"/>
            <p14:sldId id="265"/>
            <p14:sldId id="266"/>
            <p14:sldId id="268"/>
            <p14:sldId id="269"/>
            <p14:sldId id="271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68" userDrawn="1">
          <p15:clr>
            <a:srgbClr val="A4A3A4"/>
          </p15:clr>
        </p15:guide>
        <p15:guide id="4" pos="2112" userDrawn="1">
          <p15:clr>
            <a:srgbClr val="A4A3A4"/>
          </p15:clr>
        </p15:guide>
        <p15:guide id="5" pos="7488" userDrawn="1">
          <p15:clr>
            <a:srgbClr val="A4A3A4"/>
          </p15:clr>
        </p15:guide>
        <p15:guide id="6" pos="216" userDrawn="1">
          <p15:clr>
            <a:srgbClr val="A4A3A4"/>
          </p15:clr>
        </p15:guide>
        <p15:guide id="8" orient="horz" pos="840" userDrawn="1">
          <p15:clr>
            <a:srgbClr val="A4A3A4"/>
          </p15:clr>
        </p15:guide>
        <p15:guide id="9" orient="horz" pos="4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60"/>
      </p:cViewPr>
      <p:guideLst>
        <p:guide orient="horz" pos="2184"/>
        <p:guide pos="3840"/>
        <p:guide pos="5568"/>
        <p:guide pos="2112"/>
        <p:guide pos="7488"/>
        <p:guide pos="216"/>
        <p:guide orient="horz" pos="840"/>
        <p:guide orient="horz"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6" b="129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1343700" y="2286174"/>
            <a:ext cx="10515600" cy="1325563"/>
          </a:xfrm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67ACB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35000" y="545692"/>
            <a:ext cx="887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SET OF ICONS</a:t>
            </a:r>
          </a:p>
        </p:txBody>
      </p:sp>
    </p:spTree>
    <p:extLst>
      <p:ext uri="{BB962C8B-B14F-4D97-AF65-F5344CB8AC3E}">
        <p14:creationId xmlns:p14="http://schemas.microsoft.com/office/powerpoint/2010/main" val="2744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6"/>
            <a:ext cx="9158514" cy="68688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4001" y="473399"/>
            <a:ext cx="105156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s-VE" dirty="0"/>
              <a:t>Dos Imágenes y Textos</a:t>
            </a:r>
          </a:p>
        </p:txBody>
      </p:sp>
    </p:spTree>
    <p:extLst>
      <p:ext uri="{BB962C8B-B14F-4D97-AF65-F5344CB8AC3E}">
        <p14:creationId xmlns:p14="http://schemas.microsoft.com/office/powerpoint/2010/main" val="13111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024253" y="546666"/>
            <a:ext cx="852283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VE" dirty="0"/>
              <a:t>Viñetas con Flechas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5"/>
          <a:stretch/>
        </p:blipFill>
        <p:spPr>
          <a:xfrm>
            <a:off x="7016346" y="0"/>
            <a:ext cx="5175654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5708"/>
          <a:stretch/>
        </p:blipFill>
        <p:spPr>
          <a:xfrm>
            <a:off x="7753" y="0"/>
            <a:ext cx="403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6"/>
            <a:ext cx="9158514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5"/>
          <a:stretch/>
        </p:blipFill>
        <p:spPr>
          <a:xfrm>
            <a:off x="7016346" y="0"/>
            <a:ext cx="517565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5708"/>
          <a:stretch/>
        </p:blipFill>
        <p:spPr>
          <a:xfrm>
            <a:off x="7753" y="0"/>
            <a:ext cx="403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3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4728754" y="1907038"/>
            <a:ext cx="8709" cy="248096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400378" y="3003143"/>
            <a:ext cx="1395236" cy="1384863"/>
          </a:xfrm>
          <a:prstGeom prst="ellipse">
            <a:avLst/>
          </a:prstGeom>
          <a:solidFill>
            <a:srgbClr val="67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009404" y="3167886"/>
            <a:ext cx="86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R:103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G:172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B:191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616254" y="1353774"/>
            <a:ext cx="42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 Color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95197" y="590271"/>
            <a:ext cx="25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KIT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58383" y="1730935"/>
            <a:ext cx="549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Style: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and Calibri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03260" y="2564801"/>
            <a:ext cx="33726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Size: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Titles 48pts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Subtitles and Content: 28-32pts minimum</a:t>
            </a:r>
          </a:p>
          <a:p>
            <a:pPr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46921" y="4994754"/>
            <a:ext cx="1070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Note: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need to make any changes to your templates follow these instructions:</a:t>
            </a:r>
          </a:p>
          <a:p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top menu&gt;click on View tab&gt;click on Slide Master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Then, make the changes on your templates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&gt;click</a:t>
            </a:r>
            <a:r>
              <a:rPr lang="en-US" sz="2000" baseline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Slide Master Tab&gt;click Close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8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0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5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67ACB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893" y="545692"/>
            <a:ext cx="887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CORPORATE TEMPLATES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6927" y="4923009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License and Contents: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You can use these contents for personal and commercial projects. This graphic material was designed by CAVI MEDIA, and you can modify it according to your needs. 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Not for Sale. If you want to sell CAVI MEDIA products, please contact us. You cannot offer them for free either. For questions or doubts contact us at contact@cavimedia.com.</a:t>
            </a:r>
          </a:p>
        </p:txBody>
      </p:sp>
    </p:spTree>
    <p:extLst>
      <p:ext uri="{BB962C8B-B14F-4D97-AF65-F5344CB8AC3E}">
        <p14:creationId xmlns:p14="http://schemas.microsoft.com/office/powerpoint/2010/main" val="370416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8915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8851" y="581508"/>
            <a:ext cx="55678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Business Opportunity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26635" y="2538967"/>
            <a:ext cx="4007743" cy="2262878"/>
            <a:chOff x="7031436" y="3903746"/>
            <a:chExt cx="1960902" cy="1163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89"/>
            <p:cNvSpPr>
              <a:spLocks noEditPoints="1"/>
            </p:cNvSpPr>
            <p:nvPr/>
          </p:nvSpPr>
          <p:spPr bwMode="auto">
            <a:xfrm>
              <a:off x="8033496" y="3903746"/>
              <a:ext cx="294406" cy="270420"/>
            </a:xfrm>
            <a:custGeom>
              <a:avLst/>
              <a:gdLst>
                <a:gd name="T0" fmla="*/ 90 w 109"/>
                <a:gd name="T1" fmla="*/ 39 h 102"/>
                <a:gd name="T2" fmla="*/ 90 w 109"/>
                <a:gd name="T3" fmla="*/ 41 h 102"/>
                <a:gd name="T4" fmla="*/ 90 w 109"/>
                <a:gd name="T5" fmla="*/ 41 h 102"/>
                <a:gd name="T6" fmla="*/ 90 w 109"/>
                <a:gd name="T7" fmla="*/ 39 h 102"/>
                <a:gd name="T8" fmla="*/ 55 w 109"/>
                <a:gd name="T9" fmla="*/ 0 h 102"/>
                <a:gd name="T10" fmla="*/ 75 w 109"/>
                <a:gd name="T11" fmla="*/ 2 h 102"/>
                <a:gd name="T12" fmla="*/ 91 w 109"/>
                <a:gd name="T13" fmla="*/ 9 h 102"/>
                <a:gd name="T14" fmla="*/ 102 w 109"/>
                <a:gd name="T15" fmla="*/ 21 h 102"/>
                <a:gd name="T16" fmla="*/ 109 w 109"/>
                <a:gd name="T17" fmla="*/ 35 h 102"/>
                <a:gd name="T18" fmla="*/ 109 w 109"/>
                <a:gd name="T19" fmla="*/ 52 h 102"/>
                <a:gd name="T20" fmla="*/ 105 w 109"/>
                <a:gd name="T21" fmla="*/ 72 h 102"/>
                <a:gd name="T22" fmla="*/ 102 w 109"/>
                <a:gd name="T23" fmla="*/ 79 h 102"/>
                <a:gd name="T24" fmla="*/ 99 w 109"/>
                <a:gd name="T25" fmla="*/ 90 h 102"/>
                <a:gd name="T26" fmla="*/ 97 w 109"/>
                <a:gd name="T27" fmla="*/ 99 h 102"/>
                <a:gd name="T28" fmla="*/ 96 w 109"/>
                <a:gd name="T29" fmla="*/ 102 h 102"/>
                <a:gd name="T30" fmla="*/ 97 w 109"/>
                <a:gd name="T31" fmla="*/ 87 h 102"/>
                <a:gd name="T32" fmla="*/ 97 w 109"/>
                <a:gd name="T33" fmla="*/ 70 h 102"/>
                <a:gd name="T34" fmla="*/ 93 w 109"/>
                <a:gd name="T35" fmla="*/ 55 h 102"/>
                <a:gd name="T36" fmla="*/ 93 w 109"/>
                <a:gd name="T37" fmla="*/ 55 h 102"/>
                <a:gd name="T38" fmla="*/ 93 w 109"/>
                <a:gd name="T39" fmla="*/ 52 h 102"/>
                <a:gd name="T40" fmla="*/ 91 w 109"/>
                <a:gd name="T41" fmla="*/ 50 h 102"/>
                <a:gd name="T42" fmla="*/ 91 w 109"/>
                <a:gd name="T43" fmla="*/ 47 h 102"/>
                <a:gd name="T44" fmla="*/ 90 w 109"/>
                <a:gd name="T45" fmla="*/ 44 h 102"/>
                <a:gd name="T46" fmla="*/ 76 w 109"/>
                <a:gd name="T47" fmla="*/ 52 h 102"/>
                <a:gd name="T48" fmla="*/ 61 w 109"/>
                <a:gd name="T49" fmla="*/ 54 h 102"/>
                <a:gd name="T50" fmla="*/ 49 w 109"/>
                <a:gd name="T51" fmla="*/ 52 h 102"/>
                <a:gd name="T52" fmla="*/ 39 w 109"/>
                <a:gd name="T53" fmla="*/ 51 h 102"/>
                <a:gd name="T54" fmla="*/ 36 w 109"/>
                <a:gd name="T55" fmla="*/ 50 h 102"/>
                <a:gd name="T56" fmla="*/ 36 w 109"/>
                <a:gd name="T57" fmla="*/ 50 h 102"/>
                <a:gd name="T58" fmla="*/ 33 w 109"/>
                <a:gd name="T59" fmla="*/ 54 h 102"/>
                <a:gd name="T60" fmla="*/ 29 w 109"/>
                <a:gd name="T61" fmla="*/ 57 h 102"/>
                <a:gd name="T62" fmla="*/ 26 w 109"/>
                <a:gd name="T63" fmla="*/ 58 h 102"/>
                <a:gd name="T64" fmla="*/ 21 w 109"/>
                <a:gd name="T65" fmla="*/ 58 h 102"/>
                <a:gd name="T66" fmla="*/ 18 w 109"/>
                <a:gd name="T67" fmla="*/ 58 h 102"/>
                <a:gd name="T68" fmla="*/ 12 w 109"/>
                <a:gd name="T69" fmla="*/ 70 h 102"/>
                <a:gd name="T70" fmla="*/ 9 w 109"/>
                <a:gd name="T71" fmla="*/ 84 h 102"/>
                <a:gd name="T72" fmla="*/ 9 w 109"/>
                <a:gd name="T73" fmla="*/ 97 h 102"/>
                <a:gd name="T74" fmla="*/ 8 w 109"/>
                <a:gd name="T75" fmla="*/ 94 h 102"/>
                <a:gd name="T76" fmla="*/ 6 w 109"/>
                <a:gd name="T77" fmla="*/ 85 h 102"/>
                <a:gd name="T78" fmla="*/ 3 w 109"/>
                <a:gd name="T79" fmla="*/ 76 h 102"/>
                <a:gd name="T80" fmla="*/ 2 w 109"/>
                <a:gd name="T81" fmla="*/ 69 h 102"/>
                <a:gd name="T82" fmla="*/ 0 w 109"/>
                <a:gd name="T83" fmla="*/ 48 h 102"/>
                <a:gd name="T84" fmla="*/ 5 w 109"/>
                <a:gd name="T85" fmla="*/ 29 h 102"/>
                <a:gd name="T86" fmla="*/ 17 w 109"/>
                <a:gd name="T87" fmla="*/ 14 h 102"/>
                <a:gd name="T88" fmla="*/ 34 w 109"/>
                <a:gd name="T89" fmla="*/ 3 h 102"/>
                <a:gd name="T90" fmla="*/ 55 w 109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102">
                  <a:moveTo>
                    <a:pt x="90" y="39"/>
                  </a:moveTo>
                  <a:lnTo>
                    <a:pt x="90" y="41"/>
                  </a:lnTo>
                  <a:lnTo>
                    <a:pt x="90" y="41"/>
                  </a:lnTo>
                  <a:lnTo>
                    <a:pt x="90" y="39"/>
                  </a:lnTo>
                  <a:close/>
                  <a:moveTo>
                    <a:pt x="55" y="0"/>
                  </a:moveTo>
                  <a:lnTo>
                    <a:pt x="75" y="2"/>
                  </a:lnTo>
                  <a:lnTo>
                    <a:pt x="91" y="9"/>
                  </a:lnTo>
                  <a:lnTo>
                    <a:pt x="102" y="21"/>
                  </a:lnTo>
                  <a:lnTo>
                    <a:pt x="109" y="35"/>
                  </a:lnTo>
                  <a:lnTo>
                    <a:pt x="109" y="52"/>
                  </a:lnTo>
                  <a:lnTo>
                    <a:pt x="105" y="72"/>
                  </a:lnTo>
                  <a:lnTo>
                    <a:pt x="102" y="79"/>
                  </a:lnTo>
                  <a:lnTo>
                    <a:pt x="99" y="90"/>
                  </a:lnTo>
                  <a:lnTo>
                    <a:pt x="97" y="99"/>
                  </a:lnTo>
                  <a:lnTo>
                    <a:pt x="96" y="102"/>
                  </a:lnTo>
                  <a:lnTo>
                    <a:pt x="97" y="87"/>
                  </a:lnTo>
                  <a:lnTo>
                    <a:pt x="97" y="70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2"/>
                  </a:lnTo>
                  <a:lnTo>
                    <a:pt x="91" y="50"/>
                  </a:lnTo>
                  <a:lnTo>
                    <a:pt x="91" y="47"/>
                  </a:lnTo>
                  <a:lnTo>
                    <a:pt x="90" y="44"/>
                  </a:lnTo>
                  <a:lnTo>
                    <a:pt x="76" y="52"/>
                  </a:lnTo>
                  <a:lnTo>
                    <a:pt x="61" y="54"/>
                  </a:lnTo>
                  <a:lnTo>
                    <a:pt x="49" y="52"/>
                  </a:lnTo>
                  <a:lnTo>
                    <a:pt x="39" y="51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9" y="57"/>
                  </a:lnTo>
                  <a:lnTo>
                    <a:pt x="26" y="58"/>
                  </a:lnTo>
                  <a:lnTo>
                    <a:pt x="21" y="58"/>
                  </a:lnTo>
                  <a:lnTo>
                    <a:pt x="18" y="58"/>
                  </a:lnTo>
                  <a:lnTo>
                    <a:pt x="12" y="70"/>
                  </a:lnTo>
                  <a:lnTo>
                    <a:pt x="9" y="84"/>
                  </a:lnTo>
                  <a:lnTo>
                    <a:pt x="9" y="97"/>
                  </a:lnTo>
                  <a:lnTo>
                    <a:pt x="8" y="94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48"/>
                  </a:lnTo>
                  <a:lnTo>
                    <a:pt x="5" y="29"/>
                  </a:lnTo>
                  <a:lnTo>
                    <a:pt x="17" y="14"/>
                  </a:lnTo>
                  <a:lnTo>
                    <a:pt x="34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0"/>
            <p:cNvSpPr>
              <a:spLocks/>
            </p:cNvSpPr>
            <p:nvPr/>
          </p:nvSpPr>
          <p:spPr bwMode="auto">
            <a:xfrm>
              <a:off x="7382562" y="4004490"/>
              <a:ext cx="299808" cy="196187"/>
            </a:xfrm>
            <a:custGeom>
              <a:avLst/>
              <a:gdLst>
                <a:gd name="T0" fmla="*/ 55 w 111"/>
                <a:gd name="T1" fmla="*/ 0 h 74"/>
                <a:gd name="T2" fmla="*/ 70 w 111"/>
                <a:gd name="T3" fmla="*/ 1 h 74"/>
                <a:gd name="T4" fmla="*/ 85 w 111"/>
                <a:gd name="T5" fmla="*/ 7 h 74"/>
                <a:gd name="T6" fmla="*/ 96 w 111"/>
                <a:gd name="T7" fmla="*/ 16 h 74"/>
                <a:gd name="T8" fmla="*/ 105 w 111"/>
                <a:gd name="T9" fmla="*/ 29 h 74"/>
                <a:gd name="T10" fmla="*/ 111 w 111"/>
                <a:gd name="T11" fmla="*/ 47 h 74"/>
                <a:gd name="T12" fmla="*/ 111 w 111"/>
                <a:gd name="T13" fmla="*/ 68 h 74"/>
                <a:gd name="T14" fmla="*/ 111 w 111"/>
                <a:gd name="T15" fmla="*/ 70 h 74"/>
                <a:gd name="T16" fmla="*/ 110 w 111"/>
                <a:gd name="T17" fmla="*/ 71 h 74"/>
                <a:gd name="T18" fmla="*/ 110 w 111"/>
                <a:gd name="T19" fmla="*/ 74 h 74"/>
                <a:gd name="T20" fmla="*/ 95 w 111"/>
                <a:gd name="T21" fmla="*/ 71 h 74"/>
                <a:gd name="T22" fmla="*/ 82 w 111"/>
                <a:gd name="T23" fmla="*/ 65 h 74"/>
                <a:gd name="T24" fmla="*/ 70 w 111"/>
                <a:gd name="T25" fmla="*/ 59 h 74"/>
                <a:gd name="T26" fmla="*/ 61 w 111"/>
                <a:gd name="T27" fmla="*/ 53 h 74"/>
                <a:gd name="T28" fmla="*/ 56 w 111"/>
                <a:gd name="T29" fmla="*/ 50 h 74"/>
                <a:gd name="T30" fmla="*/ 56 w 111"/>
                <a:gd name="T31" fmla="*/ 50 h 74"/>
                <a:gd name="T32" fmla="*/ 44 w 111"/>
                <a:gd name="T33" fmla="*/ 64 h 74"/>
                <a:gd name="T34" fmla="*/ 31 w 111"/>
                <a:gd name="T35" fmla="*/ 70 h 74"/>
                <a:gd name="T36" fmla="*/ 19 w 111"/>
                <a:gd name="T37" fmla="*/ 73 h 74"/>
                <a:gd name="T38" fmla="*/ 10 w 111"/>
                <a:gd name="T39" fmla="*/ 73 h 74"/>
                <a:gd name="T40" fmla="*/ 5 w 111"/>
                <a:gd name="T41" fmla="*/ 71 h 74"/>
                <a:gd name="T42" fmla="*/ 4 w 111"/>
                <a:gd name="T43" fmla="*/ 71 h 74"/>
                <a:gd name="T44" fmla="*/ 2 w 111"/>
                <a:gd name="T45" fmla="*/ 70 h 74"/>
                <a:gd name="T46" fmla="*/ 1 w 111"/>
                <a:gd name="T47" fmla="*/ 67 h 74"/>
                <a:gd name="T48" fmla="*/ 0 w 111"/>
                <a:gd name="T49" fmla="*/ 46 h 74"/>
                <a:gd name="T50" fmla="*/ 4 w 111"/>
                <a:gd name="T51" fmla="*/ 29 h 74"/>
                <a:gd name="T52" fmla="*/ 13 w 111"/>
                <a:gd name="T53" fmla="*/ 16 h 74"/>
                <a:gd name="T54" fmla="*/ 25 w 111"/>
                <a:gd name="T55" fmla="*/ 7 h 74"/>
                <a:gd name="T56" fmla="*/ 40 w 111"/>
                <a:gd name="T57" fmla="*/ 1 h 74"/>
                <a:gd name="T58" fmla="*/ 55 w 111"/>
                <a:gd name="T5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74">
                  <a:moveTo>
                    <a:pt x="55" y="0"/>
                  </a:moveTo>
                  <a:lnTo>
                    <a:pt x="70" y="1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9"/>
                  </a:lnTo>
                  <a:lnTo>
                    <a:pt x="111" y="47"/>
                  </a:lnTo>
                  <a:lnTo>
                    <a:pt x="111" y="68"/>
                  </a:lnTo>
                  <a:lnTo>
                    <a:pt x="111" y="70"/>
                  </a:lnTo>
                  <a:lnTo>
                    <a:pt x="110" y="71"/>
                  </a:lnTo>
                  <a:lnTo>
                    <a:pt x="110" y="74"/>
                  </a:lnTo>
                  <a:lnTo>
                    <a:pt x="95" y="71"/>
                  </a:lnTo>
                  <a:lnTo>
                    <a:pt x="82" y="65"/>
                  </a:lnTo>
                  <a:lnTo>
                    <a:pt x="70" y="59"/>
                  </a:lnTo>
                  <a:lnTo>
                    <a:pt x="61" y="53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44" y="64"/>
                  </a:lnTo>
                  <a:lnTo>
                    <a:pt x="31" y="70"/>
                  </a:lnTo>
                  <a:lnTo>
                    <a:pt x="19" y="73"/>
                  </a:lnTo>
                  <a:lnTo>
                    <a:pt x="10" y="73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46"/>
                  </a:lnTo>
                  <a:lnTo>
                    <a:pt x="4" y="29"/>
                  </a:lnTo>
                  <a:lnTo>
                    <a:pt x="13" y="16"/>
                  </a:lnTo>
                  <a:lnTo>
                    <a:pt x="25" y="7"/>
                  </a:lnTo>
                  <a:lnTo>
                    <a:pt x="40" y="1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7142177" y="4248399"/>
              <a:ext cx="1355885" cy="625677"/>
            </a:xfrm>
            <a:custGeom>
              <a:avLst/>
              <a:gdLst>
                <a:gd name="T0" fmla="*/ 96 w 502"/>
                <a:gd name="T1" fmla="*/ 6 h 236"/>
                <a:gd name="T2" fmla="*/ 111 w 502"/>
                <a:gd name="T3" fmla="*/ 33 h 236"/>
                <a:gd name="T4" fmla="*/ 120 w 502"/>
                <a:gd name="T5" fmla="*/ 48 h 236"/>
                <a:gd name="T6" fmla="*/ 115 w 502"/>
                <a:gd name="T7" fmla="*/ 63 h 236"/>
                <a:gd name="T8" fmla="*/ 147 w 502"/>
                <a:gd name="T9" fmla="*/ 81 h 236"/>
                <a:gd name="T10" fmla="*/ 171 w 502"/>
                <a:gd name="T11" fmla="*/ 69 h 236"/>
                <a:gd name="T12" fmla="*/ 172 w 502"/>
                <a:gd name="T13" fmla="*/ 55 h 236"/>
                <a:gd name="T14" fmla="*/ 169 w 502"/>
                <a:gd name="T15" fmla="*/ 42 h 236"/>
                <a:gd name="T16" fmla="*/ 181 w 502"/>
                <a:gd name="T17" fmla="*/ 27 h 236"/>
                <a:gd name="T18" fmla="*/ 194 w 502"/>
                <a:gd name="T19" fmla="*/ 6 h 236"/>
                <a:gd name="T20" fmla="*/ 200 w 502"/>
                <a:gd name="T21" fmla="*/ 23 h 236"/>
                <a:gd name="T22" fmla="*/ 206 w 502"/>
                <a:gd name="T23" fmla="*/ 58 h 236"/>
                <a:gd name="T24" fmla="*/ 223 w 502"/>
                <a:gd name="T25" fmla="*/ 85 h 236"/>
                <a:gd name="T26" fmla="*/ 244 w 502"/>
                <a:gd name="T27" fmla="*/ 100 h 236"/>
                <a:gd name="T28" fmla="*/ 262 w 502"/>
                <a:gd name="T29" fmla="*/ 121 h 236"/>
                <a:gd name="T30" fmla="*/ 268 w 502"/>
                <a:gd name="T31" fmla="*/ 79 h 236"/>
                <a:gd name="T32" fmla="*/ 287 w 502"/>
                <a:gd name="T33" fmla="*/ 43 h 236"/>
                <a:gd name="T34" fmla="*/ 330 w 502"/>
                <a:gd name="T35" fmla="*/ 24 h 236"/>
                <a:gd name="T36" fmla="*/ 376 w 502"/>
                <a:gd name="T37" fmla="*/ 34 h 236"/>
                <a:gd name="T38" fmla="*/ 372 w 502"/>
                <a:gd name="T39" fmla="*/ 28 h 236"/>
                <a:gd name="T40" fmla="*/ 373 w 502"/>
                <a:gd name="T41" fmla="*/ 23 h 236"/>
                <a:gd name="T42" fmla="*/ 381 w 502"/>
                <a:gd name="T43" fmla="*/ 24 h 236"/>
                <a:gd name="T44" fmla="*/ 387 w 502"/>
                <a:gd name="T45" fmla="*/ 23 h 236"/>
                <a:gd name="T46" fmla="*/ 394 w 502"/>
                <a:gd name="T47" fmla="*/ 23 h 236"/>
                <a:gd name="T48" fmla="*/ 396 w 502"/>
                <a:gd name="T49" fmla="*/ 28 h 236"/>
                <a:gd name="T50" fmla="*/ 391 w 502"/>
                <a:gd name="T51" fmla="*/ 34 h 236"/>
                <a:gd name="T52" fmla="*/ 417 w 502"/>
                <a:gd name="T53" fmla="*/ 15 h 236"/>
                <a:gd name="T54" fmla="*/ 472 w 502"/>
                <a:gd name="T55" fmla="*/ 39 h 236"/>
                <a:gd name="T56" fmla="*/ 499 w 502"/>
                <a:gd name="T57" fmla="*/ 72 h 236"/>
                <a:gd name="T58" fmla="*/ 370 w 502"/>
                <a:gd name="T59" fmla="*/ 105 h 236"/>
                <a:gd name="T60" fmla="*/ 350 w 502"/>
                <a:gd name="T61" fmla="*/ 134 h 236"/>
                <a:gd name="T62" fmla="*/ 338 w 502"/>
                <a:gd name="T63" fmla="*/ 152 h 236"/>
                <a:gd name="T64" fmla="*/ 314 w 502"/>
                <a:gd name="T65" fmla="*/ 181 h 236"/>
                <a:gd name="T66" fmla="*/ 266 w 502"/>
                <a:gd name="T67" fmla="*/ 154 h 236"/>
                <a:gd name="T68" fmla="*/ 3 w 502"/>
                <a:gd name="T69" fmla="*/ 221 h 236"/>
                <a:gd name="T70" fmla="*/ 20 w 502"/>
                <a:gd name="T71" fmla="*/ 160 h 236"/>
                <a:gd name="T72" fmla="*/ 41 w 502"/>
                <a:gd name="T73" fmla="*/ 108 h 236"/>
                <a:gd name="T74" fmla="*/ 51 w 502"/>
                <a:gd name="T75" fmla="*/ 97 h 236"/>
                <a:gd name="T76" fmla="*/ 59 w 502"/>
                <a:gd name="T77" fmla="*/ 93 h 236"/>
                <a:gd name="T78" fmla="*/ 80 w 502"/>
                <a:gd name="T79" fmla="*/ 73 h 236"/>
                <a:gd name="T80" fmla="*/ 84 w 502"/>
                <a:gd name="T81" fmla="*/ 61 h 236"/>
                <a:gd name="T82" fmla="*/ 87 w 502"/>
                <a:gd name="T83" fmla="*/ 4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236">
                  <a:moveTo>
                    <a:pt x="91" y="0"/>
                  </a:moveTo>
                  <a:lnTo>
                    <a:pt x="93" y="3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103" y="21"/>
                  </a:lnTo>
                  <a:lnTo>
                    <a:pt x="111" y="33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18" y="52"/>
                  </a:lnTo>
                  <a:lnTo>
                    <a:pt x="117" y="58"/>
                  </a:lnTo>
                  <a:lnTo>
                    <a:pt x="115" y="63"/>
                  </a:lnTo>
                  <a:lnTo>
                    <a:pt x="124" y="73"/>
                  </a:lnTo>
                  <a:lnTo>
                    <a:pt x="135" y="79"/>
                  </a:lnTo>
                  <a:lnTo>
                    <a:pt x="147" y="81"/>
                  </a:lnTo>
                  <a:lnTo>
                    <a:pt x="159" y="78"/>
                  </a:lnTo>
                  <a:lnTo>
                    <a:pt x="168" y="72"/>
                  </a:lnTo>
                  <a:lnTo>
                    <a:pt x="171" y="69"/>
                  </a:lnTo>
                  <a:lnTo>
                    <a:pt x="175" y="63"/>
                  </a:lnTo>
                  <a:lnTo>
                    <a:pt x="174" y="60"/>
                  </a:lnTo>
                  <a:lnTo>
                    <a:pt x="172" y="55"/>
                  </a:lnTo>
                  <a:lnTo>
                    <a:pt x="171" y="51"/>
                  </a:lnTo>
                  <a:lnTo>
                    <a:pt x="169" y="46"/>
                  </a:lnTo>
                  <a:lnTo>
                    <a:pt x="169" y="42"/>
                  </a:lnTo>
                  <a:lnTo>
                    <a:pt x="171" y="40"/>
                  </a:lnTo>
                  <a:lnTo>
                    <a:pt x="175" y="36"/>
                  </a:lnTo>
                  <a:lnTo>
                    <a:pt x="181" y="27"/>
                  </a:lnTo>
                  <a:lnTo>
                    <a:pt x="187" y="18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199" y="2"/>
                  </a:lnTo>
                  <a:lnTo>
                    <a:pt x="200" y="23"/>
                  </a:lnTo>
                  <a:lnTo>
                    <a:pt x="205" y="48"/>
                  </a:lnTo>
                  <a:lnTo>
                    <a:pt x="205" y="52"/>
                  </a:lnTo>
                  <a:lnTo>
                    <a:pt x="206" y="58"/>
                  </a:lnTo>
                  <a:lnTo>
                    <a:pt x="208" y="64"/>
                  </a:lnTo>
                  <a:lnTo>
                    <a:pt x="212" y="73"/>
                  </a:lnTo>
                  <a:lnTo>
                    <a:pt x="223" y="85"/>
                  </a:lnTo>
                  <a:lnTo>
                    <a:pt x="238" y="97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42" y="100"/>
                  </a:lnTo>
                  <a:lnTo>
                    <a:pt x="253" y="109"/>
                  </a:lnTo>
                  <a:lnTo>
                    <a:pt x="262" y="121"/>
                  </a:lnTo>
                  <a:lnTo>
                    <a:pt x="266" y="139"/>
                  </a:lnTo>
                  <a:lnTo>
                    <a:pt x="266" y="105"/>
                  </a:lnTo>
                  <a:lnTo>
                    <a:pt x="268" y="79"/>
                  </a:lnTo>
                  <a:lnTo>
                    <a:pt x="272" y="63"/>
                  </a:lnTo>
                  <a:lnTo>
                    <a:pt x="278" y="51"/>
                  </a:lnTo>
                  <a:lnTo>
                    <a:pt x="287" y="43"/>
                  </a:lnTo>
                  <a:lnTo>
                    <a:pt x="299" y="37"/>
                  </a:lnTo>
                  <a:lnTo>
                    <a:pt x="314" y="31"/>
                  </a:lnTo>
                  <a:lnTo>
                    <a:pt x="330" y="24"/>
                  </a:lnTo>
                  <a:lnTo>
                    <a:pt x="350" y="15"/>
                  </a:lnTo>
                  <a:lnTo>
                    <a:pt x="372" y="70"/>
                  </a:lnTo>
                  <a:lnTo>
                    <a:pt x="376" y="34"/>
                  </a:lnTo>
                  <a:lnTo>
                    <a:pt x="376" y="34"/>
                  </a:lnTo>
                  <a:lnTo>
                    <a:pt x="373" y="31"/>
                  </a:lnTo>
                  <a:lnTo>
                    <a:pt x="372" y="28"/>
                  </a:lnTo>
                  <a:lnTo>
                    <a:pt x="370" y="24"/>
                  </a:lnTo>
                  <a:lnTo>
                    <a:pt x="372" y="23"/>
                  </a:lnTo>
                  <a:lnTo>
                    <a:pt x="373" y="23"/>
                  </a:lnTo>
                  <a:lnTo>
                    <a:pt x="375" y="23"/>
                  </a:lnTo>
                  <a:lnTo>
                    <a:pt x="378" y="23"/>
                  </a:lnTo>
                  <a:lnTo>
                    <a:pt x="381" y="24"/>
                  </a:lnTo>
                  <a:lnTo>
                    <a:pt x="381" y="23"/>
                  </a:lnTo>
                  <a:lnTo>
                    <a:pt x="384" y="24"/>
                  </a:lnTo>
                  <a:lnTo>
                    <a:pt x="387" y="23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4" y="23"/>
                  </a:lnTo>
                  <a:lnTo>
                    <a:pt x="396" y="23"/>
                  </a:lnTo>
                  <a:lnTo>
                    <a:pt x="397" y="24"/>
                  </a:lnTo>
                  <a:lnTo>
                    <a:pt x="396" y="28"/>
                  </a:lnTo>
                  <a:lnTo>
                    <a:pt x="394" y="31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51"/>
                  </a:lnTo>
                  <a:lnTo>
                    <a:pt x="396" y="69"/>
                  </a:lnTo>
                  <a:lnTo>
                    <a:pt x="417" y="15"/>
                  </a:lnTo>
                  <a:lnTo>
                    <a:pt x="439" y="25"/>
                  </a:lnTo>
                  <a:lnTo>
                    <a:pt x="457" y="31"/>
                  </a:lnTo>
                  <a:lnTo>
                    <a:pt x="472" y="39"/>
                  </a:lnTo>
                  <a:lnTo>
                    <a:pt x="484" y="45"/>
                  </a:lnTo>
                  <a:lnTo>
                    <a:pt x="493" y="55"/>
                  </a:lnTo>
                  <a:lnTo>
                    <a:pt x="499" y="72"/>
                  </a:lnTo>
                  <a:lnTo>
                    <a:pt x="500" y="87"/>
                  </a:lnTo>
                  <a:lnTo>
                    <a:pt x="502" y="105"/>
                  </a:lnTo>
                  <a:lnTo>
                    <a:pt x="370" y="105"/>
                  </a:lnTo>
                  <a:lnTo>
                    <a:pt x="364" y="114"/>
                  </a:lnTo>
                  <a:lnTo>
                    <a:pt x="357" y="124"/>
                  </a:lnTo>
                  <a:lnTo>
                    <a:pt x="350" y="134"/>
                  </a:lnTo>
                  <a:lnTo>
                    <a:pt x="347" y="140"/>
                  </a:lnTo>
                  <a:lnTo>
                    <a:pt x="344" y="145"/>
                  </a:lnTo>
                  <a:lnTo>
                    <a:pt x="338" y="152"/>
                  </a:lnTo>
                  <a:lnTo>
                    <a:pt x="329" y="163"/>
                  </a:lnTo>
                  <a:lnTo>
                    <a:pt x="321" y="172"/>
                  </a:lnTo>
                  <a:lnTo>
                    <a:pt x="314" y="181"/>
                  </a:lnTo>
                  <a:lnTo>
                    <a:pt x="308" y="187"/>
                  </a:lnTo>
                  <a:lnTo>
                    <a:pt x="306" y="190"/>
                  </a:lnTo>
                  <a:lnTo>
                    <a:pt x="266" y="154"/>
                  </a:lnTo>
                  <a:lnTo>
                    <a:pt x="145" y="154"/>
                  </a:lnTo>
                  <a:lnTo>
                    <a:pt x="0" y="236"/>
                  </a:lnTo>
                  <a:lnTo>
                    <a:pt x="3" y="221"/>
                  </a:lnTo>
                  <a:lnTo>
                    <a:pt x="6" y="203"/>
                  </a:lnTo>
                  <a:lnTo>
                    <a:pt x="12" y="182"/>
                  </a:lnTo>
                  <a:lnTo>
                    <a:pt x="20" y="160"/>
                  </a:lnTo>
                  <a:lnTo>
                    <a:pt x="26" y="139"/>
                  </a:lnTo>
                  <a:lnTo>
                    <a:pt x="33" y="121"/>
                  </a:lnTo>
                  <a:lnTo>
                    <a:pt x="41" y="108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72" y="82"/>
                  </a:lnTo>
                  <a:lnTo>
                    <a:pt x="80" y="73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6" y="54"/>
                  </a:lnTo>
                  <a:lnTo>
                    <a:pt x="87" y="46"/>
                  </a:lnTo>
                  <a:lnTo>
                    <a:pt x="90" y="2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7058446" y="4097282"/>
              <a:ext cx="1909585" cy="943818"/>
            </a:xfrm>
            <a:custGeom>
              <a:avLst/>
              <a:gdLst>
                <a:gd name="T0" fmla="*/ 694 w 707"/>
                <a:gd name="T1" fmla="*/ 0 h 356"/>
                <a:gd name="T2" fmla="*/ 707 w 707"/>
                <a:gd name="T3" fmla="*/ 142 h 356"/>
                <a:gd name="T4" fmla="*/ 658 w 707"/>
                <a:gd name="T5" fmla="*/ 147 h 356"/>
                <a:gd name="T6" fmla="*/ 652 w 707"/>
                <a:gd name="T7" fmla="*/ 94 h 356"/>
                <a:gd name="T8" fmla="*/ 549 w 707"/>
                <a:gd name="T9" fmla="*/ 212 h 356"/>
                <a:gd name="T10" fmla="*/ 489 w 707"/>
                <a:gd name="T11" fmla="*/ 194 h 356"/>
                <a:gd name="T12" fmla="*/ 443 w 707"/>
                <a:gd name="T13" fmla="*/ 180 h 356"/>
                <a:gd name="T14" fmla="*/ 433 w 707"/>
                <a:gd name="T15" fmla="*/ 191 h 356"/>
                <a:gd name="T16" fmla="*/ 422 w 707"/>
                <a:gd name="T17" fmla="*/ 202 h 356"/>
                <a:gd name="T18" fmla="*/ 367 w 707"/>
                <a:gd name="T19" fmla="*/ 262 h 356"/>
                <a:gd name="T20" fmla="*/ 346 w 707"/>
                <a:gd name="T21" fmla="*/ 283 h 356"/>
                <a:gd name="T22" fmla="*/ 231 w 707"/>
                <a:gd name="T23" fmla="*/ 239 h 356"/>
                <a:gd name="T24" fmla="*/ 176 w 707"/>
                <a:gd name="T25" fmla="*/ 218 h 356"/>
                <a:gd name="T26" fmla="*/ 175 w 707"/>
                <a:gd name="T27" fmla="*/ 221 h 356"/>
                <a:gd name="T28" fmla="*/ 164 w 707"/>
                <a:gd name="T29" fmla="*/ 230 h 356"/>
                <a:gd name="T30" fmla="*/ 108 w 707"/>
                <a:gd name="T31" fmla="*/ 287 h 356"/>
                <a:gd name="T32" fmla="*/ 39 w 707"/>
                <a:gd name="T33" fmla="*/ 356 h 356"/>
                <a:gd name="T34" fmla="*/ 0 w 707"/>
                <a:gd name="T35" fmla="*/ 317 h 356"/>
                <a:gd name="T36" fmla="*/ 108 w 707"/>
                <a:gd name="T37" fmla="*/ 209 h 356"/>
                <a:gd name="T38" fmla="*/ 163 w 707"/>
                <a:gd name="T39" fmla="*/ 156 h 356"/>
                <a:gd name="T40" fmla="*/ 231 w 707"/>
                <a:gd name="T41" fmla="*/ 181 h 356"/>
                <a:gd name="T42" fmla="*/ 249 w 707"/>
                <a:gd name="T43" fmla="*/ 188 h 356"/>
                <a:gd name="T44" fmla="*/ 254 w 707"/>
                <a:gd name="T45" fmla="*/ 190 h 356"/>
                <a:gd name="T46" fmla="*/ 258 w 707"/>
                <a:gd name="T47" fmla="*/ 191 h 356"/>
                <a:gd name="T48" fmla="*/ 331 w 707"/>
                <a:gd name="T49" fmla="*/ 218 h 356"/>
                <a:gd name="T50" fmla="*/ 367 w 707"/>
                <a:gd name="T51" fmla="*/ 181 h 356"/>
                <a:gd name="T52" fmla="*/ 427 w 707"/>
                <a:gd name="T53" fmla="*/ 118 h 356"/>
                <a:gd name="T54" fmla="*/ 489 w 707"/>
                <a:gd name="T55" fmla="*/ 138 h 356"/>
                <a:gd name="T56" fmla="*/ 533 w 707"/>
                <a:gd name="T57" fmla="*/ 150 h 356"/>
                <a:gd name="T58" fmla="*/ 612 w 707"/>
                <a:gd name="T59" fmla="*/ 59 h 356"/>
                <a:gd name="T60" fmla="*/ 552 w 707"/>
                <a:gd name="T61" fmla="*/ 65 h 356"/>
                <a:gd name="T62" fmla="*/ 548 w 707"/>
                <a:gd name="T63" fmla="*/ 15 h 356"/>
                <a:gd name="T64" fmla="*/ 694 w 707"/>
                <a:gd name="T6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7" h="356">
                  <a:moveTo>
                    <a:pt x="694" y="0"/>
                  </a:moveTo>
                  <a:lnTo>
                    <a:pt x="707" y="142"/>
                  </a:lnTo>
                  <a:lnTo>
                    <a:pt x="658" y="147"/>
                  </a:lnTo>
                  <a:lnTo>
                    <a:pt x="652" y="94"/>
                  </a:lnTo>
                  <a:lnTo>
                    <a:pt x="549" y="212"/>
                  </a:lnTo>
                  <a:lnTo>
                    <a:pt x="489" y="194"/>
                  </a:lnTo>
                  <a:lnTo>
                    <a:pt x="443" y="180"/>
                  </a:lnTo>
                  <a:lnTo>
                    <a:pt x="433" y="191"/>
                  </a:lnTo>
                  <a:lnTo>
                    <a:pt x="422" y="202"/>
                  </a:lnTo>
                  <a:lnTo>
                    <a:pt x="367" y="262"/>
                  </a:lnTo>
                  <a:lnTo>
                    <a:pt x="346" y="283"/>
                  </a:lnTo>
                  <a:lnTo>
                    <a:pt x="231" y="239"/>
                  </a:lnTo>
                  <a:lnTo>
                    <a:pt x="176" y="218"/>
                  </a:lnTo>
                  <a:lnTo>
                    <a:pt x="175" y="221"/>
                  </a:lnTo>
                  <a:lnTo>
                    <a:pt x="164" y="230"/>
                  </a:lnTo>
                  <a:lnTo>
                    <a:pt x="108" y="287"/>
                  </a:lnTo>
                  <a:lnTo>
                    <a:pt x="39" y="356"/>
                  </a:lnTo>
                  <a:lnTo>
                    <a:pt x="0" y="317"/>
                  </a:lnTo>
                  <a:lnTo>
                    <a:pt x="108" y="209"/>
                  </a:lnTo>
                  <a:lnTo>
                    <a:pt x="163" y="156"/>
                  </a:lnTo>
                  <a:lnTo>
                    <a:pt x="231" y="181"/>
                  </a:lnTo>
                  <a:lnTo>
                    <a:pt x="249" y="188"/>
                  </a:lnTo>
                  <a:lnTo>
                    <a:pt x="254" y="190"/>
                  </a:lnTo>
                  <a:lnTo>
                    <a:pt x="258" y="191"/>
                  </a:lnTo>
                  <a:lnTo>
                    <a:pt x="331" y="218"/>
                  </a:lnTo>
                  <a:lnTo>
                    <a:pt x="367" y="181"/>
                  </a:lnTo>
                  <a:lnTo>
                    <a:pt x="427" y="118"/>
                  </a:lnTo>
                  <a:lnTo>
                    <a:pt x="489" y="138"/>
                  </a:lnTo>
                  <a:lnTo>
                    <a:pt x="533" y="150"/>
                  </a:lnTo>
                  <a:lnTo>
                    <a:pt x="612" y="59"/>
                  </a:lnTo>
                  <a:lnTo>
                    <a:pt x="552" y="65"/>
                  </a:lnTo>
                  <a:lnTo>
                    <a:pt x="548" y="15"/>
                  </a:lnTo>
                  <a:lnTo>
                    <a:pt x="69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3"/>
            <p:cNvSpPr>
              <a:spLocks noEditPoints="1"/>
            </p:cNvSpPr>
            <p:nvPr/>
          </p:nvSpPr>
          <p:spPr bwMode="auto">
            <a:xfrm>
              <a:off x="7031436" y="4078723"/>
              <a:ext cx="1960902" cy="988888"/>
            </a:xfrm>
            <a:custGeom>
              <a:avLst/>
              <a:gdLst>
                <a:gd name="T0" fmla="*/ 696 w 726"/>
                <a:gd name="T1" fmla="*/ 16 h 373"/>
                <a:gd name="T2" fmla="*/ 567 w 726"/>
                <a:gd name="T3" fmla="*/ 30 h 373"/>
                <a:gd name="T4" fmla="*/ 570 w 726"/>
                <a:gd name="T5" fmla="*/ 63 h 373"/>
                <a:gd name="T6" fmla="*/ 641 w 726"/>
                <a:gd name="T7" fmla="*/ 55 h 373"/>
                <a:gd name="T8" fmla="*/ 544 w 726"/>
                <a:gd name="T9" fmla="*/ 167 h 373"/>
                <a:gd name="T10" fmla="*/ 440 w 726"/>
                <a:gd name="T11" fmla="*/ 134 h 373"/>
                <a:gd name="T12" fmla="*/ 344 w 726"/>
                <a:gd name="T13" fmla="*/ 236 h 373"/>
                <a:gd name="T14" fmla="*/ 265 w 726"/>
                <a:gd name="T15" fmla="*/ 206 h 373"/>
                <a:gd name="T16" fmla="*/ 261 w 726"/>
                <a:gd name="T17" fmla="*/ 204 h 373"/>
                <a:gd name="T18" fmla="*/ 256 w 726"/>
                <a:gd name="T19" fmla="*/ 203 h 373"/>
                <a:gd name="T20" fmla="*/ 174 w 726"/>
                <a:gd name="T21" fmla="*/ 172 h 373"/>
                <a:gd name="T22" fmla="*/ 22 w 726"/>
                <a:gd name="T23" fmla="*/ 324 h 373"/>
                <a:gd name="T24" fmla="*/ 49 w 726"/>
                <a:gd name="T25" fmla="*/ 351 h 373"/>
                <a:gd name="T26" fmla="*/ 185 w 726"/>
                <a:gd name="T27" fmla="*/ 216 h 373"/>
                <a:gd name="T28" fmla="*/ 355 w 726"/>
                <a:gd name="T29" fmla="*/ 281 h 373"/>
                <a:gd name="T30" fmla="*/ 450 w 726"/>
                <a:gd name="T31" fmla="*/ 178 h 373"/>
                <a:gd name="T32" fmla="*/ 558 w 726"/>
                <a:gd name="T33" fmla="*/ 210 h 373"/>
                <a:gd name="T34" fmla="*/ 670 w 726"/>
                <a:gd name="T35" fmla="*/ 82 h 373"/>
                <a:gd name="T36" fmla="*/ 676 w 726"/>
                <a:gd name="T37" fmla="*/ 145 h 373"/>
                <a:gd name="T38" fmla="*/ 708 w 726"/>
                <a:gd name="T39" fmla="*/ 142 h 373"/>
                <a:gd name="T40" fmla="*/ 696 w 726"/>
                <a:gd name="T41" fmla="*/ 16 h 373"/>
                <a:gd name="T42" fmla="*/ 711 w 726"/>
                <a:gd name="T43" fmla="*/ 0 h 373"/>
                <a:gd name="T44" fmla="*/ 726 w 726"/>
                <a:gd name="T45" fmla="*/ 157 h 373"/>
                <a:gd name="T46" fmla="*/ 661 w 726"/>
                <a:gd name="T47" fmla="*/ 163 h 373"/>
                <a:gd name="T48" fmla="*/ 656 w 726"/>
                <a:gd name="T49" fmla="*/ 121 h 373"/>
                <a:gd name="T50" fmla="*/ 562 w 726"/>
                <a:gd name="T51" fmla="*/ 230 h 373"/>
                <a:gd name="T52" fmla="*/ 456 w 726"/>
                <a:gd name="T53" fmla="*/ 195 h 373"/>
                <a:gd name="T54" fmla="*/ 359 w 726"/>
                <a:gd name="T55" fmla="*/ 300 h 373"/>
                <a:gd name="T56" fmla="*/ 188 w 726"/>
                <a:gd name="T57" fmla="*/ 236 h 373"/>
                <a:gd name="T58" fmla="*/ 49 w 726"/>
                <a:gd name="T59" fmla="*/ 373 h 373"/>
                <a:gd name="T60" fmla="*/ 0 w 726"/>
                <a:gd name="T61" fmla="*/ 322 h 373"/>
                <a:gd name="T62" fmla="*/ 171 w 726"/>
                <a:gd name="T63" fmla="*/ 154 h 373"/>
                <a:gd name="T64" fmla="*/ 264 w 726"/>
                <a:gd name="T65" fmla="*/ 188 h 373"/>
                <a:gd name="T66" fmla="*/ 267 w 726"/>
                <a:gd name="T67" fmla="*/ 190 h 373"/>
                <a:gd name="T68" fmla="*/ 268 w 726"/>
                <a:gd name="T69" fmla="*/ 191 h 373"/>
                <a:gd name="T70" fmla="*/ 271 w 726"/>
                <a:gd name="T71" fmla="*/ 191 h 373"/>
                <a:gd name="T72" fmla="*/ 340 w 726"/>
                <a:gd name="T73" fmla="*/ 216 h 373"/>
                <a:gd name="T74" fmla="*/ 434 w 726"/>
                <a:gd name="T75" fmla="*/ 116 h 373"/>
                <a:gd name="T76" fmla="*/ 540 w 726"/>
                <a:gd name="T77" fmla="*/ 148 h 373"/>
                <a:gd name="T78" fmla="*/ 602 w 726"/>
                <a:gd name="T79" fmla="*/ 76 h 373"/>
                <a:gd name="T80" fmla="*/ 556 w 726"/>
                <a:gd name="T81" fmla="*/ 81 h 373"/>
                <a:gd name="T82" fmla="*/ 549 w 726"/>
                <a:gd name="T83" fmla="*/ 15 h 373"/>
                <a:gd name="T84" fmla="*/ 711 w 726"/>
                <a:gd name="T8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6" h="373">
                  <a:moveTo>
                    <a:pt x="696" y="16"/>
                  </a:moveTo>
                  <a:lnTo>
                    <a:pt x="567" y="30"/>
                  </a:lnTo>
                  <a:lnTo>
                    <a:pt x="570" y="63"/>
                  </a:lnTo>
                  <a:lnTo>
                    <a:pt x="641" y="55"/>
                  </a:lnTo>
                  <a:lnTo>
                    <a:pt x="544" y="167"/>
                  </a:lnTo>
                  <a:lnTo>
                    <a:pt x="440" y="134"/>
                  </a:lnTo>
                  <a:lnTo>
                    <a:pt x="344" y="236"/>
                  </a:lnTo>
                  <a:lnTo>
                    <a:pt x="265" y="206"/>
                  </a:lnTo>
                  <a:lnTo>
                    <a:pt x="261" y="204"/>
                  </a:lnTo>
                  <a:lnTo>
                    <a:pt x="256" y="203"/>
                  </a:lnTo>
                  <a:lnTo>
                    <a:pt x="174" y="172"/>
                  </a:lnTo>
                  <a:lnTo>
                    <a:pt x="22" y="324"/>
                  </a:lnTo>
                  <a:lnTo>
                    <a:pt x="49" y="351"/>
                  </a:lnTo>
                  <a:lnTo>
                    <a:pt x="185" y="216"/>
                  </a:lnTo>
                  <a:lnTo>
                    <a:pt x="355" y="281"/>
                  </a:lnTo>
                  <a:lnTo>
                    <a:pt x="450" y="178"/>
                  </a:lnTo>
                  <a:lnTo>
                    <a:pt x="558" y="210"/>
                  </a:lnTo>
                  <a:lnTo>
                    <a:pt x="670" y="82"/>
                  </a:lnTo>
                  <a:lnTo>
                    <a:pt x="676" y="145"/>
                  </a:lnTo>
                  <a:lnTo>
                    <a:pt x="708" y="142"/>
                  </a:lnTo>
                  <a:lnTo>
                    <a:pt x="696" y="16"/>
                  </a:lnTo>
                  <a:close/>
                  <a:moveTo>
                    <a:pt x="711" y="0"/>
                  </a:moveTo>
                  <a:lnTo>
                    <a:pt x="726" y="157"/>
                  </a:lnTo>
                  <a:lnTo>
                    <a:pt x="661" y="163"/>
                  </a:lnTo>
                  <a:lnTo>
                    <a:pt x="656" y="121"/>
                  </a:lnTo>
                  <a:lnTo>
                    <a:pt x="562" y="230"/>
                  </a:lnTo>
                  <a:lnTo>
                    <a:pt x="456" y="195"/>
                  </a:lnTo>
                  <a:lnTo>
                    <a:pt x="359" y="300"/>
                  </a:lnTo>
                  <a:lnTo>
                    <a:pt x="188" y="236"/>
                  </a:lnTo>
                  <a:lnTo>
                    <a:pt x="49" y="373"/>
                  </a:lnTo>
                  <a:lnTo>
                    <a:pt x="0" y="322"/>
                  </a:lnTo>
                  <a:lnTo>
                    <a:pt x="171" y="154"/>
                  </a:lnTo>
                  <a:lnTo>
                    <a:pt x="264" y="188"/>
                  </a:lnTo>
                  <a:lnTo>
                    <a:pt x="267" y="190"/>
                  </a:lnTo>
                  <a:lnTo>
                    <a:pt x="268" y="191"/>
                  </a:lnTo>
                  <a:lnTo>
                    <a:pt x="271" y="191"/>
                  </a:lnTo>
                  <a:lnTo>
                    <a:pt x="340" y="216"/>
                  </a:lnTo>
                  <a:lnTo>
                    <a:pt x="434" y="116"/>
                  </a:lnTo>
                  <a:lnTo>
                    <a:pt x="540" y="148"/>
                  </a:lnTo>
                  <a:lnTo>
                    <a:pt x="602" y="76"/>
                  </a:lnTo>
                  <a:lnTo>
                    <a:pt x="556" y="81"/>
                  </a:lnTo>
                  <a:lnTo>
                    <a:pt x="549" y="15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002967" y="2106363"/>
            <a:ext cx="4622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73230" y="3606735"/>
            <a:ext cx="4681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41420" y="2194195"/>
            <a:ext cx="687206" cy="684456"/>
            <a:chOff x="7231261" y="590332"/>
            <a:chExt cx="1175657" cy="1123406"/>
          </a:xfrm>
        </p:grpSpPr>
        <p:sp>
          <p:nvSpPr>
            <p:cNvPr id="14" name="Oval 13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1420" y="3606735"/>
            <a:ext cx="687206" cy="684456"/>
            <a:chOff x="7231261" y="590332"/>
            <a:chExt cx="1175657" cy="1123406"/>
          </a:xfrm>
        </p:grpSpPr>
        <p:sp>
          <p:nvSpPr>
            <p:cNvPr id="17" name="Oval 16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973230" y="5107107"/>
            <a:ext cx="4681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241420" y="5107107"/>
            <a:ext cx="687206" cy="684456"/>
            <a:chOff x="7231261" y="590332"/>
            <a:chExt cx="1175657" cy="1123406"/>
          </a:xfrm>
        </p:grpSpPr>
        <p:sp>
          <p:nvSpPr>
            <p:cNvPr id="21" name="Oval 20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1527334" y="4708299"/>
            <a:ext cx="3406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6000" b="1" dirty="0"/>
              <a:t>2018- 2020</a:t>
            </a:r>
          </a:p>
        </p:txBody>
      </p:sp>
    </p:spTree>
    <p:extLst>
      <p:ext uri="{BB962C8B-B14F-4D97-AF65-F5344CB8AC3E}">
        <p14:creationId xmlns:p14="http://schemas.microsoft.com/office/powerpoint/2010/main" val="345525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419100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7" y="1018288"/>
            <a:ext cx="5686383" cy="56863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25521" y="543474"/>
            <a:ext cx="46664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Business Strategy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75" y="3940480"/>
            <a:ext cx="935627" cy="93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66" y="1457874"/>
            <a:ext cx="1234853" cy="1234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5" y="2671515"/>
            <a:ext cx="1332034" cy="1332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47" y="5030944"/>
            <a:ext cx="1134492" cy="11344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63139" y="1747178"/>
            <a:ext cx="2256423" cy="571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Planning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63139" y="2892728"/>
            <a:ext cx="2624414" cy="571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Marketing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63139" y="4122362"/>
            <a:ext cx="2256423" cy="571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Finance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63139" y="5351996"/>
            <a:ext cx="4642398" cy="571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Pitch Presentation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51126" y="3337532"/>
            <a:ext cx="3406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9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6973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8915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5690" y="581508"/>
            <a:ext cx="55678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Our Goal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02967" y="2106363"/>
            <a:ext cx="4622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73230" y="3606735"/>
            <a:ext cx="4681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73230" y="5107107"/>
            <a:ext cx="4681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117313" y="2019664"/>
            <a:ext cx="826141" cy="819550"/>
            <a:chOff x="1285782" y="2988527"/>
            <a:chExt cx="1272916" cy="1258425"/>
          </a:xfrm>
        </p:grpSpPr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285782" y="2988527"/>
              <a:ext cx="1231213" cy="1258425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7"/>
            <p:cNvSpPr>
              <a:spLocks noEditPoints="1"/>
            </p:cNvSpPr>
            <p:nvPr/>
          </p:nvSpPr>
          <p:spPr bwMode="auto">
            <a:xfrm>
              <a:off x="1551883" y="3262098"/>
              <a:ext cx="758586" cy="774103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1724649" y="3438399"/>
              <a:ext cx="413052" cy="421501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9"/>
            <p:cNvSpPr>
              <a:spLocks noEditPoints="1"/>
            </p:cNvSpPr>
            <p:nvPr/>
          </p:nvSpPr>
          <p:spPr bwMode="auto">
            <a:xfrm>
              <a:off x="1631316" y="3345182"/>
              <a:ext cx="599720" cy="609962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1814012" y="3531615"/>
              <a:ext cx="232342" cy="237095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2405789" y="3381658"/>
              <a:ext cx="152909" cy="105375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2374015" y="3272230"/>
              <a:ext cx="119150" cy="119561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887487" y="3345182"/>
              <a:ext cx="621565" cy="322206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17313" y="3570298"/>
            <a:ext cx="826141" cy="819550"/>
            <a:chOff x="1285782" y="2988527"/>
            <a:chExt cx="1272916" cy="1258425"/>
          </a:xfrm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285782" y="2988527"/>
              <a:ext cx="1231213" cy="1258425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1551883" y="3262098"/>
              <a:ext cx="758586" cy="774103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724649" y="3438399"/>
              <a:ext cx="413052" cy="421501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1631316" y="3345182"/>
              <a:ext cx="599720" cy="609962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814012" y="3531615"/>
              <a:ext cx="232342" cy="237095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405789" y="3381658"/>
              <a:ext cx="152909" cy="105375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374015" y="3272230"/>
              <a:ext cx="119150" cy="119561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887487" y="3345182"/>
              <a:ext cx="621565" cy="322206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17313" y="5174385"/>
            <a:ext cx="826141" cy="819550"/>
            <a:chOff x="1285782" y="2988527"/>
            <a:chExt cx="1272916" cy="1258425"/>
          </a:xfrm>
        </p:grpSpPr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1285782" y="2988527"/>
              <a:ext cx="1231213" cy="1258425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1551883" y="3262098"/>
              <a:ext cx="758586" cy="774103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1724649" y="3438399"/>
              <a:ext cx="413052" cy="421501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631316" y="3345182"/>
              <a:ext cx="599720" cy="609962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1814012" y="3531615"/>
              <a:ext cx="232342" cy="237095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2405789" y="3381658"/>
              <a:ext cx="152909" cy="105375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2374015" y="3272230"/>
              <a:ext cx="119150" cy="119561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887487" y="3345182"/>
              <a:ext cx="621565" cy="322206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256839" y="2083812"/>
            <a:ext cx="3776381" cy="3520803"/>
            <a:chOff x="1256839" y="2083812"/>
            <a:chExt cx="3776381" cy="3520803"/>
          </a:xfrm>
        </p:grpSpPr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256839" y="2083812"/>
              <a:ext cx="3776381" cy="3520803"/>
            </a:xfrm>
            <a:custGeom>
              <a:avLst/>
              <a:gdLst>
                <a:gd name="T0" fmla="*/ 249 w 499"/>
                <a:gd name="T1" fmla="*/ 0 h 499"/>
                <a:gd name="T2" fmla="*/ 300 w 499"/>
                <a:gd name="T3" fmla="*/ 4 h 499"/>
                <a:gd name="T4" fmla="*/ 347 w 499"/>
                <a:gd name="T5" fmla="*/ 19 h 499"/>
                <a:gd name="T6" fmla="*/ 389 w 499"/>
                <a:gd name="T7" fmla="*/ 42 h 499"/>
                <a:gd name="T8" fmla="*/ 426 w 499"/>
                <a:gd name="T9" fmla="*/ 72 h 499"/>
                <a:gd name="T10" fmla="*/ 457 w 499"/>
                <a:gd name="T11" fmla="*/ 110 h 499"/>
                <a:gd name="T12" fmla="*/ 480 w 499"/>
                <a:gd name="T13" fmla="*/ 152 h 499"/>
                <a:gd name="T14" fmla="*/ 494 w 499"/>
                <a:gd name="T15" fmla="*/ 200 h 499"/>
                <a:gd name="T16" fmla="*/ 499 w 499"/>
                <a:gd name="T17" fmla="*/ 249 h 499"/>
                <a:gd name="T18" fmla="*/ 494 w 499"/>
                <a:gd name="T19" fmla="*/ 300 h 499"/>
                <a:gd name="T20" fmla="*/ 480 w 499"/>
                <a:gd name="T21" fmla="*/ 347 h 499"/>
                <a:gd name="T22" fmla="*/ 457 w 499"/>
                <a:gd name="T23" fmla="*/ 389 h 499"/>
                <a:gd name="T24" fmla="*/ 426 w 499"/>
                <a:gd name="T25" fmla="*/ 426 h 499"/>
                <a:gd name="T26" fmla="*/ 389 w 499"/>
                <a:gd name="T27" fmla="*/ 457 h 499"/>
                <a:gd name="T28" fmla="*/ 347 w 499"/>
                <a:gd name="T29" fmla="*/ 480 h 499"/>
                <a:gd name="T30" fmla="*/ 300 w 499"/>
                <a:gd name="T31" fmla="*/ 494 h 499"/>
                <a:gd name="T32" fmla="*/ 249 w 499"/>
                <a:gd name="T33" fmla="*/ 499 h 499"/>
                <a:gd name="T34" fmla="*/ 200 w 499"/>
                <a:gd name="T35" fmla="*/ 494 h 499"/>
                <a:gd name="T36" fmla="*/ 152 w 499"/>
                <a:gd name="T37" fmla="*/ 480 h 499"/>
                <a:gd name="T38" fmla="*/ 110 w 499"/>
                <a:gd name="T39" fmla="*/ 457 h 499"/>
                <a:gd name="T40" fmla="*/ 72 w 499"/>
                <a:gd name="T41" fmla="*/ 426 h 499"/>
                <a:gd name="T42" fmla="*/ 42 w 499"/>
                <a:gd name="T43" fmla="*/ 389 h 499"/>
                <a:gd name="T44" fmla="*/ 19 w 499"/>
                <a:gd name="T45" fmla="*/ 347 h 499"/>
                <a:gd name="T46" fmla="*/ 5 w 499"/>
                <a:gd name="T47" fmla="*/ 300 h 499"/>
                <a:gd name="T48" fmla="*/ 0 w 499"/>
                <a:gd name="T49" fmla="*/ 249 h 499"/>
                <a:gd name="T50" fmla="*/ 5 w 499"/>
                <a:gd name="T51" fmla="*/ 200 h 499"/>
                <a:gd name="T52" fmla="*/ 19 w 499"/>
                <a:gd name="T53" fmla="*/ 152 h 499"/>
                <a:gd name="T54" fmla="*/ 42 w 499"/>
                <a:gd name="T55" fmla="*/ 110 h 499"/>
                <a:gd name="T56" fmla="*/ 72 w 499"/>
                <a:gd name="T57" fmla="*/ 72 h 499"/>
                <a:gd name="T58" fmla="*/ 110 w 499"/>
                <a:gd name="T59" fmla="*/ 42 h 499"/>
                <a:gd name="T60" fmla="*/ 152 w 499"/>
                <a:gd name="T61" fmla="*/ 19 h 499"/>
                <a:gd name="T62" fmla="*/ 200 w 499"/>
                <a:gd name="T63" fmla="*/ 4 h 499"/>
                <a:gd name="T64" fmla="*/ 249 w 499"/>
                <a:gd name="T6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499">
                  <a:moveTo>
                    <a:pt x="249" y="0"/>
                  </a:moveTo>
                  <a:lnTo>
                    <a:pt x="300" y="4"/>
                  </a:lnTo>
                  <a:lnTo>
                    <a:pt x="347" y="19"/>
                  </a:lnTo>
                  <a:lnTo>
                    <a:pt x="389" y="42"/>
                  </a:lnTo>
                  <a:lnTo>
                    <a:pt x="426" y="72"/>
                  </a:lnTo>
                  <a:lnTo>
                    <a:pt x="457" y="110"/>
                  </a:lnTo>
                  <a:lnTo>
                    <a:pt x="480" y="152"/>
                  </a:lnTo>
                  <a:lnTo>
                    <a:pt x="494" y="200"/>
                  </a:lnTo>
                  <a:lnTo>
                    <a:pt x="499" y="249"/>
                  </a:lnTo>
                  <a:lnTo>
                    <a:pt x="494" y="300"/>
                  </a:lnTo>
                  <a:lnTo>
                    <a:pt x="480" y="347"/>
                  </a:lnTo>
                  <a:lnTo>
                    <a:pt x="457" y="389"/>
                  </a:lnTo>
                  <a:lnTo>
                    <a:pt x="426" y="426"/>
                  </a:lnTo>
                  <a:lnTo>
                    <a:pt x="389" y="457"/>
                  </a:lnTo>
                  <a:lnTo>
                    <a:pt x="347" y="480"/>
                  </a:lnTo>
                  <a:lnTo>
                    <a:pt x="300" y="494"/>
                  </a:lnTo>
                  <a:lnTo>
                    <a:pt x="249" y="499"/>
                  </a:lnTo>
                  <a:lnTo>
                    <a:pt x="200" y="494"/>
                  </a:lnTo>
                  <a:lnTo>
                    <a:pt x="152" y="480"/>
                  </a:lnTo>
                  <a:lnTo>
                    <a:pt x="110" y="457"/>
                  </a:lnTo>
                  <a:lnTo>
                    <a:pt x="72" y="426"/>
                  </a:lnTo>
                  <a:lnTo>
                    <a:pt x="42" y="389"/>
                  </a:lnTo>
                  <a:lnTo>
                    <a:pt x="19" y="347"/>
                  </a:lnTo>
                  <a:lnTo>
                    <a:pt x="5" y="300"/>
                  </a:lnTo>
                  <a:lnTo>
                    <a:pt x="0" y="249"/>
                  </a:lnTo>
                  <a:lnTo>
                    <a:pt x="5" y="200"/>
                  </a:lnTo>
                  <a:lnTo>
                    <a:pt x="19" y="152"/>
                  </a:lnTo>
                  <a:lnTo>
                    <a:pt x="42" y="110"/>
                  </a:lnTo>
                  <a:lnTo>
                    <a:pt x="72" y="72"/>
                  </a:lnTo>
                  <a:lnTo>
                    <a:pt x="110" y="42"/>
                  </a:lnTo>
                  <a:lnTo>
                    <a:pt x="152" y="19"/>
                  </a:lnTo>
                  <a:lnTo>
                    <a:pt x="200" y="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solidFill>
                <a:srgbClr val="47FD9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481800" y="4468643"/>
              <a:ext cx="401101" cy="246952"/>
            </a:xfrm>
            <a:custGeom>
              <a:avLst/>
              <a:gdLst>
                <a:gd name="T0" fmla="*/ 21 w 53"/>
                <a:gd name="T1" fmla="*/ 0 h 35"/>
                <a:gd name="T2" fmla="*/ 48 w 53"/>
                <a:gd name="T3" fmla="*/ 4 h 35"/>
                <a:gd name="T4" fmla="*/ 51 w 53"/>
                <a:gd name="T5" fmla="*/ 5 h 35"/>
                <a:gd name="T6" fmla="*/ 53 w 53"/>
                <a:gd name="T7" fmla="*/ 7 h 35"/>
                <a:gd name="T8" fmla="*/ 53 w 53"/>
                <a:gd name="T9" fmla="*/ 12 h 35"/>
                <a:gd name="T10" fmla="*/ 53 w 53"/>
                <a:gd name="T11" fmla="*/ 16 h 35"/>
                <a:gd name="T12" fmla="*/ 53 w 53"/>
                <a:gd name="T13" fmla="*/ 21 h 35"/>
                <a:gd name="T14" fmla="*/ 51 w 53"/>
                <a:gd name="T15" fmla="*/ 25 h 35"/>
                <a:gd name="T16" fmla="*/ 51 w 53"/>
                <a:gd name="T17" fmla="*/ 28 h 35"/>
                <a:gd name="T18" fmla="*/ 49 w 53"/>
                <a:gd name="T19" fmla="*/ 32 h 35"/>
                <a:gd name="T20" fmla="*/ 46 w 53"/>
                <a:gd name="T21" fmla="*/ 33 h 35"/>
                <a:gd name="T22" fmla="*/ 41 w 53"/>
                <a:gd name="T23" fmla="*/ 35 h 35"/>
                <a:gd name="T24" fmla="*/ 35 w 53"/>
                <a:gd name="T25" fmla="*/ 35 h 35"/>
                <a:gd name="T26" fmla="*/ 30 w 53"/>
                <a:gd name="T27" fmla="*/ 35 h 35"/>
                <a:gd name="T28" fmla="*/ 25 w 53"/>
                <a:gd name="T29" fmla="*/ 35 h 35"/>
                <a:gd name="T30" fmla="*/ 6 w 53"/>
                <a:gd name="T31" fmla="*/ 35 h 35"/>
                <a:gd name="T32" fmla="*/ 0 w 53"/>
                <a:gd name="T33" fmla="*/ 14 h 35"/>
                <a:gd name="T34" fmla="*/ 21 w 53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35">
                  <a:moveTo>
                    <a:pt x="21" y="0"/>
                  </a:moveTo>
                  <a:lnTo>
                    <a:pt x="48" y="4"/>
                  </a:lnTo>
                  <a:lnTo>
                    <a:pt x="51" y="5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1" y="25"/>
                  </a:lnTo>
                  <a:lnTo>
                    <a:pt x="51" y="28"/>
                  </a:lnTo>
                  <a:lnTo>
                    <a:pt x="49" y="32"/>
                  </a:lnTo>
                  <a:lnTo>
                    <a:pt x="46" y="33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6" y="35"/>
                  </a:lnTo>
                  <a:lnTo>
                    <a:pt x="0" y="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3406121" y="4518035"/>
              <a:ext cx="143792" cy="275175"/>
            </a:xfrm>
            <a:custGeom>
              <a:avLst/>
              <a:gdLst>
                <a:gd name="T0" fmla="*/ 14 w 19"/>
                <a:gd name="T1" fmla="*/ 0 h 39"/>
                <a:gd name="T2" fmla="*/ 19 w 19"/>
                <a:gd name="T3" fmla="*/ 35 h 39"/>
                <a:gd name="T4" fmla="*/ 3 w 19"/>
                <a:gd name="T5" fmla="*/ 39 h 39"/>
                <a:gd name="T6" fmla="*/ 0 w 19"/>
                <a:gd name="T7" fmla="*/ 4 h 39"/>
                <a:gd name="T8" fmla="*/ 14 w 1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9">
                  <a:moveTo>
                    <a:pt x="14" y="0"/>
                  </a:moveTo>
                  <a:lnTo>
                    <a:pt x="19" y="35"/>
                  </a:lnTo>
                  <a:lnTo>
                    <a:pt x="3" y="39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2346616" y="4024135"/>
              <a:ext cx="1127618" cy="783186"/>
            </a:xfrm>
            <a:custGeom>
              <a:avLst/>
              <a:gdLst>
                <a:gd name="T0" fmla="*/ 1 w 149"/>
                <a:gd name="T1" fmla="*/ 0 h 111"/>
                <a:gd name="T2" fmla="*/ 15 w 149"/>
                <a:gd name="T3" fmla="*/ 2 h 111"/>
                <a:gd name="T4" fmla="*/ 31 w 149"/>
                <a:gd name="T5" fmla="*/ 7 h 111"/>
                <a:gd name="T6" fmla="*/ 42 w 149"/>
                <a:gd name="T7" fmla="*/ 16 h 111"/>
                <a:gd name="T8" fmla="*/ 51 w 149"/>
                <a:gd name="T9" fmla="*/ 25 h 111"/>
                <a:gd name="T10" fmla="*/ 73 w 149"/>
                <a:gd name="T11" fmla="*/ 70 h 111"/>
                <a:gd name="T12" fmla="*/ 145 w 149"/>
                <a:gd name="T13" fmla="*/ 70 h 111"/>
                <a:gd name="T14" fmla="*/ 145 w 149"/>
                <a:gd name="T15" fmla="*/ 70 h 111"/>
                <a:gd name="T16" fmla="*/ 149 w 149"/>
                <a:gd name="T17" fmla="*/ 109 h 111"/>
                <a:gd name="T18" fmla="*/ 149 w 149"/>
                <a:gd name="T19" fmla="*/ 109 h 111"/>
                <a:gd name="T20" fmla="*/ 70 w 149"/>
                <a:gd name="T21" fmla="*/ 111 h 111"/>
                <a:gd name="T22" fmla="*/ 63 w 149"/>
                <a:gd name="T23" fmla="*/ 111 h 111"/>
                <a:gd name="T24" fmla="*/ 58 w 149"/>
                <a:gd name="T25" fmla="*/ 109 h 111"/>
                <a:gd name="T26" fmla="*/ 54 w 149"/>
                <a:gd name="T27" fmla="*/ 107 h 111"/>
                <a:gd name="T28" fmla="*/ 51 w 149"/>
                <a:gd name="T29" fmla="*/ 103 h 111"/>
                <a:gd name="T30" fmla="*/ 47 w 149"/>
                <a:gd name="T31" fmla="*/ 100 h 111"/>
                <a:gd name="T32" fmla="*/ 45 w 149"/>
                <a:gd name="T33" fmla="*/ 98 h 111"/>
                <a:gd name="T34" fmla="*/ 42 w 149"/>
                <a:gd name="T35" fmla="*/ 91 h 111"/>
                <a:gd name="T36" fmla="*/ 35 w 149"/>
                <a:gd name="T37" fmla="*/ 77 h 111"/>
                <a:gd name="T38" fmla="*/ 26 w 149"/>
                <a:gd name="T39" fmla="*/ 61 h 111"/>
                <a:gd name="T40" fmla="*/ 17 w 149"/>
                <a:gd name="T41" fmla="*/ 44 h 111"/>
                <a:gd name="T42" fmla="*/ 10 w 149"/>
                <a:gd name="T43" fmla="*/ 30 h 111"/>
                <a:gd name="T44" fmla="*/ 5 w 149"/>
                <a:gd name="T45" fmla="*/ 18 h 111"/>
                <a:gd name="T46" fmla="*/ 1 w 149"/>
                <a:gd name="T47" fmla="*/ 12 h 111"/>
                <a:gd name="T48" fmla="*/ 0 w 149"/>
                <a:gd name="T49" fmla="*/ 9 h 111"/>
                <a:gd name="T50" fmla="*/ 1 w 149"/>
                <a:gd name="T51" fmla="*/ 5 h 111"/>
                <a:gd name="T52" fmla="*/ 1 w 149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1">
                  <a:moveTo>
                    <a:pt x="1" y="0"/>
                  </a:moveTo>
                  <a:lnTo>
                    <a:pt x="15" y="2"/>
                  </a:lnTo>
                  <a:lnTo>
                    <a:pt x="31" y="7"/>
                  </a:lnTo>
                  <a:lnTo>
                    <a:pt x="42" y="16"/>
                  </a:lnTo>
                  <a:lnTo>
                    <a:pt x="51" y="25"/>
                  </a:lnTo>
                  <a:lnTo>
                    <a:pt x="73" y="70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70" y="111"/>
                  </a:lnTo>
                  <a:lnTo>
                    <a:pt x="63" y="111"/>
                  </a:lnTo>
                  <a:lnTo>
                    <a:pt x="58" y="109"/>
                  </a:lnTo>
                  <a:lnTo>
                    <a:pt x="54" y="107"/>
                  </a:lnTo>
                  <a:lnTo>
                    <a:pt x="51" y="103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2" y="91"/>
                  </a:lnTo>
                  <a:lnTo>
                    <a:pt x="35" y="77"/>
                  </a:lnTo>
                  <a:lnTo>
                    <a:pt x="26" y="61"/>
                  </a:lnTo>
                  <a:lnTo>
                    <a:pt x="17" y="44"/>
                  </a:lnTo>
                  <a:lnTo>
                    <a:pt x="10" y="30"/>
                  </a:lnTo>
                  <a:lnTo>
                    <a:pt x="5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1536853" y="3911244"/>
              <a:ext cx="1112483" cy="1573426"/>
            </a:xfrm>
            <a:custGeom>
              <a:avLst/>
              <a:gdLst>
                <a:gd name="T0" fmla="*/ 63 w 147"/>
                <a:gd name="T1" fmla="*/ 0 h 223"/>
                <a:gd name="T2" fmla="*/ 68 w 147"/>
                <a:gd name="T3" fmla="*/ 4 h 223"/>
                <a:gd name="T4" fmla="*/ 75 w 147"/>
                <a:gd name="T5" fmla="*/ 6 h 223"/>
                <a:gd name="T6" fmla="*/ 80 w 147"/>
                <a:gd name="T7" fmla="*/ 7 h 223"/>
                <a:gd name="T8" fmla="*/ 86 w 147"/>
                <a:gd name="T9" fmla="*/ 6 h 223"/>
                <a:gd name="T10" fmla="*/ 91 w 147"/>
                <a:gd name="T11" fmla="*/ 4 h 223"/>
                <a:gd name="T12" fmla="*/ 98 w 147"/>
                <a:gd name="T13" fmla="*/ 0 h 223"/>
                <a:gd name="T14" fmla="*/ 110 w 147"/>
                <a:gd name="T15" fmla="*/ 7 h 223"/>
                <a:gd name="T16" fmla="*/ 129 w 147"/>
                <a:gd name="T17" fmla="*/ 18 h 223"/>
                <a:gd name="T18" fmla="*/ 147 w 147"/>
                <a:gd name="T19" fmla="*/ 28 h 223"/>
                <a:gd name="T20" fmla="*/ 143 w 147"/>
                <a:gd name="T21" fmla="*/ 44 h 223"/>
                <a:gd name="T22" fmla="*/ 142 w 147"/>
                <a:gd name="T23" fmla="*/ 56 h 223"/>
                <a:gd name="T24" fmla="*/ 143 w 147"/>
                <a:gd name="T25" fmla="*/ 69 h 223"/>
                <a:gd name="T26" fmla="*/ 143 w 147"/>
                <a:gd name="T27" fmla="*/ 83 h 223"/>
                <a:gd name="T28" fmla="*/ 143 w 147"/>
                <a:gd name="T29" fmla="*/ 100 h 223"/>
                <a:gd name="T30" fmla="*/ 138 w 147"/>
                <a:gd name="T31" fmla="*/ 223 h 223"/>
                <a:gd name="T32" fmla="*/ 119 w 147"/>
                <a:gd name="T33" fmla="*/ 218 h 223"/>
                <a:gd name="T34" fmla="*/ 77 w 147"/>
                <a:gd name="T35" fmla="*/ 195 h 223"/>
                <a:gd name="T36" fmla="*/ 40 w 147"/>
                <a:gd name="T37" fmla="*/ 163 h 223"/>
                <a:gd name="T38" fmla="*/ 19 w 147"/>
                <a:gd name="T39" fmla="*/ 139 h 223"/>
                <a:gd name="T40" fmla="*/ 17 w 147"/>
                <a:gd name="T41" fmla="*/ 98 h 223"/>
                <a:gd name="T42" fmla="*/ 14 w 147"/>
                <a:gd name="T43" fmla="*/ 84 h 223"/>
                <a:gd name="T44" fmla="*/ 9 w 147"/>
                <a:gd name="T45" fmla="*/ 72 h 223"/>
                <a:gd name="T46" fmla="*/ 3 w 147"/>
                <a:gd name="T47" fmla="*/ 60 h 223"/>
                <a:gd name="T48" fmla="*/ 0 w 147"/>
                <a:gd name="T49" fmla="*/ 51 h 223"/>
                <a:gd name="T50" fmla="*/ 0 w 147"/>
                <a:gd name="T51" fmla="*/ 42 h 223"/>
                <a:gd name="T52" fmla="*/ 12 w 147"/>
                <a:gd name="T53" fmla="*/ 30 h 223"/>
                <a:gd name="T54" fmla="*/ 30 w 147"/>
                <a:gd name="T55" fmla="*/ 18 h 223"/>
                <a:gd name="T56" fmla="*/ 49 w 147"/>
                <a:gd name="T57" fmla="*/ 9 h 223"/>
                <a:gd name="T58" fmla="*/ 63 w 147"/>
                <a:gd name="T5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223">
                  <a:moveTo>
                    <a:pt x="63" y="0"/>
                  </a:moveTo>
                  <a:lnTo>
                    <a:pt x="68" y="4"/>
                  </a:lnTo>
                  <a:lnTo>
                    <a:pt x="75" y="6"/>
                  </a:lnTo>
                  <a:lnTo>
                    <a:pt x="80" y="7"/>
                  </a:lnTo>
                  <a:lnTo>
                    <a:pt x="86" y="6"/>
                  </a:lnTo>
                  <a:lnTo>
                    <a:pt x="91" y="4"/>
                  </a:lnTo>
                  <a:lnTo>
                    <a:pt x="98" y="0"/>
                  </a:lnTo>
                  <a:lnTo>
                    <a:pt x="110" y="7"/>
                  </a:lnTo>
                  <a:lnTo>
                    <a:pt x="129" y="18"/>
                  </a:lnTo>
                  <a:lnTo>
                    <a:pt x="147" y="28"/>
                  </a:lnTo>
                  <a:lnTo>
                    <a:pt x="143" y="44"/>
                  </a:lnTo>
                  <a:lnTo>
                    <a:pt x="142" y="56"/>
                  </a:lnTo>
                  <a:lnTo>
                    <a:pt x="143" y="69"/>
                  </a:lnTo>
                  <a:lnTo>
                    <a:pt x="143" y="83"/>
                  </a:lnTo>
                  <a:lnTo>
                    <a:pt x="143" y="100"/>
                  </a:lnTo>
                  <a:lnTo>
                    <a:pt x="138" y="223"/>
                  </a:lnTo>
                  <a:lnTo>
                    <a:pt x="119" y="218"/>
                  </a:lnTo>
                  <a:lnTo>
                    <a:pt x="77" y="195"/>
                  </a:lnTo>
                  <a:lnTo>
                    <a:pt x="40" y="163"/>
                  </a:lnTo>
                  <a:lnTo>
                    <a:pt x="19" y="139"/>
                  </a:lnTo>
                  <a:lnTo>
                    <a:pt x="17" y="98"/>
                  </a:lnTo>
                  <a:lnTo>
                    <a:pt x="14" y="84"/>
                  </a:lnTo>
                  <a:lnTo>
                    <a:pt x="9" y="72"/>
                  </a:lnTo>
                  <a:lnTo>
                    <a:pt x="3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30" y="18"/>
                  </a:lnTo>
                  <a:lnTo>
                    <a:pt x="49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892542" y="3911244"/>
              <a:ext cx="507051" cy="839632"/>
            </a:xfrm>
            <a:custGeom>
              <a:avLst/>
              <a:gdLst>
                <a:gd name="T0" fmla="*/ 14 w 67"/>
                <a:gd name="T1" fmla="*/ 0 h 119"/>
                <a:gd name="T2" fmla="*/ 53 w 67"/>
                <a:gd name="T3" fmla="*/ 0 h 119"/>
                <a:gd name="T4" fmla="*/ 67 w 67"/>
                <a:gd name="T5" fmla="*/ 11 h 119"/>
                <a:gd name="T6" fmla="*/ 63 w 67"/>
                <a:gd name="T7" fmla="*/ 44 h 119"/>
                <a:gd name="T8" fmla="*/ 33 w 67"/>
                <a:gd name="T9" fmla="*/ 119 h 119"/>
                <a:gd name="T10" fmla="*/ 4 w 67"/>
                <a:gd name="T11" fmla="*/ 44 h 119"/>
                <a:gd name="T12" fmla="*/ 0 w 67"/>
                <a:gd name="T13" fmla="*/ 11 h 119"/>
                <a:gd name="T14" fmla="*/ 14 w 67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9">
                  <a:moveTo>
                    <a:pt x="14" y="0"/>
                  </a:moveTo>
                  <a:lnTo>
                    <a:pt x="53" y="0"/>
                  </a:lnTo>
                  <a:lnTo>
                    <a:pt x="67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4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1998493" y="3826575"/>
              <a:ext cx="295150" cy="225783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2089307" y="4038247"/>
              <a:ext cx="105951" cy="148172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3 w 14"/>
                <a:gd name="T5" fmla="*/ 21 h 21"/>
                <a:gd name="T6" fmla="*/ 2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3" y="21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1930384" y="3911244"/>
              <a:ext cx="211901" cy="324563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8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8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2142285" y="3911244"/>
              <a:ext cx="211901" cy="324563"/>
            </a:xfrm>
            <a:custGeom>
              <a:avLst/>
              <a:gdLst>
                <a:gd name="T0" fmla="*/ 20 w 28"/>
                <a:gd name="T1" fmla="*/ 0 h 46"/>
                <a:gd name="T2" fmla="*/ 28 w 28"/>
                <a:gd name="T3" fmla="*/ 7 h 46"/>
                <a:gd name="T4" fmla="*/ 11 w 28"/>
                <a:gd name="T5" fmla="*/ 46 h 46"/>
                <a:gd name="T6" fmla="*/ 0 w 28"/>
                <a:gd name="T7" fmla="*/ 18 h 46"/>
                <a:gd name="T8" fmla="*/ 20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20" y="0"/>
                  </a:moveTo>
                  <a:lnTo>
                    <a:pt x="28" y="7"/>
                  </a:lnTo>
                  <a:lnTo>
                    <a:pt x="11" y="46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2081742" y="4256972"/>
              <a:ext cx="143792" cy="493900"/>
            </a:xfrm>
            <a:custGeom>
              <a:avLst/>
              <a:gdLst>
                <a:gd name="T0" fmla="*/ 3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8 w 19"/>
                <a:gd name="T7" fmla="*/ 70 h 70"/>
                <a:gd name="T8" fmla="*/ 0 w 19"/>
                <a:gd name="T9" fmla="*/ 48 h 70"/>
                <a:gd name="T10" fmla="*/ 3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3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8" y="70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1930384" y="3911244"/>
              <a:ext cx="211901" cy="275175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8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8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2142285" y="3911244"/>
              <a:ext cx="211901" cy="275175"/>
            </a:xfrm>
            <a:custGeom>
              <a:avLst/>
              <a:gdLst>
                <a:gd name="T0" fmla="*/ 20 w 28"/>
                <a:gd name="T1" fmla="*/ 0 h 39"/>
                <a:gd name="T2" fmla="*/ 28 w 28"/>
                <a:gd name="T3" fmla="*/ 7 h 39"/>
                <a:gd name="T4" fmla="*/ 11 w 28"/>
                <a:gd name="T5" fmla="*/ 39 h 39"/>
                <a:gd name="T6" fmla="*/ 0 w 28"/>
                <a:gd name="T7" fmla="*/ 18 h 39"/>
                <a:gd name="T8" fmla="*/ 20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0" y="0"/>
                  </a:moveTo>
                  <a:lnTo>
                    <a:pt x="28" y="7"/>
                  </a:lnTo>
                  <a:lnTo>
                    <a:pt x="11" y="39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2089307" y="4172303"/>
              <a:ext cx="98385" cy="84669"/>
            </a:xfrm>
            <a:custGeom>
              <a:avLst/>
              <a:gdLst>
                <a:gd name="T0" fmla="*/ 2 w 13"/>
                <a:gd name="T1" fmla="*/ 0 h 12"/>
                <a:gd name="T2" fmla="*/ 13 w 13"/>
                <a:gd name="T3" fmla="*/ 0 h 12"/>
                <a:gd name="T4" fmla="*/ 13 w 13"/>
                <a:gd name="T5" fmla="*/ 5 h 12"/>
                <a:gd name="T6" fmla="*/ 13 w 13"/>
                <a:gd name="T7" fmla="*/ 9 h 12"/>
                <a:gd name="T8" fmla="*/ 13 w 13"/>
                <a:gd name="T9" fmla="*/ 12 h 12"/>
                <a:gd name="T10" fmla="*/ 2 w 13"/>
                <a:gd name="T11" fmla="*/ 12 h 12"/>
                <a:gd name="T12" fmla="*/ 0 w 13"/>
                <a:gd name="T13" fmla="*/ 9 h 12"/>
                <a:gd name="T14" fmla="*/ 0 w 13"/>
                <a:gd name="T15" fmla="*/ 5 h 12"/>
                <a:gd name="T16" fmla="*/ 2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2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auto">
            <a:xfrm>
              <a:off x="2543381" y="5026047"/>
              <a:ext cx="317852" cy="63504"/>
            </a:xfrm>
            <a:custGeom>
              <a:avLst/>
              <a:gdLst>
                <a:gd name="T0" fmla="*/ 42 w 42"/>
                <a:gd name="T1" fmla="*/ 0 h 9"/>
                <a:gd name="T2" fmla="*/ 42 w 42"/>
                <a:gd name="T3" fmla="*/ 0 h 9"/>
                <a:gd name="T4" fmla="*/ 42 w 42"/>
                <a:gd name="T5" fmla="*/ 2 h 9"/>
                <a:gd name="T6" fmla="*/ 42 w 42"/>
                <a:gd name="T7" fmla="*/ 4 h 9"/>
                <a:gd name="T8" fmla="*/ 40 w 42"/>
                <a:gd name="T9" fmla="*/ 5 h 9"/>
                <a:gd name="T10" fmla="*/ 40 w 42"/>
                <a:gd name="T11" fmla="*/ 7 h 9"/>
                <a:gd name="T12" fmla="*/ 37 w 42"/>
                <a:gd name="T13" fmla="*/ 9 h 9"/>
                <a:gd name="T14" fmla="*/ 35 w 42"/>
                <a:gd name="T15" fmla="*/ 9 h 9"/>
                <a:gd name="T16" fmla="*/ 3 w 42"/>
                <a:gd name="T17" fmla="*/ 9 h 9"/>
                <a:gd name="T18" fmla="*/ 0 w 42"/>
                <a:gd name="T19" fmla="*/ 9 h 9"/>
                <a:gd name="T20" fmla="*/ 0 w 42"/>
                <a:gd name="T21" fmla="*/ 5 h 9"/>
                <a:gd name="T22" fmla="*/ 2 w 42"/>
                <a:gd name="T23" fmla="*/ 4 h 9"/>
                <a:gd name="T24" fmla="*/ 3 w 42"/>
                <a:gd name="T25" fmla="*/ 0 h 9"/>
                <a:gd name="T26" fmla="*/ 7 w 42"/>
                <a:gd name="T27" fmla="*/ 0 h 9"/>
                <a:gd name="T28" fmla="*/ 42 w 4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9">
                  <a:moveTo>
                    <a:pt x="42" y="0"/>
                  </a:move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2808259" y="5026047"/>
              <a:ext cx="52978" cy="14111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7 w 7"/>
                <a:gd name="T5" fmla="*/ 0 h 2"/>
                <a:gd name="T6" fmla="*/ 7 w 7"/>
                <a:gd name="T7" fmla="*/ 2 h 2"/>
                <a:gd name="T8" fmla="*/ 7 w 7"/>
                <a:gd name="T9" fmla="*/ 2 h 2"/>
                <a:gd name="T10" fmla="*/ 4 w 7"/>
                <a:gd name="T11" fmla="*/ 2 h 2"/>
                <a:gd name="T12" fmla="*/ 2 w 7"/>
                <a:gd name="T13" fmla="*/ 2 h 2"/>
                <a:gd name="T14" fmla="*/ 0 w 7"/>
                <a:gd name="T15" fmla="*/ 2 h 2"/>
                <a:gd name="T16" fmla="*/ 0 w 7"/>
                <a:gd name="T17" fmla="*/ 0 h 2"/>
                <a:gd name="T18" fmla="*/ 7 w 7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2543381" y="5004877"/>
              <a:ext cx="408666" cy="282229"/>
            </a:xfrm>
            <a:custGeom>
              <a:avLst/>
              <a:gdLst>
                <a:gd name="T0" fmla="*/ 25 w 54"/>
                <a:gd name="T1" fmla="*/ 0 h 40"/>
                <a:gd name="T2" fmla="*/ 49 w 54"/>
                <a:gd name="T3" fmla="*/ 3 h 40"/>
                <a:gd name="T4" fmla="*/ 54 w 54"/>
                <a:gd name="T5" fmla="*/ 22 h 40"/>
                <a:gd name="T6" fmla="*/ 39 w 54"/>
                <a:gd name="T7" fmla="*/ 33 h 40"/>
                <a:gd name="T8" fmla="*/ 33 w 54"/>
                <a:gd name="T9" fmla="*/ 35 h 40"/>
                <a:gd name="T10" fmla="*/ 28 w 54"/>
                <a:gd name="T11" fmla="*/ 38 h 40"/>
                <a:gd name="T12" fmla="*/ 23 w 54"/>
                <a:gd name="T13" fmla="*/ 40 h 40"/>
                <a:gd name="T14" fmla="*/ 17 w 54"/>
                <a:gd name="T15" fmla="*/ 40 h 40"/>
                <a:gd name="T16" fmla="*/ 14 w 54"/>
                <a:gd name="T17" fmla="*/ 40 h 40"/>
                <a:gd name="T18" fmla="*/ 12 w 54"/>
                <a:gd name="T19" fmla="*/ 38 h 40"/>
                <a:gd name="T20" fmla="*/ 9 w 54"/>
                <a:gd name="T21" fmla="*/ 36 h 40"/>
                <a:gd name="T22" fmla="*/ 5 w 54"/>
                <a:gd name="T23" fmla="*/ 33 h 40"/>
                <a:gd name="T24" fmla="*/ 3 w 54"/>
                <a:gd name="T25" fmla="*/ 28 h 40"/>
                <a:gd name="T26" fmla="*/ 2 w 54"/>
                <a:gd name="T27" fmla="*/ 24 h 40"/>
                <a:gd name="T28" fmla="*/ 0 w 54"/>
                <a:gd name="T29" fmla="*/ 21 h 40"/>
                <a:gd name="T30" fmla="*/ 0 w 54"/>
                <a:gd name="T31" fmla="*/ 17 h 40"/>
                <a:gd name="T32" fmla="*/ 2 w 54"/>
                <a:gd name="T33" fmla="*/ 15 h 40"/>
                <a:gd name="T34" fmla="*/ 25 w 5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40">
                  <a:moveTo>
                    <a:pt x="25" y="0"/>
                  </a:moveTo>
                  <a:lnTo>
                    <a:pt x="49" y="3"/>
                  </a:lnTo>
                  <a:lnTo>
                    <a:pt x="54" y="22"/>
                  </a:lnTo>
                  <a:lnTo>
                    <a:pt x="39" y="33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2399593" y="5026047"/>
              <a:ext cx="393530" cy="275175"/>
            </a:xfrm>
            <a:custGeom>
              <a:avLst/>
              <a:gdLst>
                <a:gd name="T0" fmla="*/ 24 w 52"/>
                <a:gd name="T1" fmla="*/ 0 h 39"/>
                <a:gd name="T2" fmla="*/ 51 w 52"/>
                <a:gd name="T3" fmla="*/ 12 h 39"/>
                <a:gd name="T4" fmla="*/ 52 w 52"/>
                <a:gd name="T5" fmla="*/ 14 h 39"/>
                <a:gd name="T6" fmla="*/ 52 w 52"/>
                <a:gd name="T7" fmla="*/ 18 h 39"/>
                <a:gd name="T8" fmla="*/ 52 w 52"/>
                <a:gd name="T9" fmla="*/ 21 h 39"/>
                <a:gd name="T10" fmla="*/ 51 w 52"/>
                <a:gd name="T11" fmla="*/ 25 h 39"/>
                <a:gd name="T12" fmla="*/ 49 w 52"/>
                <a:gd name="T13" fmla="*/ 28 h 39"/>
                <a:gd name="T14" fmla="*/ 47 w 52"/>
                <a:gd name="T15" fmla="*/ 32 h 39"/>
                <a:gd name="T16" fmla="*/ 44 w 52"/>
                <a:gd name="T17" fmla="*/ 35 h 39"/>
                <a:gd name="T18" fmla="*/ 42 w 52"/>
                <a:gd name="T19" fmla="*/ 37 h 39"/>
                <a:gd name="T20" fmla="*/ 36 w 52"/>
                <a:gd name="T21" fmla="*/ 39 h 39"/>
                <a:gd name="T22" fmla="*/ 29 w 52"/>
                <a:gd name="T23" fmla="*/ 39 h 39"/>
                <a:gd name="T24" fmla="*/ 24 w 52"/>
                <a:gd name="T25" fmla="*/ 37 h 39"/>
                <a:gd name="T26" fmla="*/ 17 w 52"/>
                <a:gd name="T27" fmla="*/ 33 h 39"/>
                <a:gd name="T28" fmla="*/ 0 w 52"/>
                <a:gd name="T29" fmla="*/ 26 h 39"/>
                <a:gd name="T30" fmla="*/ 1 w 52"/>
                <a:gd name="T31" fmla="*/ 5 h 39"/>
                <a:gd name="T32" fmla="*/ 24 w 52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9">
                  <a:moveTo>
                    <a:pt x="24" y="0"/>
                  </a:moveTo>
                  <a:lnTo>
                    <a:pt x="51" y="12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47" y="32"/>
                  </a:lnTo>
                  <a:lnTo>
                    <a:pt x="44" y="35"/>
                  </a:lnTo>
                  <a:lnTo>
                    <a:pt x="42" y="37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4" y="37"/>
                  </a:lnTo>
                  <a:lnTo>
                    <a:pt x="17" y="33"/>
                  </a:lnTo>
                  <a:lnTo>
                    <a:pt x="0" y="26"/>
                  </a:lnTo>
                  <a:lnTo>
                    <a:pt x="1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2369322" y="5026047"/>
              <a:ext cx="416236" cy="282229"/>
            </a:xfrm>
            <a:custGeom>
              <a:avLst/>
              <a:gdLst>
                <a:gd name="T0" fmla="*/ 28 w 55"/>
                <a:gd name="T1" fmla="*/ 0 h 40"/>
                <a:gd name="T2" fmla="*/ 53 w 55"/>
                <a:gd name="T3" fmla="*/ 12 h 40"/>
                <a:gd name="T4" fmla="*/ 55 w 55"/>
                <a:gd name="T5" fmla="*/ 16 h 40"/>
                <a:gd name="T6" fmla="*/ 55 w 55"/>
                <a:gd name="T7" fmla="*/ 18 h 40"/>
                <a:gd name="T8" fmla="*/ 55 w 55"/>
                <a:gd name="T9" fmla="*/ 23 h 40"/>
                <a:gd name="T10" fmla="*/ 53 w 55"/>
                <a:gd name="T11" fmla="*/ 26 h 40"/>
                <a:gd name="T12" fmla="*/ 51 w 55"/>
                <a:gd name="T13" fmla="*/ 30 h 40"/>
                <a:gd name="T14" fmla="*/ 48 w 55"/>
                <a:gd name="T15" fmla="*/ 33 h 40"/>
                <a:gd name="T16" fmla="*/ 46 w 55"/>
                <a:gd name="T17" fmla="*/ 37 h 40"/>
                <a:gd name="T18" fmla="*/ 42 w 55"/>
                <a:gd name="T19" fmla="*/ 39 h 40"/>
                <a:gd name="T20" fmla="*/ 39 w 55"/>
                <a:gd name="T21" fmla="*/ 40 h 40"/>
                <a:gd name="T22" fmla="*/ 35 w 55"/>
                <a:gd name="T23" fmla="*/ 40 h 40"/>
                <a:gd name="T24" fmla="*/ 30 w 55"/>
                <a:gd name="T25" fmla="*/ 39 h 40"/>
                <a:gd name="T26" fmla="*/ 25 w 55"/>
                <a:gd name="T27" fmla="*/ 37 h 40"/>
                <a:gd name="T28" fmla="*/ 18 w 55"/>
                <a:gd name="T29" fmla="*/ 33 h 40"/>
                <a:gd name="T30" fmla="*/ 0 w 55"/>
                <a:gd name="T31" fmla="*/ 26 h 40"/>
                <a:gd name="T32" fmla="*/ 4 w 55"/>
                <a:gd name="T33" fmla="*/ 5 h 40"/>
                <a:gd name="T34" fmla="*/ 28 w 55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0">
                  <a:moveTo>
                    <a:pt x="28" y="0"/>
                  </a:moveTo>
                  <a:lnTo>
                    <a:pt x="53" y="12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3"/>
                  </a:lnTo>
                  <a:lnTo>
                    <a:pt x="53" y="26"/>
                  </a:lnTo>
                  <a:lnTo>
                    <a:pt x="51" y="30"/>
                  </a:lnTo>
                  <a:lnTo>
                    <a:pt x="48" y="33"/>
                  </a:lnTo>
                  <a:lnTo>
                    <a:pt x="46" y="37"/>
                  </a:lnTo>
                  <a:lnTo>
                    <a:pt x="42" y="39"/>
                  </a:lnTo>
                  <a:lnTo>
                    <a:pt x="39" y="40"/>
                  </a:lnTo>
                  <a:lnTo>
                    <a:pt x="35" y="40"/>
                  </a:lnTo>
                  <a:lnTo>
                    <a:pt x="30" y="39"/>
                  </a:lnTo>
                  <a:lnTo>
                    <a:pt x="25" y="37"/>
                  </a:lnTo>
                  <a:lnTo>
                    <a:pt x="18" y="33"/>
                  </a:lnTo>
                  <a:lnTo>
                    <a:pt x="0" y="26"/>
                  </a:lnTo>
                  <a:lnTo>
                    <a:pt x="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2263371" y="5004877"/>
              <a:ext cx="189200" cy="268117"/>
            </a:xfrm>
            <a:custGeom>
              <a:avLst/>
              <a:gdLst>
                <a:gd name="T0" fmla="*/ 9 w 25"/>
                <a:gd name="T1" fmla="*/ 0 h 38"/>
                <a:gd name="T2" fmla="*/ 25 w 25"/>
                <a:gd name="T3" fmla="*/ 3 h 38"/>
                <a:gd name="T4" fmla="*/ 16 w 25"/>
                <a:gd name="T5" fmla="*/ 38 h 38"/>
                <a:gd name="T6" fmla="*/ 0 w 25"/>
                <a:gd name="T7" fmla="*/ 35 h 38"/>
                <a:gd name="T8" fmla="*/ 9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9" y="0"/>
                  </a:moveTo>
                  <a:lnTo>
                    <a:pt x="25" y="3"/>
                  </a:lnTo>
                  <a:lnTo>
                    <a:pt x="16" y="38"/>
                  </a:lnTo>
                  <a:lnTo>
                    <a:pt x="0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536853" y="4172303"/>
              <a:ext cx="847604" cy="1100691"/>
            </a:xfrm>
            <a:custGeom>
              <a:avLst/>
              <a:gdLst>
                <a:gd name="T0" fmla="*/ 5 w 112"/>
                <a:gd name="T1" fmla="*/ 0 h 156"/>
                <a:gd name="T2" fmla="*/ 17 w 112"/>
                <a:gd name="T3" fmla="*/ 7 h 156"/>
                <a:gd name="T4" fmla="*/ 30 w 112"/>
                <a:gd name="T5" fmla="*/ 18 h 156"/>
                <a:gd name="T6" fmla="*/ 37 w 112"/>
                <a:gd name="T7" fmla="*/ 32 h 156"/>
                <a:gd name="T8" fmla="*/ 40 w 112"/>
                <a:gd name="T9" fmla="*/ 44 h 156"/>
                <a:gd name="T10" fmla="*/ 45 w 112"/>
                <a:gd name="T11" fmla="*/ 91 h 156"/>
                <a:gd name="T12" fmla="*/ 110 w 112"/>
                <a:gd name="T13" fmla="*/ 118 h 156"/>
                <a:gd name="T14" fmla="*/ 112 w 112"/>
                <a:gd name="T15" fmla="*/ 118 h 156"/>
                <a:gd name="T16" fmla="*/ 101 w 112"/>
                <a:gd name="T17" fmla="*/ 156 h 156"/>
                <a:gd name="T18" fmla="*/ 101 w 112"/>
                <a:gd name="T19" fmla="*/ 156 h 156"/>
                <a:gd name="T20" fmla="*/ 52 w 112"/>
                <a:gd name="T21" fmla="*/ 137 h 156"/>
                <a:gd name="T22" fmla="*/ 40 w 112"/>
                <a:gd name="T23" fmla="*/ 126 h 156"/>
                <a:gd name="T24" fmla="*/ 9 w 112"/>
                <a:gd name="T25" fmla="*/ 90 h 156"/>
                <a:gd name="T26" fmla="*/ 7 w 112"/>
                <a:gd name="T27" fmla="*/ 86 h 156"/>
                <a:gd name="T28" fmla="*/ 7 w 112"/>
                <a:gd name="T29" fmla="*/ 84 h 156"/>
                <a:gd name="T30" fmla="*/ 5 w 112"/>
                <a:gd name="T31" fmla="*/ 67 h 156"/>
                <a:gd name="T32" fmla="*/ 3 w 112"/>
                <a:gd name="T33" fmla="*/ 47 h 156"/>
                <a:gd name="T34" fmla="*/ 2 w 112"/>
                <a:gd name="T35" fmla="*/ 30 h 156"/>
                <a:gd name="T36" fmla="*/ 0 w 112"/>
                <a:gd name="T37" fmla="*/ 16 h 156"/>
                <a:gd name="T38" fmla="*/ 0 w 112"/>
                <a:gd name="T39" fmla="*/ 11 h 156"/>
                <a:gd name="T40" fmla="*/ 0 w 112"/>
                <a:gd name="T41" fmla="*/ 7 h 156"/>
                <a:gd name="T42" fmla="*/ 2 w 112"/>
                <a:gd name="T43" fmla="*/ 4 h 156"/>
                <a:gd name="T44" fmla="*/ 5 w 112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56">
                  <a:moveTo>
                    <a:pt x="5" y="0"/>
                  </a:moveTo>
                  <a:lnTo>
                    <a:pt x="17" y="7"/>
                  </a:lnTo>
                  <a:lnTo>
                    <a:pt x="30" y="18"/>
                  </a:lnTo>
                  <a:lnTo>
                    <a:pt x="37" y="32"/>
                  </a:lnTo>
                  <a:lnTo>
                    <a:pt x="40" y="44"/>
                  </a:lnTo>
                  <a:lnTo>
                    <a:pt x="45" y="91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52" y="137"/>
                  </a:lnTo>
                  <a:lnTo>
                    <a:pt x="40" y="126"/>
                  </a:lnTo>
                  <a:lnTo>
                    <a:pt x="9" y="90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5" y="67"/>
                  </a:lnTo>
                  <a:lnTo>
                    <a:pt x="3" y="47"/>
                  </a:lnTo>
                  <a:lnTo>
                    <a:pt x="2" y="3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2475272" y="5011935"/>
              <a:ext cx="310286" cy="148172"/>
            </a:xfrm>
            <a:custGeom>
              <a:avLst/>
              <a:gdLst>
                <a:gd name="T0" fmla="*/ 35 w 41"/>
                <a:gd name="T1" fmla="*/ 0 h 21"/>
                <a:gd name="T2" fmla="*/ 39 w 41"/>
                <a:gd name="T3" fmla="*/ 2 h 21"/>
                <a:gd name="T4" fmla="*/ 41 w 41"/>
                <a:gd name="T5" fmla="*/ 4 h 21"/>
                <a:gd name="T6" fmla="*/ 41 w 41"/>
                <a:gd name="T7" fmla="*/ 6 h 21"/>
                <a:gd name="T8" fmla="*/ 11 w 41"/>
                <a:gd name="T9" fmla="*/ 20 h 21"/>
                <a:gd name="T10" fmla="*/ 7 w 41"/>
                <a:gd name="T11" fmla="*/ 21 h 21"/>
                <a:gd name="T12" fmla="*/ 5 w 41"/>
                <a:gd name="T13" fmla="*/ 21 h 21"/>
                <a:gd name="T14" fmla="*/ 4 w 41"/>
                <a:gd name="T15" fmla="*/ 20 h 21"/>
                <a:gd name="T16" fmla="*/ 2 w 41"/>
                <a:gd name="T17" fmla="*/ 18 h 21"/>
                <a:gd name="T18" fmla="*/ 0 w 41"/>
                <a:gd name="T19" fmla="*/ 16 h 21"/>
                <a:gd name="T20" fmla="*/ 0 w 41"/>
                <a:gd name="T21" fmla="*/ 14 h 21"/>
                <a:gd name="T22" fmla="*/ 0 w 41"/>
                <a:gd name="T23" fmla="*/ 14 h 21"/>
                <a:gd name="T24" fmla="*/ 32 w 41"/>
                <a:gd name="T25" fmla="*/ 0 h 21"/>
                <a:gd name="T26" fmla="*/ 35 w 41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1">
                  <a:moveTo>
                    <a:pt x="35" y="0"/>
                  </a:moveTo>
                  <a:lnTo>
                    <a:pt x="39" y="2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11" y="20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2460136" y="5004877"/>
              <a:ext cx="325422" cy="134061"/>
            </a:xfrm>
            <a:custGeom>
              <a:avLst/>
              <a:gdLst>
                <a:gd name="T0" fmla="*/ 36 w 43"/>
                <a:gd name="T1" fmla="*/ 0 h 19"/>
                <a:gd name="T2" fmla="*/ 39 w 43"/>
                <a:gd name="T3" fmla="*/ 1 h 19"/>
                <a:gd name="T4" fmla="*/ 41 w 43"/>
                <a:gd name="T5" fmla="*/ 3 h 19"/>
                <a:gd name="T6" fmla="*/ 43 w 43"/>
                <a:gd name="T7" fmla="*/ 7 h 19"/>
                <a:gd name="T8" fmla="*/ 39 w 43"/>
                <a:gd name="T9" fmla="*/ 7 h 19"/>
                <a:gd name="T10" fmla="*/ 11 w 43"/>
                <a:gd name="T11" fmla="*/ 19 h 19"/>
                <a:gd name="T12" fmla="*/ 7 w 43"/>
                <a:gd name="T13" fmla="*/ 19 h 19"/>
                <a:gd name="T14" fmla="*/ 6 w 43"/>
                <a:gd name="T15" fmla="*/ 19 h 19"/>
                <a:gd name="T16" fmla="*/ 4 w 43"/>
                <a:gd name="T17" fmla="*/ 19 h 19"/>
                <a:gd name="T18" fmla="*/ 2 w 43"/>
                <a:gd name="T19" fmla="*/ 17 h 19"/>
                <a:gd name="T20" fmla="*/ 2 w 43"/>
                <a:gd name="T21" fmla="*/ 15 h 19"/>
                <a:gd name="T22" fmla="*/ 0 w 43"/>
                <a:gd name="T23" fmla="*/ 14 h 19"/>
                <a:gd name="T24" fmla="*/ 0 w 43"/>
                <a:gd name="T25" fmla="*/ 14 h 19"/>
                <a:gd name="T26" fmla="*/ 34 w 43"/>
                <a:gd name="T27" fmla="*/ 0 h 19"/>
                <a:gd name="T28" fmla="*/ 36 w 43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9">
                  <a:moveTo>
                    <a:pt x="36" y="0"/>
                  </a:moveTo>
                  <a:lnTo>
                    <a:pt x="39" y="1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2460136" y="5075434"/>
              <a:ext cx="52978" cy="35281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2 h 5"/>
                <a:gd name="T4" fmla="*/ 6 w 7"/>
                <a:gd name="T5" fmla="*/ 4 h 5"/>
                <a:gd name="T6" fmla="*/ 4 w 7"/>
                <a:gd name="T7" fmla="*/ 5 h 5"/>
                <a:gd name="T8" fmla="*/ 2 w 7"/>
                <a:gd name="T9" fmla="*/ 5 h 5"/>
                <a:gd name="T10" fmla="*/ 2 w 7"/>
                <a:gd name="T11" fmla="*/ 5 h 5"/>
                <a:gd name="T12" fmla="*/ 0 w 7"/>
                <a:gd name="T13" fmla="*/ 4 h 5"/>
                <a:gd name="T14" fmla="*/ 0 w 7"/>
                <a:gd name="T15" fmla="*/ 4 h 5"/>
                <a:gd name="T16" fmla="*/ 0 w 7"/>
                <a:gd name="T17" fmla="*/ 4 h 5"/>
                <a:gd name="T18" fmla="*/ 7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2861232" y="4955489"/>
              <a:ext cx="196765" cy="268117"/>
            </a:xfrm>
            <a:custGeom>
              <a:avLst/>
              <a:gdLst>
                <a:gd name="T0" fmla="*/ 16 w 26"/>
                <a:gd name="T1" fmla="*/ 0 h 38"/>
                <a:gd name="T2" fmla="*/ 26 w 26"/>
                <a:gd name="T3" fmla="*/ 33 h 38"/>
                <a:gd name="T4" fmla="*/ 12 w 26"/>
                <a:gd name="T5" fmla="*/ 38 h 38"/>
                <a:gd name="T6" fmla="*/ 0 w 26"/>
                <a:gd name="T7" fmla="*/ 5 h 38"/>
                <a:gd name="T8" fmla="*/ 16 w 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16" y="0"/>
                  </a:moveTo>
                  <a:lnTo>
                    <a:pt x="26" y="33"/>
                  </a:lnTo>
                  <a:lnTo>
                    <a:pt x="12" y="38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929346" y="4087634"/>
              <a:ext cx="817332" cy="1121861"/>
            </a:xfrm>
            <a:custGeom>
              <a:avLst/>
              <a:gdLst>
                <a:gd name="T0" fmla="*/ 105 w 108"/>
                <a:gd name="T1" fmla="*/ 0 h 159"/>
                <a:gd name="T2" fmla="*/ 107 w 108"/>
                <a:gd name="T3" fmla="*/ 2 h 159"/>
                <a:gd name="T4" fmla="*/ 108 w 108"/>
                <a:gd name="T5" fmla="*/ 7 h 159"/>
                <a:gd name="T6" fmla="*/ 108 w 108"/>
                <a:gd name="T7" fmla="*/ 10 h 159"/>
                <a:gd name="T8" fmla="*/ 108 w 108"/>
                <a:gd name="T9" fmla="*/ 16 h 159"/>
                <a:gd name="T10" fmla="*/ 107 w 108"/>
                <a:gd name="T11" fmla="*/ 21 h 159"/>
                <a:gd name="T12" fmla="*/ 107 w 108"/>
                <a:gd name="T13" fmla="*/ 23 h 159"/>
                <a:gd name="T14" fmla="*/ 107 w 108"/>
                <a:gd name="T15" fmla="*/ 30 h 159"/>
                <a:gd name="T16" fmla="*/ 105 w 108"/>
                <a:gd name="T17" fmla="*/ 44 h 159"/>
                <a:gd name="T18" fmla="*/ 105 w 108"/>
                <a:gd name="T19" fmla="*/ 59 h 159"/>
                <a:gd name="T20" fmla="*/ 103 w 108"/>
                <a:gd name="T21" fmla="*/ 79 h 159"/>
                <a:gd name="T22" fmla="*/ 101 w 108"/>
                <a:gd name="T23" fmla="*/ 93 h 159"/>
                <a:gd name="T24" fmla="*/ 101 w 108"/>
                <a:gd name="T25" fmla="*/ 102 h 159"/>
                <a:gd name="T26" fmla="*/ 100 w 108"/>
                <a:gd name="T27" fmla="*/ 105 h 159"/>
                <a:gd name="T28" fmla="*/ 100 w 108"/>
                <a:gd name="T29" fmla="*/ 109 h 159"/>
                <a:gd name="T30" fmla="*/ 98 w 108"/>
                <a:gd name="T31" fmla="*/ 112 h 159"/>
                <a:gd name="T32" fmla="*/ 94 w 108"/>
                <a:gd name="T33" fmla="*/ 117 h 159"/>
                <a:gd name="T34" fmla="*/ 91 w 108"/>
                <a:gd name="T35" fmla="*/ 121 h 159"/>
                <a:gd name="T36" fmla="*/ 86 w 108"/>
                <a:gd name="T37" fmla="*/ 124 h 159"/>
                <a:gd name="T38" fmla="*/ 14 w 108"/>
                <a:gd name="T39" fmla="*/ 159 h 159"/>
                <a:gd name="T40" fmla="*/ 14 w 108"/>
                <a:gd name="T41" fmla="*/ 159 h 159"/>
                <a:gd name="T42" fmla="*/ 0 w 108"/>
                <a:gd name="T43" fmla="*/ 124 h 159"/>
                <a:gd name="T44" fmla="*/ 0 w 108"/>
                <a:gd name="T45" fmla="*/ 124 h 159"/>
                <a:gd name="T46" fmla="*/ 63 w 108"/>
                <a:gd name="T47" fmla="*/ 91 h 159"/>
                <a:gd name="T48" fmla="*/ 79 w 108"/>
                <a:gd name="T49" fmla="*/ 14 h 159"/>
                <a:gd name="T50" fmla="*/ 80 w 108"/>
                <a:gd name="T51" fmla="*/ 10 h 159"/>
                <a:gd name="T52" fmla="*/ 82 w 108"/>
                <a:gd name="T53" fmla="*/ 9 h 159"/>
                <a:gd name="T54" fmla="*/ 86 w 108"/>
                <a:gd name="T55" fmla="*/ 5 h 159"/>
                <a:gd name="T56" fmla="*/ 91 w 108"/>
                <a:gd name="T57" fmla="*/ 3 h 159"/>
                <a:gd name="T58" fmla="*/ 98 w 108"/>
                <a:gd name="T59" fmla="*/ 2 h 159"/>
                <a:gd name="T60" fmla="*/ 105 w 108"/>
                <a:gd name="T6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59">
                  <a:moveTo>
                    <a:pt x="105" y="0"/>
                  </a:moveTo>
                  <a:lnTo>
                    <a:pt x="107" y="2"/>
                  </a:lnTo>
                  <a:lnTo>
                    <a:pt x="108" y="7"/>
                  </a:lnTo>
                  <a:lnTo>
                    <a:pt x="108" y="10"/>
                  </a:lnTo>
                  <a:lnTo>
                    <a:pt x="108" y="16"/>
                  </a:lnTo>
                  <a:lnTo>
                    <a:pt x="107" y="21"/>
                  </a:lnTo>
                  <a:lnTo>
                    <a:pt x="107" y="23"/>
                  </a:lnTo>
                  <a:lnTo>
                    <a:pt x="107" y="30"/>
                  </a:lnTo>
                  <a:lnTo>
                    <a:pt x="105" y="44"/>
                  </a:lnTo>
                  <a:lnTo>
                    <a:pt x="105" y="59"/>
                  </a:lnTo>
                  <a:lnTo>
                    <a:pt x="103" y="79"/>
                  </a:lnTo>
                  <a:lnTo>
                    <a:pt x="101" y="93"/>
                  </a:lnTo>
                  <a:lnTo>
                    <a:pt x="101" y="102"/>
                  </a:lnTo>
                  <a:lnTo>
                    <a:pt x="100" y="105"/>
                  </a:lnTo>
                  <a:lnTo>
                    <a:pt x="100" y="109"/>
                  </a:lnTo>
                  <a:lnTo>
                    <a:pt x="98" y="112"/>
                  </a:lnTo>
                  <a:lnTo>
                    <a:pt x="94" y="117"/>
                  </a:lnTo>
                  <a:lnTo>
                    <a:pt x="91" y="121"/>
                  </a:lnTo>
                  <a:lnTo>
                    <a:pt x="86" y="124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63" y="91"/>
                  </a:lnTo>
                  <a:lnTo>
                    <a:pt x="79" y="14"/>
                  </a:lnTo>
                  <a:lnTo>
                    <a:pt x="80" y="10"/>
                  </a:lnTo>
                  <a:lnTo>
                    <a:pt x="82" y="9"/>
                  </a:lnTo>
                  <a:lnTo>
                    <a:pt x="86" y="5"/>
                  </a:lnTo>
                  <a:lnTo>
                    <a:pt x="91" y="3"/>
                  </a:lnTo>
                  <a:lnTo>
                    <a:pt x="98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3549913" y="3911244"/>
              <a:ext cx="1074641" cy="1608703"/>
            </a:xfrm>
            <a:custGeom>
              <a:avLst/>
              <a:gdLst>
                <a:gd name="T0" fmla="*/ 56 w 142"/>
                <a:gd name="T1" fmla="*/ 0 h 228"/>
                <a:gd name="T2" fmla="*/ 61 w 142"/>
                <a:gd name="T3" fmla="*/ 4 h 228"/>
                <a:gd name="T4" fmla="*/ 67 w 142"/>
                <a:gd name="T5" fmla="*/ 6 h 228"/>
                <a:gd name="T6" fmla="*/ 72 w 142"/>
                <a:gd name="T7" fmla="*/ 7 h 228"/>
                <a:gd name="T8" fmla="*/ 79 w 142"/>
                <a:gd name="T9" fmla="*/ 6 h 228"/>
                <a:gd name="T10" fmla="*/ 84 w 142"/>
                <a:gd name="T11" fmla="*/ 4 h 228"/>
                <a:gd name="T12" fmla="*/ 89 w 142"/>
                <a:gd name="T13" fmla="*/ 0 h 228"/>
                <a:gd name="T14" fmla="*/ 103 w 142"/>
                <a:gd name="T15" fmla="*/ 9 h 228"/>
                <a:gd name="T16" fmla="*/ 124 w 142"/>
                <a:gd name="T17" fmla="*/ 20 h 228"/>
                <a:gd name="T18" fmla="*/ 142 w 142"/>
                <a:gd name="T19" fmla="*/ 30 h 228"/>
                <a:gd name="T20" fmla="*/ 135 w 142"/>
                <a:gd name="T21" fmla="*/ 48 h 228"/>
                <a:gd name="T22" fmla="*/ 133 w 142"/>
                <a:gd name="T23" fmla="*/ 63 h 228"/>
                <a:gd name="T24" fmla="*/ 135 w 142"/>
                <a:gd name="T25" fmla="*/ 79 h 228"/>
                <a:gd name="T26" fmla="*/ 135 w 142"/>
                <a:gd name="T27" fmla="*/ 100 h 228"/>
                <a:gd name="T28" fmla="*/ 133 w 142"/>
                <a:gd name="T29" fmla="*/ 158 h 228"/>
                <a:gd name="T30" fmla="*/ 128 w 142"/>
                <a:gd name="T31" fmla="*/ 163 h 228"/>
                <a:gd name="T32" fmla="*/ 89 w 142"/>
                <a:gd name="T33" fmla="*/ 195 h 228"/>
                <a:gd name="T34" fmla="*/ 47 w 142"/>
                <a:gd name="T35" fmla="*/ 218 h 228"/>
                <a:gd name="T36" fmla="*/ 16 w 142"/>
                <a:gd name="T37" fmla="*/ 228 h 228"/>
                <a:gd name="T38" fmla="*/ 9 w 142"/>
                <a:gd name="T39" fmla="*/ 98 h 228"/>
                <a:gd name="T40" fmla="*/ 9 w 142"/>
                <a:gd name="T41" fmla="*/ 74 h 228"/>
                <a:gd name="T42" fmla="*/ 7 w 142"/>
                <a:gd name="T43" fmla="*/ 53 h 228"/>
                <a:gd name="T44" fmla="*/ 0 w 142"/>
                <a:gd name="T45" fmla="*/ 34 h 228"/>
                <a:gd name="T46" fmla="*/ 18 w 142"/>
                <a:gd name="T47" fmla="*/ 20 h 228"/>
                <a:gd name="T48" fmla="*/ 39 w 142"/>
                <a:gd name="T49" fmla="*/ 9 h 228"/>
                <a:gd name="T50" fmla="*/ 56 w 142"/>
                <a:gd name="T5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28">
                  <a:moveTo>
                    <a:pt x="56" y="0"/>
                  </a:moveTo>
                  <a:lnTo>
                    <a:pt x="61" y="4"/>
                  </a:lnTo>
                  <a:lnTo>
                    <a:pt x="67" y="6"/>
                  </a:lnTo>
                  <a:lnTo>
                    <a:pt x="72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9" y="0"/>
                  </a:lnTo>
                  <a:lnTo>
                    <a:pt x="103" y="9"/>
                  </a:lnTo>
                  <a:lnTo>
                    <a:pt x="124" y="20"/>
                  </a:lnTo>
                  <a:lnTo>
                    <a:pt x="142" y="30"/>
                  </a:lnTo>
                  <a:lnTo>
                    <a:pt x="135" y="48"/>
                  </a:lnTo>
                  <a:lnTo>
                    <a:pt x="133" y="63"/>
                  </a:lnTo>
                  <a:lnTo>
                    <a:pt x="135" y="79"/>
                  </a:lnTo>
                  <a:lnTo>
                    <a:pt x="135" y="100"/>
                  </a:lnTo>
                  <a:lnTo>
                    <a:pt x="133" y="158"/>
                  </a:lnTo>
                  <a:lnTo>
                    <a:pt x="128" y="163"/>
                  </a:lnTo>
                  <a:lnTo>
                    <a:pt x="89" y="195"/>
                  </a:lnTo>
                  <a:lnTo>
                    <a:pt x="47" y="218"/>
                  </a:lnTo>
                  <a:lnTo>
                    <a:pt x="16" y="228"/>
                  </a:lnTo>
                  <a:lnTo>
                    <a:pt x="9" y="98"/>
                  </a:lnTo>
                  <a:lnTo>
                    <a:pt x="9" y="74"/>
                  </a:lnTo>
                  <a:lnTo>
                    <a:pt x="7" y="53"/>
                  </a:lnTo>
                  <a:lnTo>
                    <a:pt x="0" y="34"/>
                  </a:lnTo>
                  <a:lnTo>
                    <a:pt x="18" y="20"/>
                  </a:lnTo>
                  <a:lnTo>
                    <a:pt x="39" y="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3845058" y="3911244"/>
              <a:ext cx="499481" cy="839632"/>
            </a:xfrm>
            <a:custGeom>
              <a:avLst/>
              <a:gdLst>
                <a:gd name="T0" fmla="*/ 14 w 66"/>
                <a:gd name="T1" fmla="*/ 0 h 119"/>
                <a:gd name="T2" fmla="*/ 52 w 66"/>
                <a:gd name="T3" fmla="*/ 0 h 119"/>
                <a:gd name="T4" fmla="*/ 66 w 66"/>
                <a:gd name="T5" fmla="*/ 11 h 119"/>
                <a:gd name="T6" fmla="*/ 63 w 66"/>
                <a:gd name="T7" fmla="*/ 44 h 119"/>
                <a:gd name="T8" fmla="*/ 33 w 66"/>
                <a:gd name="T9" fmla="*/ 119 h 119"/>
                <a:gd name="T10" fmla="*/ 3 w 66"/>
                <a:gd name="T11" fmla="*/ 44 h 119"/>
                <a:gd name="T12" fmla="*/ 0 w 66"/>
                <a:gd name="T13" fmla="*/ 11 h 119"/>
                <a:gd name="T14" fmla="*/ 14 w 66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9">
                  <a:moveTo>
                    <a:pt x="14" y="0"/>
                  </a:moveTo>
                  <a:lnTo>
                    <a:pt x="52" y="0"/>
                  </a:lnTo>
                  <a:lnTo>
                    <a:pt x="66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3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3951009" y="3826575"/>
              <a:ext cx="287580" cy="225783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4041824" y="4038247"/>
              <a:ext cx="105951" cy="148172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2 w 14"/>
                <a:gd name="T5" fmla="*/ 21 h 21"/>
                <a:gd name="T6" fmla="*/ 3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2" y="21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3882900" y="3911244"/>
              <a:ext cx="211901" cy="324563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7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7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4094801" y="3911244"/>
              <a:ext cx="211901" cy="324563"/>
            </a:xfrm>
            <a:custGeom>
              <a:avLst/>
              <a:gdLst>
                <a:gd name="T0" fmla="*/ 19 w 28"/>
                <a:gd name="T1" fmla="*/ 0 h 46"/>
                <a:gd name="T2" fmla="*/ 28 w 28"/>
                <a:gd name="T3" fmla="*/ 7 h 46"/>
                <a:gd name="T4" fmla="*/ 10 w 28"/>
                <a:gd name="T5" fmla="*/ 46 h 46"/>
                <a:gd name="T6" fmla="*/ 0 w 28"/>
                <a:gd name="T7" fmla="*/ 18 h 46"/>
                <a:gd name="T8" fmla="*/ 1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19" y="0"/>
                  </a:moveTo>
                  <a:lnTo>
                    <a:pt x="28" y="7"/>
                  </a:lnTo>
                  <a:lnTo>
                    <a:pt x="10" y="46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4026688" y="4256972"/>
              <a:ext cx="143792" cy="493900"/>
            </a:xfrm>
            <a:custGeom>
              <a:avLst/>
              <a:gdLst>
                <a:gd name="T0" fmla="*/ 5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9 w 19"/>
                <a:gd name="T7" fmla="*/ 70 h 70"/>
                <a:gd name="T8" fmla="*/ 0 w 19"/>
                <a:gd name="T9" fmla="*/ 48 h 70"/>
                <a:gd name="T10" fmla="*/ 5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5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9" y="70"/>
                  </a:lnTo>
                  <a:lnTo>
                    <a:pt x="0" y="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3882900" y="3911244"/>
              <a:ext cx="211901" cy="275175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7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4094801" y="3911244"/>
              <a:ext cx="211901" cy="275175"/>
            </a:xfrm>
            <a:custGeom>
              <a:avLst/>
              <a:gdLst>
                <a:gd name="T0" fmla="*/ 19 w 28"/>
                <a:gd name="T1" fmla="*/ 0 h 39"/>
                <a:gd name="T2" fmla="*/ 28 w 28"/>
                <a:gd name="T3" fmla="*/ 7 h 39"/>
                <a:gd name="T4" fmla="*/ 10 w 28"/>
                <a:gd name="T5" fmla="*/ 39 h 39"/>
                <a:gd name="T6" fmla="*/ 0 w 28"/>
                <a:gd name="T7" fmla="*/ 18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lnTo>
                    <a:pt x="28" y="7"/>
                  </a:lnTo>
                  <a:lnTo>
                    <a:pt x="10" y="39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4056959" y="4172303"/>
              <a:ext cx="90815" cy="84669"/>
            </a:xfrm>
            <a:custGeom>
              <a:avLst/>
              <a:gdLst>
                <a:gd name="T0" fmla="*/ 1 w 12"/>
                <a:gd name="T1" fmla="*/ 0 h 12"/>
                <a:gd name="T2" fmla="*/ 10 w 12"/>
                <a:gd name="T3" fmla="*/ 0 h 12"/>
                <a:gd name="T4" fmla="*/ 12 w 12"/>
                <a:gd name="T5" fmla="*/ 5 h 12"/>
                <a:gd name="T6" fmla="*/ 12 w 12"/>
                <a:gd name="T7" fmla="*/ 9 h 12"/>
                <a:gd name="T8" fmla="*/ 10 w 12"/>
                <a:gd name="T9" fmla="*/ 12 h 12"/>
                <a:gd name="T10" fmla="*/ 1 w 12"/>
                <a:gd name="T11" fmla="*/ 12 h 12"/>
                <a:gd name="T12" fmla="*/ 0 w 12"/>
                <a:gd name="T13" fmla="*/ 9 h 12"/>
                <a:gd name="T14" fmla="*/ 0 w 12"/>
                <a:gd name="T15" fmla="*/ 5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0" y="0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auto">
            <a:xfrm>
              <a:off x="1839569" y="3184503"/>
              <a:ext cx="613002" cy="754964"/>
            </a:xfrm>
            <a:custGeom>
              <a:avLst/>
              <a:gdLst>
                <a:gd name="T0" fmla="*/ 44 w 81"/>
                <a:gd name="T1" fmla="*/ 0 h 107"/>
                <a:gd name="T2" fmla="*/ 58 w 81"/>
                <a:gd name="T3" fmla="*/ 3 h 107"/>
                <a:gd name="T4" fmla="*/ 68 w 81"/>
                <a:gd name="T5" fmla="*/ 14 h 107"/>
                <a:gd name="T6" fmla="*/ 75 w 81"/>
                <a:gd name="T7" fmla="*/ 28 h 107"/>
                <a:gd name="T8" fmla="*/ 81 w 81"/>
                <a:gd name="T9" fmla="*/ 44 h 107"/>
                <a:gd name="T10" fmla="*/ 81 w 81"/>
                <a:gd name="T11" fmla="*/ 60 h 107"/>
                <a:gd name="T12" fmla="*/ 79 w 81"/>
                <a:gd name="T13" fmla="*/ 75 h 107"/>
                <a:gd name="T14" fmla="*/ 75 w 81"/>
                <a:gd name="T15" fmla="*/ 89 h 107"/>
                <a:gd name="T16" fmla="*/ 67 w 81"/>
                <a:gd name="T17" fmla="*/ 100 h 107"/>
                <a:gd name="T18" fmla="*/ 56 w 81"/>
                <a:gd name="T19" fmla="*/ 107 h 107"/>
                <a:gd name="T20" fmla="*/ 44 w 81"/>
                <a:gd name="T21" fmla="*/ 107 h 107"/>
                <a:gd name="T22" fmla="*/ 30 w 81"/>
                <a:gd name="T23" fmla="*/ 100 h 107"/>
                <a:gd name="T24" fmla="*/ 18 w 81"/>
                <a:gd name="T25" fmla="*/ 88 h 107"/>
                <a:gd name="T26" fmla="*/ 9 w 81"/>
                <a:gd name="T27" fmla="*/ 74 h 107"/>
                <a:gd name="T28" fmla="*/ 2 w 81"/>
                <a:gd name="T29" fmla="*/ 56 h 107"/>
                <a:gd name="T30" fmla="*/ 0 w 81"/>
                <a:gd name="T31" fmla="*/ 39 h 107"/>
                <a:gd name="T32" fmla="*/ 2 w 81"/>
                <a:gd name="T33" fmla="*/ 23 h 107"/>
                <a:gd name="T34" fmla="*/ 11 w 81"/>
                <a:gd name="T35" fmla="*/ 10 h 107"/>
                <a:gd name="T36" fmla="*/ 26 w 81"/>
                <a:gd name="T37" fmla="*/ 2 h 107"/>
                <a:gd name="T38" fmla="*/ 44 w 81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07">
                  <a:moveTo>
                    <a:pt x="44" y="0"/>
                  </a:moveTo>
                  <a:lnTo>
                    <a:pt x="58" y="3"/>
                  </a:lnTo>
                  <a:lnTo>
                    <a:pt x="68" y="14"/>
                  </a:lnTo>
                  <a:lnTo>
                    <a:pt x="75" y="28"/>
                  </a:lnTo>
                  <a:lnTo>
                    <a:pt x="81" y="44"/>
                  </a:lnTo>
                  <a:lnTo>
                    <a:pt x="81" y="60"/>
                  </a:lnTo>
                  <a:lnTo>
                    <a:pt x="79" y="75"/>
                  </a:lnTo>
                  <a:lnTo>
                    <a:pt x="75" y="89"/>
                  </a:lnTo>
                  <a:lnTo>
                    <a:pt x="67" y="100"/>
                  </a:lnTo>
                  <a:lnTo>
                    <a:pt x="56" y="107"/>
                  </a:lnTo>
                  <a:lnTo>
                    <a:pt x="44" y="107"/>
                  </a:lnTo>
                  <a:lnTo>
                    <a:pt x="30" y="100"/>
                  </a:lnTo>
                  <a:lnTo>
                    <a:pt x="18" y="88"/>
                  </a:lnTo>
                  <a:lnTo>
                    <a:pt x="9" y="74"/>
                  </a:lnTo>
                  <a:lnTo>
                    <a:pt x="2" y="56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11" y="10"/>
                  </a:lnTo>
                  <a:lnTo>
                    <a:pt x="26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1824433" y="3184503"/>
              <a:ext cx="582730" cy="642072"/>
            </a:xfrm>
            <a:custGeom>
              <a:avLst/>
              <a:gdLst>
                <a:gd name="T0" fmla="*/ 34 w 77"/>
                <a:gd name="T1" fmla="*/ 0 h 91"/>
                <a:gd name="T2" fmla="*/ 49 w 77"/>
                <a:gd name="T3" fmla="*/ 0 h 91"/>
                <a:gd name="T4" fmla="*/ 63 w 77"/>
                <a:gd name="T5" fmla="*/ 5 h 91"/>
                <a:gd name="T6" fmla="*/ 74 w 77"/>
                <a:gd name="T7" fmla="*/ 16 h 91"/>
                <a:gd name="T8" fmla="*/ 77 w 77"/>
                <a:gd name="T9" fmla="*/ 30 h 91"/>
                <a:gd name="T10" fmla="*/ 63 w 77"/>
                <a:gd name="T11" fmla="*/ 26 h 91"/>
                <a:gd name="T12" fmla="*/ 49 w 77"/>
                <a:gd name="T13" fmla="*/ 26 h 91"/>
                <a:gd name="T14" fmla="*/ 39 w 77"/>
                <a:gd name="T15" fmla="*/ 31 h 91"/>
                <a:gd name="T16" fmla="*/ 32 w 77"/>
                <a:gd name="T17" fmla="*/ 40 h 91"/>
                <a:gd name="T18" fmla="*/ 30 w 77"/>
                <a:gd name="T19" fmla="*/ 56 h 91"/>
                <a:gd name="T20" fmla="*/ 30 w 77"/>
                <a:gd name="T21" fmla="*/ 63 h 91"/>
                <a:gd name="T22" fmla="*/ 28 w 77"/>
                <a:gd name="T23" fmla="*/ 65 h 91"/>
                <a:gd name="T24" fmla="*/ 28 w 77"/>
                <a:gd name="T25" fmla="*/ 67 h 91"/>
                <a:gd name="T26" fmla="*/ 27 w 77"/>
                <a:gd name="T27" fmla="*/ 67 h 91"/>
                <a:gd name="T28" fmla="*/ 25 w 77"/>
                <a:gd name="T29" fmla="*/ 67 h 91"/>
                <a:gd name="T30" fmla="*/ 23 w 77"/>
                <a:gd name="T31" fmla="*/ 65 h 91"/>
                <a:gd name="T32" fmla="*/ 21 w 77"/>
                <a:gd name="T33" fmla="*/ 63 h 91"/>
                <a:gd name="T34" fmla="*/ 21 w 77"/>
                <a:gd name="T35" fmla="*/ 63 h 91"/>
                <a:gd name="T36" fmla="*/ 20 w 77"/>
                <a:gd name="T37" fmla="*/ 75 h 91"/>
                <a:gd name="T38" fmla="*/ 20 w 77"/>
                <a:gd name="T39" fmla="*/ 84 h 91"/>
                <a:gd name="T40" fmla="*/ 25 w 77"/>
                <a:gd name="T41" fmla="*/ 91 h 91"/>
                <a:gd name="T42" fmla="*/ 11 w 77"/>
                <a:gd name="T43" fmla="*/ 79 h 91"/>
                <a:gd name="T44" fmla="*/ 4 w 77"/>
                <a:gd name="T45" fmla="*/ 63 h 91"/>
                <a:gd name="T46" fmla="*/ 0 w 77"/>
                <a:gd name="T47" fmla="*/ 46 h 91"/>
                <a:gd name="T48" fmla="*/ 2 w 77"/>
                <a:gd name="T49" fmla="*/ 28 h 91"/>
                <a:gd name="T50" fmla="*/ 9 w 77"/>
                <a:gd name="T51" fmla="*/ 14 h 91"/>
                <a:gd name="T52" fmla="*/ 20 w 77"/>
                <a:gd name="T53" fmla="*/ 3 h 91"/>
                <a:gd name="T54" fmla="*/ 34 w 77"/>
                <a:gd name="T5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91">
                  <a:moveTo>
                    <a:pt x="34" y="0"/>
                  </a:moveTo>
                  <a:lnTo>
                    <a:pt x="49" y="0"/>
                  </a:lnTo>
                  <a:lnTo>
                    <a:pt x="63" y="5"/>
                  </a:lnTo>
                  <a:lnTo>
                    <a:pt x="74" y="16"/>
                  </a:lnTo>
                  <a:lnTo>
                    <a:pt x="77" y="30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39" y="31"/>
                  </a:lnTo>
                  <a:lnTo>
                    <a:pt x="32" y="40"/>
                  </a:lnTo>
                  <a:lnTo>
                    <a:pt x="30" y="56"/>
                  </a:lnTo>
                  <a:lnTo>
                    <a:pt x="30" y="63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0" y="75"/>
                  </a:lnTo>
                  <a:lnTo>
                    <a:pt x="20" y="84"/>
                  </a:lnTo>
                  <a:lnTo>
                    <a:pt x="25" y="91"/>
                  </a:lnTo>
                  <a:lnTo>
                    <a:pt x="11" y="79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9" y="14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1892542" y="3494955"/>
              <a:ext cx="105951" cy="183449"/>
            </a:xfrm>
            <a:custGeom>
              <a:avLst/>
              <a:gdLst>
                <a:gd name="T0" fmla="*/ 5 w 14"/>
                <a:gd name="T1" fmla="*/ 0 h 26"/>
                <a:gd name="T2" fmla="*/ 9 w 14"/>
                <a:gd name="T3" fmla="*/ 0 h 26"/>
                <a:gd name="T4" fmla="*/ 12 w 14"/>
                <a:gd name="T5" fmla="*/ 3 h 26"/>
                <a:gd name="T6" fmla="*/ 14 w 14"/>
                <a:gd name="T7" fmla="*/ 7 h 26"/>
                <a:gd name="T8" fmla="*/ 14 w 14"/>
                <a:gd name="T9" fmla="*/ 12 h 26"/>
                <a:gd name="T10" fmla="*/ 14 w 14"/>
                <a:gd name="T11" fmla="*/ 17 h 26"/>
                <a:gd name="T12" fmla="*/ 14 w 14"/>
                <a:gd name="T13" fmla="*/ 23 h 26"/>
                <a:gd name="T14" fmla="*/ 12 w 14"/>
                <a:gd name="T15" fmla="*/ 26 h 26"/>
                <a:gd name="T16" fmla="*/ 9 w 14"/>
                <a:gd name="T17" fmla="*/ 26 h 26"/>
                <a:gd name="T18" fmla="*/ 5 w 14"/>
                <a:gd name="T19" fmla="*/ 26 h 26"/>
                <a:gd name="T20" fmla="*/ 4 w 14"/>
                <a:gd name="T21" fmla="*/ 24 h 26"/>
                <a:gd name="T22" fmla="*/ 2 w 14"/>
                <a:gd name="T23" fmla="*/ 19 h 26"/>
                <a:gd name="T24" fmla="*/ 0 w 14"/>
                <a:gd name="T25" fmla="*/ 14 h 26"/>
                <a:gd name="T26" fmla="*/ 0 w 14"/>
                <a:gd name="T27" fmla="*/ 9 h 26"/>
                <a:gd name="T28" fmla="*/ 2 w 14"/>
                <a:gd name="T29" fmla="*/ 5 h 26"/>
                <a:gd name="T30" fmla="*/ 4 w 14"/>
                <a:gd name="T31" fmla="*/ 2 h 26"/>
                <a:gd name="T32" fmla="*/ 5 w 14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6">
                  <a:moveTo>
                    <a:pt x="5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3792086" y="3184503"/>
              <a:ext cx="620567" cy="754964"/>
            </a:xfrm>
            <a:custGeom>
              <a:avLst/>
              <a:gdLst>
                <a:gd name="T0" fmla="*/ 36 w 82"/>
                <a:gd name="T1" fmla="*/ 0 h 107"/>
                <a:gd name="T2" fmla="*/ 54 w 82"/>
                <a:gd name="T3" fmla="*/ 2 h 107"/>
                <a:gd name="T4" fmla="*/ 70 w 82"/>
                <a:gd name="T5" fmla="*/ 10 h 107"/>
                <a:gd name="T6" fmla="*/ 78 w 82"/>
                <a:gd name="T7" fmla="*/ 23 h 107"/>
                <a:gd name="T8" fmla="*/ 82 w 82"/>
                <a:gd name="T9" fmla="*/ 39 h 107"/>
                <a:gd name="T10" fmla="*/ 80 w 82"/>
                <a:gd name="T11" fmla="*/ 56 h 107"/>
                <a:gd name="T12" fmla="*/ 73 w 82"/>
                <a:gd name="T13" fmla="*/ 74 h 107"/>
                <a:gd name="T14" fmla="*/ 63 w 82"/>
                <a:gd name="T15" fmla="*/ 88 h 107"/>
                <a:gd name="T16" fmla="*/ 52 w 82"/>
                <a:gd name="T17" fmla="*/ 100 h 107"/>
                <a:gd name="T18" fmla="*/ 38 w 82"/>
                <a:gd name="T19" fmla="*/ 107 h 107"/>
                <a:gd name="T20" fmla="*/ 24 w 82"/>
                <a:gd name="T21" fmla="*/ 107 h 107"/>
                <a:gd name="T22" fmla="*/ 15 w 82"/>
                <a:gd name="T23" fmla="*/ 100 h 107"/>
                <a:gd name="T24" fmla="*/ 7 w 82"/>
                <a:gd name="T25" fmla="*/ 89 h 107"/>
                <a:gd name="T26" fmla="*/ 1 w 82"/>
                <a:gd name="T27" fmla="*/ 75 h 107"/>
                <a:gd name="T28" fmla="*/ 0 w 82"/>
                <a:gd name="T29" fmla="*/ 60 h 107"/>
                <a:gd name="T30" fmla="*/ 1 w 82"/>
                <a:gd name="T31" fmla="*/ 44 h 107"/>
                <a:gd name="T32" fmla="*/ 5 w 82"/>
                <a:gd name="T33" fmla="*/ 28 h 107"/>
                <a:gd name="T34" fmla="*/ 14 w 82"/>
                <a:gd name="T35" fmla="*/ 14 h 107"/>
                <a:gd name="T36" fmla="*/ 24 w 82"/>
                <a:gd name="T37" fmla="*/ 3 h 107"/>
                <a:gd name="T38" fmla="*/ 36 w 82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7">
                  <a:moveTo>
                    <a:pt x="36" y="0"/>
                  </a:moveTo>
                  <a:lnTo>
                    <a:pt x="54" y="2"/>
                  </a:lnTo>
                  <a:lnTo>
                    <a:pt x="70" y="10"/>
                  </a:lnTo>
                  <a:lnTo>
                    <a:pt x="78" y="23"/>
                  </a:lnTo>
                  <a:lnTo>
                    <a:pt x="82" y="39"/>
                  </a:lnTo>
                  <a:lnTo>
                    <a:pt x="80" y="56"/>
                  </a:lnTo>
                  <a:lnTo>
                    <a:pt x="73" y="74"/>
                  </a:lnTo>
                  <a:lnTo>
                    <a:pt x="63" y="88"/>
                  </a:lnTo>
                  <a:lnTo>
                    <a:pt x="52" y="100"/>
                  </a:lnTo>
                  <a:lnTo>
                    <a:pt x="38" y="107"/>
                  </a:lnTo>
                  <a:lnTo>
                    <a:pt x="24" y="107"/>
                  </a:lnTo>
                  <a:lnTo>
                    <a:pt x="15" y="100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60"/>
                  </a:lnTo>
                  <a:lnTo>
                    <a:pt x="1" y="44"/>
                  </a:lnTo>
                  <a:lnTo>
                    <a:pt x="5" y="28"/>
                  </a:lnTo>
                  <a:lnTo>
                    <a:pt x="14" y="14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3829923" y="3184503"/>
              <a:ext cx="597866" cy="642072"/>
            </a:xfrm>
            <a:custGeom>
              <a:avLst/>
              <a:gdLst>
                <a:gd name="T0" fmla="*/ 37 w 79"/>
                <a:gd name="T1" fmla="*/ 0 h 91"/>
                <a:gd name="T2" fmla="*/ 54 w 79"/>
                <a:gd name="T3" fmla="*/ 3 h 91"/>
                <a:gd name="T4" fmla="*/ 66 w 79"/>
                <a:gd name="T5" fmla="*/ 12 h 91"/>
                <a:gd name="T6" fmla="*/ 75 w 79"/>
                <a:gd name="T7" fmla="*/ 26 h 91"/>
                <a:gd name="T8" fmla="*/ 79 w 79"/>
                <a:gd name="T9" fmla="*/ 44 h 91"/>
                <a:gd name="T10" fmla="*/ 75 w 79"/>
                <a:gd name="T11" fmla="*/ 61 h 91"/>
                <a:gd name="T12" fmla="*/ 68 w 79"/>
                <a:gd name="T13" fmla="*/ 79 h 91"/>
                <a:gd name="T14" fmla="*/ 54 w 79"/>
                <a:gd name="T15" fmla="*/ 91 h 91"/>
                <a:gd name="T16" fmla="*/ 59 w 79"/>
                <a:gd name="T17" fmla="*/ 84 h 91"/>
                <a:gd name="T18" fmla="*/ 59 w 79"/>
                <a:gd name="T19" fmla="*/ 75 h 91"/>
                <a:gd name="T20" fmla="*/ 58 w 79"/>
                <a:gd name="T21" fmla="*/ 63 h 91"/>
                <a:gd name="T22" fmla="*/ 56 w 79"/>
                <a:gd name="T23" fmla="*/ 63 h 91"/>
                <a:gd name="T24" fmla="*/ 56 w 79"/>
                <a:gd name="T25" fmla="*/ 65 h 91"/>
                <a:gd name="T26" fmla="*/ 54 w 79"/>
                <a:gd name="T27" fmla="*/ 67 h 91"/>
                <a:gd name="T28" fmla="*/ 52 w 79"/>
                <a:gd name="T29" fmla="*/ 67 h 91"/>
                <a:gd name="T30" fmla="*/ 52 w 79"/>
                <a:gd name="T31" fmla="*/ 67 h 91"/>
                <a:gd name="T32" fmla="*/ 51 w 79"/>
                <a:gd name="T33" fmla="*/ 65 h 91"/>
                <a:gd name="T34" fmla="*/ 49 w 79"/>
                <a:gd name="T35" fmla="*/ 61 h 91"/>
                <a:gd name="T36" fmla="*/ 49 w 79"/>
                <a:gd name="T37" fmla="*/ 56 h 91"/>
                <a:gd name="T38" fmla="*/ 45 w 79"/>
                <a:gd name="T39" fmla="*/ 42 h 91"/>
                <a:gd name="T40" fmla="*/ 40 w 79"/>
                <a:gd name="T41" fmla="*/ 33 h 91"/>
                <a:gd name="T42" fmla="*/ 31 w 79"/>
                <a:gd name="T43" fmla="*/ 31 h 91"/>
                <a:gd name="T44" fmla="*/ 23 w 79"/>
                <a:gd name="T45" fmla="*/ 30 h 91"/>
                <a:gd name="T46" fmla="*/ 12 w 79"/>
                <a:gd name="T47" fmla="*/ 30 h 91"/>
                <a:gd name="T48" fmla="*/ 10 w 79"/>
                <a:gd name="T49" fmla="*/ 30 h 91"/>
                <a:gd name="T50" fmla="*/ 7 w 79"/>
                <a:gd name="T51" fmla="*/ 28 h 91"/>
                <a:gd name="T52" fmla="*/ 5 w 79"/>
                <a:gd name="T53" fmla="*/ 28 h 91"/>
                <a:gd name="T54" fmla="*/ 3 w 79"/>
                <a:gd name="T55" fmla="*/ 28 h 91"/>
                <a:gd name="T56" fmla="*/ 2 w 79"/>
                <a:gd name="T57" fmla="*/ 28 h 91"/>
                <a:gd name="T58" fmla="*/ 0 w 79"/>
                <a:gd name="T59" fmla="*/ 31 h 91"/>
                <a:gd name="T60" fmla="*/ 7 w 79"/>
                <a:gd name="T61" fmla="*/ 14 h 91"/>
                <a:gd name="T62" fmla="*/ 19 w 79"/>
                <a:gd name="T63" fmla="*/ 3 h 91"/>
                <a:gd name="T64" fmla="*/ 37 w 79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1">
                  <a:moveTo>
                    <a:pt x="37" y="0"/>
                  </a:moveTo>
                  <a:lnTo>
                    <a:pt x="54" y="3"/>
                  </a:lnTo>
                  <a:lnTo>
                    <a:pt x="66" y="12"/>
                  </a:lnTo>
                  <a:lnTo>
                    <a:pt x="75" y="26"/>
                  </a:lnTo>
                  <a:lnTo>
                    <a:pt x="79" y="44"/>
                  </a:lnTo>
                  <a:lnTo>
                    <a:pt x="75" y="61"/>
                  </a:lnTo>
                  <a:lnTo>
                    <a:pt x="68" y="79"/>
                  </a:lnTo>
                  <a:lnTo>
                    <a:pt x="54" y="9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1" y="65"/>
                  </a:lnTo>
                  <a:lnTo>
                    <a:pt x="49" y="61"/>
                  </a:lnTo>
                  <a:lnTo>
                    <a:pt x="49" y="56"/>
                  </a:lnTo>
                  <a:lnTo>
                    <a:pt x="45" y="42"/>
                  </a:lnTo>
                  <a:lnTo>
                    <a:pt x="40" y="33"/>
                  </a:lnTo>
                  <a:lnTo>
                    <a:pt x="31" y="31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7" y="14"/>
                  </a:lnTo>
                  <a:lnTo>
                    <a:pt x="19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216"/>
            </a:solidFill>
            <a:ln w="0">
              <a:solidFill>
                <a:srgbClr val="FFC21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4238589" y="3494955"/>
              <a:ext cx="121086" cy="183449"/>
            </a:xfrm>
            <a:custGeom>
              <a:avLst/>
              <a:gdLst>
                <a:gd name="T0" fmla="*/ 9 w 16"/>
                <a:gd name="T1" fmla="*/ 0 h 26"/>
                <a:gd name="T2" fmla="*/ 12 w 16"/>
                <a:gd name="T3" fmla="*/ 2 h 26"/>
                <a:gd name="T4" fmla="*/ 14 w 16"/>
                <a:gd name="T5" fmla="*/ 5 h 26"/>
                <a:gd name="T6" fmla="*/ 16 w 16"/>
                <a:gd name="T7" fmla="*/ 9 h 26"/>
                <a:gd name="T8" fmla="*/ 16 w 16"/>
                <a:gd name="T9" fmla="*/ 14 h 26"/>
                <a:gd name="T10" fmla="*/ 14 w 16"/>
                <a:gd name="T11" fmla="*/ 19 h 26"/>
                <a:gd name="T12" fmla="*/ 12 w 16"/>
                <a:gd name="T13" fmla="*/ 24 h 26"/>
                <a:gd name="T14" fmla="*/ 9 w 16"/>
                <a:gd name="T15" fmla="*/ 26 h 26"/>
                <a:gd name="T16" fmla="*/ 7 w 16"/>
                <a:gd name="T17" fmla="*/ 26 h 26"/>
                <a:gd name="T18" fmla="*/ 4 w 16"/>
                <a:gd name="T19" fmla="*/ 26 h 26"/>
                <a:gd name="T20" fmla="*/ 2 w 16"/>
                <a:gd name="T21" fmla="*/ 23 h 26"/>
                <a:gd name="T22" fmla="*/ 0 w 16"/>
                <a:gd name="T23" fmla="*/ 17 h 26"/>
                <a:gd name="T24" fmla="*/ 0 w 16"/>
                <a:gd name="T25" fmla="*/ 12 h 26"/>
                <a:gd name="T26" fmla="*/ 2 w 16"/>
                <a:gd name="T27" fmla="*/ 7 h 26"/>
                <a:gd name="T28" fmla="*/ 4 w 16"/>
                <a:gd name="T29" fmla="*/ 3 h 26"/>
                <a:gd name="T30" fmla="*/ 7 w 16"/>
                <a:gd name="T31" fmla="*/ 0 h 26"/>
                <a:gd name="T32" fmla="*/ 9 w 16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6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4412653" y="4122915"/>
              <a:ext cx="370829" cy="931354"/>
            </a:xfrm>
            <a:custGeom>
              <a:avLst/>
              <a:gdLst>
                <a:gd name="T0" fmla="*/ 28 w 49"/>
                <a:gd name="T1" fmla="*/ 0 h 132"/>
                <a:gd name="T2" fmla="*/ 35 w 49"/>
                <a:gd name="T3" fmla="*/ 11 h 132"/>
                <a:gd name="T4" fmla="*/ 38 w 49"/>
                <a:gd name="T5" fmla="*/ 21 h 132"/>
                <a:gd name="T6" fmla="*/ 40 w 49"/>
                <a:gd name="T7" fmla="*/ 30 h 132"/>
                <a:gd name="T8" fmla="*/ 49 w 49"/>
                <a:gd name="T9" fmla="*/ 88 h 132"/>
                <a:gd name="T10" fmla="*/ 44 w 49"/>
                <a:gd name="T11" fmla="*/ 97 h 132"/>
                <a:gd name="T12" fmla="*/ 16 w 49"/>
                <a:gd name="T13" fmla="*/ 132 h 132"/>
                <a:gd name="T14" fmla="*/ 0 w 49"/>
                <a:gd name="T15" fmla="*/ 19 h 132"/>
                <a:gd name="T16" fmla="*/ 0 w 49"/>
                <a:gd name="T17" fmla="*/ 19 h 132"/>
                <a:gd name="T18" fmla="*/ 28 w 49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32">
                  <a:moveTo>
                    <a:pt x="28" y="0"/>
                  </a:moveTo>
                  <a:lnTo>
                    <a:pt x="35" y="11"/>
                  </a:lnTo>
                  <a:lnTo>
                    <a:pt x="38" y="21"/>
                  </a:lnTo>
                  <a:lnTo>
                    <a:pt x="40" y="30"/>
                  </a:lnTo>
                  <a:lnTo>
                    <a:pt x="49" y="88"/>
                  </a:lnTo>
                  <a:lnTo>
                    <a:pt x="44" y="97"/>
                  </a:lnTo>
                  <a:lnTo>
                    <a:pt x="16" y="1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4268860" y="4108804"/>
              <a:ext cx="355693" cy="1128914"/>
            </a:xfrm>
            <a:custGeom>
              <a:avLst/>
              <a:gdLst>
                <a:gd name="T0" fmla="*/ 29 w 47"/>
                <a:gd name="T1" fmla="*/ 0 h 160"/>
                <a:gd name="T2" fmla="*/ 47 w 47"/>
                <a:gd name="T3" fmla="*/ 2 h 160"/>
                <a:gd name="T4" fmla="*/ 43 w 47"/>
                <a:gd name="T5" fmla="*/ 9 h 160"/>
                <a:gd name="T6" fmla="*/ 40 w 47"/>
                <a:gd name="T7" fmla="*/ 18 h 160"/>
                <a:gd name="T8" fmla="*/ 38 w 47"/>
                <a:gd name="T9" fmla="*/ 34 h 160"/>
                <a:gd name="T10" fmla="*/ 38 w 47"/>
                <a:gd name="T11" fmla="*/ 49 h 160"/>
                <a:gd name="T12" fmla="*/ 36 w 47"/>
                <a:gd name="T13" fmla="*/ 72 h 160"/>
                <a:gd name="T14" fmla="*/ 36 w 47"/>
                <a:gd name="T15" fmla="*/ 100 h 160"/>
                <a:gd name="T16" fmla="*/ 36 w 47"/>
                <a:gd name="T17" fmla="*/ 128 h 160"/>
                <a:gd name="T18" fmla="*/ 36 w 47"/>
                <a:gd name="T19" fmla="*/ 130 h 160"/>
                <a:gd name="T20" fmla="*/ 33 w 47"/>
                <a:gd name="T21" fmla="*/ 135 h 160"/>
                <a:gd name="T22" fmla="*/ 3 w 47"/>
                <a:gd name="T23" fmla="*/ 160 h 160"/>
                <a:gd name="T24" fmla="*/ 1 w 47"/>
                <a:gd name="T25" fmla="*/ 158 h 160"/>
                <a:gd name="T26" fmla="*/ 0 w 47"/>
                <a:gd name="T27" fmla="*/ 156 h 160"/>
                <a:gd name="T28" fmla="*/ 10 w 47"/>
                <a:gd name="T29" fmla="*/ 20 h 160"/>
                <a:gd name="T30" fmla="*/ 29 w 47"/>
                <a:gd name="T3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60">
                  <a:moveTo>
                    <a:pt x="29" y="0"/>
                  </a:moveTo>
                  <a:lnTo>
                    <a:pt x="47" y="2"/>
                  </a:lnTo>
                  <a:lnTo>
                    <a:pt x="43" y="9"/>
                  </a:lnTo>
                  <a:lnTo>
                    <a:pt x="40" y="18"/>
                  </a:lnTo>
                  <a:lnTo>
                    <a:pt x="38" y="34"/>
                  </a:lnTo>
                  <a:lnTo>
                    <a:pt x="38" y="49"/>
                  </a:lnTo>
                  <a:lnTo>
                    <a:pt x="36" y="72"/>
                  </a:lnTo>
                  <a:lnTo>
                    <a:pt x="36" y="100"/>
                  </a:lnTo>
                  <a:lnTo>
                    <a:pt x="36" y="128"/>
                  </a:lnTo>
                  <a:lnTo>
                    <a:pt x="36" y="130"/>
                  </a:lnTo>
                  <a:lnTo>
                    <a:pt x="33" y="135"/>
                  </a:lnTo>
                  <a:lnTo>
                    <a:pt x="3" y="160"/>
                  </a:lnTo>
                  <a:lnTo>
                    <a:pt x="1" y="158"/>
                  </a:lnTo>
                  <a:lnTo>
                    <a:pt x="0" y="156"/>
                  </a:lnTo>
                  <a:lnTo>
                    <a:pt x="10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41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0419" y="3366739"/>
            <a:ext cx="6969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800" dirty="0">
                <a:solidFill>
                  <a:schemeClr val="bg1"/>
                </a:solidFill>
              </a:rPr>
              <a:t>E-mail: hello@mywebsite.com</a:t>
            </a:r>
          </a:p>
          <a:p>
            <a:pPr algn="r"/>
            <a:r>
              <a:rPr lang="es-VE" sz="2800" dirty="0" err="1">
                <a:solidFill>
                  <a:schemeClr val="bg1"/>
                </a:solidFill>
              </a:rPr>
              <a:t>Phone</a:t>
            </a:r>
            <a:r>
              <a:rPr lang="es-VE" sz="2800" dirty="0">
                <a:solidFill>
                  <a:schemeClr val="bg1"/>
                </a:solidFill>
              </a:rPr>
              <a:t>: 1.800.000.4333</a:t>
            </a:r>
          </a:p>
          <a:p>
            <a:pPr algn="r"/>
            <a:endParaRPr lang="es-VE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58" y="5791026"/>
            <a:ext cx="762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52" y="5768179"/>
            <a:ext cx="784847" cy="784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4518" y="5372344"/>
            <a:ext cx="28117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mywebsite.com</a:t>
            </a:r>
          </a:p>
          <a:p>
            <a:r>
              <a:rPr lang="en-US" sz="3200" dirty="0">
                <a:solidFill>
                  <a:schemeClr val="bg1"/>
                </a:solidFill>
              </a:rPr>
              <a:t>Follow me: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13" y="5791026"/>
            <a:ext cx="688091" cy="6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6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5" b="20945"/>
          <a:stretch/>
        </p:blipFill>
        <p:spPr>
          <a:xfrm>
            <a:off x="3762104" y="1333500"/>
            <a:ext cx="3104924" cy="16462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89003" y="1438796"/>
            <a:ext cx="1333020" cy="1435660"/>
            <a:chOff x="7231261" y="590332"/>
            <a:chExt cx="1175657" cy="1123406"/>
          </a:xfrm>
        </p:grpSpPr>
        <p:sp>
          <p:nvSpPr>
            <p:cNvPr id="4" name="Oval 3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09" y="1318209"/>
            <a:ext cx="1556247" cy="155624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0347" y="3852474"/>
            <a:ext cx="1830500" cy="1117422"/>
            <a:chOff x="6051550" y="2246313"/>
            <a:chExt cx="2944813" cy="966787"/>
          </a:xfrm>
        </p:grpSpPr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6051550" y="2514600"/>
              <a:ext cx="2509838" cy="160338"/>
            </a:xfrm>
            <a:custGeom>
              <a:avLst/>
              <a:gdLst>
                <a:gd name="T0" fmla="*/ 0 w 1581"/>
                <a:gd name="T1" fmla="*/ 0 h 101"/>
                <a:gd name="T2" fmla="*/ 1530 w 1581"/>
                <a:gd name="T3" fmla="*/ 0 h 101"/>
                <a:gd name="T4" fmla="*/ 1546 w 1581"/>
                <a:gd name="T5" fmla="*/ 3 h 101"/>
                <a:gd name="T6" fmla="*/ 1560 w 1581"/>
                <a:gd name="T7" fmla="*/ 10 h 101"/>
                <a:gd name="T8" fmla="*/ 1571 w 1581"/>
                <a:gd name="T9" fmla="*/ 21 h 101"/>
                <a:gd name="T10" fmla="*/ 1579 w 1581"/>
                <a:gd name="T11" fmla="*/ 35 h 101"/>
                <a:gd name="T12" fmla="*/ 1581 w 1581"/>
                <a:gd name="T13" fmla="*/ 51 h 101"/>
                <a:gd name="T14" fmla="*/ 1579 w 1581"/>
                <a:gd name="T15" fmla="*/ 67 h 101"/>
                <a:gd name="T16" fmla="*/ 1571 w 1581"/>
                <a:gd name="T17" fmla="*/ 81 h 101"/>
                <a:gd name="T18" fmla="*/ 1560 w 1581"/>
                <a:gd name="T19" fmla="*/ 92 h 101"/>
                <a:gd name="T20" fmla="*/ 1546 w 1581"/>
                <a:gd name="T21" fmla="*/ 98 h 101"/>
                <a:gd name="T22" fmla="*/ 1530 w 1581"/>
                <a:gd name="T23" fmla="*/ 101 h 101"/>
                <a:gd name="T24" fmla="*/ 0 w 1581"/>
                <a:gd name="T25" fmla="*/ 101 h 101"/>
                <a:gd name="T26" fmla="*/ 0 w 1581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1" h="101">
                  <a:moveTo>
                    <a:pt x="0" y="0"/>
                  </a:moveTo>
                  <a:lnTo>
                    <a:pt x="1530" y="0"/>
                  </a:lnTo>
                  <a:lnTo>
                    <a:pt x="1546" y="3"/>
                  </a:lnTo>
                  <a:lnTo>
                    <a:pt x="1560" y="10"/>
                  </a:lnTo>
                  <a:lnTo>
                    <a:pt x="1571" y="21"/>
                  </a:lnTo>
                  <a:lnTo>
                    <a:pt x="1579" y="35"/>
                  </a:lnTo>
                  <a:lnTo>
                    <a:pt x="1581" y="51"/>
                  </a:lnTo>
                  <a:lnTo>
                    <a:pt x="1579" y="67"/>
                  </a:lnTo>
                  <a:lnTo>
                    <a:pt x="1571" y="81"/>
                  </a:lnTo>
                  <a:lnTo>
                    <a:pt x="1560" y="92"/>
                  </a:lnTo>
                  <a:lnTo>
                    <a:pt x="1546" y="98"/>
                  </a:lnTo>
                  <a:lnTo>
                    <a:pt x="1530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E"/>
            </a:solidFill>
            <a:ln w="0">
              <a:solidFill>
                <a:srgbClr val="000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6051550" y="2782888"/>
              <a:ext cx="2944813" cy="161925"/>
            </a:xfrm>
            <a:custGeom>
              <a:avLst/>
              <a:gdLst>
                <a:gd name="T0" fmla="*/ 0 w 1855"/>
                <a:gd name="T1" fmla="*/ 0 h 102"/>
                <a:gd name="T2" fmla="*/ 1804 w 1855"/>
                <a:gd name="T3" fmla="*/ 0 h 102"/>
                <a:gd name="T4" fmla="*/ 1820 w 1855"/>
                <a:gd name="T5" fmla="*/ 4 h 102"/>
                <a:gd name="T6" fmla="*/ 1833 w 1855"/>
                <a:gd name="T7" fmla="*/ 10 h 102"/>
                <a:gd name="T8" fmla="*/ 1845 w 1855"/>
                <a:gd name="T9" fmla="*/ 22 h 102"/>
                <a:gd name="T10" fmla="*/ 1852 w 1855"/>
                <a:gd name="T11" fmla="*/ 35 h 102"/>
                <a:gd name="T12" fmla="*/ 1855 w 1855"/>
                <a:gd name="T13" fmla="*/ 51 h 102"/>
                <a:gd name="T14" fmla="*/ 1852 w 1855"/>
                <a:gd name="T15" fmla="*/ 67 h 102"/>
                <a:gd name="T16" fmla="*/ 1845 w 1855"/>
                <a:gd name="T17" fmla="*/ 81 h 102"/>
                <a:gd name="T18" fmla="*/ 1833 w 1855"/>
                <a:gd name="T19" fmla="*/ 92 h 102"/>
                <a:gd name="T20" fmla="*/ 1820 w 1855"/>
                <a:gd name="T21" fmla="*/ 100 h 102"/>
                <a:gd name="T22" fmla="*/ 1804 w 1855"/>
                <a:gd name="T23" fmla="*/ 102 h 102"/>
                <a:gd name="T24" fmla="*/ 0 w 1855"/>
                <a:gd name="T25" fmla="*/ 102 h 102"/>
                <a:gd name="T26" fmla="*/ 0 w 1855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5" h="102">
                  <a:moveTo>
                    <a:pt x="0" y="0"/>
                  </a:moveTo>
                  <a:lnTo>
                    <a:pt x="1804" y="0"/>
                  </a:lnTo>
                  <a:lnTo>
                    <a:pt x="1820" y="4"/>
                  </a:lnTo>
                  <a:lnTo>
                    <a:pt x="1833" y="10"/>
                  </a:lnTo>
                  <a:lnTo>
                    <a:pt x="1845" y="22"/>
                  </a:lnTo>
                  <a:lnTo>
                    <a:pt x="1852" y="35"/>
                  </a:lnTo>
                  <a:lnTo>
                    <a:pt x="1855" y="51"/>
                  </a:lnTo>
                  <a:lnTo>
                    <a:pt x="1852" y="67"/>
                  </a:lnTo>
                  <a:lnTo>
                    <a:pt x="1845" y="81"/>
                  </a:lnTo>
                  <a:lnTo>
                    <a:pt x="1833" y="92"/>
                  </a:lnTo>
                  <a:lnTo>
                    <a:pt x="1820" y="100"/>
                  </a:lnTo>
                  <a:lnTo>
                    <a:pt x="180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6051550" y="2246313"/>
              <a:ext cx="2222500" cy="160338"/>
            </a:xfrm>
            <a:custGeom>
              <a:avLst/>
              <a:gdLst>
                <a:gd name="T0" fmla="*/ 0 w 1400"/>
                <a:gd name="T1" fmla="*/ 0 h 101"/>
                <a:gd name="T2" fmla="*/ 1350 w 1400"/>
                <a:gd name="T3" fmla="*/ 0 h 101"/>
                <a:gd name="T4" fmla="*/ 1365 w 1400"/>
                <a:gd name="T5" fmla="*/ 3 h 101"/>
                <a:gd name="T6" fmla="*/ 1379 w 1400"/>
                <a:gd name="T7" fmla="*/ 10 h 101"/>
                <a:gd name="T8" fmla="*/ 1390 w 1400"/>
                <a:gd name="T9" fmla="*/ 20 h 101"/>
                <a:gd name="T10" fmla="*/ 1398 w 1400"/>
                <a:gd name="T11" fmla="*/ 34 h 101"/>
                <a:gd name="T12" fmla="*/ 1400 w 1400"/>
                <a:gd name="T13" fmla="*/ 51 h 101"/>
                <a:gd name="T14" fmla="*/ 1398 w 1400"/>
                <a:gd name="T15" fmla="*/ 67 h 101"/>
                <a:gd name="T16" fmla="*/ 1390 w 1400"/>
                <a:gd name="T17" fmla="*/ 81 h 101"/>
                <a:gd name="T18" fmla="*/ 1379 w 1400"/>
                <a:gd name="T19" fmla="*/ 91 h 101"/>
                <a:gd name="T20" fmla="*/ 1365 w 1400"/>
                <a:gd name="T21" fmla="*/ 98 h 101"/>
                <a:gd name="T22" fmla="*/ 1350 w 1400"/>
                <a:gd name="T23" fmla="*/ 101 h 101"/>
                <a:gd name="T24" fmla="*/ 0 w 1400"/>
                <a:gd name="T25" fmla="*/ 101 h 101"/>
                <a:gd name="T26" fmla="*/ 0 w 1400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0" h="101">
                  <a:moveTo>
                    <a:pt x="0" y="0"/>
                  </a:moveTo>
                  <a:lnTo>
                    <a:pt x="1350" y="0"/>
                  </a:lnTo>
                  <a:lnTo>
                    <a:pt x="1365" y="3"/>
                  </a:lnTo>
                  <a:lnTo>
                    <a:pt x="1379" y="10"/>
                  </a:lnTo>
                  <a:lnTo>
                    <a:pt x="1390" y="20"/>
                  </a:lnTo>
                  <a:lnTo>
                    <a:pt x="1398" y="34"/>
                  </a:lnTo>
                  <a:lnTo>
                    <a:pt x="1400" y="51"/>
                  </a:lnTo>
                  <a:lnTo>
                    <a:pt x="1398" y="67"/>
                  </a:lnTo>
                  <a:lnTo>
                    <a:pt x="1390" y="81"/>
                  </a:lnTo>
                  <a:lnTo>
                    <a:pt x="1379" y="91"/>
                  </a:lnTo>
                  <a:lnTo>
                    <a:pt x="1365" y="98"/>
                  </a:lnTo>
                  <a:lnTo>
                    <a:pt x="1350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6051550" y="3054350"/>
              <a:ext cx="2222500" cy="158750"/>
            </a:xfrm>
            <a:custGeom>
              <a:avLst/>
              <a:gdLst>
                <a:gd name="T0" fmla="*/ 0 w 1400"/>
                <a:gd name="T1" fmla="*/ 0 h 100"/>
                <a:gd name="T2" fmla="*/ 1350 w 1400"/>
                <a:gd name="T3" fmla="*/ 0 h 100"/>
                <a:gd name="T4" fmla="*/ 1365 w 1400"/>
                <a:gd name="T5" fmla="*/ 2 h 100"/>
                <a:gd name="T6" fmla="*/ 1379 w 1400"/>
                <a:gd name="T7" fmla="*/ 9 h 100"/>
                <a:gd name="T8" fmla="*/ 1390 w 1400"/>
                <a:gd name="T9" fmla="*/ 20 h 100"/>
                <a:gd name="T10" fmla="*/ 1398 w 1400"/>
                <a:gd name="T11" fmla="*/ 34 h 100"/>
                <a:gd name="T12" fmla="*/ 1400 w 1400"/>
                <a:gd name="T13" fmla="*/ 49 h 100"/>
                <a:gd name="T14" fmla="*/ 1398 w 1400"/>
                <a:gd name="T15" fmla="*/ 65 h 100"/>
                <a:gd name="T16" fmla="*/ 1390 w 1400"/>
                <a:gd name="T17" fmla="*/ 79 h 100"/>
                <a:gd name="T18" fmla="*/ 1379 w 1400"/>
                <a:gd name="T19" fmla="*/ 90 h 100"/>
                <a:gd name="T20" fmla="*/ 1365 w 1400"/>
                <a:gd name="T21" fmla="*/ 98 h 100"/>
                <a:gd name="T22" fmla="*/ 1350 w 1400"/>
                <a:gd name="T23" fmla="*/ 100 h 100"/>
                <a:gd name="T24" fmla="*/ 0 w 1400"/>
                <a:gd name="T25" fmla="*/ 100 h 100"/>
                <a:gd name="T26" fmla="*/ 0 w 1400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0" h="100">
                  <a:moveTo>
                    <a:pt x="0" y="0"/>
                  </a:moveTo>
                  <a:lnTo>
                    <a:pt x="1350" y="0"/>
                  </a:lnTo>
                  <a:lnTo>
                    <a:pt x="1365" y="2"/>
                  </a:lnTo>
                  <a:lnTo>
                    <a:pt x="1379" y="9"/>
                  </a:lnTo>
                  <a:lnTo>
                    <a:pt x="1390" y="20"/>
                  </a:lnTo>
                  <a:lnTo>
                    <a:pt x="1398" y="34"/>
                  </a:lnTo>
                  <a:lnTo>
                    <a:pt x="1400" y="49"/>
                  </a:lnTo>
                  <a:lnTo>
                    <a:pt x="1398" y="65"/>
                  </a:lnTo>
                  <a:lnTo>
                    <a:pt x="1390" y="79"/>
                  </a:lnTo>
                  <a:lnTo>
                    <a:pt x="1379" y="90"/>
                  </a:lnTo>
                  <a:lnTo>
                    <a:pt x="1365" y="98"/>
                  </a:lnTo>
                  <a:lnTo>
                    <a:pt x="135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80138" y="3467100"/>
            <a:ext cx="2886890" cy="1597266"/>
            <a:chOff x="7031436" y="3903746"/>
            <a:chExt cx="1960902" cy="1163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Freeform 89"/>
            <p:cNvSpPr>
              <a:spLocks noEditPoints="1"/>
            </p:cNvSpPr>
            <p:nvPr/>
          </p:nvSpPr>
          <p:spPr bwMode="auto">
            <a:xfrm>
              <a:off x="8033496" y="3903746"/>
              <a:ext cx="294406" cy="270420"/>
            </a:xfrm>
            <a:custGeom>
              <a:avLst/>
              <a:gdLst>
                <a:gd name="T0" fmla="*/ 90 w 109"/>
                <a:gd name="T1" fmla="*/ 39 h 102"/>
                <a:gd name="T2" fmla="*/ 90 w 109"/>
                <a:gd name="T3" fmla="*/ 41 h 102"/>
                <a:gd name="T4" fmla="*/ 90 w 109"/>
                <a:gd name="T5" fmla="*/ 41 h 102"/>
                <a:gd name="T6" fmla="*/ 90 w 109"/>
                <a:gd name="T7" fmla="*/ 39 h 102"/>
                <a:gd name="T8" fmla="*/ 55 w 109"/>
                <a:gd name="T9" fmla="*/ 0 h 102"/>
                <a:gd name="T10" fmla="*/ 75 w 109"/>
                <a:gd name="T11" fmla="*/ 2 h 102"/>
                <a:gd name="T12" fmla="*/ 91 w 109"/>
                <a:gd name="T13" fmla="*/ 9 h 102"/>
                <a:gd name="T14" fmla="*/ 102 w 109"/>
                <a:gd name="T15" fmla="*/ 21 h 102"/>
                <a:gd name="T16" fmla="*/ 109 w 109"/>
                <a:gd name="T17" fmla="*/ 35 h 102"/>
                <a:gd name="T18" fmla="*/ 109 w 109"/>
                <a:gd name="T19" fmla="*/ 52 h 102"/>
                <a:gd name="T20" fmla="*/ 105 w 109"/>
                <a:gd name="T21" fmla="*/ 72 h 102"/>
                <a:gd name="T22" fmla="*/ 102 w 109"/>
                <a:gd name="T23" fmla="*/ 79 h 102"/>
                <a:gd name="T24" fmla="*/ 99 w 109"/>
                <a:gd name="T25" fmla="*/ 90 h 102"/>
                <a:gd name="T26" fmla="*/ 97 w 109"/>
                <a:gd name="T27" fmla="*/ 99 h 102"/>
                <a:gd name="T28" fmla="*/ 96 w 109"/>
                <a:gd name="T29" fmla="*/ 102 h 102"/>
                <a:gd name="T30" fmla="*/ 97 w 109"/>
                <a:gd name="T31" fmla="*/ 87 h 102"/>
                <a:gd name="T32" fmla="*/ 97 w 109"/>
                <a:gd name="T33" fmla="*/ 70 h 102"/>
                <a:gd name="T34" fmla="*/ 93 w 109"/>
                <a:gd name="T35" fmla="*/ 55 h 102"/>
                <a:gd name="T36" fmla="*/ 93 w 109"/>
                <a:gd name="T37" fmla="*/ 55 h 102"/>
                <a:gd name="T38" fmla="*/ 93 w 109"/>
                <a:gd name="T39" fmla="*/ 52 h 102"/>
                <a:gd name="T40" fmla="*/ 91 w 109"/>
                <a:gd name="T41" fmla="*/ 50 h 102"/>
                <a:gd name="T42" fmla="*/ 91 w 109"/>
                <a:gd name="T43" fmla="*/ 47 h 102"/>
                <a:gd name="T44" fmla="*/ 90 w 109"/>
                <a:gd name="T45" fmla="*/ 44 h 102"/>
                <a:gd name="T46" fmla="*/ 76 w 109"/>
                <a:gd name="T47" fmla="*/ 52 h 102"/>
                <a:gd name="T48" fmla="*/ 61 w 109"/>
                <a:gd name="T49" fmla="*/ 54 h 102"/>
                <a:gd name="T50" fmla="*/ 49 w 109"/>
                <a:gd name="T51" fmla="*/ 52 h 102"/>
                <a:gd name="T52" fmla="*/ 39 w 109"/>
                <a:gd name="T53" fmla="*/ 51 h 102"/>
                <a:gd name="T54" fmla="*/ 36 w 109"/>
                <a:gd name="T55" fmla="*/ 50 h 102"/>
                <a:gd name="T56" fmla="*/ 36 w 109"/>
                <a:gd name="T57" fmla="*/ 50 h 102"/>
                <a:gd name="T58" fmla="*/ 33 w 109"/>
                <a:gd name="T59" fmla="*/ 54 h 102"/>
                <a:gd name="T60" fmla="*/ 29 w 109"/>
                <a:gd name="T61" fmla="*/ 57 h 102"/>
                <a:gd name="T62" fmla="*/ 26 w 109"/>
                <a:gd name="T63" fmla="*/ 58 h 102"/>
                <a:gd name="T64" fmla="*/ 21 w 109"/>
                <a:gd name="T65" fmla="*/ 58 h 102"/>
                <a:gd name="T66" fmla="*/ 18 w 109"/>
                <a:gd name="T67" fmla="*/ 58 h 102"/>
                <a:gd name="T68" fmla="*/ 12 w 109"/>
                <a:gd name="T69" fmla="*/ 70 h 102"/>
                <a:gd name="T70" fmla="*/ 9 w 109"/>
                <a:gd name="T71" fmla="*/ 84 h 102"/>
                <a:gd name="T72" fmla="*/ 9 w 109"/>
                <a:gd name="T73" fmla="*/ 97 h 102"/>
                <a:gd name="T74" fmla="*/ 8 w 109"/>
                <a:gd name="T75" fmla="*/ 94 h 102"/>
                <a:gd name="T76" fmla="*/ 6 w 109"/>
                <a:gd name="T77" fmla="*/ 85 h 102"/>
                <a:gd name="T78" fmla="*/ 3 w 109"/>
                <a:gd name="T79" fmla="*/ 76 h 102"/>
                <a:gd name="T80" fmla="*/ 2 w 109"/>
                <a:gd name="T81" fmla="*/ 69 h 102"/>
                <a:gd name="T82" fmla="*/ 0 w 109"/>
                <a:gd name="T83" fmla="*/ 48 h 102"/>
                <a:gd name="T84" fmla="*/ 5 w 109"/>
                <a:gd name="T85" fmla="*/ 29 h 102"/>
                <a:gd name="T86" fmla="*/ 17 w 109"/>
                <a:gd name="T87" fmla="*/ 14 h 102"/>
                <a:gd name="T88" fmla="*/ 34 w 109"/>
                <a:gd name="T89" fmla="*/ 3 h 102"/>
                <a:gd name="T90" fmla="*/ 55 w 109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102">
                  <a:moveTo>
                    <a:pt x="90" y="39"/>
                  </a:moveTo>
                  <a:lnTo>
                    <a:pt x="90" y="41"/>
                  </a:lnTo>
                  <a:lnTo>
                    <a:pt x="90" y="41"/>
                  </a:lnTo>
                  <a:lnTo>
                    <a:pt x="90" y="39"/>
                  </a:lnTo>
                  <a:close/>
                  <a:moveTo>
                    <a:pt x="55" y="0"/>
                  </a:moveTo>
                  <a:lnTo>
                    <a:pt x="75" y="2"/>
                  </a:lnTo>
                  <a:lnTo>
                    <a:pt x="91" y="9"/>
                  </a:lnTo>
                  <a:lnTo>
                    <a:pt x="102" y="21"/>
                  </a:lnTo>
                  <a:lnTo>
                    <a:pt x="109" y="35"/>
                  </a:lnTo>
                  <a:lnTo>
                    <a:pt x="109" y="52"/>
                  </a:lnTo>
                  <a:lnTo>
                    <a:pt x="105" y="72"/>
                  </a:lnTo>
                  <a:lnTo>
                    <a:pt x="102" y="79"/>
                  </a:lnTo>
                  <a:lnTo>
                    <a:pt x="99" y="90"/>
                  </a:lnTo>
                  <a:lnTo>
                    <a:pt x="97" y="99"/>
                  </a:lnTo>
                  <a:lnTo>
                    <a:pt x="96" y="102"/>
                  </a:lnTo>
                  <a:lnTo>
                    <a:pt x="97" y="87"/>
                  </a:lnTo>
                  <a:lnTo>
                    <a:pt x="97" y="70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2"/>
                  </a:lnTo>
                  <a:lnTo>
                    <a:pt x="91" y="50"/>
                  </a:lnTo>
                  <a:lnTo>
                    <a:pt x="91" y="47"/>
                  </a:lnTo>
                  <a:lnTo>
                    <a:pt x="90" y="44"/>
                  </a:lnTo>
                  <a:lnTo>
                    <a:pt x="76" y="52"/>
                  </a:lnTo>
                  <a:lnTo>
                    <a:pt x="61" y="54"/>
                  </a:lnTo>
                  <a:lnTo>
                    <a:pt x="49" y="52"/>
                  </a:lnTo>
                  <a:lnTo>
                    <a:pt x="39" y="51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9" y="57"/>
                  </a:lnTo>
                  <a:lnTo>
                    <a:pt x="26" y="58"/>
                  </a:lnTo>
                  <a:lnTo>
                    <a:pt x="21" y="58"/>
                  </a:lnTo>
                  <a:lnTo>
                    <a:pt x="18" y="58"/>
                  </a:lnTo>
                  <a:lnTo>
                    <a:pt x="12" y="70"/>
                  </a:lnTo>
                  <a:lnTo>
                    <a:pt x="9" y="84"/>
                  </a:lnTo>
                  <a:lnTo>
                    <a:pt x="9" y="97"/>
                  </a:lnTo>
                  <a:lnTo>
                    <a:pt x="8" y="94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48"/>
                  </a:lnTo>
                  <a:lnTo>
                    <a:pt x="5" y="29"/>
                  </a:lnTo>
                  <a:lnTo>
                    <a:pt x="17" y="14"/>
                  </a:lnTo>
                  <a:lnTo>
                    <a:pt x="34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0"/>
            <p:cNvSpPr>
              <a:spLocks/>
            </p:cNvSpPr>
            <p:nvPr/>
          </p:nvSpPr>
          <p:spPr bwMode="auto">
            <a:xfrm>
              <a:off x="7382562" y="4004490"/>
              <a:ext cx="299808" cy="196187"/>
            </a:xfrm>
            <a:custGeom>
              <a:avLst/>
              <a:gdLst>
                <a:gd name="T0" fmla="*/ 55 w 111"/>
                <a:gd name="T1" fmla="*/ 0 h 74"/>
                <a:gd name="T2" fmla="*/ 70 w 111"/>
                <a:gd name="T3" fmla="*/ 1 h 74"/>
                <a:gd name="T4" fmla="*/ 85 w 111"/>
                <a:gd name="T5" fmla="*/ 7 h 74"/>
                <a:gd name="T6" fmla="*/ 96 w 111"/>
                <a:gd name="T7" fmla="*/ 16 h 74"/>
                <a:gd name="T8" fmla="*/ 105 w 111"/>
                <a:gd name="T9" fmla="*/ 29 h 74"/>
                <a:gd name="T10" fmla="*/ 111 w 111"/>
                <a:gd name="T11" fmla="*/ 47 h 74"/>
                <a:gd name="T12" fmla="*/ 111 w 111"/>
                <a:gd name="T13" fmla="*/ 68 h 74"/>
                <a:gd name="T14" fmla="*/ 111 w 111"/>
                <a:gd name="T15" fmla="*/ 70 h 74"/>
                <a:gd name="T16" fmla="*/ 110 w 111"/>
                <a:gd name="T17" fmla="*/ 71 h 74"/>
                <a:gd name="T18" fmla="*/ 110 w 111"/>
                <a:gd name="T19" fmla="*/ 74 h 74"/>
                <a:gd name="T20" fmla="*/ 95 w 111"/>
                <a:gd name="T21" fmla="*/ 71 h 74"/>
                <a:gd name="T22" fmla="*/ 82 w 111"/>
                <a:gd name="T23" fmla="*/ 65 h 74"/>
                <a:gd name="T24" fmla="*/ 70 w 111"/>
                <a:gd name="T25" fmla="*/ 59 h 74"/>
                <a:gd name="T26" fmla="*/ 61 w 111"/>
                <a:gd name="T27" fmla="*/ 53 h 74"/>
                <a:gd name="T28" fmla="*/ 56 w 111"/>
                <a:gd name="T29" fmla="*/ 50 h 74"/>
                <a:gd name="T30" fmla="*/ 56 w 111"/>
                <a:gd name="T31" fmla="*/ 50 h 74"/>
                <a:gd name="T32" fmla="*/ 44 w 111"/>
                <a:gd name="T33" fmla="*/ 64 h 74"/>
                <a:gd name="T34" fmla="*/ 31 w 111"/>
                <a:gd name="T35" fmla="*/ 70 h 74"/>
                <a:gd name="T36" fmla="*/ 19 w 111"/>
                <a:gd name="T37" fmla="*/ 73 h 74"/>
                <a:gd name="T38" fmla="*/ 10 w 111"/>
                <a:gd name="T39" fmla="*/ 73 h 74"/>
                <a:gd name="T40" fmla="*/ 5 w 111"/>
                <a:gd name="T41" fmla="*/ 71 h 74"/>
                <a:gd name="T42" fmla="*/ 4 w 111"/>
                <a:gd name="T43" fmla="*/ 71 h 74"/>
                <a:gd name="T44" fmla="*/ 2 w 111"/>
                <a:gd name="T45" fmla="*/ 70 h 74"/>
                <a:gd name="T46" fmla="*/ 1 w 111"/>
                <a:gd name="T47" fmla="*/ 67 h 74"/>
                <a:gd name="T48" fmla="*/ 0 w 111"/>
                <a:gd name="T49" fmla="*/ 46 h 74"/>
                <a:gd name="T50" fmla="*/ 4 w 111"/>
                <a:gd name="T51" fmla="*/ 29 h 74"/>
                <a:gd name="T52" fmla="*/ 13 w 111"/>
                <a:gd name="T53" fmla="*/ 16 h 74"/>
                <a:gd name="T54" fmla="*/ 25 w 111"/>
                <a:gd name="T55" fmla="*/ 7 h 74"/>
                <a:gd name="T56" fmla="*/ 40 w 111"/>
                <a:gd name="T57" fmla="*/ 1 h 74"/>
                <a:gd name="T58" fmla="*/ 55 w 111"/>
                <a:gd name="T5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74">
                  <a:moveTo>
                    <a:pt x="55" y="0"/>
                  </a:moveTo>
                  <a:lnTo>
                    <a:pt x="70" y="1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9"/>
                  </a:lnTo>
                  <a:lnTo>
                    <a:pt x="111" y="47"/>
                  </a:lnTo>
                  <a:lnTo>
                    <a:pt x="111" y="68"/>
                  </a:lnTo>
                  <a:lnTo>
                    <a:pt x="111" y="70"/>
                  </a:lnTo>
                  <a:lnTo>
                    <a:pt x="110" y="71"/>
                  </a:lnTo>
                  <a:lnTo>
                    <a:pt x="110" y="74"/>
                  </a:lnTo>
                  <a:lnTo>
                    <a:pt x="95" y="71"/>
                  </a:lnTo>
                  <a:lnTo>
                    <a:pt x="82" y="65"/>
                  </a:lnTo>
                  <a:lnTo>
                    <a:pt x="70" y="59"/>
                  </a:lnTo>
                  <a:lnTo>
                    <a:pt x="61" y="53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44" y="64"/>
                  </a:lnTo>
                  <a:lnTo>
                    <a:pt x="31" y="70"/>
                  </a:lnTo>
                  <a:lnTo>
                    <a:pt x="19" y="73"/>
                  </a:lnTo>
                  <a:lnTo>
                    <a:pt x="10" y="73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46"/>
                  </a:lnTo>
                  <a:lnTo>
                    <a:pt x="4" y="29"/>
                  </a:lnTo>
                  <a:lnTo>
                    <a:pt x="13" y="16"/>
                  </a:lnTo>
                  <a:lnTo>
                    <a:pt x="25" y="7"/>
                  </a:lnTo>
                  <a:lnTo>
                    <a:pt x="40" y="1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1"/>
            <p:cNvSpPr>
              <a:spLocks/>
            </p:cNvSpPr>
            <p:nvPr/>
          </p:nvSpPr>
          <p:spPr bwMode="auto">
            <a:xfrm>
              <a:off x="7142177" y="4248399"/>
              <a:ext cx="1355885" cy="625677"/>
            </a:xfrm>
            <a:custGeom>
              <a:avLst/>
              <a:gdLst>
                <a:gd name="T0" fmla="*/ 96 w 502"/>
                <a:gd name="T1" fmla="*/ 6 h 236"/>
                <a:gd name="T2" fmla="*/ 111 w 502"/>
                <a:gd name="T3" fmla="*/ 33 h 236"/>
                <a:gd name="T4" fmla="*/ 120 w 502"/>
                <a:gd name="T5" fmla="*/ 48 h 236"/>
                <a:gd name="T6" fmla="*/ 115 w 502"/>
                <a:gd name="T7" fmla="*/ 63 h 236"/>
                <a:gd name="T8" fmla="*/ 147 w 502"/>
                <a:gd name="T9" fmla="*/ 81 h 236"/>
                <a:gd name="T10" fmla="*/ 171 w 502"/>
                <a:gd name="T11" fmla="*/ 69 h 236"/>
                <a:gd name="T12" fmla="*/ 172 w 502"/>
                <a:gd name="T13" fmla="*/ 55 h 236"/>
                <a:gd name="T14" fmla="*/ 169 w 502"/>
                <a:gd name="T15" fmla="*/ 42 h 236"/>
                <a:gd name="T16" fmla="*/ 181 w 502"/>
                <a:gd name="T17" fmla="*/ 27 h 236"/>
                <a:gd name="T18" fmla="*/ 194 w 502"/>
                <a:gd name="T19" fmla="*/ 6 h 236"/>
                <a:gd name="T20" fmla="*/ 200 w 502"/>
                <a:gd name="T21" fmla="*/ 23 h 236"/>
                <a:gd name="T22" fmla="*/ 206 w 502"/>
                <a:gd name="T23" fmla="*/ 58 h 236"/>
                <a:gd name="T24" fmla="*/ 223 w 502"/>
                <a:gd name="T25" fmla="*/ 85 h 236"/>
                <a:gd name="T26" fmla="*/ 244 w 502"/>
                <a:gd name="T27" fmla="*/ 100 h 236"/>
                <a:gd name="T28" fmla="*/ 262 w 502"/>
                <a:gd name="T29" fmla="*/ 121 h 236"/>
                <a:gd name="T30" fmla="*/ 268 w 502"/>
                <a:gd name="T31" fmla="*/ 79 h 236"/>
                <a:gd name="T32" fmla="*/ 287 w 502"/>
                <a:gd name="T33" fmla="*/ 43 h 236"/>
                <a:gd name="T34" fmla="*/ 330 w 502"/>
                <a:gd name="T35" fmla="*/ 24 h 236"/>
                <a:gd name="T36" fmla="*/ 376 w 502"/>
                <a:gd name="T37" fmla="*/ 34 h 236"/>
                <a:gd name="T38" fmla="*/ 372 w 502"/>
                <a:gd name="T39" fmla="*/ 28 h 236"/>
                <a:gd name="T40" fmla="*/ 373 w 502"/>
                <a:gd name="T41" fmla="*/ 23 h 236"/>
                <a:gd name="T42" fmla="*/ 381 w 502"/>
                <a:gd name="T43" fmla="*/ 24 h 236"/>
                <a:gd name="T44" fmla="*/ 387 w 502"/>
                <a:gd name="T45" fmla="*/ 23 h 236"/>
                <a:gd name="T46" fmla="*/ 394 w 502"/>
                <a:gd name="T47" fmla="*/ 23 h 236"/>
                <a:gd name="T48" fmla="*/ 396 w 502"/>
                <a:gd name="T49" fmla="*/ 28 h 236"/>
                <a:gd name="T50" fmla="*/ 391 w 502"/>
                <a:gd name="T51" fmla="*/ 34 h 236"/>
                <a:gd name="T52" fmla="*/ 417 w 502"/>
                <a:gd name="T53" fmla="*/ 15 h 236"/>
                <a:gd name="T54" fmla="*/ 472 w 502"/>
                <a:gd name="T55" fmla="*/ 39 h 236"/>
                <a:gd name="T56" fmla="*/ 499 w 502"/>
                <a:gd name="T57" fmla="*/ 72 h 236"/>
                <a:gd name="T58" fmla="*/ 370 w 502"/>
                <a:gd name="T59" fmla="*/ 105 h 236"/>
                <a:gd name="T60" fmla="*/ 350 w 502"/>
                <a:gd name="T61" fmla="*/ 134 h 236"/>
                <a:gd name="T62" fmla="*/ 338 w 502"/>
                <a:gd name="T63" fmla="*/ 152 h 236"/>
                <a:gd name="T64" fmla="*/ 314 w 502"/>
                <a:gd name="T65" fmla="*/ 181 h 236"/>
                <a:gd name="T66" fmla="*/ 266 w 502"/>
                <a:gd name="T67" fmla="*/ 154 h 236"/>
                <a:gd name="T68" fmla="*/ 3 w 502"/>
                <a:gd name="T69" fmla="*/ 221 h 236"/>
                <a:gd name="T70" fmla="*/ 20 w 502"/>
                <a:gd name="T71" fmla="*/ 160 h 236"/>
                <a:gd name="T72" fmla="*/ 41 w 502"/>
                <a:gd name="T73" fmla="*/ 108 h 236"/>
                <a:gd name="T74" fmla="*/ 51 w 502"/>
                <a:gd name="T75" fmla="*/ 97 h 236"/>
                <a:gd name="T76" fmla="*/ 59 w 502"/>
                <a:gd name="T77" fmla="*/ 93 h 236"/>
                <a:gd name="T78" fmla="*/ 80 w 502"/>
                <a:gd name="T79" fmla="*/ 73 h 236"/>
                <a:gd name="T80" fmla="*/ 84 w 502"/>
                <a:gd name="T81" fmla="*/ 61 h 236"/>
                <a:gd name="T82" fmla="*/ 87 w 502"/>
                <a:gd name="T83" fmla="*/ 4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236">
                  <a:moveTo>
                    <a:pt x="91" y="0"/>
                  </a:moveTo>
                  <a:lnTo>
                    <a:pt x="93" y="3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103" y="21"/>
                  </a:lnTo>
                  <a:lnTo>
                    <a:pt x="111" y="33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18" y="52"/>
                  </a:lnTo>
                  <a:lnTo>
                    <a:pt x="117" y="58"/>
                  </a:lnTo>
                  <a:lnTo>
                    <a:pt x="115" y="63"/>
                  </a:lnTo>
                  <a:lnTo>
                    <a:pt x="124" y="73"/>
                  </a:lnTo>
                  <a:lnTo>
                    <a:pt x="135" y="79"/>
                  </a:lnTo>
                  <a:lnTo>
                    <a:pt x="147" y="81"/>
                  </a:lnTo>
                  <a:lnTo>
                    <a:pt x="159" y="78"/>
                  </a:lnTo>
                  <a:lnTo>
                    <a:pt x="168" y="72"/>
                  </a:lnTo>
                  <a:lnTo>
                    <a:pt x="171" y="69"/>
                  </a:lnTo>
                  <a:lnTo>
                    <a:pt x="175" y="63"/>
                  </a:lnTo>
                  <a:lnTo>
                    <a:pt x="174" y="60"/>
                  </a:lnTo>
                  <a:lnTo>
                    <a:pt x="172" y="55"/>
                  </a:lnTo>
                  <a:lnTo>
                    <a:pt x="171" y="51"/>
                  </a:lnTo>
                  <a:lnTo>
                    <a:pt x="169" y="46"/>
                  </a:lnTo>
                  <a:lnTo>
                    <a:pt x="169" y="42"/>
                  </a:lnTo>
                  <a:lnTo>
                    <a:pt x="171" y="40"/>
                  </a:lnTo>
                  <a:lnTo>
                    <a:pt x="175" y="36"/>
                  </a:lnTo>
                  <a:lnTo>
                    <a:pt x="181" y="27"/>
                  </a:lnTo>
                  <a:lnTo>
                    <a:pt x="187" y="18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199" y="2"/>
                  </a:lnTo>
                  <a:lnTo>
                    <a:pt x="200" y="23"/>
                  </a:lnTo>
                  <a:lnTo>
                    <a:pt x="205" y="48"/>
                  </a:lnTo>
                  <a:lnTo>
                    <a:pt x="205" y="52"/>
                  </a:lnTo>
                  <a:lnTo>
                    <a:pt x="206" y="58"/>
                  </a:lnTo>
                  <a:lnTo>
                    <a:pt x="208" y="64"/>
                  </a:lnTo>
                  <a:lnTo>
                    <a:pt x="212" y="73"/>
                  </a:lnTo>
                  <a:lnTo>
                    <a:pt x="223" y="85"/>
                  </a:lnTo>
                  <a:lnTo>
                    <a:pt x="238" y="97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42" y="100"/>
                  </a:lnTo>
                  <a:lnTo>
                    <a:pt x="253" y="109"/>
                  </a:lnTo>
                  <a:lnTo>
                    <a:pt x="262" y="121"/>
                  </a:lnTo>
                  <a:lnTo>
                    <a:pt x="266" y="139"/>
                  </a:lnTo>
                  <a:lnTo>
                    <a:pt x="266" y="105"/>
                  </a:lnTo>
                  <a:lnTo>
                    <a:pt x="268" y="79"/>
                  </a:lnTo>
                  <a:lnTo>
                    <a:pt x="272" y="63"/>
                  </a:lnTo>
                  <a:lnTo>
                    <a:pt x="278" y="51"/>
                  </a:lnTo>
                  <a:lnTo>
                    <a:pt x="287" y="43"/>
                  </a:lnTo>
                  <a:lnTo>
                    <a:pt x="299" y="37"/>
                  </a:lnTo>
                  <a:lnTo>
                    <a:pt x="314" y="31"/>
                  </a:lnTo>
                  <a:lnTo>
                    <a:pt x="330" y="24"/>
                  </a:lnTo>
                  <a:lnTo>
                    <a:pt x="350" y="15"/>
                  </a:lnTo>
                  <a:lnTo>
                    <a:pt x="372" y="70"/>
                  </a:lnTo>
                  <a:lnTo>
                    <a:pt x="376" y="34"/>
                  </a:lnTo>
                  <a:lnTo>
                    <a:pt x="376" y="34"/>
                  </a:lnTo>
                  <a:lnTo>
                    <a:pt x="373" y="31"/>
                  </a:lnTo>
                  <a:lnTo>
                    <a:pt x="372" y="28"/>
                  </a:lnTo>
                  <a:lnTo>
                    <a:pt x="370" y="24"/>
                  </a:lnTo>
                  <a:lnTo>
                    <a:pt x="372" y="23"/>
                  </a:lnTo>
                  <a:lnTo>
                    <a:pt x="373" y="23"/>
                  </a:lnTo>
                  <a:lnTo>
                    <a:pt x="375" y="23"/>
                  </a:lnTo>
                  <a:lnTo>
                    <a:pt x="378" y="23"/>
                  </a:lnTo>
                  <a:lnTo>
                    <a:pt x="381" y="24"/>
                  </a:lnTo>
                  <a:lnTo>
                    <a:pt x="381" y="23"/>
                  </a:lnTo>
                  <a:lnTo>
                    <a:pt x="384" y="24"/>
                  </a:lnTo>
                  <a:lnTo>
                    <a:pt x="387" y="23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4" y="23"/>
                  </a:lnTo>
                  <a:lnTo>
                    <a:pt x="396" y="23"/>
                  </a:lnTo>
                  <a:lnTo>
                    <a:pt x="397" y="24"/>
                  </a:lnTo>
                  <a:lnTo>
                    <a:pt x="396" y="28"/>
                  </a:lnTo>
                  <a:lnTo>
                    <a:pt x="394" y="31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51"/>
                  </a:lnTo>
                  <a:lnTo>
                    <a:pt x="396" y="69"/>
                  </a:lnTo>
                  <a:lnTo>
                    <a:pt x="417" y="15"/>
                  </a:lnTo>
                  <a:lnTo>
                    <a:pt x="439" y="25"/>
                  </a:lnTo>
                  <a:lnTo>
                    <a:pt x="457" y="31"/>
                  </a:lnTo>
                  <a:lnTo>
                    <a:pt x="472" y="39"/>
                  </a:lnTo>
                  <a:lnTo>
                    <a:pt x="484" y="45"/>
                  </a:lnTo>
                  <a:lnTo>
                    <a:pt x="493" y="55"/>
                  </a:lnTo>
                  <a:lnTo>
                    <a:pt x="499" y="72"/>
                  </a:lnTo>
                  <a:lnTo>
                    <a:pt x="500" y="87"/>
                  </a:lnTo>
                  <a:lnTo>
                    <a:pt x="502" y="105"/>
                  </a:lnTo>
                  <a:lnTo>
                    <a:pt x="370" y="105"/>
                  </a:lnTo>
                  <a:lnTo>
                    <a:pt x="364" y="114"/>
                  </a:lnTo>
                  <a:lnTo>
                    <a:pt x="357" y="124"/>
                  </a:lnTo>
                  <a:lnTo>
                    <a:pt x="350" y="134"/>
                  </a:lnTo>
                  <a:lnTo>
                    <a:pt x="347" y="140"/>
                  </a:lnTo>
                  <a:lnTo>
                    <a:pt x="344" y="145"/>
                  </a:lnTo>
                  <a:lnTo>
                    <a:pt x="338" y="152"/>
                  </a:lnTo>
                  <a:lnTo>
                    <a:pt x="329" y="163"/>
                  </a:lnTo>
                  <a:lnTo>
                    <a:pt x="321" y="172"/>
                  </a:lnTo>
                  <a:lnTo>
                    <a:pt x="314" y="181"/>
                  </a:lnTo>
                  <a:lnTo>
                    <a:pt x="308" y="187"/>
                  </a:lnTo>
                  <a:lnTo>
                    <a:pt x="306" y="190"/>
                  </a:lnTo>
                  <a:lnTo>
                    <a:pt x="266" y="154"/>
                  </a:lnTo>
                  <a:lnTo>
                    <a:pt x="145" y="154"/>
                  </a:lnTo>
                  <a:lnTo>
                    <a:pt x="0" y="236"/>
                  </a:lnTo>
                  <a:lnTo>
                    <a:pt x="3" y="221"/>
                  </a:lnTo>
                  <a:lnTo>
                    <a:pt x="6" y="203"/>
                  </a:lnTo>
                  <a:lnTo>
                    <a:pt x="12" y="182"/>
                  </a:lnTo>
                  <a:lnTo>
                    <a:pt x="20" y="160"/>
                  </a:lnTo>
                  <a:lnTo>
                    <a:pt x="26" y="139"/>
                  </a:lnTo>
                  <a:lnTo>
                    <a:pt x="33" y="121"/>
                  </a:lnTo>
                  <a:lnTo>
                    <a:pt x="41" y="108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72" y="82"/>
                  </a:lnTo>
                  <a:lnTo>
                    <a:pt x="80" y="73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6" y="54"/>
                  </a:lnTo>
                  <a:lnTo>
                    <a:pt x="87" y="46"/>
                  </a:lnTo>
                  <a:lnTo>
                    <a:pt x="90" y="2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2"/>
            <p:cNvSpPr>
              <a:spLocks/>
            </p:cNvSpPr>
            <p:nvPr/>
          </p:nvSpPr>
          <p:spPr bwMode="auto">
            <a:xfrm>
              <a:off x="7058446" y="4097282"/>
              <a:ext cx="1909585" cy="943818"/>
            </a:xfrm>
            <a:custGeom>
              <a:avLst/>
              <a:gdLst>
                <a:gd name="T0" fmla="*/ 694 w 707"/>
                <a:gd name="T1" fmla="*/ 0 h 356"/>
                <a:gd name="T2" fmla="*/ 707 w 707"/>
                <a:gd name="T3" fmla="*/ 142 h 356"/>
                <a:gd name="T4" fmla="*/ 658 w 707"/>
                <a:gd name="T5" fmla="*/ 147 h 356"/>
                <a:gd name="T6" fmla="*/ 652 w 707"/>
                <a:gd name="T7" fmla="*/ 94 h 356"/>
                <a:gd name="T8" fmla="*/ 549 w 707"/>
                <a:gd name="T9" fmla="*/ 212 h 356"/>
                <a:gd name="T10" fmla="*/ 489 w 707"/>
                <a:gd name="T11" fmla="*/ 194 h 356"/>
                <a:gd name="T12" fmla="*/ 443 w 707"/>
                <a:gd name="T13" fmla="*/ 180 h 356"/>
                <a:gd name="T14" fmla="*/ 433 w 707"/>
                <a:gd name="T15" fmla="*/ 191 h 356"/>
                <a:gd name="T16" fmla="*/ 422 w 707"/>
                <a:gd name="T17" fmla="*/ 202 h 356"/>
                <a:gd name="T18" fmla="*/ 367 w 707"/>
                <a:gd name="T19" fmla="*/ 262 h 356"/>
                <a:gd name="T20" fmla="*/ 346 w 707"/>
                <a:gd name="T21" fmla="*/ 283 h 356"/>
                <a:gd name="T22" fmla="*/ 231 w 707"/>
                <a:gd name="T23" fmla="*/ 239 h 356"/>
                <a:gd name="T24" fmla="*/ 176 w 707"/>
                <a:gd name="T25" fmla="*/ 218 h 356"/>
                <a:gd name="T26" fmla="*/ 175 w 707"/>
                <a:gd name="T27" fmla="*/ 221 h 356"/>
                <a:gd name="T28" fmla="*/ 164 w 707"/>
                <a:gd name="T29" fmla="*/ 230 h 356"/>
                <a:gd name="T30" fmla="*/ 108 w 707"/>
                <a:gd name="T31" fmla="*/ 287 h 356"/>
                <a:gd name="T32" fmla="*/ 39 w 707"/>
                <a:gd name="T33" fmla="*/ 356 h 356"/>
                <a:gd name="T34" fmla="*/ 0 w 707"/>
                <a:gd name="T35" fmla="*/ 317 h 356"/>
                <a:gd name="T36" fmla="*/ 108 w 707"/>
                <a:gd name="T37" fmla="*/ 209 h 356"/>
                <a:gd name="T38" fmla="*/ 163 w 707"/>
                <a:gd name="T39" fmla="*/ 156 h 356"/>
                <a:gd name="T40" fmla="*/ 231 w 707"/>
                <a:gd name="T41" fmla="*/ 181 h 356"/>
                <a:gd name="T42" fmla="*/ 249 w 707"/>
                <a:gd name="T43" fmla="*/ 188 h 356"/>
                <a:gd name="T44" fmla="*/ 254 w 707"/>
                <a:gd name="T45" fmla="*/ 190 h 356"/>
                <a:gd name="T46" fmla="*/ 258 w 707"/>
                <a:gd name="T47" fmla="*/ 191 h 356"/>
                <a:gd name="T48" fmla="*/ 331 w 707"/>
                <a:gd name="T49" fmla="*/ 218 h 356"/>
                <a:gd name="T50" fmla="*/ 367 w 707"/>
                <a:gd name="T51" fmla="*/ 181 h 356"/>
                <a:gd name="T52" fmla="*/ 427 w 707"/>
                <a:gd name="T53" fmla="*/ 118 h 356"/>
                <a:gd name="T54" fmla="*/ 489 w 707"/>
                <a:gd name="T55" fmla="*/ 138 h 356"/>
                <a:gd name="T56" fmla="*/ 533 w 707"/>
                <a:gd name="T57" fmla="*/ 150 h 356"/>
                <a:gd name="T58" fmla="*/ 612 w 707"/>
                <a:gd name="T59" fmla="*/ 59 h 356"/>
                <a:gd name="T60" fmla="*/ 552 w 707"/>
                <a:gd name="T61" fmla="*/ 65 h 356"/>
                <a:gd name="T62" fmla="*/ 548 w 707"/>
                <a:gd name="T63" fmla="*/ 15 h 356"/>
                <a:gd name="T64" fmla="*/ 694 w 707"/>
                <a:gd name="T6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7" h="356">
                  <a:moveTo>
                    <a:pt x="694" y="0"/>
                  </a:moveTo>
                  <a:lnTo>
                    <a:pt x="707" y="142"/>
                  </a:lnTo>
                  <a:lnTo>
                    <a:pt x="658" y="147"/>
                  </a:lnTo>
                  <a:lnTo>
                    <a:pt x="652" y="94"/>
                  </a:lnTo>
                  <a:lnTo>
                    <a:pt x="549" y="212"/>
                  </a:lnTo>
                  <a:lnTo>
                    <a:pt x="489" y="194"/>
                  </a:lnTo>
                  <a:lnTo>
                    <a:pt x="443" y="180"/>
                  </a:lnTo>
                  <a:lnTo>
                    <a:pt x="433" y="191"/>
                  </a:lnTo>
                  <a:lnTo>
                    <a:pt x="422" y="202"/>
                  </a:lnTo>
                  <a:lnTo>
                    <a:pt x="367" y="262"/>
                  </a:lnTo>
                  <a:lnTo>
                    <a:pt x="346" y="283"/>
                  </a:lnTo>
                  <a:lnTo>
                    <a:pt x="231" y="239"/>
                  </a:lnTo>
                  <a:lnTo>
                    <a:pt x="176" y="218"/>
                  </a:lnTo>
                  <a:lnTo>
                    <a:pt x="175" y="221"/>
                  </a:lnTo>
                  <a:lnTo>
                    <a:pt x="164" y="230"/>
                  </a:lnTo>
                  <a:lnTo>
                    <a:pt x="108" y="287"/>
                  </a:lnTo>
                  <a:lnTo>
                    <a:pt x="39" y="356"/>
                  </a:lnTo>
                  <a:lnTo>
                    <a:pt x="0" y="317"/>
                  </a:lnTo>
                  <a:lnTo>
                    <a:pt x="108" y="209"/>
                  </a:lnTo>
                  <a:lnTo>
                    <a:pt x="163" y="156"/>
                  </a:lnTo>
                  <a:lnTo>
                    <a:pt x="231" y="181"/>
                  </a:lnTo>
                  <a:lnTo>
                    <a:pt x="249" y="188"/>
                  </a:lnTo>
                  <a:lnTo>
                    <a:pt x="254" y="190"/>
                  </a:lnTo>
                  <a:lnTo>
                    <a:pt x="258" y="191"/>
                  </a:lnTo>
                  <a:lnTo>
                    <a:pt x="331" y="218"/>
                  </a:lnTo>
                  <a:lnTo>
                    <a:pt x="367" y="181"/>
                  </a:lnTo>
                  <a:lnTo>
                    <a:pt x="427" y="118"/>
                  </a:lnTo>
                  <a:lnTo>
                    <a:pt x="489" y="138"/>
                  </a:lnTo>
                  <a:lnTo>
                    <a:pt x="533" y="150"/>
                  </a:lnTo>
                  <a:lnTo>
                    <a:pt x="612" y="59"/>
                  </a:lnTo>
                  <a:lnTo>
                    <a:pt x="552" y="65"/>
                  </a:lnTo>
                  <a:lnTo>
                    <a:pt x="548" y="15"/>
                  </a:lnTo>
                  <a:lnTo>
                    <a:pt x="69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3"/>
            <p:cNvSpPr>
              <a:spLocks noEditPoints="1"/>
            </p:cNvSpPr>
            <p:nvPr/>
          </p:nvSpPr>
          <p:spPr bwMode="auto">
            <a:xfrm>
              <a:off x="7031436" y="4078723"/>
              <a:ext cx="1960902" cy="988888"/>
            </a:xfrm>
            <a:custGeom>
              <a:avLst/>
              <a:gdLst>
                <a:gd name="T0" fmla="*/ 696 w 726"/>
                <a:gd name="T1" fmla="*/ 16 h 373"/>
                <a:gd name="T2" fmla="*/ 567 w 726"/>
                <a:gd name="T3" fmla="*/ 30 h 373"/>
                <a:gd name="T4" fmla="*/ 570 w 726"/>
                <a:gd name="T5" fmla="*/ 63 h 373"/>
                <a:gd name="T6" fmla="*/ 641 w 726"/>
                <a:gd name="T7" fmla="*/ 55 h 373"/>
                <a:gd name="T8" fmla="*/ 544 w 726"/>
                <a:gd name="T9" fmla="*/ 167 h 373"/>
                <a:gd name="T10" fmla="*/ 440 w 726"/>
                <a:gd name="T11" fmla="*/ 134 h 373"/>
                <a:gd name="T12" fmla="*/ 344 w 726"/>
                <a:gd name="T13" fmla="*/ 236 h 373"/>
                <a:gd name="T14" fmla="*/ 265 w 726"/>
                <a:gd name="T15" fmla="*/ 206 h 373"/>
                <a:gd name="T16" fmla="*/ 261 w 726"/>
                <a:gd name="T17" fmla="*/ 204 h 373"/>
                <a:gd name="T18" fmla="*/ 256 w 726"/>
                <a:gd name="T19" fmla="*/ 203 h 373"/>
                <a:gd name="T20" fmla="*/ 174 w 726"/>
                <a:gd name="T21" fmla="*/ 172 h 373"/>
                <a:gd name="T22" fmla="*/ 22 w 726"/>
                <a:gd name="T23" fmla="*/ 324 h 373"/>
                <a:gd name="T24" fmla="*/ 49 w 726"/>
                <a:gd name="T25" fmla="*/ 351 h 373"/>
                <a:gd name="T26" fmla="*/ 185 w 726"/>
                <a:gd name="T27" fmla="*/ 216 h 373"/>
                <a:gd name="T28" fmla="*/ 355 w 726"/>
                <a:gd name="T29" fmla="*/ 281 h 373"/>
                <a:gd name="T30" fmla="*/ 450 w 726"/>
                <a:gd name="T31" fmla="*/ 178 h 373"/>
                <a:gd name="T32" fmla="*/ 558 w 726"/>
                <a:gd name="T33" fmla="*/ 210 h 373"/>
                <a:gd name="T34" fmla="*/ 670 w 726"/>
                <a:gd name="T35" fmla="*/ 82 h 373"/>
                <a:gd name="T36" fmla="*/ 676 w 726"/>
                <a:gd name="T37" fmla="*/ 145 h 373"/>
                <a:gd name="T38" fmla="*/ 708 w 726"/>
                <a:gd name="T39" fmla="*/ 142 h 373"/>
                <a:gd name="T40" fmla="*/ 696 w 726"/>
                <a:gd name="T41" fmla="*/ 16 h 373"/>
                <a:gd name="T42" fmla="*/ 711 w 726"/>
                <a:gd name="T43" fmla="*/ 0 h 373"/>
                <a:gd name="T44" fmla="*/ 726 w 726"/>
                <a:gd name="T45" fmla="*/ 157 h 373"/>
                <a:gd name="T46" fmla="*/ 661 w 726"/>
                <a:gd name="T47" fmla="*/ 163 h 373"/>
                <a:gd name="T48" fmla="*/ 656 w 726"/>
                <a:gd name="T49" fmla="*/ 121 h 373"/>
                <a:gd name="T50" fmla="*/ 562 w 726"/>
                <a:gd name="T51" fmla="*/ 230 h 373"/>
                <a:gd name="T52" fmla="*/ 456 w 726"/>
                <a:gd name="T53" fmla="*/ 195 h 373"/>
                <a:gd name="T54" fmla="*/ 359 w 726"/>
                <a:gd name="T55" fmla="*/ 300 h 373"/>
                <a:gd name="T56" fmla="*/ 188 w 726"/>
                <a:gd name="T57" fmla="*/ 236 h 373"/>
                <a:gd name="T58" fmla="*/ 49 w 726"/>
                <a:gd name="T59" fmla="*/ 373 h 373"/>
                <a:gd name="T60" fmla="*/ 0 w 726"/>
                <a:gd name="T61" fmla="*/ 322 h 373"/>
                <a:gd name="T62" fmla="*/ 171 w 726"/>
                <a:gd name="T63" fmla="*/ 154 h 373"/>
                <a:gd name="T64" fmla="*/ 264 w 726"/>
                <a:gd name="T65" fmla="*/ 188 h 373"/>
                <a:gd name="T66" fmla="*/ 267 w 726"/>
                <a:gd name="T67" fmla="*/ 190 h 373"/>
                <a:gd name="T68" fmla="*/ 268 w 726"/>
                <a:gd name="T69" fmla="*/ 191 h 373"/>
                <a:gd name="T70" fmla="*/ 271 w 726"/>
                <a:gd name="T71" fmla="*/ 191 h 373"/>
                <a:gd name="T72" fmla="*/ 340 w 726"/>
                <a:gd name="T73" fmla="*/ 216 h 373"/>
                <a:gd name="T74" fmla="*/ 434 w 726"/>
                <a:gd name="T75" fmla="*/ 116 h 373"/>
                <a:gd name="T76" fmla="*/ 540 w 726"/>
                <a:gd name="T77" fmla="*/ 148 h 373"/>
                <a:gd name="T78" fmla="*/ 602 w 726"/>
                <a:gd name="T79" fmla="*/ 76 h 373"/>
                <a:gd name="T80" fmla="*/ 556 w 726"/>
                <a:gd name="T81" fmla="*/ 81 h 373"/>
                <a:gd name="T82" fmla="*/ 549 w 726"/>
                <a:gd name="T83" fmla="*/ 15 h 373"/>
                <a:gd name="T84" fmla="*/ 711 w 726"/>
                <a:gd name="T8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6" h="373">
                  <a:moveTo>
                    <a:pt x="696" y="16"/>
                  </a:moveTo>
                  <a:lnTo>
                    <a:pt x="567" y="30"/>
                  </a:lnTo>
                  <a:lnTo>
                    <a:pt x="570" y="63"/>
                  </a:lnTo>
                  <a:lnTo>
                    <a:pt x="641" y="55"/>
                  </a:lnTo>
                  <a:lnTo>
                    <a:pt x="544" y="167"/>
                  </a:lnTo>
                  <a:lnTo>
                    <a:pt x="440" y="134"/>
                  </a:lnTo>
                  <a:lnTo>
                    <a:pt x="344" y="236"/>
                  </a:lnTo>
                  <a:lnTo>
                    <a:pt x="265" y="206"/>
                  </a:lnTo>
                  <a:lnTo>
                    <a:pt x="261" y="204"/>
                  </a:lnTo>
                  <a:lnTo>
                    <a:pt x="256" y="203"/>
                  </a:lnTo>
                  <a:lnTo>
                    <a:pt x="174" y="172"/>
                  </a:lnTo>
                  <a:lnTo>
                    <a:pt x="22" y="324"/>
                  </a:lnTo>
                  <a:lnTo>
                    <a:pt x="49" y="351"/>
                  </a:lnTo>
                  <a:lnTo>
                    <a:pt x="185" y="216"/>
                  </a:lnTo>
                  <a:lnTo>
                    <a:pt x="355" y="281"/>
                  </a:lnTo>
                  <a:lnTo>
                    <a:pt x="450" y="178"/>
                  </a:lnTo>
                  <a:lnTo>
                    <a:pt x="558" y="210"/>
                  </a:lnTo>
                  <a:lnTo>
                    <a:pt x="670" y="82"/>
                  </a:lnTo>
                  <a:lnTo>
                    <a:pt x="676" y="145"/>
                  </a:lnTo>
                  <a:lnTo>
                    <a:pt x="708" y="142"/>
                  </a:lnTo>
                  <a:lnTo>
                    <a:pt x="696" y="16"/>
                  </a:lnTo>
                  <a:close/>
                  <a:moveTo>
                    <a:pt x="711" y="0"/>
                  </a:moveTo>
                  <a:lnTo>
                    <a:pt x="726" y="157"/>
                  </a:lnTo>
                  <a:lnTo>
                    <a:pt x="661" y="163"/>
                  </a:lnTo>
                  <a:lnTo>
                    <a:pt x="656" y="121"/>
                  </a:lnTo>
                  <a:lnTo>
                    <a:pt x="562" y="230"/>
                  </a:lnTo>
                  <a:lnTo>
                    <a:pt x="456" y="195"/>
                  </a:lnTo>
                  <a:lnTo>
                    <a:pt x="359" y="300"/>
                  </a:lnTo>
                  <a:lnTo>
                    <a:pt x="188" y="236"/>
                  </a:lnTo>
                  <a:lnTo>
                    <a:pt x="49" y="373"/>
                  </a:lnTo>
                  <a:lnTo>
                    <a:pt x="0" y="322"/>
                  </a:lnTo>
                  <a:lnTo>
                    <a:pt x="171" y="154"/>
                  </a:lnTo>
                  <a:lnTo>
                    <a:pt x="264" y="188"/>
                  </a:lnTo>
                  <a:lnTo>
                    <a:pt x="267" y="190"/>
                  </a:lnTo>
                  <a:lnTo>
                    <a:pt x="268" y="191"/>
                  </a:lnTo>
                  <a:lnTo>
                    <a:pt x="271" y="191"/>
                  </a:lnTo>
                  <a:lnTo>
                    <a:pt x="340" y="216"/>
                  </a:lnTo>
                  <a:lnTo>
                    <a:pt x="434" y="116"/>
                  </a:lnTo>
                  <a:lnTo>
                    <a:pt x="540" y="148"/>
                  </a:lnTo>
                  <a:lnTo>
                    <a:pt x="602" y="76"/>
                  </a:lnTo>
                  <a:lnTo>
                    <a:pt x="556" y="81"/>
                  </a:lnTo>
                  <a:lnTo>
                    <a:pt x="549" y="15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9" y="3226936"/>
            <a:ext cx="935627" cy="935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37" y="1539199"/>
            <a:ext cx="1234853" cy="12348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78" y="5077420"/>
            <a:ext cx="1332034" cy="1332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57" y="3165459"/>
            <a:ext cx="1134492" cy="113449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821884" y="5004877"/>
            <a:ext cx="1195843" cy="1196746"/>
            <a:chOff x="1285782" y="2988527"/>
            <a:chExt cx="1272916" cy="1258425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285782" y="2988527"/>
              <a:ext cx="1231213" cy="1258425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1551883" y="3262098"/>
              <a:ext cx="758586" cy="774103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1724649" y="3438399"/>
              <a:ext cx="413052" cy="421501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1631316" y="3345182"/>
              <a:ext cx="599720" cy="609962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1814012" y="3531615"/>
              <a:ext cx="232342" cy="237095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2405789" y="3381658"/>
              <a:ext cx="152909" cy="105375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2374015" y="3272230"/>
              <a:ext cx="119150" cy="119561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1887487" y="3345182"/>
              <a:ext cx="621565" cy="322206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40556" y="4507078"/>
            <a:ext cx="1680420" cy="1648893"/>
            <a:chOff x="1256839" y="2083812"/>
            <a:chExt cx="3776381" cy="3520803"/>
          </a:xfrm>
        </p:grpSpPr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256839" y="2083812"/>
              <a:ext cx="3776381" cy="3520803"/>
            </a:xfrm>
            <a:custGeom>
              <a:avLst/>
              <a:gdLst>
                <a:gd name="T0" fmla="*/ 249 w 499"/>
                <a:gd name="T1" fmla="*/ 0 h 499"/>
                <a:gd name="T2" fmla="*/ 300 w 499"/>
                <a:gd name="T3" fmla="*/ 4 h 499"/>
                <a:gd name="T4" fmla="*/ 347 w 499"/>
                <a:gd name="T5" fmla="*/ 19 h 499"/>
                <a:gd name="T6" fmla="*/ 389 w 499"/>
                <a:gd name="T7" fmla="*/ 42 h 499"/>
                <a:gd name="T8" fmla="*/ 426 w 499"/>
                <a:gd name="T9" fmla="*/ 72 h 499"/>
                <a:gd name="T10" fmla="*/ 457 w 499"/>
                <a:gd name="T11" fmla="*/ 110 h 499"/>
                <a:gd name="T12" fmla="*/ 480 w 499"/>
                <a:gd name="T13" fmla="*/ 152 h 499"/>
                <a:gd name="T14" fmla="*/ 494 w 499"/>
                <a:gd name="T15" fmla="*/ 200 h 499"/>
                <a:gd name="T16" fmla="*/ 499 w 499"/>
                <a:gd name="T17" fmla="*/ 249 h 499"/>
                <a:gd name="T18" fmla="*/ 494 w 499"/>
                <a:gd name="T19" fmla="*/ 300 h 499"/>
                <a:gd name="T20" fmla="*/ 480 w 499"/>
                <a:gd name="T21" fmla="*/ 347 h 499"/>
                <a:gd name="T22" fmla="*/ 457 w 499"/>
                <a:gd name="T23" fmla="*/ 389 h 499"/>
                <a:gd name="T24" fmla="*/ 426 w 499"/>
                <a:gd name="T25" fmla="*/ 426 h 499"/>
                <a:gd name="T26" fmla="*/ 389 w 499"/>
                <a:gd name="T27" fmla="*/ 457 h 499"/>
                <a:gd name="T28" fmla="*/ 347 w 499"/>
                <a:gd name="T29" fmla="*/ 480 h 499"/>
                <a:gd name="T30" fmla="*/ 300 w 499"/>
                <a:gd name="T31" fmla="*/ 494 h 499"/>
                <a:gd name="T32" fmla="*/ 249 w 499"/>
                <a:gd name="T33" fmla="*/ 499 h 499"/>
                <a:gd name="T34" fmla="*/ 200 w 499"/>
                <a:gd name="T35" fmla="*/ 494 h 499"/>
                <a:gd name="T36" fmla="*/ 152 w 499"/>
                <a:gd name="T37" fmla="*/ 480 h 499"/>
                <a:gd name="T38" fmla="*/ 110 w 499"/>
                <a:gd name="T39" fmla="*/ 457 h 499"/>
                <a:gd name="T40" fmla="*/ 72 w 499"/>
                <a:gd name="T41" fmla="*/ 426 h 499"/>
                <a:gd name="T42" fmla="*/ 42 w 499"/>
                <a:gd name="T43" fmla="*/ 389 h 499"/>
                <a:gd name="T44" fmla="*/ 19 w 499"/>
                <a:gd name="T45" fmla="*/ 347 h 499"/>
                <a:gd name="T46" fmla="*/ 5 w 499"/>
                <a:gd name="T47" fmla="*/ 300 h 499"/>
                <a:gd name="T48" fmla="*/ 0 w 499"/>
                <a:gd name="T49" fmla="*/ 249 h 499"/>
                <a:gd name="T50" fmla="*/ 5 w 499"/>
                <a:gd name="T51" fmla="*/ 200 h 499"/>
                <a:gd name="T52" fmla="*/ 19 w 499"/>
                <a:gd name="T53" fmla="*/ 152 h 499"/>
                <a:gd name="T54" fmla="*/ 42 w 499"/>
                <a:gd name="T55" fmla="*/ 110 h 499"/>
                <a:gd name="T56" fmla="*/ 72 w 499"/>
                <a:gd name="T57" fmla="*/ 72 h 499"/>
                <a:gd name="T58" fmla="*/ 110 w 499"/>
                <a:gd name="T59" fmla="*/ 42 h 499"/>
                <a:gd name="T60" fmla="*/ 152 w 499"/>
                <a:gd name="T61" fmla="*/ 19 h 499"/>
                <a:gd name="T62" fmla="*/ 200 w 499"/>
                <a:gd name="T63" fmla="*/ 4 h 499"/>
                <a:gd name="T64" fmla="*/ 249 w 499"/>
                <a:gd name="T6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499">
                  <a:moveTo>
                    <a:pt x="249" y="0"/>
                  </a:moveTo>
                  <a:lnTo>
                    <a:pt x="300" y="4"/>
                  </a:lnTo>
                  <a:lnTo>
                    <a:pt x="347" y="19"/>
                  </a:lnTo>
                  <a:lnTo>
                    <a:pt x="389" y="42"/>
                  </a:lnTo>
                  <a:lnTo>
                    <a:pt x="426" y="72"/>
                  </a:lnTo>
                  <a:lnTo>
                    <a:pt x="457" y="110"/>
                  </a:lnTo>
                  <a:lnTo>
                    <a:pt x="480" y="152"/>
                  </a:lnTo>
                  <a:lnTo>
                    <a:pt x="494" y="200"/>
                  </a:lnTo>
                  <a:lnTo>
                    <a:pt x="499" y="249"/>
                  </a:lnTo>
                  <a:lnTo>
                    <a:pt x="494" y="300"/>
                  </a:lnTo>
                  <a:lnTo>
                    <a:pt x="480" y="347"/>
                  </a:lnTo>
                  <a:lnTo>
                    <a:pt x="457" y="389"/>
                  </a:lnTo>
                  <a:lnTo>
                    <a:pt x="426" y="426"/>
                  </a:lnTo>
                  <a:lnTo>
                    <a:pt x="389" y="457"/>
                  </a:lnTo>
                  <a:lnTo>
                    <a:pt x="347" y="480"/>
                  </a:lnTo>
                  <a:lnTo>
                    <a:pt x="300" y="494"/>
                  </a:lnTo>
                  <a:lnTo>
                    <a:pt x="249" y="499"/>
                  </a:lnTo>
                  <a:lnTo>
                    <a:pt x="200" y="494"/>
                  </a:lnTo>
                  <a:lnTo>
                    <a:pt x="152" y="480"/>
                  </a:lnTo>
                  <a:lnTo>
                    <a:pt x="110" y="457"/>
                  </a:lnTo>
                  <a:lnTo>
                    <a:pt x="72" y="426"/>
                  </a:lnTo>
                  <a:lnTo>
                    <a:pt x="42" y="389"/>
                  </a:lnTo>
                  <a:lnTo>
                    <a:pt x="19" y="347"/>
                  </a:lnTo>
                  <a:lnTo>
                    <a:pt x="5" y="300"/>
                  </a:lnTo>
                  <a:lnTo>
                    <a:pt x="0" y="249"/>
                  </a:lnTo>
                  <a:lnTo>
                    <a:pt x="5" y="200"/>
                  </a:lnTo>
                  <a:lnTo>
                    <a:pt x="19" y="152"/>
                  </a:lnTo>
                  <a:lnTo>
                    <a:pt x="42" y="110"/>
                  </a:lnTo>
                  <a:lnTo>
                    <a:pt x="72" y="72"/>
                  </a:lnTo>
                  <a:lnTo>
                    <a:pt x="110" y="42"/>
                  </a:lnTo>
                  <a:lnTo>
                    <a:pt x="152" y="19"/>
                  </a:lnTo>
                  <a:lnTo>
                    <a:pt x="200" y="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solidFill>
                <a:srgbClr val="47FD9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3481800" y="4468643"/>
              <a:ext cx="401101" cy="246952"/>
            </a:xfrm>
            <a:custGeom>
              <a:avLst/>
              <a:gdLst>
                <a:gd name="T0" fmla="*/ 21 w 53"/>
                <a:gd name="T1" fmla="*/ 0 h 35"/>
                <a:gd name="T2" fmla="*/ 48 w 53"/>
                <a:gd name="T3" fmla="*/ 4 h 35"/>
                <a:gd name="T4" fmla="*/ 51 w 53"/>
                <a:gd name="T5" fmla="*/ 5 h 35"/>
                <a:gd name="T6" fmla="*/ 53 w 53"/>
                <a:gd name="T7" fmla="*/ 7 h 35"/>
                <a:gd name="T8" fmla="*/ 53 w 53"/>
                <a:gd name="T9" fmla="*/ 12 h 35"/>
                <a:gd name="T10" fmla="*/ 53 w 53"/>
                <a:gd name="T11" fmla="*/ 16 h 35"/>
                <a:gd name="T12" fmla="*/ 53 w 53"/>
                <a:gd name="T13" fmla="*/ 21 h 35"/>
                <a:gd name="T14" fmla="*/ 51 w 53"/>
                <a:gd name="T15" fmla="*/ 25 h 35"/>
                <a:gd name="T16" fmla="*/ 51 w 53"/>
                <a:gd name="T17" fmla="*/ 28 h 35"/>
                <a:gd name="T18" fmla="*/ 49 w 53"/>
                <a:gd name="T19" fmla="*/ 32 h 35"/>
                <a:gd name="T20" fmla="*/ 46 w 53"/>
                <a:gd name="T21" fmla="*/ 33 h 35"/>
                <a:gd name="T22" fmla="*/ 41 w 53"/>
                <a:gd name="T23" fmla="*/ 35 h 35"/>
                <a:gd name="T24" fmla="*/ 35 w 53"/>
                <a:gd name="T25" fmla="*/ 35 h 35"/>
                <a:gd name="T26" fmla="*/ 30 w 53"/>
                <a:gd name="T27" fmla="*/ 35 h 35"/>
                <a:gd name="T28" fmla="*/ 25 w 53"/>
                <a:gd name="T29" fmla="*/ 35 h 35"/>
                <a:gd name="T30" fmla="*/ 6 w 53"/>
                <a:gd name="T31" fmla="*/ 35 h 35"/>
                <a:gd name="T32" fmla="*/ 0 w 53"/>
                <a:gd name="T33" fmla="*/ 14 h 35"/>
                <a:gd name="T34" fmla="*/ 21 w 53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35">
                  <a:moveTo>
                    <a:pt x="21" y="0"/>
                  </a:moveTo>
                  <a:lnTo>
                    <a:pt x="48" y="4"/>
                  </a:lnTo>
                  <a:lnTo>
                    <a:pt x="51" y="5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1" y="25"/>
                  </a:lnTo>
                  <a:lnTo>
                    <a:pt x="51" y="28"/>
                  </a:lnTo>
                  <a:lnTo>
                    <a:pt x="49" y="32"/>
                  </a:lnTo>
                  <a:lnTo>
                    <a:pt x="46" y="33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6" y="35"/>
                  </a:lnTo>
                  <a:lnTo>
                    <a:pt x="0" y="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3406121" y="4518035"/>
              <a:ext cx="143792" cy="275175"/>
            </a:xfrm>
            <a:custGeom>
              <a:avLst/>
              <a:gdLst>
                <a:gd name="T0" fmla="*/ 14 w 19"/>
                <a:gd name="T1" fmla="*/ 0 h 39"/>
                <a:gd name="T2" fmla="*/ 19 w 19"/>
                <a:gd name="T3" fmla="*/ 35 h 39"/>
                <a:gd name="T4" fmla="*/ 3 w 19"/>
                <a:gd name="T5" fmla="*/ 39 h 39"/>
                <a:gd name="T6" fmla="*/ 0 w 19"/>
                <a:gd name="T7" fmla="*/ 4 h 39"/>
                <a:gd name="T8" fmla="*/ 14 w 1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9">
                  <a:moveTo>
                    <a:pt x="14" y="0"/>
                  </a:moveTo>
                  <a:lnTo>
                    <a:pt x="19" y="35"/>
                  </a:lnTo>
                  <a:lnTo>
                    <a:pt x="3" y="39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2346616" y="4024135"/>
              <a:ext cx="1127618" cy="783186"/>
            </a:xfrm>
            <a:custGeom>
              <a:avLst/>
              <a:gdLst>
                <a:gd name="T0" fmla="*/ 1 w 149"/>
                <a:gd name="T1" fmla="*/ 0 h 111"/>
                <a:gd name="T2" fmla="*/ 15 w 149"/>
                <a:gd name="T3" fmla="*/ 2 h 111"/>
                <a:gd name="T4" fmla="*/ 31 w 149"/>
                <a:gd name="T5" fmla="*/ 7 h 111"/>
                <a:gd name="T6" fmla="*/ 42 w 149"/>
                <a:gd name="T7" fmla="*/ 16 h 111"/>
                <a:gd name="T8" fmla="*/ 51 w 149"/>
                <a:gd name="T9" fmla="*/ 25 h 111"/>
                <a:gd name="T10" fmla="*/ 73 w 149"/>
                <a:gd name="T11" fmla="*/ 70 h 111"/>
                <a:gd name="T12" fmla="*/ 145 w 149"/>
                <a:gd name="T13" fmla="*/ 70 h 111"/>
                <a:gd name="T14" fmla="*/ 145 w 149"/>
                <a:gd name="T15" fmla="*/ 70 h 111"/>
                <a:gd name="T16" fmla="*/ 149 w 149"/>
                <a:gd name="T17" fmla="*/ 109 h 111"/>
                <a:gd name="T18" fmla="*/ 149 w 149"/>
                <a:gd name="T19" fmla="*/ 109 h 111"/>
                <a:gd name="T20" fmla="*/ 70 w 149"/>
                <a:gd name="T21" fmla="*/ 111 h 111"/>
                <a:gd name="T22" fmla="*/ 63 w 149"/>
                <a:gd name="T23" fmla="*/ 111 h 111"/>
                <a:gd name="T24" fmla="*/ 58 w 149"/>
                <a:gd name="T25" fmla="*/ 109 h 111"/>
                <a:gd name="T26" fmla="*/ 54 w 149"/>
                <a:gd name="T27" fmla="*/ 107 h 111"/>
                <a:gd name="T28" fmla="*/ 51 w 149"/>
                <a:gd name="T29" fmla="*/ 103 h 111"/>
                <a:gd name="T30" fmla="*/ 47 w 149"/>
                <a:gd name="T31" fmla="*/ 100 h 111"/>
                <a:gd name="T32" fmla="*/ 45 w 149"/>
                <a:gd name="T33" fmla="*/ 98 h 111"/>
                <a:gd name="T34" fmla="*/ 42 w 149"/>
                <a:gd name="T35" fmla="*/ 91 h 111"/>
                <a:gd name="T36" fmla="*/ 35 w 149"/>
                <a:gd name="T37" fmla="*/ 77 h 111"/>
                <a:gd name="T38" fmla="*/ 26 w 149"/>
                <a:gd name="T39" fmla="*/ 61 h 111"/>
                <a:gd name="T40" fmla="*/ 17 w 149"/>
                <a:gd name="T41" fmla="*/ 44 h 111"/>
                <a:gd name="T42" fmla="*/ 10 w 149"/>
                <a:gd name="T43" fmla="*/ 30 h 111"/>
                <a:gd name="T44" fmla="*/ 5 w 149"/>
                <a:gd name="T45" fmla="*/ 18 h 111"/>
                <a:gd name="T46" fmla="*/ 1 w 149"/>
                <a:gd name="T47" fmla="*/ 12 h 111"/>
                <a:gd name="T48" fmla="*/ 0 w 149"/>
                <a:gd name="T49" fmla="*/ 9 h 111"/>
                <a:gd name="T50" fmla="*/ 1 w 149"/>
                <a:gd name="T51" fmla="*/ 5 h 111"/>
                <a:gd name="T52" fmla="*/ 1 w 149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1">
                  <a:moveTo>
                    <a:pt x="1" y="0"/>
                  </a:moveTo>
                  <a:lnTo>
                    <a:pt x="15" y="2"/>
                  </a:lnTo>
                  <a:lnTo>
                    <a:pt x="31" y="7"/>
                  </a:lnTo>
                  <a:lnTo>
                    <a:pt x="42" y="16"/>
                  </a:lnTo>
                  <a:lnTo>
                    <a:pt x="51" y="25"/>
                  </a:lnTo>
                  <a:lnTo>
                    <a:pt x="73" y="70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70" y="111"/>
                  </a:lnTo>
                  <a:lnTo>
                    <a:pt x="63" y="111"/>
                  </a:lnTo>
                  <a:lnTo>
                    <a:pt x="58" y="109"/>
                  </a:lnTo>
                  <a:lnTo>
                    <a:pt x="54" y="107"/>
                  </a:lnTo>
                  <a:lnTo>
                    <a:pt x="51" y="103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2" y="91"/>
                  </a:lnTo>
                  <a:lnTo>
                    <a:pt x="35" y="77"/>
                  </a:lnTo>
                  <a:lnTo>
                    <a:pt x="26" y="61"/>
                  </a:lnTo>
                  <a:lnTo>
                    <a:pt x="17" y="44"/>
                  </a:lnTo>
                  <a:lnTo>
                    <a:pt x="10" y="30"/>
                  </a:lnTo>
                  <a:lnTo>
                    <a:pt x="5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1536853" y="3911244"/>
              <a:ext cx="1112483" cy="1573426"/>
            </a:xfrm>
            <a:custGeom>
              <a:avLst/>
              <a:gdLst>
                <a:gd name="T0" fmla="*/ 63 w 147"/>
                <a:gd name="T1" fmla="*/ 0 h 223"/>
                <a:gd name="T2" fmla="*/ 68 w 147"/>
                <a:gd name="T3" fmla="*/ 4 h 223"/>
                <a:gd name="T4" fmla="*/ 75 w 147"/>
                <a:gd name="T5" fmla="*/ 6 h 223"/>
                <a:gd name="T6" fmla="*/ 80 w 147"/>
                <a:gd name="T7" fmla="*/ 7 h 223"/>
                <a:gd name="T8" fmla="*/ 86 w 147"/>
                <a:gd name="T9" fmla="*/ 6 h 223"/>
                <a:gd name="T10" fmla="*/ 91 w 147"/>
                <a:gd name="T11" fmla="*/ 4 h 223"/>
                <a:gd name="T12" fmla="*/ 98 w 147"/>
                <a:gd name="T13" fmla="*/ 0 h 223"/>
                <a:gd name="T14" fmla="*/ 110 w 147"/>
                <a:gd name="T15" fmla="*/ 7 h 223"/>
                <a:gd name="T16" fmla="*/ 129 w 147"/>
                <a:gd name="T17" fmla="*/ 18 h 223"/>
                <a:gd name="T18" fmla="*/ 147 w 147"/>
                <a:gd name="T19" fmla="*/ 28 h 223"/>
                <a:gd name="T20" fmla="*/ 143 w 147"/>
                <a:gd name="T21" fmla="*/ 44 h 223"/>
                <a:gd name="T22" fmla="*/ 142 w 147"/>
                <a:gd name="T23" fmla="*/ 56 h 223"/>
                <a:gd name="T24" fmla="*/ 143 w 147"/>
                <a:gd name="T25" fmla="*/ 69 h 223"/>
                <a:gd name="T26" fmla="*/ 143 w 147"/>
                <a:gd name="T27" fmla="*/ 83 h 223"/>
                <a:gd name="T28" fmla="*/ 143 w 147"/>
                <a:gd name="T29" fmla="*/ 100 h 223"/>
                <a:gd name="T30" fmla="*/ 138 w 147"/>
                <a:gd name="T31" fmla="*/ 223 h 223"/>
                <a:gd name="T32" fmla="*/ 119 w 147"/>
                <a:gd name="T33" fmla="*/ 218 h 223"/>
                <a:gd name="T34" fmla="*/ 77 w 147"/>
                <a:gd name="T35" fmla="*/ 195 h 223"/>
                <a:gd name="T36" fmla="*/ 40 w 147"/>
                <a:gd name="T37" fmla="*/ 163 h 223"/>
                <a:gd name="T38" fmla="*/ 19 w 147"/>
                <a:gd name="T39" fmla="*/ 139 h 223"/>
                <a:gd name="T40" fmla="*/ 17 w 147"/>
                <a:gd name="T41" fmla="*/ 98 h 223"/>
                <a:gd name="T42" fmla="*/ 14 w 147"/>
                <a:gd name="T43" fmla="*/ 84 h 223"/>
                <a:gd name="T44" fmla="*/ 9 w 147"/>
                <a:gd name="T45" fmla="*/ 72 h 223"/>
                <a:gd name="T46" fmla="*/ 3 w 147"/>
                <a:gd name="T47" fmla="*/ 60 h 223"/>
                <a:gd name="T48" fmla="*/ 0 w 147"/>
                <a:gd name="T49" fmla="*/ 51 h 223"/>
                <a:gd name="T50" fmla="*/ 0 w 147"/>
                <a:gd name="T51" fmla="*/ 42 h 223"/>
                <a:gd name="T52" fmla="*/ 12 w 147"/>
                <a:gd name="T53" fmla="*/ 30 h 223"/>
                <a:gd name="T54" fmla="*/ 30 w 147"/>
                <a:gd name="T55" fmla="*/ 18 h 223"/>
                <a:gd name="T56" fmla="*/ 49 w 147"/>
                <a:gd name="T57" fmla="*/ 9 h 223"/>
                <a:gd name="T58" fmla="*/ 63 w 147"/>
                <a:gd name="T5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223">
                  <a:moveTo>
                    <a:pt x="63" y="0"/>
                  </a:moveTo>
                  <a:lnTo>
                    <a:pt x="68" y="4"/>
                  </a:lnTo>
                  <a:lnTo>
                    <a:pt x="75" y="6"/>
                  </a:lnTo>
                  <a:lnTo>
                    <a:pt x="80" y="7"/>
                  </a:lnTo>
                  <a:lnTo>
                    <a:pt x="86" y="6"/>
                  </a:lnTo>
                  <a:lnTo>
                    <a:pt x="91" y="4"/>
                  </a:lnTo>
                  <a:lnTo>
                    <a:pt x="98" y="0"/>
                  </a:lnTo>
                  <a:lnTo>
                    <a:pt x="110" y="7"/>
                  </a:lnTo>
                  <a:lnTo>
                    <a:pt x="129" y="18"/>
                  </a:lnTo>
                  <a:lnTo>
                    <a:pt x="147" y="28"/>
                  </a:lnTo>
                  <a:lnTo>
                    <a:pt x="143" y="44"/>
                  </a:lnTo>
                  <a:lnTo>
                    <a:pt x="142" y="56"/>
                  </a:lnTo>
                  <a:lnTo>
                    <a:pt x="143" y="69"/>
                  </a:lnTo>
                  <a:lnTo>
                    <a:pt x="143" y="83"/>
                  </a:lnTo>
                  <a:lnTo>
                    <a:pt x="143" y="100"/>
                  </a:lnTo>
                  <a:lnTo>
                    <a:pt x="138" y="223"/>
                  </a:lnTo>
                  <a:lnTo>
                    <a:pt x="119" y="218"/>
                  </a:lnTo>
                  <a:lnTo>
                    <a:pt x="77" y="195"/>
                  </a:lnTo>
                  <a:lnTo>
                    <a:pt x="40" y="163"/>
                  </a:lnTo>
                  <a:lnTo>
                    <a:pt x="19" y="139"/>
                  </a:lnTo>
                  <a:lnTo>
                    <a:pt x="17" y="98"/>
                  </a:lnTo>
                  <a:lnTo>
                    <a:pt x="14" y="84"/>
                  </a:lnTo>
                  <a:lnTo>
                    <a:pt x="9" y="72"/>
                  </a:lnTo>
                  <a:lnTo>
                    <a:pt x="3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30" y="18"/>
                  </a:lnTo>
                  <a:lnTo>
                    <a:pt x="49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1892542" y="3911244"/>
              <a:ext cx="507051" cy="839632"/>
            </a:xfrm>
            <a:custGeom>
              <a:avLst/>
              <a:gdLst>
                <a:gd name="T0" fmla="*/ 14 w 67"/>
                <a:gd name="T1" fmla="*/ 0 h 119"/>
                <a:gd name="T2" fmla="*/ 53 w 67"/>
                <a:gd name="T3" fmla="*/ 0 h 119"/>
                <a:gd name="T4" fmla="*/ 67 w 67"/>
                <a:gd name="T5" fmla="*/ 11 h 119"/>
                <a:gd name="T6" fmla="*/ 63 w 67"/>
                <a:gd name="T7" fmla="*/ 44 h 119"/>
                <a:gd name="T8" fmla="*/ 33 w 67"/>
                <a:gd name="T9" fmla="*/ 119 h 119"/>
                <a:gd name="T10" fmla="*/ 4 w 67"/>
                <a:gd name="T11" fmla="*/ 44 h 119"/>
                <a:gd name="T12" fmla="*/ 0 w 67"/>
                <a:gd name="T13" fmla="*/ 11 h 119"/>
                <a:gd name="T14" fmla="*/ 14 w 67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9">
                  <a:moveTo>
                    <a:pt x="14" y="0"/>
                  </a:moveTo>
                  <a:lnTo>
                    <a:pt x="53" y="0"/>
                  </a:lnTo>
                  <a:lnTo>
                    <a:pt x="67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4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1998493" y="3826575"/>
              <a:ext cx="295150" cy="225783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2089307" y="4038247"/>
              <a:ext cx="105951" cy="148172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3 w 14"/>
                <a:gd name="T5" fmla="*/ 21 h 21"/>
                <a:gd name="T6" fmla="*/ 2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3" y="21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1930384" y="3911244"/>
              <a:ext cx="211901" cy="324563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8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8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2142285" y="3911244"/>
              <a:ext cx="211901" cy="324563"/>
            </a:xfrm>
            <a:custGeom>
              <a:avLst/>
              <a:gdLst>
                <a:gd name="T0" fmla="*/ 20 w 28"/>
                <a:gd name="T1" fmla="*/ 0 h 46"/>
                <a:gd name="T2" fmla="*/ 28 w 28"/>
                <a:gd name="T3" fmla="*/ 7 h 46"/>
                <a:gd name="T4" fmla="*/ 11 w 28"/>
                <a:gd name="T5" fmla="*/ 46 h 46"/>
                <a:gd name="T6" fmla="*/ 0 w 28"/>
                <a:gd name="T7" fmla="*/ 18 h 46"/>
                <a:gd name="T8" fmla="*/ 20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20" y="0"/>
                  </a:moveTo>
                  <a:lnTo>
                    <a:pt x="28" y="7"/>
                  </a:lnTo>
                  <a:lnTo>
                    <a:pt x="11" y="46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2081742" y="4256972"/>
              <a:ext cx="143792" cy="493900"/>
            </a:xfrm>
            <a:custGeom>
              <a:avLst/>
              <a:gdLst>
                <a:gd name="T0" fmla="*/ 3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8 w 19"/>
                <a:gd name="T7" fmla="*/ 70 h 70"/>
                <a:gd name="T8" fmla="*/ 0 w 19"/>
                <a:gd name="T9" fmla="*/ 48 h 70"/>
                <a:gd name="T10" fmla="*/ 3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3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8" y="70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1930384" y="3911244"/>
              <a:ext cx="211901" cy="275175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8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8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2142285" y="3911244"/>
              <a:ext cx="211901" cy="275175"/>
            </a:xfrm>
            <a:custGeom>
              <a:avLst/>
              <a:gdLst>
                <a:gd name="T0" fmla="*/ 20 w 28"/>
                <a:gd name="T1" fmla="*/ 0 h 39"/>
                <a:gd name="T2" fmla="*/ 28 w 28"/>
                <a:gd name="T3" fmla="*/ 7 h 39"/>
                <a:gd name="T4" fmla="*/ 11 w 28"/>
                <a:gd name="T5" fmla="*/ 39 h 39"/>
                <a:gd name="T6" fmla="*/ 0 w 28"/>
                <a:gd name="T7" fmla="*/ 18 h 39"/>
                <a:gd name="T8" fmla="*/ 20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0" y="0"/>
                  </a:moveTo>
                  <a:lnTo>
                    <a:pt x="28" y="7"/>
                  </a:lnTo>
                  <a:lnTo>
                    <a:pt x="11" y="39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2089307" y="4172303"/>
              <a:ext cx="98385" cy="84669"/>
            </a:xfrm>
            <a:custGeom>
              <a:avLst/>
              <a:gdLst>
                <a:gd name="T0" fmla="*/ 2 w 13"/>
                <a:gd name="T1" fmla="*/ 0 h 12"/>
                <a:gd name="T2" fmla="*/ 13 w 13"/>
                <a:gd name="T3" fmla="*/ 0 h 12"/>
                <a:gd name="T4" fmla="*/ 13 w 13"/>
                <a:gd name="T5" fmla="*/ 5 h 12"/>
                <a:gd name="T6" fmla="*/ 13 w 13"/>
                <a:gd name="T7" fmla="*/ 9 h 12"/>
                <a:gd name="T8" fmla="*/ 13 w 13"/>
                <a:gd name="T9" fmla="*/ 12 h 12"/>
                <a:gd name="T10" fmla="*/ 2 w 13"/>
                <a:gd name="T11" fmla="*/ 12 h 12"/>
                <a:gd name="T12" fmla="*/ 0 w 13"/>
                <a:gd name="T13" fmla="*/ 9 h 12"/>
                <a:gd name="T14" fmla="*/ 0 w 13"/>
                <a:gd name="T15" fmla="*/ 5 h 12"/>
                <a:gd name="T16" fmla="*/ 2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2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2543381" y="5026047"/>
              <a:ext cx="317852" cy="63504"/>
            </a:xfrm>
            <a:custGeom>
              <a:avLst/>
              <a:gdLst>
                <a:gd name="T0" fmla="*/ 42 w 42"/>
                <a:gd name="T1" fmla="*/ 0 h 9"/>
                <a:gd name="T2" fmla="*/ 42 w 42"/>
                <a:gd name="T3" fmla="*/ 0 h 9"/>
                <a:gd name="T4" fmla="*/ 42 w 42"/>
                <a:gd name="T5" fmla="*/ 2 h 9"/>
                <a:gd name="T6" fmla="*/ 42 w 42"/>
                <a:gd name="T7" fmla="*/ 4 h 9"/>
                <a:gd name="T8" fmla="*/ 40 w 42"/>
                <a:gd name="T9" fmla="*/ 5 h 9"/>
                <a:gd name="T10" fmla="*/ 40 w 42"/>
                <a:gd name="T11" fmla="*/ 7 h 9"/>
                <a:gd name="T12" fmla="*/ 37 w 42"/>
                <a:gd name="T13" fmla="*/ 9 h 9"/>
                <a:gd name="T14" fmla="*/ 35 w 42"/>
                <a:gd name="T15" fmla="*/ 9 h 9"/>
                <a:gd name="T16" fmla="*/ 3 w 42"/>
                <a:gd name="T17" fmla="*/ 9 h 9"/>
                <a:gd name="T18" fmla="*/ 0 w 42"/>
                <a:gd name="T19" fmla="*/ 9 h 9"/>
                <a:gd name="T20" fmla="*/ 0 w 42"/>
                <a:gd name="T21" fmla="*/ 5 h 9"/>
                <a:gd name="T22" fmla="*/ 2 w 42"/>
                <a:gd name="T23" fmla="*/ 4 h 9"/>
                <a:gd name="T24" fmla="*/ 3 w 42"/>
                <a:gd name="T25" fmla="*/ 0 h 9"/>
                <a:gd name="T26" fmla="*/ 7 w 42"/>
                <a:gd name="T27" fmla="*/ 0 h 9"/>
                <a:gd name="T28" fmla="*/ 42 w 4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9">
                  <a:moveTo>
                    <a:pt x="42" y="0"/>
                  </a:move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2808259" y="5026047"/>
              <a:ext cx="52978" cy="14111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7 w 7"/>
                <a:gd name="T5" fmla="*/ 0 h 2"/>
                <a:gd name="T6" fmla="*/ 7 w 7"/>
                <a:gd name="T7" fmla="*/ 2 h 2"/>
                <a:gd name="T8" fmla="*/ 7 w 7"/>
                <a:gd name="T9" fmla="*/ 2 h 2"/>
                <a:gd name="T10" fmla="*/ 4 w 7"/>
                <a:gd name="T11" fmla="*/ 2 h 2"/>
                <a:gd name="T12" fmla="*/ 2 w 7"/>
                <a:gd name="T13" fmla="*/ 2 h 2"/>
                <a:gd name="T14" fmla="*/ 0 w 7"/>
                <a:gd name="T15" fmla="*/ 2 h 2"/>
                <a:gd name="T16" fmla="*/ 0 w 7"/>
                <a:gd name="T17" fmla="*/ 0 h 2"/>
                <a:gd name="T18" fmla="*/ 7 w 7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2543381" y="5004877"/>
              <a:ext cx="408666" cy="282229"/>
            </a:xfrm>
            <a:custGeom>
              <a:avLst/>
              <a:gdLst>
                <a:gd name="T0" fmla="*/ 25 w 54"/>
                <a:gd name="T1" fmla="*/ 0 h 40"/>
                <a:gd name="T2" fmla="*/ 49 w 54"/>
                <a:gd name="T3" fmla="*/ 3 h 40"/>
                <a:gd name="T4" fmla="*/ 54 w 54"/>
                <a:gd name="T5" fmla="*/ 22 h 40"/>
                <a:gd name="T6" fmla="*/ 39 w 54"/>
                <a:gd name="T7" fmla="*/ 33 h 40"/>
                <a:gd name="T8" fmla="*/ 33 w 54"/>
                <a:gd name="T9" fmla="*/ 35 h 40"/>
                <a:gd name="T10" fmla="*/ 28 w 54"/>
                <a:gd name="T11" fmla="*/ 38 h 40"/>
                <a:gd name="T12" fmla="*/ 23 w 54"/>
                <a:gd name="T13" fmla="*/ 40 h 40"/>
                <a:gd name="T14" fmla="*/ 17 w 54"/>
                <a:gd name="T15" fmla="*/ 40 h 40"/>
                <a:gd name="T16" fmla="*/ 14 w 54"/>
                <a:gd name="T17" fmla="*/ 40 h 40"/>
                <a:gd name="T18" fmla="*/ 12 w 54"/>
                <a:gd name="T19" fmla="*/ 38 h 40"/>
                <a:gd name="T20" fmla="*/ 9 w 54"/>
                <a:gd name="T21" fmla="*/ 36 h 40"/>
                <a:gd name="T22" fmla="*/ 5 w 54"/>
                <a:gd name="T23" fmla="*/ 33 h 40"/>
                <a:gd name="T24" fmla="*/ 3 w 54"/>
                <a:gd name="T25" fmla="*/ 28 h 40"/>
                <a:gd name="T26" fmla="*/ 2 w 54"/>
                <a:gd name="T27" fmla="*/ 24 h 40"/>
                <a:gd name="T28" fmla="*/ 0 w 54"/>
                <a:gd name="T29" fmla="*/ 21 h 40"/>
                <a:gd name="T30" fmla="*/ 0 w 54"/>
                <a:gd name="T31" fmla="*/ 17 h 40"/>
                <a:gd name="T32" fmla="*/ 2 w 54"/>
                <a:gd name="T33" fmla="*/ 15 h 40"/>
                <a:gd name="T34" fmla="*/ 25 w 5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40">
                  <a:moveTo>
                    <a:pt x="25" y="0"/>
                  </a:moveTo>
                  <a:lnTo>
                    <a:pt x="49" y="3"/>
                  </a:lnTo>
                  <a:lnTo>
                    <a:pt x="54" y="22"/>
                  </a:lnTo>
                  <a:lnTo>
                    <a:pt x="39" y="33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auto">
            <a:xfrm>
              <a:off x="2399593" y="5026047"/>
              <a:ext cx="393530" cy="275175"/>
            </a:xfrm>
            <a:custGeom>
              <a:avLst/>
              <a:gdLst>
                <a:gd name="T0" fmla="*/ 24 w 52"/>
                <a:gd name="T1" fmla="*/ 0 h 39"/>
                <a:gd name="T2" fmla="*/ 51 w 52"/>
                <a:gd name="T3" fmla="*/ 12 h 39"/>
                <a:gd name="T4" fmla="*/ 52 w 52"/>
                <a:gd name="T5" fmla="*/ 14 h 39"/>
                <a:gd name="T6" fmla="*/ 52 w 52"/>
                <a:gd name="T7" fmla="*/ 18 h 39"/>
                <a:gd name="T8" fmla="*/ 52 w 52"/>
                <a:gd name="T9" fmla="*/ 21 h 39"/>
                <a:gd name="T10" fmla="*/ 51 w 52"/>
                <a:gd name="T11" fmla="*/ 25 h 39"/>
                <a:gd name="T12" fmla="*/ 49 w 52"/>
                <a:gd name="T13" fmla="*/ 28 h 39"/>
                <a:gd name="T14" fmla="*/ 47 w 52"/>
                <a:gd name="T15" fmla="*/ 32 h 39"/>
                <a:gd name="T16" fmla="*/ 44 w 52"/>
                <a:gd name="T17" fmla="*/ 35 h 39"/>
                <a:gd name="T18" fmla="*/ 42 w 52"/>
                <a:gd name="T19" fmla="*/ 37 h 39"/>
                <a:gd name="T20" fmla="*/ 36 w 52"/>
                <a:gd name="T21" fmla="*/ 39 h 39"/>
                <a:gd name="T22" fmla="*/ 29 w 52"/>
                <a:gd name="T23" fmla="*/ 39 h 39"/>
                <a:gd name="T24" fmla="*/ 24 w 52"/>
                <a:gd name="T25" fmla="*/ 37 h 39"/>
                <a:gd name="T26" fmla="*/ 17 w 52"/>
                <a:gd name="T27" fmla="*/ 33 h 39"/>
                <a:gd name="T28" fmla="*/ 0 w 52"/>
                <a:gd name="T29" fmla="*/ 26 h 39"/>
                <a:gd name="T30" fmla="*/ 1 w 52"/>
                <a:gd name="T31" fmla="*/ 5 h 39"/>
                <a:gd name="T32" fmla="*/ 24 w 52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9">
                  <a:moveTo>
                    <a:pt x="24" y="0"/>
                  </a:moveTo>
                  <a:lnTo>
                    <a:pt x="51" y="12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47" y="32"/>
                  </a:lnTo>
                  <a:lnTo>
                    <a:pt x="44" y="35"/>
                  </a:lnTo>
                  <a:lnTo>
                    <a:pt x="42" y="37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4" y="37"/>
                  </a:lnTo>
                  <a:lnTo>
                    <a:pt x="17" y="33"/>
                  </a:lnTo>
                  <a:lnTo>
                    <a:pt x="0" y="26"/>
                  </a:lnTo>
                  <a:lnTo>
                    <a:pt x="1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2369322" y="5026047"/>
              <a:ext cx="416236" cy="282229"/>
            </a:xfrm>
            <a:custGeom>
              <a:avLst/>
              <a:gdLst>
                <a:gd name="T0" fmla="*/ 28 w 55"/>
                <a:gd name="T1" fmla="*/ 0 h 40"/>
                <a:gd name="T2" fmla="*/ 53 w 55"/>
                <a:gd name="T3" fmla="*/ 12 h 40"/>
                <a:gd name="T4" fmla="*/ 55 w 55"/>
                <a:gd name="T5" fmla="*/ 16 h 40"/>
                <a:gd name="T6" fmla="*/ 55 w 55"/>
                <a:gd name="T7" fmla="*/ 18 h 40"/>
                <a:gd name="T8" fmla="*/ 55 w 55"/>
                <a:gd name="T9" fmla="*/ 23 h 40"/>
                <a:gd name="T10" fmla="*/ 53 w 55"/>
                <a:gd name="T11" fmla="*/ 26 h 40"/>
                <a:gd name="T12" fmla="*/ 51 w 55"/>
                <a:gd name="T13" fmla="*/ 30 h 40"/>
                <a:gd name="T14" fmla="*/ 48 w 55"/>
                <a:gd name="T15" fmla="*/ 33 h 40"/>
                <a:gd name="T16" fmla="*/ 46 w 55"/>
                <a:gd name="T17" fmla="*/ 37 h 40"/>
                <a:gd name="T18" fmla="*/ 42 w 55"/>
                <a:gd name="T19" fmla="*/ 39 h 40"/>
                <a:gd name="T20" fmla="*/ 39 w 55"/>
                <a:gd name="T21" fmla="*/ 40 h 40"/>
                <a:gd name="T22" fmla="*/ 35 w 55"/>
                <a:gd name="T23" fmla="*/ 40 h 40"/>
                <a:gd name="T24" fmla="*/ 30 w 55"/>
                <a:gd name="T25" fmla="*/ 39 h 40"/>
                <a:gd name="T26" fmla="*/ 25 w 55"/>
                <a:gd name="T27" fmla="*/ 37 h 40"/>
                <a:gd name="T28" fmla="*/ 18 w 55"/>
                <a:gd name="T29" fmla="*/ 33 h 40"/>
                <a:gd name="T30" fmla="*/ 0 w 55"/>
                <a:gd name="T31" fmla="*/ 26 h 40"/>
                <a:gd name="T32" fmla="*/ 4 w 55"/>
                <a:gd name="T33" fmla="*/ 5 h 40"/>
                <a:gd name="T34" fmla="*/ 28 w 55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0">
                  <a:moveTo>
                    <a:pt x="28" y="0"/>
                  </a:moveTo>
                  <a:lnTo>
                    <a:pt x="53" y="12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3"/>
                  </a:lnTo>
                  <a:lnTo>
                    <a:pt x="53" y="26"/>
                  </a:lnTo>
                  <a:lnTo>
                    <a:pt x="51" y="30"/>
                  </a:lnTo>
                  <a:lnTo>
                    <a:pt x="48" y="33"/>
                  </a:lnTo>
                  <a:lnTo>
                    <a:pt x="46" y="37"/>
                  </a:lnTo>
                  <a:lnTo>
                    <a:pt x="42" y="39"/>
                  </a:lnTo>
                  <a:lnTo>
                    <a:pt x="39" y="40"/>
                  </a:lnTo>
                  <a:lnTo>
                    <a:pt x="35" y="40"/>
                  </a:lnTo>
                  <a:lnTo>
                    <a:pt x="30" y="39"/>
                  </a:lnTo>
                  <a:lnTo>
                    <a:pt x="25" y="37"/>
                  </a:lnTo>
                  <a:lnTo>
                    <a:pt x="18" y="33"/>
                  </a:lnTo>
                  <a:lnTo>
                    <a:pt x="0" y="26"/>
                  </a:lnTo>
                  <a:lnTo>
                    <a:pt x="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2263371" y="5004877"/>
              <a:ext cx="189200" cy="268117"/>
            </a:xfrm>
            <a:custGeom>
              <a:avLst/>
              <a:gdLst>
                <a:gd name="T0" fmla="*/ 9 w 25"/>
                <a:gd name="T1" fmla="*/ 0 h 38"/>
                <a:gd name="T2" fmla="*/ 25 w 25"/>
                <a:gd name="T3" fmla="*/ 3 h 38"/>
                <a:gd name="T4" fmla="*/ 16 w 25"/>
                <a:gd name="T5" fmla="*/ 38 h 38"/>
                <a:gd name="T6" fmla="*/ 0 w 25"/>
                <a:gd name="T7" fmla="*/ 35 h 38"/>
                <a:gd name="T8" fmla="*/ 9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9" y="0"/>
                  </a:moveTo>
                  <a:lnTo>
                    <a:pt x="25" y="3"/>
                  </a:lnTo>
                  <a:lnTo>
                    <a:pt x="16" y="38"/>
                  </a:lnTo>
                  <a:lnTo>
                    <a:pt x="0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auto">
            <a:xfrm>
              <a:off x="1536853" y="4172303"/>
              <a:ext cx="847604" cy="1100691"/>
            </a:xfrm>
            <a:custGeom>
              <a:avLst/>
              <a:gdLst>
                <a:gd name="T0" fmla="*/ 5 w 112"/>
                <a:gd name="T1" fmla="*/ 0 h 156"/>
                <a:gd name="T2" fmla="*/ 17 w 112"/>
                <a:gd name="T3" fmla="*/ 7 h 156"/>
                <a:gd name="T4" fmla="*/ 30 w 112"/>
                <a:gd name="T5" fmla="*/ 18 h 156"/>
                <a:gd name="T6" fmla="*/ 37 w 112"/>
                <a:gd name="T7" fmla="*/ 32 h 156"/>
                <a:gd name="T8" fmla="*/ 40 w 112"/>
                <a:gd name="T9" fmla="*/ 44 h 156"/>
                <a:gd name="T10" fmla="*/ 45 w 112"/>
                <a:gd name="T11" fmla="*/ 91 h 156"/>
                <a:gd name="T12" fmla="*/ 110 w 112"/>
                <a:gd name="T13" fmla="*/ 118 h 156"/>
                <a:gd name="T14" fmla="*/ 112 w 112"/>
                <a:gd name="T15" fmla="*/ 118 h 156"/>
                <a:gd name="T16" fmla="*/ 101 w 112"/>
                <a:gd name="T17" fmla="*/ 156 h 156"/>
                <a:gd name="T18" fmla="*/ 101 w 112"/>
                <a:gd name="T19" fmla="*/ 156 h 156"/>
                <a:gd name="T20" fmla="*/ 52 w 112"/>
                <a:gd name="T21" fmla="*/ 137 h 156"/>
                <a:gd name="T22" fmla="*/ 40 w 112"/>
                <a:gd name="T23" fmla="*/ 126 h 156"/>
                <a:gd name="T24" fmla="*/ 9 w 112"/>
                <a:gd name="T25" fmla="*/ 90 h 156"/>
                <a:gd name="T26" fmla="*/ 7 w 112"/>
                <a:gd name="T27" fmla="*/ 86 h 156"/>
                <a:gd name="T28" fmla="*/ 7 w 112"/>
                <a:gd name="T29" fmla="*/ 84 h 156"/>
                <a:gd name="T30" fmla="*/ 5 w 112"/>
                <a:gd name="T31" fmla="*/ 67 h 156"/>
                <a:gd name="T32" fmla="*/ 3 w 112"/>
                <a:gd name="T33" fmla="*/ 47 h 156"/>
                <a:gd name="T34" fmla="*/ 2 w 112"/>
                <a:gd name="T35" fmla="*/ 30 h 156"/>
                <a:gd name="T36" fmla="*/ 0 w 112"/>
                <a:gd name="T37" fmla="*/ 16 h 156"/>
                <a:gd name="T38" fmla="*/ 0 w 112"/>
                <a:gd name="T39" fmla="*/ 11 h 156"/>
                <a:gd name="T40" fmla="*/ 0 w 112"/>
                <a:gd name="T41" fmla="*/ 7 h 156"/>
                <a:gd name="T42" fmla="*/ 2 w 112"/>
                <a:gd name="T43" fmla="*/ 4 h 156"/>
                <a:gd name="T44" fmla="*/ 5 w 112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56">
                  <a:moveTo>
                    <a:pt x="5" y="0"/>
                  </a:moveTo>
                  <a:lnTo>
                    <a:pt x="17" y="7"/>
                  </a:lnTo>
                  <a:lnTo>
                    <a:pt x="30" y="18"/>
                  </a:lnTo>
                  <a:lnTo>
                    <a:pt x="37" y="32"/>
                  </a:lnTo>
                  <a:lnTo>
                    <a:pt x="40" y="44"/>
                  </a:lnTo>
                  <a:lnTo>
                    <a:pt x="45" y="91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52" y="137"/>
                  </a:lnTo>
                  <a:lnTo>
                    <a:pt x="40" y="126"/>
                  </a:lnTo>
                  <a:lnTo>
                    <a:pt x="9" y="90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5" y="67"/>
                  </a:lnTo>
                  <a:lnTo>
                    <a:pt x="3" y="47"/>
                  </a:lnTo>
                  <a:lnTo>
                    <a:pt x="2" y="3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8"/>
            <p:cNvSpPr>
              <a:spLocks/>
            </p:cNvSpPr>
            <p:nvPr/>
          </p:nvSpPr>
          <p:spPr bwMode="auto">
            <a:xfrm>
              <a:off x="2475272" y="5011935"/>
              <a:ext cx="310286" cy="148172"/>
            </a:xfrm>
            <a:custGeom>
              <a:avLst/>
              <a:gdLst>
                <a:gd name="T0" fmla="*/ 35 w 41"/>
                <a:gd name="T1" fmla="*/ 0 h 21"/>
                <a:gd name="T2" fmla="*/ 39 w 41"/>
                <a:gd name="T3" fmla="*/ 2 h 21"/>
                <a:gd name="T4" fmla="*/ 41 w 41"/>
                <a:gd name="T5" fmla="*/ 4 h 21"/>
                <a:gd name="T6" fmla="*/ 41 w 41"/>
                <a:gd name="T7" fmla="*/ 6 h 21"/>
                <a:gd name="T8" fmla="*/ 11 w 41"/>
                <a:gd name="T9" fmla="*/ 20 h 21"/>
                <a:gd name="T10" fmla="*/ 7 w 41"/>
                <a:gd name="T11" fmla="*/ 21 h 21"/>
                <a:gd name="T12" fmla="*/ 5 w 41"/>
                <a:gd name="T13" fmla="*/ 21 h 21"/>
                <a:gd name="T14" fmla="*/ 4 w 41"/>
                <a:gd name="T15" fmla="*/ 20 h 21"/>
                <a:gd name="T16" fmla="*/ 2 w 41"/>
                <a:gd name="T17" fmla="*/ 18 h 21"/>
                <a:gd name="T18" fmla="*/ 0 w 41"/>
                <a:gd name="T19" fmla="*/ 16 h 21"/>
                <a:gd name="T20" fmla="*/ 0 w 41"/>
                <a:gd name="T21" fmla="*/ 14 h 21"/>
                <a:gd name="T22" fmla="*/ 0 w 41"/>
                <a:gd name="T23" fmla="*/ 14 h 21"/>
                <a:gd name="T24" fmla="*/ 32 w 41"/>
                <a:gd name="T25" fmla="*/ 0 h 21"/>
                <a:gd name="T26" fmla="*/ 35 w 41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1">
                  <a:moveTo>
                    <a:pt x="35" y="0"/>
                  </a:moveTo>
                  <a:lnTo>
                    <a:pt x="39" y="2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11" y="20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9"/>
            <p:cNvSpPr>
              <a:spLocks/>
            </p:cNvSpPr>
            <p:nvPr/>
          </p:nvSpPr>
          <p:spPr bwMode="auto">
            <a:xfrm>
              <a:off x="2460136" y="5004877"/>
              <a:ext cx="325422" cy="134061"/>
            </a:xfrm>
            <a:custGeom>
              <a:avLst/>
              <a:gdLst>
                <a:gd name="T0" fmla="*/ 36 w 43"/>
                <a:gd name="T1" fmla="*/ 0 h 19"/>
                <a:gd name="T2" fmla="*/ 39 w 43"/>
                <a:gd name="T3" fmla="*/ 1 h 19"/>
                <a:gd name="T4" fmla="*/ 41 w 43"/>
                <a:gd name="T5" fmla="*/ 3 h 19"/>
                <a:gd name="T6" fmla="*/ 43 w 43"/>
                <a:gd name="T7" fmla="*/ 7 h 19"/>
                <a:gd name="T8" fmla="*/ 39 w 43"/>
                <a:gd name="T9" fmla="*/ 7 h 19"/>
                <a:gd name="T10" fmla="*/ 11 w 43"/>
                <a:gd name="T11" fmla="*/ 19 h 19"/>
                <a:gd name="T12" fmla="*/ 7 w 43"/>
                <a:gd name="T13" fmla="*/ 19 h 19"/>
                <a:gd name="T14" fmla="*/ 6 w 43"/>
                <a:gd name="T15" fmla="*/ 19 h 19"/>
                <a:gd name="T16" fmla="*/ 4 w 43"/>
                <a:gd name="T17" fmla="*/ 19 h 19"/>
                <a:gd name="T18" fmla="*/ 2 w 43"/>
                <a:gd name="T19" fmla="*/ 17 h 19"/>
                <a:gd name="T20" fmla="*/ 2 w 43"/>
                <a:gd name="T21" fmla="*/ 15 h 19"/>
                <a:gd name="T22" fmla="*/ 0 w 43"/>
                <a:gd name="T23" fmla="*/ 14 h 19"/>
                <a:gd name="T24" fmla="*/ 0 w 43"/>
                <a:gd name="T25" fmla="*/ 14 h 19"/>
                <a:gd name="T26" fmla="*/ 34 w 43"/>
                <a:gd name="T27" fmla="*/ 0 h 19"/>
                <a:gd name="T28" fmla="*/ 36 w 43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9">
                  <a:moveTo>
                    <a:pt x="36" y="0"/>
                  </a:moveTo>
                  <a:lnTo>
                    <a:pt x="39" y="1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0"/>
            <p:cNvSpPr>
              <a:spLocks/>
            </p:cNvSpPr>
            <p:nvPr/>
          </p:nvSpPr>
          <p:spPr bwMode="auto">
            <a:xfrm>
              <a:off x="2460136" y="5075434"/>
              <a:ext cx="52978" cy="35281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2 h 5"/>
                <a:gd name="T4" fmla="*/ 6 w 7"/>
                <a:gd name="T5" fmla="*/ 4 h 5"/>
                <a:gd name="T6" fmla="*/ 4 w 7"/>
                <a:gd name="T7" fmla="*/ 5 h 5"/>
                <a:gd name="T8" fmla="*/ 2 w 7"/>
                <a:gd name="T9" fmla="*/ 5 h 5"/>
                <a:gd name="T10" fmla="*/ 2 w 7"/>
                <a:gd name="T11" fmla="*/ 5 h 5"/>
                <a:gd name="T12" fmla="*/ 0 w 7"/>
                <a:gd name="T13" fmla="*/ 4 h 5"/>
                <a:gd name="T14" fmla="*/ 0 w 7"/>
                <a:gd name="T15" fmla="*/ 4 h 5"/>
                <a:gd name="T16" fmla="*/ 0 w 7"/>
                <a:gd name="T17" fmla="*/ 4 h 5"/>
                <a:gd name="T18" fmla="*/ 7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2861232" y="4955489"/>
              <a:ext cx="196765" cy="268117"/>
            </a:xfrm>
            <a:custGeom>
              <a:avLst/>
              <a:gdLst>
                <a:gd name="T0" fmla="*/ 16 w 26"/>
                <a:gd name="T1" fmla="*/ 0 h 38"/>
                <a:gd name="T2" fmla="*/ 26 w 26"/>
                <a:gd name="T3" fmla="*/ 33 h 38"/>
                <a:gd name="T4" fmla="*/ 12 w 26"/>
                <a:gd name="T5" fmla="*/ 38 h 38"/>
                <a:gd name="T6" fmla="*/ 0 w 26"/>
                <a:gd name="T7" fmla="*/ 5 h 38"/>
                <a:gd name="T8" fmla="*/ 16 w 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16" y="0"/>
                  </a:moveTo>
                  <a:lnTo>
                    <a:pt x="26" y="33"/>
                  </a:lnTo>
                  <a:lnTo>
                    <a:pt x="12" y="38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2929346" y="4087634"/>
              <a:ext cx="817332" cy="1121861"/>
            </a:xfrm>
            <a:custGeom>
              <a:avLst/>
              <a:gdLst>
                <a:gd name="T0" fmla="*/ 105 w 108"/>
                <a:gd name="T1" fmla="*/ 0 h 159"/>
                <a:gd name="T2" fmla="*/ 107 w 108"/>
                <a:gd name="T3" fmla="*/ 2 h 159"/>
                <a:gd name="T4" fmla="*/ 108 w 108"/>
                <a:gd name="T5" fmla="*/ 7 h 159"/>
                <a:gd name="T6" fmla="*/ 108 w 108"/>
                <a:gd name="T7" fmla="*/ 10 h 159"/>
                <a:gd name="T8" fmla="*/ 108 w 108"/>
                <a:gd name="T9" fmla="*/ 16 h 159"/>
                <a:gd name="T10" fmla="*/ 107 w 108"/>
                <a:gd name="T11" fmla="*/ 21 h 159"/>
                <a:gd name="T12" fmla="*/ 107 w 108"/>
                <a:gd name="T13" fmla="*/ 23 h 159"/>
                <a:gd name="T14" fmla="*/ 107 w 108"/>
                <a:gd name="T15" fmla="*/ 30 h 159"/>
                <a:gd name="T16" fmla="*/ 105 w 108"/>
                <a:gd name="T17" fmla="*/ 44 h 159"/>
                <a:gd name="T18" fmla="*/ 105 w 108"/>
                <a:gd name="T19" fmla="*/ 59 h 159"/>
                <a:gd name="T20" fmla="*/ 103 w 108"/>
                <a:gd name="T21" fmla="*/ 79 h 159"/>
                <a:gd name="T22" fmla="*/ 101 w 108"/>
                <a:gd name="T23" fmla="*/ 93 h 159"/>
                <a:gd name="T24" fmla="*/ 101 w 108"/>
                <a:gd name="T25" fmla="*/ 102 h 159"/>
                <a:gd name="T26" fmla="*/ 100 w 108"/>
                <a:gd name="T27" fmla="*/ 105 h 159"/>
                <a:gd name="T28" fmla="*/ 100 w 108"/>
                <a:gd name="T29" fmla="*/ 109 h 159"/>
                <a:gd name="T30" fmla="*/ 98 w 108"/>
                <a:gd name="T31" fmla="*/ 112 h 159"/>
                <a:gd name="T32" fmla="*/ 94 w 108"/>
                <a:gd name="T33" fmla="*/ 117 h 159"/>
                <a:gd name="T34" fmla="*/ 91 w 108"/>
                <a:gd name="T35" fmla="*/ 121 h 159"/>
                <a:gd name="T36" fmla="*/ 86 w 108"/>
                <a:gd name="T37" fmla="*/ 124 h 159"/>
                <a:gd name="T38" fmla="*/ 14 w 108"/>
                <a:gd name="T39" fmla="*/ 159 h 159"/>
                <a:gd name="T40" fmla="*/ 14 w 108"/>
                <a:gd name="T41" fmla="*/ 159 h 159"/>
                <a:gd name="T42" fmla="*/ 0 w 108"/>
                <a:gd name="T43" fmla="*/ 124 h 159"/>
                <a:gd name="T44" fmla="*/ 0 w 108"/>
                <a:gd name="T45" fmla="*/ 124 h 159"/>
                <a:gd name="T46" fmla="*/ 63 w 108"/>
                <a:gd name="T47" fmla="*/ 91 h 159"/>
                <a:gd name="T48" fmla="*/ 79 w 108"/>
                <a:gd name="T49" fmla="*/ 14 h 159"/>
                <a:gd name="T50" fmla="*/ 80 w 108"/>
                <a:gd name="T51" fmla="*/ 10 h 159"/>
                <a:gd name="T52" fmla="*/ 82 w 108"/>
                <a:gd name="T53" fmla="*/ 9 h 159"/>
                <a:gd name="T54" fmla="*/ 86 w 108"/>
                <a:gd name="T55" fmla="*/ 5 h 159"/>
                <a:gd name="T56" fmla="*/ 91 w 108"/>
                <a:gd name="T57" fmla="*/ 3 h 159"/>
                <a:gd name="T58" fmla="*/ 98 w 108"/>
                <a:gd name="T59" fmla="*/ 2 h 159"/>
                <a:gd name="T60" fmla="*/ 105 w 108"/>
                <a:gd name="T6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59">
                  <a:moveTo>
                    <a:pt x="105" y="0"/>
                  </a:moveTo>
                  <a:lnTo>
                    <a:pt x="107" y="2"/>
                  </a:lnTo>
                  <a:lnTo>
                    <a:pt x="108" y="7"/>
                  </a:lnTo>
                  <a:lnTo>
                    <a:pt x="108" y="10"/>
                  </a:lnTo>
                  <a:lnTo>
                    <a:pt x="108" y="16"/>
                  </a:lnTo>
                  <a:lnTo>
                    <a:pt x="107" y="21"/>
                  </a:lnTo>
                  <a:lnTo>
                    <a:pt x="107" y="23"/>
                  </a:lnTo>
                  <a:lnTo>
                    <a:pt x="107" y="30"/>
                  </a:lnTo>
                  <a:lnTo>
                    <a:pt x="105" y="44"/>
                  </a:lnTo>
                  <a:lnTo>
                    <a:pt x="105" y="59"/>
                  </a:lnTo>
                  <a:lnTo>
                    <a:pt x="103" y="79"/>
                  </a:lnTo>
                  <a:lnTo>
                    <a:pt x="101" y="93"/>
                  </a:lnTo>
                  <a:lnTo>
                    <a:pt x="101" y="102"/>
                  </a:lnTo>
                  <a:lnTo>
                    <a:pt x="100" y="105"/>
                  </a:lnTo>
                  <a:lnTo>
                    <a:pt x="100" y="109"/>
                  </a:lnTo>
                  <a:lnTo>
                    <a:pt x="98" y="112"/>
                  </a:lnTo>
                  <a:lnTo>
                    <a:pt x="94" y="117"/>
                  </a:lnTo>
                  <a:lnTo>
                    <a:pt x="91" y="121"/>
                  </a:lnTo>
                  <a:lnTo>
                    <a:pt x="86" y="124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63" y="91"/>
                  </a:lnTo>
                  <a:lnTo>
                    <a:pt x="79" y="14"/>
                  </a:lnTo>
                  <a:lnTo>
                    <a:pt x="80" y="10"/>
                  </a:lnTo>
                  <a:lnTo>
                    <a:pt x="82" y="9"/>
                  </a:lnTo>
                  <a:lnTo>
                    <a:pt x="86" y="5"/>
                  </a:lnTo>
                  <a:lnTo>
                    <a:pt x="91" y="3"/>
                  </a:lnTo>
                  <a:lnTo>
                    <a:pt x="98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3549913" y="3911244"/>
              <a:ext cx="1074641" cy="1608703"/>
            </a:xfrm>
            <a:custGeom>
              <a:avLst/>
              <a:gdLst>
                <a:gd name="T0" fmla="*/ 56 w 142"/>
                <a:gd name="T1" fmla="*/ 0 h 228"/>
                <a:gd name="T2" fmla="*/ 61 w 142"/>
                <a:gd name="T3" fmla="*/ 4 h 228"/>
                <a:gd name="T4" fmla="*/ 67 w 142"/>
                <a:gd name="T5" fmla="*/ 6 h 228"/>
                <a:gd name="T6" fmla="*/ 72 w 142"/>
                <a:gd name="T7" fmla="*/ 7 h 228"/>
                <a:gd name="T8" fmla="*/ 79 w 142"/>
                <a:gd name="T9" fmla="*/ 6 h 228"/>
                <a:gd name="T10" fmla="*/ 84 w 142"/>
                <a:gd name="T11" fmla="*/ 4 h 228"/>
                <a:gd name="T12" fmla="*/ 89 w 142"/>
                <a:gd name="T13" fmla="*/ 0 h 228"/>
                <a:gd name="T14" fmla="*/ 103 w 142"/>
                <a:gd name="T15" fmla="*/ 9 h 228"/>
                <a:gd name="T16" fmla="*/ 124 w 142"/>
                <a:gd name="T17" fmla="*/ 20 h 228"/>
                <a:gd name="T18" fmla="*/ 142 w 142"/>
                <a:gd name="T19" fmla="*/ 30 h 228"/>
                <a:gd name="T20" fmla="*/ 135 w 142"/>
                <a:gd name="T21" fmla="*/ 48 h 228"/>
                <a:gd name="T22" fmla="*/ 133 w 142"/>
                <a:gd name="T23" fmla="*/ 63 h 228"/>
                <a:gd name="T24" fmla="*/ 135 w 142"/>
                <a:gd name="T25" fmla="*/ 79 h 228"/>
                <a:gd name="T26" fmla="*/ 135 w 142"/>
                <a:gd name="T27" fmla="*/ 100 h 228"/>
                <a:gd name="T28" fmla="*/ 133 w 142"/>
                <a:gd name="T29" fmla="*/ 158 h 228"/>
                <a:gd name="T30" fmla="*/ 128 w 142"/>
                <a:gd name="T31" fmla="*/ 163 h 228"/>
                <a:gd name="T32" fmla="*/ 89 w 142"/>
                <a:gd name="T33" fmla="*/ 195 h 228"/>
                <a:gd name="T34" fmla="*/ 47 w 142"/>
                <a:gd name="T35" fmla="*/ 218 h 228"/>
                <a:gd name="T36" fmla="*/ 16 w 142"/>
                <a:gd name="T37" fmla="*/ 228 h 228"/>
                <a:gd name="T38" fmla="*/ 9 w 142"/>
                <a:gd name="T39" fmla="*/ 98 h 228"/>
                <a:gd name="T40" fmla="*/ 9 w 142"/>
                <a:gd name="T41" fmla="*/ 74 h 228"/>
                <a:gd name="T42" fmla="*/ 7 w 142"/>
                <a:gd name="T43" fmla="*/ 53 h 228"/>
                <a:gd name="T44" fmla="*/ 0 w 142"/>
                <a:gd name="T45" fmla="*/ 34 h 228"/>
                <a:gd name="T46" fmla="*/ 18 w 142"/>
                <a:gd name="T47" fmla="*/ 20 h 228"/>
                <a:gd name="T48" fmla="*/ 39 w 142"/>
                <a:gd name="T49" fmla="*/ 9 h 228"/>
                <a:gd name="T50" fmla="*/ 56 w 142"/>
                <a:gd name="T5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28">
                  <a:moveTo>
                    <a:pt x="56" y="0"/>
                  </a:moveTo>
                  <a:lnTo>
                    <a:pt x="61" y="4"/>
                  </a:lnTo>
                  <a:lnTo>
                    <a:pt x="67" y="6"/>
                  </a:lnTo>
                  <a:lnTo>
                    <a:pt x="72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9" y="0"/>
                  </a:lnTo>
                  <a:lnTo>
                    <a:pt x="103" y="9"/>
                  </a:lnTo>
                  <a:lnTo>
                    <a:pt x="124" y="20"/>
                  </a:lnTo>
                  <a:lnTo>
                    <a:pt x="142" y="30"/>
                  </a:lnTo>
                  <a:lnTo>
                    <a:pt x="135" y="48"/>
                  </a:lnTo>
                  <a:lnTo>
                    <a:pt x="133" y="63"/>
                  </a:lnTo>
                  <a:lnTo>
                    <a:pt x="135" y="79"/>
                  </a:lnTo>
                  <a:lnTo>
                    <a:pt x="135" y="100"/>
                  </a:lnTo>
                  <a:lnTo>
                    <a:pt x="133" y="158"/>
                  </a:lnTo>
                  <a:lnTo>
                    <a:pt x="128" y="163"/>
                  </a:lnTo>
                  <a:lnTo>
                    <a:pt x="89" y="195"/>
                  </a:lnTo>
                  <a:lnTo>
                    <a:pt x="47" y="218"/>
                  </a:lnTo>
                  <a:lnTo>
                    <a:pt x="16" y="228"/>
                  </a:lnTo>
                  <a:lnTo>
                    <a:pt x="9" y="98"/>
                  </a:lnTo>
                  <a:lnTo>
                    <a:pt x="9" y="74"/>
                  </a:lnTo>
                  <a:lnTo>
                    <a:pt x="7" y="53"/>
                  </a:lnTo>
                  <a:lnTo>
                    <a:pt x="0" y="34"/>
                  </a:lnTo>
                  <a:lnTo>
                    <a:pt x="18" y="20"/>
                  </a:lnTo>
                  <a:lnTo>
                    <a:pt x="39" y="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3845058" y="3911244"/>
              <a:ext cx="499481" cy="839632"/>
            </a:xfrm>
            <a:custGeom>
              <a:avLst/>
              <a:gdLst>
                <a:gd name="T0" fmla="*/ 14 w 66"/>
                <a:gd name="T1" fmla="*/ 0 h 119"/>
                <a:gd name="T2" fmla="*/ 52 w 66"/>
                <a:gd name="T3" fmla="*/ 0 h 119"/>
                <a:gd name="T4" fmla="*/ 66 w 66"/>
                <a:gd name="T5" fmla="*/ 11 h 119"/>
                <a:gd name="T6" fmla="*/ 63 w 66"/>
                <a:gd name="T7" fmla="*/ 44 h 119"/>
                <a:gd name="T8" fmla="*/ 33 w 66"/>
                <a:gd name="T9" fmla="*/ 119 h 119"/>
                <a:gd name="T10" fmla="*/ 3 w 66"/>
                <a:gd name="T11" fmla="*/ 44 h 119"/>
                <a:gd name="T12" fmla="*/ 0 w 66"/>
                <a:gd name="T13" fmla="*/ 11 h 119"/>
                <a:gd name="T14" fmla="*/ 14 w 66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9">
                  <a:moveTo>
                    <a:pt x="14" y="0"/>
                  </a:moveTo>
                  <a:lnTo>
                    <a:pt x="52" y="0"/>
                  </a:lnTo>
                  <a:lnTo>
                    <a:pt x="66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3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75"/>
            <p:cNvSpPr>
              <a:spLocks noChangeArrowheads="1"/>
            </p:cNvSpPr>
            <p:nvPr/>
          </p:nvSpPr>
          <p:spPr bwMode="auto">
            <a:xfrm>
              <a:off x="3951009" y="3826575"/>
              <a:ext cx="287580" cy="225783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4041824" y="4038247"/>
              <a:ext cx="105951" cy="148172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2 w 14"/>
                <a:gd name="T5" fmla="*/ 21 h 21"/>
                <a:gd name="T6" fmla="*/ 3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2" y="21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3882900" y="3911244"/>
              <a:ext cx="211901" cy="324563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7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7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4094801" y="3911244"/>
              <a:ext cx="211901" cy="324563"/>
            </a:xfrm>
            <a:custGeom>
              <a:avLst/>
              <a:gdLst>
                <a:gd name="T0" fmla="*/ 19 w 28"/>
                <a:gd name="T1" fmla="*/ 0 h 46"/>
                <a:gd name="T2" fmla="*/ 28 w 28"/>
                <a:gd name="T3" fmla="*/ 7 h 46"/>
                <a:gd name="T4" fmla="*/ 10 w 28"/>
                <a:gd name="T5" fmla="*/ 46 h 46"/>
                <a:gd name="T6" fmla="*/ 0 w 28"/>
                <a:gd name="T7" fmla="*/ 18 h 46"/>
                <a:gd name="T8" fmla="*/ 1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19" y="0"/>
                  </a:moveTo>
                  <a:lnTo>
                    <a:pt x="28" y="7"/>
                  </a:lnTo>
                  <a:lnTo>
                    <a:pt x="10" y="46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4026688" y="4256972"/>
              <a:ext cx="143792" cy="493900"/>
            </a:xfrm>
            <a:custGeom>
              <a:avLst/>
              <a:gdLst>
                <a:gd name="T0" fmla="*/ 5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9 w 19"/>
                <a:gd name="T7" fmla="*/ 70 h 70"/>
                <a:gd name="T8" fmla="*/ 0 w 19"/>
                <a:gd name="T9" fmla="*/ 48 h 70"/>
                <a:gd name="T10" fmla="*/ 5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5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9" y="70"/>
                  </a:lnTo>
                  <a:lnTo>
                    <a:pt x="0" y="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3882900" y="3911244"/>
              <a:ext cx="211901" cy="275175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7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4094801" y="3911244"/>
              <a:ext cx="211901" cy="275175"/>
            </a:xfrm>
            <a:custGeom>
              <a:avLst/>
              <a:gdLst>
                <a:gd name="T0" fmla="*/ 19 w 28"/>
                <a:gd name="T1" fmla="*/ 0 h 39"/>
                <a:gd name="T2" fmla="*/ 28 w 28"/>
                <a:gd name="T3" fmla="*/ 7 h 39"/>
                <a:gd name="T4" fmla="*/ 10 w 28"/>
                <a:gd name="T5" fmla="*/ 39 h 39"/>
                <a:gd name="T6" fmla="*/ 0 w 28"/>
                <a:gd name="T7" fmla="*/ 18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lnTo>
                    <a:pt x="28" y="7"/>
                  </a:lnTo>
                  <a:lnTo>
                    <a:pt x="10" y="39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4056959" y="4172303"/>
              <a:ext cx="90815" cy="84669"/>
            </a:xfrm>
            <a:custGeom>
              <a:avLst/>
              <a:gdLst>
                <a:gd name="T0" fmla="*/ 1 w 12"/>
                <a:gd name="T1" fmla="*/ 0 h 12"/>
                <a:gd name="T2" fmla="*/ 10 w 12"/>
                <a:gd name="T3" fmla="*/ 0 h 12"/>
                <a:gd name="T4" fmla="*/ 12 w 12"/>
                <a:gd name="T5" fmla="*/ 5 h 12"/>
                <a:gd name="T6" fmla="*/ 12 w 12"/>
                <a:gd name="T7" fmla="*/ 9 h 12"/>
                <a:gd name="T8" fmla="*/ 10 w 12"/>
                <a:gd name="T9" fmla="*/ 12 h 12"/>
                <a:gd name="T10" fmla="*/ 1 w 12"/>
                <a:gd name="T11" fmla="*/ 12 h 12"/>
                <a:gd name="T12" fmla="*/ 0 w 12"/>
                <a:gd name="T13" fmla="*/ 9 h 12"/>
                <a:gd name="T14" fmla="*/ 0 w 12"/>
                <a:gd name="T15" fmla="*/ 5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0" y="0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1839569" y="3184503"/>
              <a:ext cx="613002" cy="754964"/>
            </a:xfrm>
            <a:custGeom>
              <a:avLst/>
              <a:gdLst>
                <a:gd name="T0" fmla="*/ 44 w 81"/>
                <a:gd name="T1" fmla="*/ 0 h 107"/>
                <a:gd name="T2" fmla="*/ 58 w 81"/>
                <a:gd name="T3" fmla="*/ 3 h 107"/>
                <a:gd name="T4" fmla="*/ 68 w 81"/>
                <a:gd name="T5" fmla="*/ 14 h 107"/>
                <a:gd name="T6" fmla="*/ 75 w 81"/>
                <a:gd name="T7" fmla="*/ 28 h 107"/>
                <a:gd name="T8" fmla="*/ 81 w 81"/>
                <a:gd name="T9" fmla="*/ 44 h 107"/>
                <a:gd name="T10" fmla="*/ 81 w 81"/>
                <a:gd name="T11" fmla="*/ 60 h 107"/>
                <a:gd name="T12" fmla="*/ 79 w 81"/>
                <a:gd name="T13" fmla="*/ 75 h 107"/>
                <a:gd name="T14" fmla="*/ 75 w 81"/>
                <a:gd name="T15" fmla="*/ 89 h 107"/>
                <a:gd name="T16" fmla="*/ 67 w 81"/>
                <a:gd name="T17" fmla="*/ 100 h 107"/>
                <a:gd name="T18" fmla="*/ 56 w 81"/>
                <a:gd name="T19" fmla="*/ 107 h 107"/>
                <a:gd name="T20" fmla="*/ 44 w 81"/>
                <a:gd name="T21" fmla="*/ 107 h 107"/>
                <a:gd name="T22" fmla="*/ 30 w 81"/>
                <a:gd name="T23" fmla="*/ 100 h 107"/>
                <a:gd name="T24" fmla="*/ 18 w 81"/>
                <a:gd name="T25" fmla="*/ 88 h 107"/>
                <a:gd name="T26" fmla="*/ 9 w 81"/>
                <a:gd name="T27" fmla="*/ 74 h 107"/>
                <a:gd name="T28" fmla="*/ 2 w 81"/>
                <a:gd name="T29" fmla="*/ 56 h 107"/>
                <a:gd name="T30" fmla="*/ 0 w 81"/>
                <a:gd name="T31" fmla="*/ 39 h 107"/>
                <a:gd name="T32" fmla="*/ 2 w 81"/>
                <a:gd name="T33" fmla="*/ 23 h 107"/>
                <a:gd name="T34" fmla="*/ 11 w 81"/>
                <a:gd name="T35" fmla="*/ 10 h 107"/>
                <a:gd name="T36" fmla="*/ 26 w 81"/>
                <a:gd name="T37" fmla="*/ 2 h 107"/>
                <a:gd name="T38" fmla="*/ 44 w 81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07">
                  <a:moveTo>
                    <a:pt x="44" y="0"/>
                  </a:moveTo>
                  <a:lnTo>
                    <a:pt x="58" y="3"/>
                  </a:lnTo>
                  <a:lnTo>
                    <a:pt x="68" y="14"/>
                  </a:lnTo>
                  <a:lnTo>
                    <a:pt x="75" y="28"/>
                  </a:lnTo>
                  <a:lnTo>
                    <a:pt x="81" y="44"/>
                  </a:lnTo>
                  <a:lnTo>
                    <a:pt x="81" y="60"/>
                  </a:lnTo>
                  <a:lnTo>
                    <a:pt x="79" y="75"/>
                  </a:lnTo>
                  <a:lnTo>
                    <a:pt x="75" y="89"/>
                  </a:lnTo>
                  <a:lnTo>
                    <a:pt x="67" y="100"/>
                  </a:lnTo>
                  <a:lnTo>
                    <a:pt x="56" y="107"/>
                  </a:lnTo>
                  <a:lnTo>
                    <a:pt x="44" y="107"/>
                  </a:lnTo>
                  <a:lnTo>
                    <a:pt x="30" y="100"/>
                  </a:lnTo>
                  <a:lnTo>
                    <a:pt x="18" y="88"/>
                  </a:lnTo>
                  <a:lnTo>
                    <a:pt x="9" y="74"/>
                  </a:lnTo>
                  <a:lnTo>
                    <a:pt x="2" y="56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11" y="10"/>
                  </a:lnTo>
                  <a:lnTo>
                    <a:pt x="26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1824433" y="3184503"/>
              <a:ext cx="582730" cy="642072"/>
            </a:xfrm>
            <a:custGeom>
              <a:avLst/>
              <a:gdLst>
                <a:gd name="T0" fmla="*/ 34 w 77"/>
                <a:gd name="T1" fmla="*/ 0 h 91"/>
                <a:gd name="T2" fmla="*/ 49 w 77"/>
                <a:gd name="T3" fmla="*/ 0 h 91"/>
                <a:gd name="T4" fmla="*/ 63 w 77"/>
                <a:gd name="T5" fmla="*/ 5 h 91"/>
                <a:gd name="T6" fmla="*/ 74 w 77"/>
                <a:gd name="T7" fmla="*/ 16 h 91"/>
                <a:gd name="T8" fmla="*/ 77 w 77"/>
                <a:gd name="T9" fmla="*/ 30 h 91"/>
                <a:gd name="T10" fmla="*/ 63 w 77"/>
                <a:gd name="T11" fmla="*/ 26 h 91"/>
                <a:gd name="T12" fmla="*/ 49 w 77"/>
                <a:gd name="T13" fmla="*/ 26 h 91"/>
                <a:gd name="T14" fmla="*/ 39 w 77"/>
                <a:gd name="T15" fmla="*/ 31 h 91"/>
                <a:gd name="T16" fmla="*/ 32 w 77"/>
                <a:gd name="T17" fmla="*/ 40 h 91"/>
                <a:gd name="T18" fmla="*/ 30 w 77"/>
                <a:gd name="T19" fmla="*/ 56 h 91"/>
                <a:gd name="T20" fmla="*/ 30 w 77"/>
                <a:gd name="T21" fmla="*/ 63 h 91"/>
                <a:gd name="T22" fmla="*/ 28 w 77"/>
                <a:gd name="T23" fmla="*/ 65 h 91"/>
                <a:gd name="T24" fmla="*/ 28 w 77"/>
                <a:gd name="T25" fmla="*/ 67 h 91"/>
                <a:gd name="T26" fmla="*/ 27 w 77"/>
                <a:gd name="T27" fmla="*/ 67 h 91"/>
                <a:gd name="T28" fmla="*/ 25 w 77"/>
                <a:gd name="T29" fmla="*/ 67 h 91"/>
                <a:gd name="T30" fmla="*/ 23 w 77"/>
                <a:gd name="T31" fmla="*/ 65 h 91"/>
                <a:gd name="T32" fmla="*/ 21 w 77"/>
                <a:gd name="T33" fmla="*/ 63 h 91"/>
                <a:gd name="T34" fmla="*/ 21 w 77"/>
                <a:gd name="T35" fmla="*/ 63 h 91"/>
                <a:gd name="T36" fmla="*/ 20 w 77"/>
                <a:gd name="T37" fmla="*/ 75 h 91"/>
                <a:gd name="T38" fmla="*/ 20 w 77"/>
                <a:gd name="T39" fmla="*/ 84 h 91"/>
                <a:gd name="T40" fmla="*/ 25 w 77"/>
                <a:gd name="T41" fmla="*/ 91 h 91"/>
                <a:gd name="T42" fmla="*/ 11 w 77"/>
                <a:gd name="T43" fmla="*/ 79 h 91"/>
                <a:gd name="T44" fmla="*/ 4 w 77"/>
                <a:gd name="T45" fmla="*/ 63 h 91"/>
                <a:gd name="T46" fmla="*/ 0 w 77"/>
                <a:gd name="T47" fmla="*/ 46 h 91"/>
                <a:gd name="T48" fmla="*/ 2 w 77"/>
                <a:gd name="T49" fmla="*/ 28 h 91"/>
                <a:gd name="T50" fmla="*/ 9 w 77"/>
                <a:gd name="T51" fmla="*/ 14 h 91"/>
                <a:gd name="T52" fmla="*/ 20 w 77"/>
                <a:gd name="T53" fmla="*/ 3 h 91"/>
                <a:gd name="T54" fmla="*/ 34 w 77"/>
                <a:gd name="T5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91">
                  <a:moveTo>
                    <a:pt x="34" y="0"/>
                  </a:moveTo>
                  <a:lnTo>
                    <a:pt x="49" y="0"/>
                  </a:lnTo>
                  <a:lnTo>
                    <a:pt x="63" y="5"/>
                  </a:lnTo>
                  <a:lnTo>
                    <a:pt x="74" y="16"/>
                  </a:lnTo>
                  <a:lnTo>
                    <a:pt x="77" y="30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39" y="31"/>
                  </a:lnTo>
                  <a:lnTo>
                    <a:pt x="32" y="40"/>
                  </a:lnTo>
                  <a:lnTo>
                    <a:pt x="30" y="56"/>
                  </a:lnTo>
                  <a:lnTo>
                    <a:pt x="30" y="63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0" y="75"/>
                  </a:lnTo>
                  <a:lnTo>
                    <a:pt x="20" y="84"/>
                  </a:lnTo>
                  <a:lnTo>
                    <a:pt x="25" y="91"/>
                  </a:lnTo>
                  <a:lnTo>
                    <a:pt x="11" y="79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9" y="14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1892542" y="3494955"/>
              <a:ext cx="105951" cy="183449"/>
            </a:xfrm>
            <a:custGeom>
              <a:avLst/>
              <a:gdLst>
                <a:gd name="T0" fmla="*/ 5 w 14"/>
                <a:gd name="T1" fmla="*/ 0 h 26"/>
                <a:gd name="T2" fmla="*/ 9 w 14"/>
                <a:gd name="T3" fmla="*/ 0 h 26"/>
                <a:gd name="T4" fmla="*/ 12 w 14"/>
                <a:gd name="T5" fmla="*/ 3 h 26"/>
                <a:gd name="T6" fmla="*/ 14 w 14"/>
                <a:gd name="T7" fmla="*/ 7 h 26"/>
                <a:gd name="T8" fmla="*/ 14 w 14"/>
                <a:gd name="T9" fmla="*/ 12 h 26"/>
                <a:gd name="T10" fmla="*/ 14 w 14"/>
                <a:gd name="T11" fmla="*/ 17 h 26"/>
                <a:gd name="T12" fmla="*/ 14 w 14"/>
                <a:gd name="T13" fmla="*/ 23 h 26"/>
                <a:gd name="T14" fmla="*/ 12 w 14"/>
                <a:gd name="T15" fmla="*/ 26 h 26"/>
                <a:gd name="T16" fmla="*/ 9 w 14"/>
                <a:gd name="T17" fmla="*/ 26 h 26"/>
                <a:gd name="T18" fmla="*/ 5 w 14"/>
                <a:gd name="T19" fmla="*/ 26 h 26"/>
                <a:gd name="T20" fmla="*/ 4 w 14"/>
                <a:gd name="T21" fmla="*/ 24 h 26"/>
                <a:gd name="T22" fmla="*/ 2 w 14"/>
                <a:gd name="T23" fmla="*/ 19 h 26"/>
                <a:gd name="T24" fmla="*/ 0 w 14"/>
                <a:gd name="T25" fmla="*/ 14 h 26"/>
                <a:gd name="T26" fmla="*/ 0 w 14"/>
                <a:gd name="T27" fmla="*/ 9 h 26"/>
                <a:gd name="T28" fmla="*/ 2 w 14"/>
                <a:gd name="T29" fmla="*/ 5 h 26"/>
                <a:gd name="T30" fmla="*/ 4 w 14"/>
                <a:gd name="T31" fmla="*/ 2 h 26"/>
                <a:gd name="T32" fmla="*/ 5 w 14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6">
                  <a:moveTo>
                    <a:pt x="5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3792086" y="3184503"/>
              <a:ext cx="620567" cy="754964"/>
            </a:xfrm>
            <a:custGeom>
              <a:avLst/>
              <a:gdLst>
                <a:gd name="T0" fmla="*/ 36 w 82"/>
                <a:gd name="T1" fmla="*/ 0 h 107"/>
                <a:gd name="T2" fmla="*/ 54 w 82"/>
                <a:gd name="T3" fmla="*/ 2 h 107"/>
                <a:gd name="T4" fmla="*/ 70 w 82"/>
                <a:gd name="T5" fmla="*/ 10 h 107"/>
                <a:gd name="T6" fmla="*/ 78 w 82"/>
                <a:gd name="T7" fmla="*/ 23 h 107"/>
                <a:gd name="T8" fmla="*/ 82 w 82"/>
                <a:gd name="T9" fmla="*/ 39 h 107"/>
                <a:gd name="T10" fmla="*/ 80 w 82"/>
                <a:gd name="T11" fmla="*/ 56 h 107"/>
                <a:gd name="T12" fmla="*/ 73 w 82"/>
                <a:gd name="T13" fmla="*/ 74 h 107"/>
                <a:gd name="T14" fmla="*/ 63 w 82"/>
                <a:gd name="T15" fmla="*/ 88 h 107"/>
                <a:gd name="T16" fmla="*/ 52 w 82"/>
                <a:gd name="T17" fmla="*/ 100 h 107"/>
                <a:gd name="T18" fmla="*/ 38 w 82"/>
                <a:gd name="T19" fmla="*/ 107 h 107"/>
                <a:gd name="T20" fmla="*/ 24 w 82"/>
                <a:gd name="T21" fmla="*/ 107 h 107"/>
                <a:gd name="T22" fmla="*/ 15 w 82"/>
                <a:gd name="T23" fmla="*/ 100 h 107"/>
                <a:gd name="T24" fmla="*/ 7 w 82"/>
                <a:gd name="T25" fmla="*/ 89 h 107"/>
                <a:gd name="T26" fmla="*/ 1 w 82"/>
                <a:gd name="T27" fmla="*/ 75 h 107"/>
                <a:gd name="T28" fmla="*/ 0 w 82"/>
                <a:gd name="T29" fmla="*/ 60 h 107"/>
                <a:gd name="T30" fmla="*/ 1 w 82"/>
                <a:gd name="T31" fmla="*/ 44 h 107"/>
                <a:gd name="T32" fmla="*/ 5 w 82"/>
                <a:gd name="T33" fmla="*/ 28 h 107"/>
                <a:gd name="T34" fmla="*/ 14 w 82"/>
                <a:gd name="T35" fmla="*/ 14 h 107"/>
                <a:gd name="T36" fmla="*/ 24 w 82"/>
                <a:gd name="T37" fmla="*/ 3 h 107"/>
                <a:gd name="T38" fmla="*/ 36 w 82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7">
                  <a:moveTo>
                    <a:pt x="36" y="0"/>
                  </a:moveTo>
                  <a:lnTo>
                    <a:pt x="54" y="2"/>
                  </a:lnTo>
                  <a:lnTo>
                    <a:pt x="70" y="10"/>
                  </a:lnTo>
                  <a:lnTo>
                    <a:pt x="78" y="23"/>
                  </a:lnTo>
                  <a:lnTo>
                    <a:pt x="82" y="39"/>
                  </a:lnTo>
                  <a:lnTo>
                    <a:pt x="80" y="56"/>
                  </a:lnTo>
                  <a:lnTo>
                    <a:pt x="73" y="74"/>
                  </a:lnTo>
                  <a:lnTo>
                    <a:pt x="63" y="88"/>
                  </a:lnTo>
                  <a:lnTo>
                    <a:pt x="52" y="100"/>
                  </a:lnTo>
                  <a:lnTo>
                    <a:pt x="38" y="107"/>
                  </a:lnTo>
                  <a:lnTo>
                    <a:pt x="24" y="107"/>
                  </a:lnTo>
                  <a:lnTo>
                    <a:pt x="15" y="100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60"/>
                  </a:lnTo>
                  <a:lnTo>
                    <a:pt x="1" y="44"/>
                  </a:lnTo>
                  <a:lnTo>
                    <a:pt x="5" y="28"/>
                  </a:lnTo>
                  <a:lnTo>
                    <a:pt x="14" y="14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3829923" y="3184503"/>
              <a:ext cx="597866" cy="642072"/>
            </a:xfrm>
            <a:custGeom>
              <a:avLst/>
              <a:gdLst>
                <a:gd name="T0" fmla="*/ 37 w 79"/>
                <a:gd name="T1" fmla="*/ 0 h 91"/>
                <a:gd name="T2" fmla="*/ 54 w 79"/>
                <a:gd name="T3" fmla="*/ 3 h 91"/>
                <a:gd name="T4" fmla="*/ 66 w 79"/>
                <a:gd name="T5" fmla="*/ 12 h 91"/>
                <a:gd name="T6" fmla="*/ 75 w 79"/>
                <a:gd name="T7" fmla="*/ 26 h 91"/>
                <a:gd name="T8" fmla="*/ 79 w 79"/>
                <a:gd name="T9" fmla="*/ 44 h 91"/>
                <a:gd name="T10" fmla="*/ 75 w 79"/>
                <a:gd name="T11" fmla="*/ 61 h 91"/>
                <a:gd name="T12" fmla="*/ 68 w 79"/>
                <a:gd name="T13" fmla="*/ 79 h 91"/>
                <a:gd name="T14" fmla="*/ 54 w 79"/>
                <a:gd name="T15" fmla="*/ 91 h 91"/>
                <a:gd name="T16" fmla="*/ 59 w 79"/>
                <a:gd name="T17" fmla="*/ 84 h 91"/>
                <a:gd name="T18" fmla="*/ 59 w 79"/>
                <a:gd name="T19" fmla="*/ 75 h 91"/>
                <a:gd name="T20" fmla="*/ 58 w 79"/>
                <a:gd name="T21" fmla="*/ 63 h 91"/>
                <a:gd name="T22" fmla="*/ 56 w 79"/>
                <a:gd name="T23" fmla="*/ 63 h 91"/>
                <a:gd name="T24" fmla="*/ 56 w 79"/>
                <a:gd name="T25" fmla="*/ 65 h 91"/>
                <a:gd name="T26" fmla="*/ 54 w 79"/>
                <a:gd name="T27" fmla="*/ 67 h 91"/>
                <a:gd name="T28" fmla="*/ 52 w 79"/>
                <a:gd name="T29" fmla="*/ 67 h 91"/>
                <a:gd name="T30" fmla="*/ 52 w 79"/>
                <a:gd name="T31" fmla="*/ 67 h 91"/>
                <a:gd name="T32" fmla="*/ 51 w 79"/>
                <a:gd name="T33" fmla="*/ 65 h 91"/>
                <a:gd name="T34" fmla="*/ 49 w 79"/>
                <a:gd name="T35" fmla="*/ 61 h 91"/>
                <a:gd name="T36" fmla="*/ 49 w 79"/>
                <a:gd name="T37" fmla="*/ 56 h 91"/>
                <a:gd name="T38" fmla="*/ 45 w 79"/>
                <a:gd name="T39" fmla="*/ 42 h 91"/>
                <a:gd name="T40" fmla="*/ 40 w 79"/>
                <a:gd name="T41" fmla="*/ 33 h 91"/>
                <a:gd name="T42" fmla="*/ 31 w 79"/>
                <a:gd name="T43" fmla="*/ 31 h 91"/>
                <a:gd name="T44" fmla="*/ 23 w 79"/>
                <a:gd name="T45" fmla="*/ 30 h 91"/>
                <a:gd name="T46" fmla="*/ 12 w 79"/>
                <a:gd name="T47" fmla="*/ 30 h 91"/>
                <a:gd name="T48" fmla="*/ 10 w 79"/>
                <a:gd name="T49" fmla="*/ 30 h 91"/>
                <a:gd name="T50" fmla="*/ 7 w 79"/>
                <a:gd name="T51" fmla="*/ 28 h 91"/>
                <a:gd name="T52" fmla="*/ 5 w 79"/>
                <a:gd name="T53" fmla="*/ 28 h 91"/>
                <a:gd name="T54" fmla="*/ 3 w 79"/>
                <a:gd name="T55" fmla="*/ 28 h 91"/>
                <a:gd name="T56" fmla="*/ 2 w 79"/>
                <a:gd name="T57" fmla="*/ 28 h 91"/>
                <a:gd name="T58" fmla="*/ 0 w 79"/>
                <a:gd name="T59" fmla="*/ 31 h 91"/>
                <a:gd name="T60" fmla="*/ 7 w 79"/>
                <a:gd name="T61" fmla="*/ 14 h 91"/>
                <a:gd name="T62" fmla="*/ 19 w 79"/>
                <a:gd name="T63" fmla="*/ 3 h 91"/>
                <a:gd name="T64" fmla="*/ 37 w 79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1">
                  <a:moveTo>
                    <a:pt x="37" y="0"/>
                  </a:moveTo>
                  <a:lnTo>
                    <a:pt x="54" y="3"/>
                  </a:lnTo>
                  <a:lnTo>
                    <a:pt x="66" y="12"/>
                  </a:lnTo>
                  <a:lnTo>
                    <a:pt x="75" y="26"/>
                  </a:lnTo>
                  <a:lnTo>
                    <a:pt x="79" y="44"/>
                  </a:lnTo>
                  <a:lnTo>
                    <a:pt x="75" y="61"/>
                  </a:lnTo>
                  <a:lnTo>
                    <a:pt x="68" y="79"/>
                  </a:lnTo>
                  <a:lnTo>
                    <a:pt x="54" y="9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1" y="65"/>
                  </a:lnTo>
                  <a:lnTo>
                    <a:pt x="49" y="61"/>
                  </a:lnTo>
                  <a:lnTo>
                    <a:pt x="49" y="56"/>
                  </a:lnTo>
                  <a:lnTo>
                    <a:pt x="45" y="42"/>
                  </a:lnTo>
                  <a:lnTo>
                    <a:pt x="40" y="33"/>
                  </a:lnTo>
                  <a:lnTo>
                    <a:pt x="31" y="31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7" y="14"/>
                  </a:lnTo>
                  <a:lnTo>
                    <a:pt x="19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216"/>
            </a:solidFill>
            <a:ln w="0">
              <a:solidFill>
                <a:srgbClr val="FFC21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4238589" y="3494955"/>
              <a:ext cx="121086" cy="183449"/>
            </a:xfrm>
            <a:custGeom>
              <a:avLst/>
              <a:gdLst>
                <a:gd name="T0" fmla="*/ 9 w 16"/>
                <a:gd name="T1" fmla="*/ 0 h 26"/>
                <a:gd name="T2" fmla="*/ 12 w 16"/>
                <a:gd name="T3" fmla="*/ 2 h 26"/>
                <a:gd name="T4" fmla="*/ 14 w 16"/>
                <a:gd name="T5" fmla="*/ 5 h 26"/>
                <a:gd name="T6" fmla="*/ 16 w 16"/>
                <a:gd name="T7" fmla="*/ 9 h 26"/>
                <a:gd name="T8" fmla="*/ 16 w 16"/>
                <a:gd name="T9" fmla="*/ 14 h 26"/>
                <a:gd name="T10" fmla="*/ 14 w 16"/>
                <a:gd name="T11" fmla="*/ 19 h 26"/>
                <a:gd name="T12" fmla="*/ 12 w 16"/>
                <a:gd name="T13" fmla="*/ 24 h 26"/>
                <a:gd name="T14" fmla="*/ 9 w 16"/>
                <a:gd name="T15" fmla="*/ 26 h 26"/>
                <a:gd name="T16" fmla="*/ 7 w 16"/>
                <a:gd name="T17" fmla="*/ 26 h 26"/>
                <a:gd name="T18" fmla="*/ 4 w 16"/>
                <a:gd name="T19" fmla="*/ 26 h 26"/>
                <a:gd name="T20" fmla="*/ 2 w 16"/>
                <a:gd name="T21" fmla="*/ 23 h 26"/>
                <a:gd name="T22" fmla="*/ 0 w 16"/>
                <a:gd name="T23" fmla="*/ 17 h 26"/>
                <a:gd name="T24" fmla="*/ 0 w 16"/>
                <a:gd name="T25" fmla="*/ 12 h 26"/>
                <a:gd name="T26" fmla="*/ 2 w 16"/>
                <a:gd name="T27" fmla="*/ 7 h 26"/>
                <a:gd name="T28" fmla="*/ 4 w 16"/>
                <a:gd name="T29" fmla="*/ 3 h 26"/>
                <a:gd name="T30" fmla="*/ 7 w 16"/>
                <a:gd name="T31" fmla="*/ 0 h 26"/>
                <a:gd name="T32" fmla="*/ 9 w 16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6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9"/>
            <p:cNvSpPr>
              <a:spLocks/>
            </p:cNvSpPr>
            <p:nvPr/>
          </p:nvSpPr>
          <p:spPr bwMode="auto">
            <a:xfrm>
              <a:off x="4412653" y="4122915"/>
              <a:ext cx="370829" cy="931354"/>
            </a:xfrm>
            <a:custGeom>
              <a:avLst/>
              <a:gdLst>
                <a:gd name="T0" fmla="*/ 28 w 49"/>
                <a:gd name="T1" fmla="*/ 0 h 132"/>
                <a:gd name="T2" fmla="*/ 35 w 49"/>
                <a:gd name="T3" fmla="*/ 11 h 132"/>
                <a:gd name="T4" fmla="*/ 38 w 49"/>
                <a:gd name="T5" fmla="*/ 21 h 132"/>
                <a:gd name="T6" fmla="*/ 40 w 49"/>
                <a:gd name="T7" fmla="*/ 30 h 132"/>
                <a:gd name="T8" fmla="*/ 49 w 49"/>
                <a:gd name="T9" fmla="*/ 88 h 132"/>
                <a:gd name="T10" fmla="*/ 44 w 49"/>
                <a:gd name="T11" fmla="*/ 97 h 132"/>
                <a:gd name="T12" fmla="*/ 16 w 49"/>
                <a:gd name="T13" fmla="*/ 132 h 132"/>
                <a:gd name="T14" fmla="*/ 0 w 49"/>
                <a:gd name="T15" fmla="*/ 19 h 132"/>
                <a:gd name="T16" fmla="*/ 0 w 49"/>
                <a:gd name="T17" fmla="*/ 19 h 132"/>
                <a:gd name="T18" fmla="*/ 28 w 49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32">
                  <a:moveTo>
                    <a:pt x="28" y="0"/>
                  </a:moveTo>
                  <a:lnTo>
                    <a:pt x="35" y="11"/>
                  </a:lnTo>
                  <a:lnTo>
                    <a:pt x="38" y="21"/>
                  </a:lnTo>
                  <a:lnTo>
                    <a:pt x="40" y="30"/>
                  </a:lnTo>
                  <a:lnTo>
                    <a:pt x="49" y="88"/>
                  </a:lnTo>
                  <a:lnTo>
                    <a:pt x="44" y="97"/>
                  </a:lnTo>
                  <a:lnTo>
                    <a:pt x="16" y="1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0"/>
            <p:cNvSpPr>
              <a:spLocks/>
            </p:cNvSpPr>
            <p:nvPr/>
          </p:nvSpPr>
          <p:spPr bwMode="auto">
            <a:xfrm>
              <a:off x="4268860" y="4108804"/>
              <a:ext cx="355693" cy="1128914"/>
            </a:xfrm>
            <a:custGeom>
              <a:avLst/>
              <a:gdLst>
                <a:gd name="T0" fmla="*/ 29 w 47"/>
                <a:gd name="T1" fmla="*/ 0 h 160"/>
                <a:gd name="T2" fmla="*/ 47 w 47"/>
                <a:gd name="T3" fmla="*/ 2 h 160"/>
                <a:gd name="T4" fmla="*/ 43 w 47"/>
                <a:gd name="T5" fmla="*/ 9 h 160"/>
                <a:gd name="T6" fmla="*/ 40 w 47"/>
                <a:gd name="T7" fmla="*/ 18 h 160"/>
                <a:gd name="T8" fmla="*/ 38 w 47"/>
                <a:gd name="T9" fmla="*/ 34 h 160"/>
                <a:gd name="T10" fmla="*/ 38 w 47"/>
                <a:gd name="T11" fmla="*/ 49 h 160"/>
                <a:gd name="T12" fmla="*/ 36 w 47"/>
                <a:gd name="T13" fmla="*/ 72 h 160"/>
                <a:gd name="T14" fmla="*/ 36 w 47"/>
                <a:gd name="T15" fmla="*/ 100 h 160"/>
                <a:gd name="T16" fmla="*/ 36 w 47"/>
                <a:gd name="T17" fmla="*/ 128 h 160"/>
                <a:gd name="T18" fmla="*/ 36 w 47"/>
                <a:gd name="T19" fmla="*/ 130 h 160"/>
                <a:gd name="T20" fmla="*/ 33 w 47"/>
                <a:gd name="T21" fmla="*/ 135 h 160"/>
                <a:gd name="T22" fmla="*/ 3 w 47"/>
                <a:gd name="T23" fmla="*/ 160 h 160"/>
                <a:gd name="T24" fmla="*/ 1 w 47"/>
                <a:gd name="T25" fmla="*/ 158 h 160"/>
                <a:gd name="T26" fmla="*/ 0 w 47"/>
                <a:gd name="T27" fmla="*/ 156 h 160"/>
                <a:gd name="T28" fmla="*/ 10 w 47"/>
                <a:gd name="T29" fmla="*/ 20 h 160"/>
                <a:gd name="T30" fmla="*/ 29 w 47"/>
                <a:gd name="T3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60">
                  <a:moveTo>
                    <a:pt x="29" y="0"/>
                  </a:moveTo>
                  <a:lnTo>
                    <a:pt x="47" y="2"/>
                  </a:lnTo>
                  <a:lnTo>
                    <a:pt x="43" y="9"/>
                  </a:lnTo>
                  <a:lnTo>
                    <a:pt x="40" y="18"/>
                  </a:lnTo>
                  <a:lnTo>
                    <a:pt x="38" y="34"/>
                  </a:lnTo>
                  <a:lnTo>
                    <a:pt x="38" y="49"/>
                  </a:lnTo>
                  <a:lnTo>
                    <a:pt x="36" y="72"/>
                  </a:lnTo>
                  <a:lnTo>
                    <a:pt x="36" y="100"/>
                  </a:lnTo>
                  <a:lnTo>
                    <a:pt x="36" y="128"/>
                  </a:lnTo>
                  <a:lnTo>
                    <a:pt x="36" y="130"/>
                  </a:lnTo>
                  <a:lnTo>
                    <a:pt x="33" y="135"/>
                  </a:lnTo>
                  <a:lnTo>
                    <a:pt x="3" y="160"/>
                  </a:lnTo>
                  <a:lnTo>
                    <a:pt x="1" y="158"/>
                  </a:lnTo>
                  <a:lnTo>
                    <a:pt x="0" y="156"/>
                  </a:lnTo>
                  <a:lnTo>
                    <a:pt x="10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164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36605" y="3611737"/>
            <a:ext cx="5819775" cy="471487"/>
          </a:xfr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VE" noProof="0" dirty="0"/>
              <a:t>Company </a:t>
            </a:r>
            <a:r>
              <a:rPr lang="es-VE" noProof="0" dirty="0" err="1"/>
              <a:t>Name</a:t>
            </a:r>
            <a:endParaRPr lang="es-VE" noProof="0" dirty="0"/>
          </a:p>
        </p:txBody>
      </p:sp>
    </p:spTree>
    <p:extLst>
      <p:ext uri="{BB962C8B-B14F-4D97-AF65-F5344CB8AC3E}">
        <p14:creationId xmlns:p14="http://schemas.microsoft.com/office/powerpoint/2010/main" val="154146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0" y="447166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712" y="268770"/>
            <a:ext cx="4188284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Company Culture</a:t>
            </a:r>
            <a:endParaRPr lang="es-V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00700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56566" y="1944503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56566" y="3165359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56566" y="4379844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6" name="Right Triangle 15"/>
          <p:cNvSpPr/>
          <p:nvPr/>
        </p:nvSpPr>
        <p:spPr>
          <a:xfrm>
            <a:off x="2334322" y="2267627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2036205" y="3448776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1682332" y="4467349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1"/>
          <a:stretch/>
        </p:blipFill>
        <p:spPr>
          <a:xfrm>
            <a:off x="6151756" y="1827100"/>
            <a:ext cx="6040244" cy="47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2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5" b="20945"/>
          <a:stretch/>
        </p:blipFill>
        <p:spPr>
          <a:xfrm>
            <a:off x="1144859" y="1607739"/>
            <a:ext cx="9902282" cy="52502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68915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60" y="285293"/>
            <a:ext cx="4666479" cy="1325563"/>
          </a:xfrm>
        </p:spPr>
        <p:txBody>
          <a:bodyPr/>
          <a:lstStyle/>
          <a:p>
            <a:r>
              <a:rPr lang="en-US" b="1" dirty="0"/>
              <a:t>Location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46648" y="3754743"/>
            <a:ext cx="687206" cy="684456"/>
            <a:chOff x="7231261" y="590332"/>
            <a:chExt cx="1175657" cy="1123406"/>
          </a:xfrm>
        </p:grpSpPr>
        <p:sp>
          <p:nvSpPr>
            <p:cNvPr id="17" name="Oval 16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4022" y="4232869"/>
            <a:ext cx="687206" cy="684456"/>
            <a:chOff x="7231261" y="590332"/>
            <a:chExt cx="1175657" cy="1123406"/>
          </a:xfrm>
        </p:grpSpPr>
        <p:sp>
          <p:nvSpPr>
            <p:cNvPr id="21" name="Oval 20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4862" y="5258472"/>
            <a:ext cx="687206" cy="684456"/>
            <a:chOff x="7231261" y="590332"/>
            <a:chExt cx="1175657" cy="1123406"/>
          </a:xfrm>
        </p:grpSpPr>
        <p:sp>
          <p:nvSpPr>
            <p:cNvPr id="24" name="Oval 23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96894" y="3504013"/>
            <a:ext cx="687206" cy="684456"/>
            <a:chOff x="7231261" y="590332"/>
            <a:chExt cx="1175657" cy="1123406"/>
          </a:xfrm>
        </p:grpSpPr>
        <p:sp>
          <p:nvSpPr>
            <p:cNvPr id="27" name="Oval 26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178739" y="471020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</p:spTree>
    <p:extLst>
      <p:ext uri="{BB962C8B-B14F-4D97-AF65-F5344CB8AC3E}">
        <p14:creationId xmlns:p14="http://schemas.microsoft.com/office/powerpoint/2010/main" val="143593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1"/>
          <a:stretch/>
        </p:blipFill>
        <p:spPr>
          <a:xfrm>
            <a:off x="0" y="-1"/>
            <a:ext cx="5464098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85880" y="1970710"/>
            <a:ext cx="5220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 and make changes to the font.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71372" y="4174934"/>
            <a:ext cx="5220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Just click here and add your own content and make changes to the font.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98674" y="2194195"/>
            <a:ext cx="687206" cy="684456"/>
            <a:chOff x="7231261" y="590332"/>
            <a:chExt cx="1175657" cy="1123406"/>
          </a:xfrm>
        </p:grpSpPr>
        <p:sp>
          <p:nvSpPr>
            <p:cNvPr id="7" name="Oval 6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4166" y="4398419"/>
            <a:ext cx="687206" cy="684456"/>
            <a:chOff x="7231261" y="590332"/>
            <a:chExt cx="1175657" cy="1123406"/>
          </a:xfrm>
        </p:grpSpPr>
        <p:sp>
          <p:nvSpPr>
            <p:cNvPr id="10" name="Oval 9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419100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16358" y="541771"/>
            <a:ext cx="46664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136606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14" y="1070517"/>
            <a:ext cx="5787483" cy="5787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439529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71317" y="763331"/>
            <a:ext cx="418828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V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89631" y="618940"/>
            <a:ext cx="46664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Globalization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00700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127714" y="5258472"/>
            <a:ext cx="687206" cy="684456"/>
            <a:chOff x="7231261" y="590332"/>
            <a:chExt cx="1175657" cy="1123406"/>
          </a:xfrm>
        </p:grpSpPr>
        <p:sp>
          <p:nvSpPr>
            <p:cNvPr id="10" name="Oval 9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756566" y="1944503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6566" y="3165359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56566" y="4379844"/>
            <a:ext cx="375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2334322" y="2267627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2036205" y="3448776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1682332" y="4467349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8915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7937" y="320449"/>
            <a:ext cx="4666479" cy="1325563"/>
          </a:xfrm>
        </p:spPr>
        <p:txBody>
          <a:bodyPr/>
          <a:lstStyle/>
          <a:p>
            <a:r>
              <a:rPr lang="en-US" b="1" dirty="0"/>
              <a:t>Annual Report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124780" y="5158760"/>
            <a:ext cx="3810957" cy="1117422"/>
            <a:chOff x="6051550" y="2246313"/>
            <a:chExt cx="2944813" cy="966787"/>
          </a:xfrm>
        </p:grpSpPr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6051550" y="2514600"/>
              <a:ext cx="2509838" cy="160338"/>
            </a:xfrm>
            <a:custGeom>
              <a:avLst/>
              <a:gdLst>
                <a:gd name="T0" fmla="*/ 0 w 1581"/>
                <a:gd name="T1" fmla="*/ 0 h 101"/>
                <a:gd name="T2" fmla="*/ 1530 w 1581"/>
                <a:gd name="T3" fmla="*/ 0 h 101"/>
                <a:gd name="T4" fmla="*/ 1546 w 1581"/>
                <a:gd name="T5" fmla="*/ 3 h 101"/>
                <a:gd name="T6" fmla="*/ 1560 w 1581"/>
                <a:gd name="T7" fmla="*/ 10 h 101"/>
                <a:gd name="T8" fmla="*/ 1571 w 1581"/>
                <a:gd name="T9" fmla="*/ 21 h 101"/>
                <a:gd name="T10" fmla="*/ 1579 w 1581"/>
                <a:gd name="T11" fmla="*/ 35 h 101"/>
                <a:gd name="T12" fmla="*/ 1581 w 1581"/>
                <a:gd name="T13" fmla="*/ 51 h 101"/>
                <a:gd name="T14" fmla="*/ 1579 w 1581"/>
                <a:gd name="T15" fmla="*/ 67 h 101"/>
                <a:gd name="T16" fmla="*/ 1571 w 1581"/>
                <a:gd name="T17" fmla="*/ 81 h 101"/>
                <a:gd name="T18" fmla="*/ 1560 w 1581"/>
                <a:gd name="T19" fmla="*/ 92 h 101"/>
                <a:gd name="T20" fmla="*/ 1546 w 1581"/>
                <a:gd name="T21" fmla="*/ 98 h 101"/>
                <a:gd name="T22" fmla="*/ 1530 w 1581"/>
                <a:gd name="T23" fmla="*/ 101 h 101"/>
                <a:gd name="T24" fmla="*/ 0 w 1581"/>
                <a:gd name="T25" fmla="*/ 101 h 101"/>
                <a:gd name="T26" fmla="*/ 0 w 1581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1" h="101">
                  <a:moveTo>
                    <a:pt x="0" y="0"/>
                  </a:moveTo>
                  <a:lnTo>
                    <a:pt x="1530" y="0"/>
                  </a:lnTo>
                  <a:lnTo>
                    <a:pt x="1546" y="3"/>
                  </a:lnTo>
                  <a:lnTo>
                    <a:pt x="1560" y="10"/>
                  </a:lnTo>
                  <a:lnTo>
                    <a:pt x="1571" y="21"/>
                  </a:lnTo>
                  <a:lnTo>
                    <a:pt x="1579" y="35"/>
                  </a:lnTo>
                  <a:lnTo>
                    <a:pt x="1581" y="51"/>
                  </a:lnTo>
                  <a:lnTo>
                    <a:pt x="1579" y="67"/>
                  </a:lnTo>
                  <a:lnTo>
                    <a:pt x="1571" y="81"/>
                  </a:lnTo>
                  <a:lnTo>
                    <a:pt x="1560" y="92"/>
                  </a:lnTo>
                  <a:lnTo>
                    <a:pt x="1546" y="98"/>
                  </a:lnTo>
                  <a:lnTo>
                    <a:pt x="1530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E"/>
            </a:solidFill>
            <a:ln w="0">
              <a:solidFill>
                <a:srgbClr val="000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6051550" y="2782888"/>
              <a:ext cx="2944813" cy="161925"/>
            </a:xfrm>
            <a:custGeom>
              <a:avLst/>
              <a:gdLst>
                <a:gd name="T0" fmla="*/ 0 w 1855"/>
                <a:gd name="T1" fmla="*/ 0 h 102"/>
                <a:gd name="T2" fmla="*/ 1804 w 1855"/>
                <a:gd name="T3" fmla="*/ 0 h 102"/>
                <a:gd name="T4" fmla="*/ 1820 w 1855"/>
                <a:gd name="T5" fmla="*/ 4 h 102"/>
                <a:gd name="T6" fmla="*/ 1833 w 1855"/>
                <a:gd name="T7" fmla="*/ 10 h 102"/>
                <a:gd name="T8" fmla="*/ 1845 w 1855"/>
                <a:gd name="T9" fmla="*/ 22 h 102"/>
                <a:gd name="T10" fmla="*/ 1852 w 1855"/>
                <a:gd name="T11" fmla="*/ 35 h 102"/>
                <a:gd name="T12" fmla="*/ 1855 w 1855"/>
                <a:gd name="T13" fmla="*/ 51 h 102"/>
                <a:gd name="T14" fmla="*/ 1852 w 1855"/>
                <a:gd name="T15" fmla="*/ 67 h 102"/>
                <a:gd name="T16" fmla="*/ 1845 w 1855"/>
                <a:gd name="T17" fmla="*/ 81 h 102"/>
                <a:gd name="T18" fmla="*/ 1833 w 1855"/>
                <a:gd name="T19" fmla="*/ 92 h 102"/>
                <a:gd name="T20" fmla="*/ 1820 w 1855"/>
                <a:gd name="T21" fmla="*/ 100 h 102"/>
                <a:gd name="T22" fmla="*/ 1804 w 1855"/>
                <a:gd name="T23" fmla="*/ 102 h 102"/>
                <a:gd name="T24" fmla="*/ 0 w 1855"/>
                <a:gd name="T25" fmla="*/ 102 h 102"/>
                <a:gd name="T26" fmla="*/ 0 w 1855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5" h="102">
                  <a:moveTo>
                    <a:pt x="0" y="0"/>
                  </a:moveTo>
                  <a:lnTo>
                    <a:pt x="1804" y="0"/>
                  </a:lnTo>
                  <a:lnTo>
                    <a:pt x="1820" y="4"/>
                  </a:lnTo>
                  <a:lnTo>
                    <a:pt x="1833" y="10"/>
                  </a:lnTo>
                  <a:lnTo>
                    <a:pt x="1845" y="22"/>
                  </a:lnTo>
                  <a:lnTo>
                    <a:pt x="1852" y="35"/>
                  </a:lnTo>
                  <a:lnTo>
                    <a:pt x="1855" y="51"/>
                  </a:lnTo>
                  <a:lnTo>
                    <a:pt x="1852" y="67"/>
                  </a:lnTo>
                  <a:lnTo>
                    <a:pt x="1845" y="81"/>
                  </a:lnTo>
                  <a:lnTo>
                    <a:pt x="1833" y="92"/>
                  </a:lnTo>
                  <a:lnTo>
                    <a:pt x="1820" y="100"/>
                  </a:lnTo>
                  <a:lnTo>
                    <a:pt x="180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051550" y="2246313"/>
              <a:ext cx="2222500" cy="160338"/>
            </a:xfrm>
            <a:custGeom>
              <a:avLst/>
              <a:gdLst>
                <a:gd name="T0" fmla="*/ 0 w 1400"/>
                <a:gd name="T1" fmla="*/ 0 h 101"/>
                <a:gd name="T2" fmla="*/ 1350 w 1400"/>
                <a:gd name="T3" fmla="*/ 0 h 101"/>
                <a:gd name="T4" fmla="*/ 1365 w 1400"/>
                <a:gd name="T5" fmla="*/ 3 h 101"/>
                <a:gd name="T6" fmla="*/ 1379 w 1400"/>
                <a:gd name="T7" fmla="*/ 10 h 101"/>
                <a:gd name="T8" fmla="*/ 1390 w 1400"/>
                <a:gd name="T9" fmla="*/ 20 h 101"/>
                <a:gd name="T10" fmla="*/ 1398 w 1400"/>
                <a:gd name="T11" fmla="*/ 34 h 101"/>
                <a:gd name="T12" fmla="*/ 1400 w 1400"/>
                <a:gd name="T13" fmla="*/ 51 h 101"/>
                <a:gd name="T14" fmla="*/ 1398 w 1400"/>
                <a:gd name="T15" fmla="*/ 67 h 101"/>
                <a:gd name="T16" fmla="*/ 1390 w 1400"/>
                <a:gd name="T17" fmla="*/ 81 h 101"/>
                <a:gd name="T18" fmla="*/ 1379 w 1400"/>
                <a:gd name="T19" fmla="*/ 91 h 101"/>
                <a:gd name="T20" fmla="*/ 1365 w 1400"/>
                <a:gd name="T21" fmla="*/ 98 h 101"/>
                <a:gd name="T22" fmla="*/ 1350 w 1400"/>
                <a:gd name="T23" fmla="*/ 101 h 101"/>
                <a:gd name="T24" fmla="*/ 0 w 1400"/>
                <a:gd name="T25" fmla="*/ 101 h 101"/>
                <a:gd name="T26" fmla="*/ 0 w 1400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0" h="101">
                  <a:moveTo>
                    <a:pt x="0" y="0"/>
                  </a:moveTo>
                  <a:lnTo>
                    <a:pt x="1350" y="0"/>
                  </a:lnTo>
                  <a:lnTo>
                    <a:pt x="1365" y="3"/>
                  </a:lnTo>
                  <a:lnTo>
                    <a:pt x="1379" y="10"/>
                  </a:lnTo>
                  <a:lnTo>
                    <a:pt x="1390" y="20"/>
                  </a:lnTo>
                  <a:lnTo>
                    <a:pt x="1398" y="34"/>
                  </a:lnTo>
                  <a:lnTo>
                    <a:pt x="1400" y="51"/>
                  </a:lnTo>
                  <a:lnTo>
                    <a:pt x="1398" y="67"/>
                  </a:lnTo>
                  <a:lnTo>
                    <a:pt x="1390" y="81"/>
                  </a:lnTo>
                  <a:lnTo>
                    <a:pt x="1379" y="91"/>
                  </a:lnTo>
                  <a:lnTo>
                    <a:pt x="1365" y="98"/>
                  </a:lnTo>
                  <a:lnTo>
                    <a:pt x="1350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6051550" y="3054350"/>
              <a:ext cx="2222500" cy="158750"/>
            </a:xfrm>
            <a:custGeom>
              <a:avLst/>
              <a:gdLst>
                <a:gd name="T0" fmla="*/ 0 w 1400"/>
                <a:gd name="T1" fmla="*/ 0 h 100"/>
                <a:gd name="T2" fmla="*/ 1350 w 1400"/>
                <a:gd name="T3" fmla="*/ 0 h 100"/>
                <a:gd name="T4" fmla="*/ 1365 w 1400"/>
                <a:gd name="T5" fmla="*/ 2 h 100"/>
                <a:gd name="T6" fmla="*/ 1379 w 1400"/>
                <a:gd name="T7" fmla="*/ 9 h 100"/>
                <a:gd name="T8" fmla="*/ 1390 w 1400"/>
                <a:gd name="T9" fmla="*/ 20 h 100"/>
                <a:gd name="T10" fmla="*/ 1398 w 1400"/>
                <a:gd name="T11" fmla="*/ 34 h 100"/>
                <a:gd name="T12" fmla="*/ 1400 w 1400"/>
                <a:gd name="T13" fmla="*/ 49 h 100"/>
                <a:gd name="T14" fmla="*/ 1398 w 1400"/>
                <a:gd name="T15" fmla="*/ 65 h 100"/>
                <a:gd name="T16" fmla="*/ 1390 w 1400"/>
                <a:gd name="T17" fmla="*/ 79 h 100"/>
                <a:gd name="T18" fmla="*/ 1379 w 1400"/>
                <a:gd name="T19" fmla="*/ 90 h 100"/>
                <a:gd name="T20" fmla="*/ 1365 w 1400"/>
                <a:gd name="T21" fmla="*/ 98 h 100"/>
                <a:gd name="T22" fmla="*/ 1350 w 1400"/>
                <a:gd name="T23" fmla="*/ 100 h 100"/>
                <a:gd name="T24" fmla="*/ 0 w 1400"/>
                <a:gd name="T25" fmla="*/ 100 h 100"/>
                <a:gd name="T26" fmla="*/ 0 w 1400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0" h="100">
                  <a:moveTo>
                    <a:pt x="0" y="0"/>
                  </a:moveTo>
                  <a:lnTo>
                    <a:pt x="1350" y="0"/>
                  </a:lnTo>
                  <a:lnTo>
                    <a:pt x="1365" y="2"/>
                  </a:lnTo>
                  <a:lnTo>
                    <a:pt x="1379" y="9"/>
                  </a:lnTo>
                  <a:lnTo>
                    <a:pt x="1390" y="20"/>
                  </a:lnTo>
                  <a:lnTo>
                    <a:pt x="1398" y="34"/>
                  </a:lnTo>
                  <a:lnTo>
                    <a:pt x="1400" y="49"/>
                  </a:lnTo>
                  <a:lnTo>
                    <a:pt x="1398" y="65"/>
                  </a:lnTo>
                  <a:lnTo>
                    <a:pt x="1390" y="79"/>
                  </a:lnTo>
                  <a:lnTo>
                    <a:pt x="1379" y="90"/>
                  </a:lnTo>
                  <a:lnTo>
                    <a:pt x="1365" y="98"/>
                  </a:lnTo>
                  <a:lnTo>
                    <a:pt x="135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24780" y="3714520"/>
            <a:ext cx="1997075" cy="966788"/>
            <a:chOff x="3352800" y="4554538"/>
            <a:chExt cx="1997075" cy="966788"/>
          </a:xfrm>
        </p:grpSpPr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352800" y="4824413"/>
              <a:ext cx="1598613" cy="160338"/>
            </a:xfrm>
            <a:custGeom>
              <a:avLst/>
              <a:gdLst>
                <a:gd name="T0" fmla="*/ 0 w 1007"/>
                <a:gd name="T1" fmla="*/ 0 h 101"/>
                <a:gd name="T2" fmla="*/ 956 w 1007"/>
                <a:gd name="T3" fmla="*/ 0 h 101"/>
                <a:gd name="T4" fmla="*/ 973 w 1007"/>
                <a:gd name="T5" fmla="*/ 3 h 101"/>
                <a:gd name="T6" fmla="*/ 987 w 1007"/>
                <a:gd name="T7" fmla="*/ 9 h 101"/>
                <a:gd name="T8" fmla="*/ 997 w 1007"/>
                <a:gd name="T9" fmla="*/ 20 h 101"/>
                <a:gd name="T10" fmla="*/ 1005 w 1007"/>
                <a:gd name="T11" fmla="*/ 34 h 101"/>
                <a:gd name="T12" fmla="*/ 1007 w 1007"/>
                <a:gd name="T13" fmla="*/ 50 h 101"/>
                <a:gd name="T14" fmla="*/ 1005 w 1007"/>
                <a:gd name="T15" fmla="*/ 66 h 101"/>
                <a:gd name="T16" fmla="*/ 997 w 1007"/>
                <a:gd name="T17" fmla="*/ 80 h 101"/>
                <a:gd name="T18" fmla="*/ 987 w 1007"/>
                <a:gd name="T19" fmla="*/ 91 h 101"/>
                <a:gd name="T20" fmla="*/ 973 w 1007"/>
                <a:gd name="T21" fmla="*/ 98 h 101"/>
                <a:gd name="T22" fmla="*/ 956 w 1007"/>
                <a:gd name="T23" fmla="*/ 101 h 101"/>
                <a:gd name="T24" fmla="*/ 0 w 1007"/>
                <a:gd name="T25" fmla="*/ 101 h 101"/>
                <a:gd name="T26" fmla="*/ 0 w 1007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7" h="101">
                  <a:moveTo>
                    <a:pt x="0" y="0"/>
                  </a:moveTo>
                  <a:lnTo>
                    <a:pt x="956" y="0"/>
                  </a:lnTo>
                  <a:lnTo>
                    <a:pt x="973" y="3"/>
                  </a:lnTo>
                  <a:lnTo>
                    <a:pt x="987" y="9"/>
                  </a:lnTo>
                  <a:lnTo>
                    <a:pt x="997" y="20"/>
                  </a:lnTo>
                  <a:lnTo>
                    <a:pt x="1005" y="34"/>
                  </a:lnTo>
                  <a:lnTo>
                    <a:pt x="1007" y="50"/>
                  </a:lnTo>
                  <a:lnTo>
                    <a:pt x="1005" y="66"/>
                  </a:lnTo>
                  <a:lnTo>
                    <a:pt x="997" y="80"/>
                  </a:lnTo>
                  <a:lnTo>
                    <a:pt x="987" y="91"/>
                  </a:lnTo>
                  <a:lnTo>
                    <a:pt x="973" y="98"/>
                  </a:lnTo>
                  <a:lnTo>
                    <a:pt x="956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E"/>
            </a:solidFill>
            <a:ln w="0">
              <a:solidFill>
                <a:srgbClr val="000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352800" y="5092700"/>
              <a:ext cx="1997075" cy="160338"/>
            </a:xfrm>
            <a:custGeom>
              <a:avLst/>
              <a:gdLst>
                <a:gd name="T0" fmla="*/ 0 w 1258"/>
                <a:gd name="T1" fmla="*/ 0 h 101"/>
                <a:gd name="T2" fmla="*/ 1208 w 1258"/>
                <a:gd name="T3" fmla="*/ 0 h 101"/>
                <a:gd name="T4" fmla="*/ 1224 w 1258"/>
                <a:gd name="T5" fmla="*/ 3 h 101"/>
                <a:gd name="T6" fmla="*/ 1237 w 1258"/>
                <a:gd name="T7" fmla="*/ 9 h 101"/>
                <a:gd name="T8" fmla="*/ 1249 w 1258"/>
                <a:gd name="T9" fmla="*/ 21 h 101"/>
                <a:gd name="T10" fmla="*/ 1255 w 1258"/>
                <a:gd name="T11" fmla="*/ 34 h 101"/>
                <a:gd name="T12" fmla="*/ 1258 w 1258"/>
                <a:gd name="T13" fmla="*/ 50 h 101"/>
                <a:gd name="T14" fmla="*/ 1255 w 1258"/>
                <a:gd name="T15" fmla="*/ 67 h 101"/>
                <a:gd name="T16" fmla="*/ 1249 w 1258"/>
                <a:gd name="T17" fmla="*/ 81 h 101"/>
                <a:gd name="T18" fmla="*/ 1237 w 1258"/>
                <a:gd name="T19" fmla="*/ 91 h 101"/>
                <a:gd name="T20" fmla="*/ 1224 w 1258"/>
                <a:gd name="T21" fmla="*/ 99 h 101"/>
                <a:gd name="T22" fmla="*/ 1208 w 1258"/>
                <a:gd name="T23" fmla="*/ 101 h 101"/>
                <a:gd name="T24" fmla="*/ 0 w 1258"/>
                <a:gd name="T25" fmla="*/ 101 h 101"/>
                <a:gd name="T26" fmla="*/ 0 w 1258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8" h="101">
                  <a:moveTo>
                    <a:pt x="0" y="0"/>
                  </a:moveTo>
                  <a:lnTo>
                    <a:pt x="1208" y="0"/>
                  </a:lnTo>
                  <a:lnTo>
                    <a:pt x="1224" y="3"/>
                  </a:lnTo>
                  <a:lnTo>
                    <a:pt x="1237" y="9"/>
                  </a:lnTo>
                  <a:lnTo>
                    <a:pt x="1249" y="21"/>
                  </a:lnTo>
                  <a:lnTo>
                    <a:pt x="1255" y="34"/>
                  </a:lnTo>
                  <a:lnTo>
                    <a:pt x="1258" y="50"/>
                  </a:lnTo>
                  <a:lnTo>
                    <a:pt x="1255" y="67"/>
                  </a:lnTo>
                  <a:lnTo>
                    <a:pt x="1249" y="81"/>
                  </a:lnTo>
                  <a:lnTo>
                    <a:pt x="1237" y="91"/>
                  </a:lnTo>
                  <a:lnTo>
                    <a:pt x="1224" y="99"/>
                  </a:lnTo>
                  <a:lnTo>
                    <a:pt x="1208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52800" y="4554538"/>
              <a:ext cx="1819275" cy="161925"/>
            </a:xfrm>
            <a:custGeom>
              <a:avLst/>
              <a:gdLst>
                <a:gd name="T0" fmla="*/ 0 w 1146"/>
                <a:gd name="T1" fmla="*/ 0 h 102"/>
                <a:gd name="T2" fmla="*/ 1095 w 1146"/>
                <a:gd name="T3" fmla="*/ 0 h 102"/>
                <a:gd name="T4" fmla="*/ 1112 w 1146"/>
                <a:gd name="T5" fmla="*/ 2 h 102"/>
                <a:gd name="T6" fmla="*/ 1126 w 1146"/>
                <a:gd name="T7" fmla="*/ 10 h 102"/>
                <a:gd name="T8" fmla="*/ 1136 w 1146"/>
                <a:gd name="T9" fmla="*/ 21 h 102"/>
                <a:gd name="T10" fmla="*/ 1144 w 1146"/>
                <a:gd name="T11" fmla="*/ 35 h 102"/>
                <a:gd name="T12" fmla="*/ 1146 w 1146"/>
                <a:gd name="T13" fmla="*/ 51 h 102"/>
                <a:gd name="T14" fmla="*/ 1144 w 1146"/>
                <a:gd name="T15" fmla="*/ 67 h 102"/>
                <a:gd name="T16" fmla="*/ 1136 w 1146"/>
                <a:gd name="T17" fmla="*/ 80 h 102"/>
                <a:gd name="T18" fmla="*/ 1126 w 1146"/>
                <a:gd name="T19" fmla="*/ 92 h 102"/>
                <a:gd name="T20" fmla="*/ 1112 w 1146"/>
                <a:gd name="T21" fmla="*/ 98 h 102"/>
                <a:gd name="T22" fmla="*/ 1095 w 1146"/>
                <a:gd name="T23" fmla="*/ 102 h 102"/>
                <a:gd name="T24" fmla="*/ 0 w 1146"/>
                <a:gd name="T25" fmla="*/ 102 h 102"/>
                <a:gd name="T26" fmla="*/ 0 w 1146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6" h="102">
                  <a:moveTo>
                    <a:pt x="0" y="0"/>
                  </a:moveTo>
                  <a:lnTo>
                    <a:pt x="1095" y="0"/>
                  </a:lnTo>
                  <a:lnTo>
                    <a:pt x="1112" y="2"/>
                  </a:lnTo>
                  <a:lnTo>
                    <a:pt x="1126" y="10"/>
                  </a:lnTo>
                  <a:lnTo>
                    <a:pt x="1136" y="21"/>
                  </a:lnTo>
                  <a:lnTo>
                    <a:pt x="1144" y="35"/>
                  </a:lnTo>
                  <a:lnTo>
                    <a:pt x="1146" y="51"/>
                  </a:lnTo>
                  <a:lnTo>
                    <a:pt x="1144" y="67"/>
                  </a:lnTo>
                  <a:lnTo>
                    <a:pt x="1136" y="80"/>
                  </a:lnTo>
                  <a:lnTo>
                    <a:pt x="1126" y="92"/>
                  </a:lnTo>
                  <a:lnTo>
                    <a:pt x="1112" y="98"/>
                  </a:lnTo>
                  <a:lnTo>
                    <a:pt x="1095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352800" y="5360988"/>
              <a:ext cx="1819275" cy="160338"/>
            </a:xfrm>
            <a:custGeom>
              <a:avLst/>
              <a:gdLst>
                <a:gd name="T0" fmla="*/ 0 w 1146"/>
                <a:gd name="T1" fmla="*/ 0 h 101"/>
                <a:gd name="T2" fmla="*/ 1095 w 1146"/>
                <a:gd name="T3" fmla="*/ 0 h 101"/>
                <a:gd name="T4" fmla="*/ 1112 w 1146"/>
                <a:gd name="T5" fmla="*/ 3 h 101"/>
                <a:gd name="T6" fmla="*/ 1126 w 1146"/>
                <a:gd name="T7" fmla="*/ 11 h 101"/>
                <a:gd name="T8" fmla="*/ 1136 w 1146"/>
                <a:gd name="T9" fmla="*/ 22 h 101"/>
                <a:gd name="T10" fmla="*/ 1144 w 1146"/>
                <a:gd name="T11" fmla="*/ 35 h 101"/>
                <a:gd name="T12" fmla="*/ 1146 w 1146"/>
                <a:gd name="T13" fmla="*/ 51 h 101"/>
                <a:gd name="T14" fmla="*/ 1144 w 1146"/>
                <a:gd name="T15" fmla="*/ 67 h 101"/>
                <a:gd name="T16" fmla="*/ 1136 w 1146"/>
                <a:gd name="T17" fmla="*/ 81 h 101"/>
                <a:gd name="T18" fmla="*/ 1126 w 1146"/>
                <a:gd name="T19" fmla="*/ 92 h 101"/>
                <a:gd name="T20" fmla="*/ 1112 w 1146"/>
                <a:gd name="T21" fmla="*/ 99 h 101"/>
                <a:gd name="T22" fmla="*/ 1095 w 1146"/>
                <a:gd name="T23" fmla="*/ 101 h 101"/>
                <a:gd name="T24" fmla="*/ 0 w 1146"/>
                <a:gd name="T25" fmla="*/ 101 h 101"/>
                <a:gd name="T26" fmla="*/ 0 w 1146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6" h="101">
                  <a:moveTo>
                    <a:pt x="0" y="0"/>
                  </a:moveTo>
                  <a:lnTo>
                    <a:pt x="1095" y="0"/>
                  </a:lnTo>
                  <a:lnTo>
                    <a:pt x="1112" y="3"/>
                  </a:lnTo>
                  <a:lnTo>
                    <a:pt x="1126" y="11"/>
                  </a:lnTo>
                  <a:lnTo>
                    <a:pt x="1136" y="22"/>
                  </a:lnTo>
                  <a:lnTo>
                    <a:pt x="1144" y="35"/>
                  </a:lnTo>
                  <a:lnTo>
                    <a:pt x="1146" y="51"/>
                  </a:lnTo>
                  <a:lnTo>
                    <a:pt x="1144" y="67"/>
                  </a:lnTo>
                  <a:lnTo>
                    <a:pt x="1136" y="81"/>
                  </a:lnTo>
                  <a:lnTo>
                    <a:pt x="1126" y="92"/>
                  </a:lnTo>
                  <a:lnTo>
                    <a:pt x="1112" y="99"/>
                  </a:lnTo>
                  <a:lnTo>
                    <a:pt x="1095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24780" y="2003581"/>
            <a:ext cx="2301875" cy="966787"/>
            <a:chOff x="3352800" y="2166938"/>
            <a:chExt cx="2301875" cy="966787"/>
          </a:xfrm>
        </p:grpSpPr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352800" y="2438400"/>
              <a:ext cx="2260600" cy="158750"/>
            </a:xfrm>
            <a:custGeom>
              <a:avLst/>
              <a:gdLst>
                <a:gd name="T0" fmla="*/ 0 w 1424"/>
                <a:gd name="T1" fmla="*/ 0 h 100"/>
                <a:gd name="T2" fmla="*/ 1375 w 1424"/>
                <a:gd name="T3" fmla="*/ 0 h 100"/>
                <a:gd name="T4" fmla="*/ 1390 w 1424"/>
                <a:gd name="T5" fmla="*/ 2 h 100"/>
                <a:gd name="T6" fmla="*/ 1404 w 1424"/>
                <a:gd name="T7" fmla="*/ 9 h 100"/>
                <a:gd name="T8" fmla="*/ 1415 w 1424"/>
                <a:gd name="T9" fmla="*/ 20 h 100"/>
                <a:gd name="T10" fmla="*/ 1422 w 1424"/>
                <a:gd name="T11" fmla="*/ 34 h 100"/>
                <a:gd name="T12" fmla="*/ 1424 w 1424"/>
                <a:gd name="T13" fmla="*/ 49 h 100"/>
                <a:gd name="T14" fmla="*/ 1422 w 1424"/>
                <a:gd name="T15" fmla="*/ 65 h 100"/>
                <a:gd name="T16" fmla="*/ 1415 w 1424"/>
                <a:gd name="T17" fmla="*/ 79 h 100"/>
                <a:gd name="T18" fmla="*/ 1404 w 1424"/>
                <a:gd name="T19" fmla="*/ 90 h 100"/>
                <a:gd name="T20" fmla="*/ 1390 w 1424"/>
                <a:gd name="T21" fmla="*/ 98 h 100"/>
                <a:gd name="T22" fmla="*/ 1375 w 1424"/>
                <a:gd name="T23" fmla="*/ 100 h 100"/>
                <a:gd name="T24" fmla="*/ 0 w 1424"/>
                <a:gd name="T25" fmla="*/ 100 h 100"/>
                <a:gd name="T26" fmla="*/ 0 w 1424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4" h="100">
                  <a:moveTo>
                    <a:pt x="0" y="0"/>
                  </a:moveTo>
                  <a:lnTo>
                    <a:pt x="1375" y="0"/>
                  </a:lnTo>
                  <a:lnTo>
                    <a:pt x="1390" y="2"/>
                  </a:lnTo>
                  <a:lnTo>
                    <a:pt x="1404" y="9"/>
                  </a:lnTo>
                  <a:lnTo>
                    <a:pt x="1415" y="20"/>
                  </a:lnTo>
                  <a:lnTo>
                    <a:pt x="1422" y="34"/>
                  </a:lnTo>
                  <a:lnTo>
                    <a:pt x="1424" y="49"/>
                  </a:lnTo>
                  <a:lnTo>
                    <a:pt x="1422" y="65"/>
                  </a:lnTo>
                  <a:lnTo>
                    <a:pt x="1415" y="79"/>
                  </a:lnTo>
                  <a:lnTo>
                    <a:pt x="1404" y="90"/>
                  </a:lnTo>
                  <a:lnTo>
                    <a:pt x="1390" y="98"/>
                  </a:lnTo>
                  <a:lnTo>
                    <a:pt x="1375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352800" y="2706688"/>
              <a:ext cx="2039938" cy="158750"/>
            </a:xfrm>
            <a:custGeom>
              <a:avLst/>
              <a:gdLst>
                <a:gd name="T0" fmla="*/ 0 w 1285"/>
                <a:gd name="T1" fmla="*/ 0 h 100"/>
                <a:gd name="T2" fmla="*/ 1235 w 1285"/>
                <a:gd name="T3" fmla="*/ 0 h 100"/>
                <a:gd name="T4" fmla="*/ 1251 w 1285"/>
                <a:gd name="T5" fmla="*/ 2 h 100"/>
                <a:gd name="T6" fmla="*/ 1265 w 1285"/>
                <a:gd name="T7" fmla="*/ 10 h 100"/>
                <a:gd name="T8" fmla="*/ 1275 w 1285"/>
                <a:gd name="T9" fmla="*/ 20 h 100"/>
                <a:gd name="T10" fmla="*/ 1283 w 1285"/>
                <a:gd name="T11" fmla="*/ 34 h 100"/>
                <a:gd name="T12" fmla="*/ 1285 w 1285"/>
                <a:gd name="T13" fmla="*/ 49 h 100"/>
                <a:gd name="T14" fmla="*/ 1283 w 1285"/>
                <a:gd name="T15" fmla="*/ 66 h 100"/>
                <a:gd name="T16" fmla="*/ 1275 w 1285"/>
                <a:gd name="T17" fmla="*/ 80 h 100"/>
                <a:gd name="T18" fmla="*/ 1265 w 1285"/>
                <a:gd name="T19" fmla="*/ 90 h 100"/>
                <a:gd name="T20" fmla="*/ 1251 w 1285"/>
                <a:gd name="T21" fmla="*/ 98 h 100"/>
                <a:gd name="T22" fmla="*/ 1235 w 1285"/>
                <a:gd name="T23" fmla="*/ 100 h 100"/>
                <a:gd name="T24" fmla="*/ 0 w 1285"/>
                <a:gd name="T25" fmla="*/ 100 h 100"/>
                <a:gd name="T26" fmla="*/ 0 w 1285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5" h="100">
                  <a:moveTo>
                    <a:pt x="0" y="0"/>
                  </a:moveTo>
                  <a:lnTo>
                    <a:pt x="1235" y="0"/>
                  </a:lnTo>
                  <a:lnTo>
                    <a:pt x="1251" y="2"/>
                  </a:lnTo>
                  <a:lnTo>
                    <a:pt x="1265" y="10"/>
                  </a:lnTo>
                  <a:lnTo>
                    <a:pt x="1275" y="20"/>
                  </a:lnTo>
                  <a:lnTo>
                    <a:pt x="1283" y="34"/>
                  </a:lnTo>
                  <a:lnTo>
                    <a:pt x="1285" y="49"/>
                  </a:lnTo>
                  <a:lnTo>
                    <a:pt x="1283" y="66"/>
                  </a:lnTo>
                  <a:lnTo>
                    <a:pt x="1275" y="80"/>
                  </a:lnTo>
                  <a:lnTo>
                    <a:pt x="1265" y="90"/>
                  </a:lnTo>
                  <a:lnTo>
                    <a:pt x="1251" y="98"/>
                  </a:lnTo>
                  <a:lnTo>
                    <a:pt x="1235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352800" y="2166938"/>
              <a:ext cx="1928813" cy="161925"/>
            </a:xfrm>
            <a:custGeom>
              <a:avLst/>
              <a:gdLst>
                <a:gd name="T0" fmla="*/ 0 w 1215"/>
                <a:gd name="T1" fmla="*/ 0 h 102"/>
                <a:gd name="T2" fmla="*/ 1166 w 1215"/>
                <a:gd name="T3" fmla="*/ 0 h 102"/>
                <a:gd name="T4" fmla="*/ 1181 w 1215"/>
                <a:gd name="T5" fmla="*/ 3 h 102"/>
                <a:gd name="T6" fmla="*/ 1195 w 1215"/>
                <a:gd name="T7" fmla="*/ 10 h 102"/>
                <a:gd name="T8" fmla="*/ 1205 w 1215"/>
                <a:gd name="T9" fmla="*/ 22 h 102"/>
                <a:gd name="T10" fmla="*/ 1213 w 1215"/>
                <a:gd name="T11" fmla="*/ 35 h 102"/>
                <a:gd name="T12" fmla="*/ 1215 w 1215"/>
                <a:gd name="T13" fmla="*/ 51 h 102"/>
                <a:gd name="T14" fmla="*/ 1213 w 1215"/>
                <a:gd name="T15" fmla="*/ 67 h 102"/>
                <a:gd name="T16" fmla="*/ 1205 w 1215"/>
                <a:gd name="T17" fmla="*/ 81 h 102"/>
                <a:gd name="T18" fmla="*/ 1195 w 1215"/>
                <a:gd name="T19" fmla="*/ 92 h 102"/>
                <a:gd name="T20" fmla="*/ 1181 w 1215"/>
                <a:gd name="T21" fmla="*/ 99 h 102"/>
                <a:gd name="T22" fmla="*/ 1166 w 1215"/>
                <a:gd name="T23" fmla="*/ 102 h 102"/>
                <a:gd name="T24" fmla="*/ 0 w 1215"/>
                <a:gd name="T25" fmla="*/ 102 h 102"/>
                <a:gd name="T26" fmla="*/ 0 w 1215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5" h="102">
                  <a:moveTo>
                    <a:pt x="0" y="0"/>
                  </a:moveTo>
                  <a:lnTo>
                    <a:pt x="1166" y="0"/>
                  </a:lnTo>
                  <a:lnTo>
                    <a:pt x="1181" y="3"/>
                  </a:lnTo>
                  <a:lnTo>
                    <a:pt x="1195" y="10"/>
                  </a:lnTo>
                  <a:lnTo>
                    <a:pt x="1205" y="22"/>
                  </a:lnTo>
                  <a:lnTo>
                    <a:pt x="1213" y="35"/>
                  </a:lnTo>
                  <a:lnTo>
                    <a:pt x="1215" y="51"/>
                  </a:lnTo>
                  <a:lnTo>
                    <a:pt x="1213" y="67"/>
                  </a:lnTo>
                  <a:lnTo>
                    <a:pt x="1205" y="81"/>
                  </a:lnTo>
                  <a:lnTo>
                    <a:pt x="1195" y="92"/>
                  </a:lnTo>
                  <a:lnTo>
                    <a:pt x="1181" y="99"/>
                  </a:lnTo>
                  <a:lnTo>
                    <a:pt x="1166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352800" y="2974975"/>
              <a:ext cx="2301875" cy="158750"/>
            </a:xfrm>
            <a:custGeom>
              <a:avLst/>
              <a:gdLst>
                <a:gd name="T0" fmla="*/ 0 w 1450"/>
                <a:gd name="T1" fmla="*/ 0 h 100"/>
                <a:gd name="T2" fmla="*/ 1399 w 1450"/>
                <a:gd name="T3" fmla="*/ 0 h 100"/>
                <a:gd name="T4" fmla="*/ 1416 w 1450"/>
                <a:gd name="T5" fmla="*/ 2 h 100"/>
                <a:gd name="T6" fmla="*/ 1430 w 1450"/>
                <a:gd name="T7" fmla="*/ 10 h 100"/>
                <a:gd name="T8" fmla="*/ 1440 w 1450"/>
                <a:gd name="T9" fmla="*/ 21 h 100"/>
                <a:gd name="T10" fmla="*/ 1447 w 1450"/>
                <a:gd name="T11" fmla="*/ 35 h 100"/>
                <a:gd name="T12" fmla="*/ 1450 w 1450"/>
                <a:gd name="T13" fmla="*/ 51 h 100"/>
                <a:gd name="T14" fmla="*/ 1447 w 1450"/>
                <a:gd name="T15" fmla="*/ 66 h 100"/>
                <a:gd name="T16" fmla="*/ 1440 w 1450"/>
                <a:gd name="T17" fmla="*/ 80 h 100"/>
                <a:gd name="T18" fmla="*/ 1430 w 1450"/>
                <a:gd name="T19" fmla="*/ 91 h 100"/>
                <a:gd name="T20" fmla="*/ 1416 w 1450"/>
                <a:gd name="T21" fmla="*/ 98 h 100"/>
                <a:gd name="T22" fmla="*/ 1399 w 1450"/>
                <a:gd name="T23" fmla="*/ 100 h 100"/>
                <a:gd name="T24" fmla="*/ 0 w 1450"/>
                <a:gd name="T25" fmla="*/ 100 h 100"/>
                <a:gd name="T26" fmla="*/ 0 w 1450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0" h="100">
                  <a:moveTo>
                    <a:pt x="0" y="0"/>
                  </a:moveTo>
                  <a:lnTo>
                    <a:pt x="1399" y="0"/>
                  </a:lnTo>
                  <a:lnTo>
                    <a:pt x="1416" y="2"/>
                  </a:lnTo>
                  <a:lnTo>
                    <a:pt x="1430" y="10"/>
                  </a:lnTo>
                  <a:lnTo>
                    <a:pt x="1440" y="21"/>
                  </a:lnTo>
                  <a:lnTo>
                    <a:pt x="1447" y="35"/>
                  </a:lnTo>
                  <a:lnTo>
                    <a:pt x="1450" y="51"/>
                  </a:lnTo>
                  <a:lnTo>
                    <a:pt x="1447" y="66"/>
                  </a:lnTo>
                  <a:lnTo>
                    <a:pt x="1440" y="80"/>
                  </a:lnTo>
                  <a:lnTo>
                    <a:pt x="1430" y="91"/>
                  </a:lnTo>
                  <a:lnTo>
                    <a:pt x="1416" y="98"/>
                  </a:lnTo>
                  <a:lnTo>
                    <a:pt x="1399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E"/>
            </a:solidFill>
            <a:ln w="0">
              <a:solidFill>
                <a:srgbClr val="000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itle 1"/>
          <p:cNvSpPr txBox="1">
            <a:spLocks/>
          </p:cNvSpPr>
          <p:nvPr/>
        </p:nvSpPr>
        <p:spPr>
          <a:xfrm>
            <a:off x="4300332" y="5264149"/>
            <a:ext cx="1702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6000" b="1" dirty="0"/>
              <a:t>2017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374060" y="3481951"/>
            <a:ext cx="1702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2016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393110" y="1752933"/>
            <a:ext cx="1702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2015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096000" y="1610856"/>
            <a:ext cx="28780" cy="49042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7937" y="1794478"/>
            <a:ext cx="2788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8387" y="3640353"/>
            <a:ext cx="2788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Click here to add your own text and edit me. </a:t>
            </a:r>
          </a:p>
        </p:txBody>
      </p:sp>
    </p:spTree>
    <p:extLst>
      <p:ext uri="{BB962C8B-B14F-4D97-AF65-F5344CB8AC3E}">
        <p14:creationId xmlns:p14="http://schemas.microsoft.com/office/powerpoint/2010/main" val="306909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E0A463-8449-4754-AAB9-E79609E904C5}">
  <we:reference id="wa104178141" version="3.0.11.6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328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PRESENTATION NAME</vt:lpstr>
      <vt:lpstr>Company Culture</vt:lpstr>
      <vt:lpstr>Location</vt:lpstr>
      <vt:lpstr>PowerPoint Presentation</vt:lpstr>
      <vt:lpstr>PowerPoint Presentation</vt:lpstr>
      <vt:lpstr>Annual Report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82</cp:revision>
  <dcterms:created xsi:type="dcterms:W3CDTF">2016-04-29T22:06:35Z</dcterms:created>
  <dcterms:modified xsi:type="dcterms:W3CDTF">2017-06-07T20:22:33Z</dcterms:modified>
</cp:coreProperties>
</file>