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56" r:id="rId5"/>
    <p:sldId id="257" r:id="rId6"/>
    <p:sldId id="260" r:id="rId7"/>
    <p:sldId id="258" r:id="rId8"/>
    <p:sldId id="261" r:id="rId9"/>
    <p:sldId id="259" r:id="rId10"/>
    <p:sldId id="262" r:id="rId11"/>
    <p:sldId id="265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992" userDrawn="1">
          <p15:clr>
            <a:srgbClr val="A4A3A4"/>
          </p15:clr>
        </p15:guide>
        <p15:guide id="3" orient="horz" pos="192" userDrawn="1">
          <p15:clr>
            <a:srgbClr val="A4A3A4"/>
          </p15:clr>
        </p15:guide>
        <p15:guide id="4" orient="horz" pos="4104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3648" userDrawn="1">
          <p15:clr>
            <a:srgbClr val="A4A3A4"/>
          </p15:clr>
        </p15:guide>
        <p15:guide id="7" pos="2736" userDrawn="1">
          <p15:clr>
            <a:srgbClr val="A4A3A4"/>
          </p15:clr>
        </p15:guide>
        <p15:guide id="8" pos="7488" userDrawn="1">
          <p15:clr>
            <a:srgbClr val="A4A3A4"/>
          </p15:clr>
        </p15:guide>
        <p15:guide id="9" pos="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34" y="60"/>
      </p:cViewPr>
      <p:guideLst>
        <p:guide orient="horz" pos="2184"/>
        <p:guide pos="4992"/>
        <p:guide orient="horz" pos="192"/>
        <p:guide orient="horz" pos="4104"/>
        <p:guide orient="horz" pos="648"/>
        <p:guide orient="horz" pos="3648"/>
        <p:guide pos="2736"/>
        <p:guide pos="748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451B-DEE9-4D44-AE16-9DE29ED9EFD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8577-70C7-4004-85A2-2F09A983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1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451B-DEE9-4D44-AE16-9DE29ED9EFD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8577-70C7-4004-85A2-2F09A983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73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2419815" y="614395"/>
            <a:ext cx="9140814" cy="570480"/>
          </a:xfrm>
          <a:prstGeom prst="rect">
            <a:avLst/>
          </a:prstGeom>
          <a:solidFill>
            <a:srgbClr val="00B0F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3199" y="545692"/>
            <a:ext cx="887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BUSINESS MODEL SET OF ICONS</a:t>
            </a:r>
          </a:p>
        </p:txBody>
      </p:sp>
    </p:spTree>
    <p:extLst>
      <p:ext uri="{BB962C8B-B14F-4D97-AF65-F5344CB8AC3E}">
        <p14:creationId xmlns:p14="http://schemas.microsoft.com/office/powerpoint/2010/main" val="403570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0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3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5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537235" y="614395"/>
            <a:ext cx="11023394" cy="570480"/>
          </a:xfrm>
          <a:prstGeom prst="rect">
            <a:avLst/>
          </a:prstGeom>
          <a:solidFill>
            <a:srgbClr val="00B0F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89972" y="545692"/>
            <a:ext cx="790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BUSINESS MODEL TEMPLATES SET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6927" y="4923009"/>
            <a:ext cx="573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License and Contents:</a:t>
            </a:r>
          </a:p>
          <a:p>
            <a:r>
              <a:rPr lang="en-US" sz="1200" b="0" dirty="0">
                <a:latin typeface="Century Gothic" panose="020B0502020202020204" pitchFamily="34" charset="0"/>
              </a:rPr>
              <a:t>You can use these contents for personal and commercial projects. This graphic material was designed by CAVI MEDIA, and you can modify it according to your needs. </a:t>
            </a:r>
          </a:p>
          <a:p>
            <a:r>
              <a:rPr lang="en-US" sz="1200" b="0" dirty="0">
                <a:latin typeface="Century Gothic" panose="020B0502020202020204" pitchFamily="34" charset="0"/>
              </a:rPr>
              <a:t>Not for Sale. If you want to sell CAVI MEDIA products, please contact us. You cannot offer them for free either. For questions or doubts contact us at contact@cavimedia.com.</a:t>
            </a:r>
          </a:p>
        </p:txBody>
      </p:sp>
    </p:spTree>
    <p:extLst>
      <p:ext uri="{BB962C8B-B14F-4D97-AF65-F5344CB8AC3E}">
        <p14:creationId xmlns:p14="http://schemas.microsoft.com/office/powerpoint/2010/main" val="361008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616254" y="1353774"/>
            <a:ext cx="42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 Color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748683" y="2573592"/>
            <a:ext cx="1395236" cy="13848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69570" y="2765345"/>
            <a:ext cx="1667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R: 0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G:176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 240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95197" y="590271"/>
            <a:ext cx="256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KIT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58383" y="1730935"/>
            <a:ext cx="549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Style: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 and Calibri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03260" y="2564801"/>
            <a:ext cx="33726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Size: 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Titles 48pts 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Subtitles and Content: 28-32pts minimum</a:t>
            </a:r>
          </a:p>
          <a:p>
            <a:pPr algn="ctr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07725" y="1594436"/>
            <a:ext cx="0" cy="325615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46921" y="4994754"/>
            <a:ext cx="1070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 Note: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need to make any changes to your templates follow these instructions:</a:t>
            </a:r>
          </a:p>
          <a:p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top menu&gt;click on View tab&gt;click on Slide Master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Then, make the changes on your templates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&gt;click</a:t>
            </a:r>
            <a:r>
              <a:rPr lang="en-US" sz="2000" baseline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Slide Master Tab&gt;click Close</a:t>
            </a:r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F451B-DEE9-4D44-AE16-9DE29ED9EFD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8577-70C7-4004-85A2-2F09A983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2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8663" y="5563916"/>
            <a:ext cx="969799" cy="951184"/>
            <a:chOff x="457199" y="3233057"/>
            <a:chExt cx="1175657" cy="11234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06" y="3429000"/>
              <a:ext cx="755241" cy="755241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57199" y="3233057"/>
              <a:ext cx="1175657" cy="112340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61815" y="1036405"/>
            <a:ext cx="629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28086" y="1159515"/>
            <a:ext cx="230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Timeframe</a:t>
            </a: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1593215" y="2611751"/>
            <a:ext cx="1631950" cy="1149350"/>
          </a:xfrm>
          <a:custGeom>
            <a:avLst/>
            <a:gdLst>
              <a:gd name="T0" fmla="*/ 0 w 1028"/>
              <a:gd name="T1" fmla="*/ 0 h 724"/>
              <a:gd name="T2" fmla="*/ 947 w 1028"/>
              <a:gd name="T3" fmla="*/ 0 h 724"/>
              <a:gd name="T4" fmla="*/ 947 w 1028"/>
              <a:gd name="T5" fmla="*/ 279 h 724"/>
              <a:gd name="T6" fmla="*/ 1028 w 1028"/>
              <a:gd name="T7" fmla="*/ 340 h 724"/>
              <a:gd name="T8" fmla="*/ 947 w 1028"/>
              <a:gd name="T9" fmla="*/ 408 h 724"/>
              <a:gd name="T10" fmla="*/ 947 w 1028"/>
              <a:gd name="T11" fmla="*/ 724 h 724"/>
              <a:gd name="T12" fmla="*/ 0 w 1028"/>
              <a:gd name="T13" fmla="*/ 724 h 724"/>
              <a:gd name="T14" fmla="*/ 0 w 1028"/>
              <a:gd name="T15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8" h="724">
                <a:moveTo>
                  <a:pt x="0" y="0"/>
                </a:moveTo>
                <a:lnTo>
                  <a:pt x="947" y="0"/>
                </a:lnTo>
                <a:lnTo>
                  <a:pt x="947" y="279"/>
                </a:lnTo>
                <a:lnTo>
                  <a:pt x="1028" y="340"/>
                </a:lnTo>
                <a:lnTo>
                  <a:pt x="947" y="408"/>
                </a:lnTo>
                <a:lnTo>
                  <a:pt x="947" y="724"/>
                </a:lnTo>
                <a:lnTo>
                  <a:pt x="0" y="72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E6E6E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3304540" y="2611751"/>
            <a:ext cx="1631950" cy="1149350"/>
          </a:xfrm>
          <a:custGeom>
            <a:avLst/>
            <a:gdLst>
              <a:gd name="T0" fmla="*/ 0 w 1028"/>
              <a:gd name="T1" fmla="*/ 0 h 724"/>
              <a:gd name="T2" fmla="*/ 947 w 1028"/>
              <a:gd name="T3" fmla="*/ 0 h 724"/>
              <a:gd name="T4" fmla="*/ 947 w 1028"/>
              <a:gd name="T5" fmla="*/ 279 h 724"/>
              <a:gd name="T6" fmla="*/ 1028 w 1028"/>
              <a:gd name="T7" fmla="*/ 340 h 724"/>
              <a:gd name="T8" fmla="*/ 947 w 1028"/>
              <a:gd name="T9" fmla="*/ 408 h 724"/>
              <a:gd name="T10" fmla="*/ 947 w 1028"/>
              <a:gd name="T11" fmla="*/ 724 h 724"/>
              <a:gd name="T12" fmla="*/ 0 w 1028"/>
              <a:gd name="T13" fmla="*/ 724 h 724"/>
              <a:gd name="T14" fmla="*/ 0 w 1028"/>
              <a:gd name="T15" fmla="*/ 424 h 724"/>
              <a:gd name="T16" fmla="*/ 102 w 1028"/>
              <a:gd name="T17" fmla="*/ 340 h 724"/>
              <a:gd name="T18" fmla="*/ 0 w 1028"/>
              <a:gd name="T19" fmla="*/ 264 h 724"/>
              <a:gd name="T20" fmla="*/ 0 w 1028"/>
              <a:gd name="T21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8" h="724">
                <a:moveTo>
                  <a:pt x="0" y="0"/>
                </a:moveTo>
                <a:lnTo>
                  <a:pt x="947" y="0"/>
                </a:lnTo>
                <a:lnTo>
                  <a:pt x="947" y="279"/>
                </a:lnTo>
                <a:lnTo>
                  <a:pt x="1028" y="340"/>
                </a:lnTo>
                <a:lnTo>
                  <a:pt x="947" y="408"/>
                </a:lnTo>
                <a:lnTo>
                  <a:pt x="947" y="724"/>
                </a:lnTo>
                <a:lnTo>
                  <a:pt x="0" y="724"/>
                </a:lnTo>
                <a:lnTo>
                  <a:pt x="0" y="424"/>
                </a:lnTo>
                <a:lnTo>
                  <a:pt x="102" y="340"/>
                </a:lnTo>
                <a:lnTo>
                  <a:pt x="0" y="264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  <a:ln w="0">
            <a:solidFill>
              <a:srgbClr val="B3B3B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5015865" y="2611751"/>
            <a:ext cx="1631950" cy="1149350"/>
          </a:xfrm>
          <a:custGeom>
            <a:avLst/>
            <a:gdLst>
              <a:gd name="T0" fmla="*/ 0 w 1028"/>
              <a:gd name="T1" fmla="*/ 0 h 724"/>
              <a:gd name="T2" fmla="*/ 948 w 1028"/>
              <a:gd name="T3" fmla="*/ 0 h 724"/>
              <a:gd name="T4" fmla="*/ 948 w 1028"/>
              <a:gd name="T5" fmla="*/ 279 h 724"/>
              <a:gd name="T6" fmla="*/ 1028 w 1028"/>
              <a:gd name="T7" fmla="*/ 340 h 724"/>
              <a:gd name="T8" fmla="*/ 948 w 1028"/>
              <a:gd name="T9" fmla="*/ 408 h 724"/>
              <a:gd name="T10" fmla="*/ 948 w 1028"/>
              <a:gd name="T11" fmla="*/ 724 h 724"/>
              <a:gd name="T12" fmla="*/ 0 w 1028"/>
              <a:gd name="T13" fmla="*/ 724 h 724"/>
              <a:gd name="T14" fmla="*/ 0 w 1028"/>
              <a:gd name="T15" fmla="*/ 424 h 724"/>
              <a:gd name="T16" fmla="*/ 102 w 1028"/>
              <a:gd name="T17" fmla="*/ 340 h 724"/>
              <a:gd name="T18" fmla="*/ 0 w 1028"/>
              <a:gd name="T19" fmla="*/ 264 h 724"/>
              <a:gd name="T20" fmla="*/ 0 w 1028"/>
              <a:gd name="T21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8" h="724">
                <a:moveTo>
                  <a:pt x="0" y="0"/>
                </a:moveTo>
                <a:lnTo>
                  <a:pt x="948" y="0"/>
                </a:lnTo>
                <a:lnTo>
                  <a:pt x="948" y="279"/>
                </a:lnTo>
                <a:lnTo>
                  <a:pt x="1028" y="340"/>
                </a:lnTo>
                <a:lnTo>
                  <a:pt x="948" y="408"/>
                </a:lnTo>
                <a:lnTo>
                  <a:pt x="948" y="724"/>
                </a:lnTo>
                <a:lnTo>
                  <a:pt x="0" y="724"/>
                </a:lnTo>
                <a:lnTo>
                  <a:pt x="0" y="424"/>
                </a:lnTo>
                <a:lnTo>
                  <a:pt x="102" y="340"/>
                </a:lnTo>
                <a:lnTo>
                  <a:pt x="0" y="264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6749415" y="2611751"/>
            <a:ext cx="1633538" cy="1149350"/>
          </a:xfrm>
          <a:custGeom>
            <a:avLst/>
            <a:gdLst>
              <a:gd name="T0" fmla="*/ 0 w 1029"/>
              <a:gd name="T1" fmla="*/ 0 h 724"/>
              <a:gd name="T2" fmla="*/ 947 w 1029"/>
              <a:gd name="T3" fmla="*/ 0 h 724"/>
              <a:gd name="T4" fmla="*/ 947 w 1029"/>
              <a:gd name="T5" fmla="*/ 279 h 724"/>
              <a:gd name="T6" fmla="*/ 1029 w 1029"/>
              <a:gd name="T7" fmla="*/ 340 h 724"/>
              <a:gd name="T8" fmla="*/ 947 w 1029"/>
              <a:gd name="T9" fmla="*/ 408 h 724"/>
              <a:gd name="T10" fmla="*/ 947 w 1029"/>
              <a:gd name="T11" fmla="*/ 724 h 724"/>
              <a:gd name="T12" fmla="*/ 0 w 1029"/>
              <a:gd name="T13" fmla="*/ 724 h 724"/>
              <a:gd name="T14" fmla="*/ 0 w 1029"/>
              <a:gd name="T15" fmla="*/ 424 h 724"/>
              <a:gd name="T16" fmla="*/ 101 w 1029"/>
              <a:gd name="T17" fmla="*/ 340 h 724"/>
              <a:gd name="T18" fmla="*/ 0 w 1029"/>
              <a:gd name="T19" fmla="*/ 264 h 724"/>
              <a:gd name="T20" fmla="*/ 0 w 1029"/>
              <a:gd name="T21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9" h="724">
                <a:moveTo>
                  <a:pt x="0" y="0"/>
                </a:moveTo>
                <a:lnTo>
                  <a:pt x="947" y="0"/>
                </a:lnTo>
                <a:lnTo>
                  <a:pt x="947" y="279"/>
                </a:lnTo>
                <a:lnTo>
                  <a:pt x="1029" y="340"/>
                </a:lnTo>
                <a:lnTo>
                  <a:pt x="947" y="408"/>
                </a:lnTo>
                <a:lnTo>
                  <a:pt x="947" y="724"/>
                </a:lnTo>
                <a:lnTo>
                  <a:pt x="0" y="724"/>
                </a:lnTo>
                <a:lnTo>
                  <a:pt x="0" y="424"/>
                </a:lnTo>
                <a:lnTo>
                  <a:pt x="101" y="340"/>
                </a:lnTo>
                <a:lnTo>
                  <a:pt x="0" y="264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1593215" y="4513577"/>
            <a:ext cx="1631950" cy="1149350"/>
          </a:xfrm>
          <a:custGeom>
            <a:avLst/>
            <a:gdLst>
              <a:gd name="T0" fmla="*/ 0 w 1028"/>
              <a:gd name="T1" fmla="*/ 0 h 724"/>
              <a:gd name="T2" fmla="*/ 947 w 1028"/>
              <a:gd name="T3" fmla="*/ 0 h 724"/>
              <a:gd name="T4" fmla="*/ 947 w 1028"/>
              <a:gd name="T5" fmla="*/ 279 h 724"/>
              <a:gd name="T6" fmla="*/ 1028 w 1028"/>
              <a:gd name="T7" fmla="*/ 340 h 724"/>
              <a:gd name="T8" fmla="*/ 947 w 1028"/>
              <a:gd name="T9" fmla="*/ 408 h 724"/>
              <a:gd name="T10" fmla="*/ 947 w 1028"/>
              <a:gd name="T11" fmla="*/ 724 h 724"/>
              <a:gd name="T12" fmla="*/ 0 w 1028"/>
              <a:gd name="T13" fmla="*/ 724 h 724"/>
              <a:gd name="T14" fmla="*/ 0 w 1028"/>
              <a:gd name="T15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8" h="724">
                <a:moveTo>
                  <a:pt x="0" y="0"/>
                </a:moveTo>
                <a:lnTo>
                  <a:pt x="947" y="0"/>
                </a:lnTo>
                <a:lnTo>
                  <a:pt x="947" y="279"/>
                </a:lnTo>
                <a:lnTo>
                  <a:pt x="1028" y="340"/>
                </a:lnTo>
                <a:lnTo>
                  <a:pt x="947" y="408"/>
                </a:lnTo>
                <a:lnTo>
                  <a:pt x="947" y="724"/>
                </a:lnTo>
                <a:lnTo>
                  <a:pt x="0" y="724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3271293" y="4513577"/>
            <a:ext cx="1631950" cy="1149350"/>
          </a:xfrm>
          <a:custGeom>
            <a:avLst/>
            <a:gdLst>
              <a:gd name="T0" fmla="*/ 0 w 1028"/>
              <a:gd name="T1" fmla="*/ 0 h 724"/>
              <a:gd name="T2" fmla="*/ 947 w 1028"/>
              <a:gd name="T3" fmla="*/ 0 h 724"/>
              <a:gd name="T4" fmla="*/ 947 w 1028"/>
              <a:gd name="T5" fmla="*/ 279 h 724"/>
              <a:gd name="T6" fmla="*/ 1028 w 1028"/>
              <a:gd name="T7" fmla="*/ 340 h 724"/>
              <a:gd name="T8" fmla="*/ 947 w 1028"/>
              <a:gd name="T9" fmla="*/ 408 h 724"/>
              <a:gd name="T10" fmla="*/ 947 w 1028"/>
              <a:gd name="T11" fmla="*/ 724 h 724"/>
              <a:gd name="T12" fmla="*/ 0 w 1028"/>
              <a:gd name="T13" fmla="*/ 724 h 724"/>
              <a:gd name="T14" fmla="*/ 0 w 1028"/>
              <a:gd name="T15" fmla="*/ 424 h 724"/>
              <a:gd name="T16" fmla="*/ 102 w 1028"/>
              <a:gd name="T17" fmla="*/ 340 h 724"/>
              <a:gd name="T18" fmla="*/ 0 w 1028"/>
              <a:gd name="T19" fmla="*/ 265 h 724"/>
              <a:gd name="T20" fmla="*/ 0 w 1028"/>
              <a:gd name="T21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8" h="724">
                <a:moveTo>
                  <a:pt x="0" y="0"/>
                </a:moveTo>
                <a:lnTo>
                  <a:pt x="947" y="0"/>
                </a:lnTo>
                <a:lnTo>
                  <a:pt x="947" y="279"/>
                </a:lnTo>
                <a:lnTo>
                  <a:pt x="1028" y="340"/>
                </a:lnTo>
                <a:lnTo>
                  <a:pt x="947" y="408"/>
                </a:lnTo>
                <a:lnTo>
                  <a:pt x="947" y="724"/>
                </a:lnTo>
                <a:lnTo>
                  <a:pt x="0" y="724"/>
                </a:lnTo>
                <a:lnTo>
                  <a:pt x="0" y="424"/>
                </a:lnTo>
                <a:lnTo>
                  <a:pt x="102" y="340"/>
                </a:lnTo>
                <a:lnTo>
                  <a:pt x="0" y="265"/>
                </a:lnTo>
                <a:lnTo>
                  <a:pt x="0" y="0"/>
                </a:lnTo>
                <a:close/>
              </a:path>
            </a:pathLst>
          </a:custGeom>
          <a:solidFill>
            <a:srgbClr val="2680FF"/>
          </a:solidFill>
          <a:ln w="0">
            <a:solidFill>
              <a:srgbClr val="268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5015865" y="4513577"/>
            <a:ext cx="1631950" cy="1149350"/>
          </a:xfrm>
          <a:custGeom>
            <a:avLst/>
            <a:gdLst>
              <a:gd name="T0" fmla="*/ 0 w 1028"/>
              <a:gd name="T1" fmla="*/ 0 h 724"/>
              <a:gd name="T2" fmla="*/ 948 w 1028"/>
              <a:gd name="T3" fmla="*/ 0 h 724"/>
              <a:gd name="T4" fmla="*/ 948 w 1028"/>
              <a:gd name="T5" fmla="*/ 279 h 724"/>
              <a:gd name="T6" fmla="*/ 1028 w 1028"/>
              <a:gd name="T7" fmla="*/ 340 h 724"/>
              <a:gd name="T8" fmla="*/ 948 w 1028"/>
              <a:gd name="T9" fmla="*/ 408 h 724"/>
              <a:gd name="T10" fmla="*/ 948 w 1028"/>
              <a:gd name="T11" fmla="*/ 724 h 724"/>
              <a:gd name="T12" fmla="*/ 0 w 1028"/>
              <a:gd name="T13" fmla="*/ 724 h 724"/>
              <a:gd name="T14" fmla="*/ 0 w 1028"/>
              <a:gd name="T15" fmla="*/ 424 h 724"/>
              <a:gd name="T16" fmla="*/ 102 w 1028"/>
              <a:gd name="T17" fmla="*/ 340 h 724"/>
              <a:gd name="T18" fmla="*/ 0 w 1028"/>
              <a:gd name="T19" fmla="*/ 265 h 724"/>
              <a:gd name="T20" fmla="*/ 0 w 1028"/>
              <a:gd name="T21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8" h="724">
                <a:moveTo>
                  <a:pt x="0" y="0"/>
                </a:moveTo>
                <a:lnTo>
                  <a:pt x="948" y="0"/>
                </a:lnTo>
                <a:lnTo>
                  <a:pt x="948" y="279"/>
                </a:lnTo>
                <a:lnTo>
                  <a:pt x="1028" y="340"/>
                </a:lnTo>
                <a:lnTo>
                  <a:pt x="948" y="408"/>
                </a:lnTo>
                <a:lnTo>
                  <a:pt x="948" y="724"/>
                </a:lnTo>
                <a:lnTo>
                  <a:pt x="0" y="724"/>
                </a:lnTo>
                <a:lnTo>
                  <a:pt x="0" y="424"/>
                </a:lnTo>
                <a:lnTo>
                  <a:pt x="102" y="340"/>
                </a:lnTo>
                <a:lnTo>
                  <a:pt x="0" y="265"/>
                </a:lnTo>
                <a:lnTo>
                  <a:pt x="0" y="0"/>
                </a:lnTo>
                <a:close/>
              </a:path>
            </a:pathLst>
          </a:custGeom>
          <a:solidFill>
            <a:srgbClr val="000DF2"/>
          </a:solidFill>
          <a:ln w="0">
            <a:solidFill>
              <a:srgbClr val="000DF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6749415" y="4513577"/>
            <a:ext cx="1633538" cy="1149350"/>
          </a:xfrm>
          <a:custGeom>
            <a:avLst/>
            <a:gdLst>
              <a:gd name="T0" fmla="*/ 0 w 1029"/>
              <a:gd name="T1" fmla="*/ 0 h 724"/>
              <a:gd name="T2" fmla="*/ 947 w 1029"/>
              <a:gd name="T3" fmla="*/ 0 h 724"/>
              <a:gd name="T4" fmla="*/ 947 w 1029"/>
              <a:gd name="T5" fmla="*/ 279 h 724"/>
              <a:gd name="T6" fmla="*/ 1029 w 1029"/>
              <a:gd name="T7" fmla="*/ 340 h 724"/>
              <a:gd name="T8" fmla="*/ 947 w 1029"/>
              <a:gd name="T9" fmla="*/ 408 h 724"/>
              <a:gd name="T10" fmla="*/ 947 w 1029"/>
              <a:gd name="T11" fmla="*/ 724 h 724"/>
              <a:gd name="T12" fmla="*/ 0 w 1029"/>
              <a:gd name="T13" fmla="*/ 724 h 724"/>
              <a:gd name="T14" fmla="*/ 0 w 1029"/>
              <a:gd name="T15" fmla="*/ 424 h 724"/>
              <a:gd name="T16" fmla="*/ 101 w 1029"/>
              <a:gd name="T17" fmla="*/ 340 h 724"/>
              <a:gd name="T18" fmla="*/ 0 w 1029"/>
              <a:gd name="T19" fmla="*/ 265 h 724"/>
              <a:gd name="T20" fmla="*/ 0 w 1029"/>
              <a:gd name="T21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9" h="724">
                <a:moveTo>
                  <a:pt x="0" y="0"/>
                </a:moveTo>
                <a:lnTo>
                  <a:pt x="947" y="0"/>
                </a:lnTo>
                <a:lnTo>
                  <a:pt x="947" y="279"/>
                </a:lnTo>
                <a:lnTo>
                  <a:pt x="1029" y="340"/>
                </a:lnTo>
                <a:lnTo>
                  <a:pt x="947" y="408"/>
                </a:lnTo>
                <a:lnTo>
                  <a:pt x="947" y="724"/>
                </a:lnTo>
                <a:lnTo>
                  <a:pt x="0" y="724"/>
                </a:lnTo>
                <a:lnTo>
                  <a:pt x="0" y="424"/>
                </a:lnTo>
                <a:lnTo>
                  <a:pt x="101" y="340"/>
                </a:lnTo>
                <a:lnTo>
                  <a:pt x="0" y="265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  <a:ln w="0">
            <a:solidFill>
              <a:srgbClr val="1A1A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709404" y="3429000"/>
            <a:ext cx="31647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54019" y="2904550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Month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9236" y="2904550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Month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02457" y="2904550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Month 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75298" y="2904550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Month 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2781" y="4826642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Phase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39236" y="4826642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Phase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27424" y="4813995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Phase 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87413" y="4813995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70390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949" y="836892"/>
            <a:ext cx="6296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8573" y="1028700"/>
            <a:ext cx="284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26" y="5555744"/>
            <a:ext cx="1129173" cy="1129173"/>
          </a:xfrm>
          <a:prstGeom prst="rect">
            <a:avLst/>
          </a:prstGeom>
        </p:spPr>
      </p:pic>
      <p:grpSp>
        <p:nvGrpSpPr>
          <p:cNvPr id="271" name="Group 270"/>
          <p:cNvGrpSpPr/>
          <p:nvPr/>
        </p:nvGrpSpPr>
        <p:grpSpPr>
          <a:xfrm>
            <a:off x="2243863" y="2164693"/>
            <a:ext cx="6751665" cy="2903082"/>
            <a:chOff x="2243863" y="2164693"/>
            <a:chExt cx="6751665" cy="2903082"/>
          </a:xfrm>
        </p:grpSpPr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2243863" y="5061117"/>
              <a:ext cx="2663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"/>
            <p:cNvSpPr>
              <a:spLocks noChangeShapeType="1"/>
            </p:cNvSpPr>
            <p:nvPr/>
          </p:nvSpPr>
          <p:spPr bwMode="auto">
            <a:xfrm flipV="1">
              <a:off x="2246526" y="5047800"/>
              <a:ext cx="6658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V="1">
              <a:off x="2253185" y="5023830"/>
              <a:ext cx="11985" cy="2397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9"/>
            <p:cNvSpPr>
              <a:spLocks noChangeShapeType="1"/>
            </p:cNvSpPr>
            <p:nvPr/>
          </p:nvSpPr>
          <p:spPr bwMode="auto">
            <a:xfrm flipV="1">
              <a:off x="2265170" y="4991869"/>
              <a:ext cx="13317" cy="3196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0"/>
            <p:cNvSpPr>
              <a:spLocks noChangeShapeType="1"/>
            </p:cNvSpPr>
            <p:nvPr/>
          </p:nvSpPr>
          <p:spPr bwMode="auto">
            <a:xfrm flipV="1">
              <a:off x="2278487" y="4986543"/>
              <a:ext cx="2663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 flipV="1">
              <a:off x="2322432" y="4906641"/>
              <a:ext cx="2663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V="1">
              <a:off x="2325096" y="4850710"/>
              <a:ext cx="27965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V="1">
              <a:off x="2353061" y="4832067"/>
              <a:ext cx="10654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 flipV="1">
              <a:off x="2407661" y="4725531"/>
              <a:ext cx="15980" cy="3062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 flipV="1">
              <a:off x="2423641" y="4678922"/>
              <a:ext cx="30629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V="1">
              <a:off x="2500879" y="4581709"/>
              <a:ext cx="13317" cy="2130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V="1">
              <a:off x="2514196" y="4528441"/>
              <a:ext cx="31961" cy="5326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8"/>
            <p:cNvSpPr>
              <a:spLocks noChangeShapeType="1"/>
            </p:cNvSpPr>
            <p:nvPr/>
          </p:nvSpPr>
          <p:spPr bwMode="auto">
            <a:xfrm flipV="1">
              <a:off x="2595429" y="4419243"/>
              <a:ext cx="22639" cy="3595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9"/>
            <p:cNvSpPr>
              <a:spLocks noChangeShapeType="1"/>
            </p:cNvSpPr>
            <p:nvPr/>
          </p:nvSpPr>
          <p:spPr bwMode="auto">
            <a:xfrm flipV="1">
              <a:off x="2618068" y="4383287"/>
              <a:ext cx="27965" cy="3595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20"/>
            <p:cNvSpPr>
              <a:spLocks noChangeShapeType="1"/>
            </p:cNvSpPr>
            <p:nvPr/>
          </p:nvSpPr>
          <p:spPr bwMode="auto">
            <a:xfrm flipV="1">
              <a:off x="2696637" y="4248787"/>
              <a:ext cx="43946" cy="6258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1"/>
            <p:cNvSpPr>
              <a:spLocks noChangeShapeType="1"/>
            </p:cNvSpPr>
            <p:nvPr/>
          </p:nvSpPr>
          <p:spPr bwMode="auto">
            <a:xfrm flipV="1">
              <a:off x="2740583" y="4239465"/>
              <a:ext cx="9322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V="1">
              <a:off x="2803172" y="4160895"/>
              <a:ext cx="6658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 flipV="1">
              <a:off x="2809831" y="4100969"/>
              <a:ext cx="49273" cy="5992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4"/>
            <p:cNvSpPr>
              <a:spLocks noChangeShapeType="1"/>
            </p:cNvSpPr>
            <p:nvPr/>
          </p:nvSpPr>
          <p:spPr bwMode="auto">
            <a:xfrm flipV="1">
              <a:off x="2913703" y="3982449"/>
              <a:ext cx="43946" cy="4794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5"/>
            <p:cNvSpPr>
              <a:spLocks noChangeShapeType="1"/>
            </p:cNvSpPr>
            <p:nvPr/>
          </p:nvSpPr>
          <p:spPr bwMode="auto">
            <a:xfrm flipV="1">
              <a:off x="2957648" y="3963805"/>
              <a:ext cx="14649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6"/>
            <p:cNvSpPr>
              <a:spLocks noChangeShapeType="1"/>
            </p:cNvSpPr>
            <p:nvPr/>
          </p:nvSpPr>
          <p:spPr bwMode="auto">
            <a:xfrm flipV="1">
              <a:off x="3032223" y="3894557"/>
              <a:ext cx="3995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27"/>
            <p:cNvSpPr>
              <a:spLocks noChangeShapeType="1"/>
            </p:cNvSpPr>
            <p:nvPr/>
          </p:nvSpPr>
          <p:spPr bwMode="auto">
            <a:xfrm flipV="1">
              <a:off x="3036218" y="3834631"/>
              <a:ext cx="55931" cy="5992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28"/>
            <p:cNvSpPr>
              <a:spLocks noChangeShapeType="1"/>
            </p:cNvSpPr>
            <p:nvPr/>
          </p:nvSpPr>
          <p:spPr bwMode="auto">
            <a:xfrm flipV="1">
              <a:off x="3154738" y="3716111"/>
              <a:ext cx="54599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29"/>
            <p:cNvSpPr>
              <a:spLocks noChangeShapeType="1"/>
            </p:cNvSpPr>
            <p:nvPr/>
          </p:nvSpPr>
          <p:spPr bwMode="auto">
            <a:xfrm flipV="1">
              <a:off x="3209338" y="3709452"/>
              <a:ext cx="7990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30"/>
            <p:cNvSpPr>
              <a:spLocks noChangeShapeType="1"/>
            </p:cNvSpPr>
            <p:nvPr/>
          </p:nvSpPr>
          <p:spPr bwMode="auto">
            <a:xfrm flipV="1">
              <a:off x="3281249" y="3632214"/>
              <a:ext cx="21307" cy="1598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31"/>
            <p:cNvSpPr>
              <a:spLocks noChangeShapeType="1"/>
            </p:cNvSpPr>
            <p:nvPr/>
          </p:nvSpPr>
          <p:spPr bwMode="auto">
            <a:xfrm flipV="1">
              <a:off x="3302556" y="3590932"/>
              <a:ext cx="46609" cy="4128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2"/>
            <p:cNvSpPr>
              <a:spLocks noChangeShapeType="1"/>
            </p:cNvSpPr>
            <p:nvPr/>
          </p:nvSpPr>
          <p:spPr bwMode="auto">
            <a:xfrm flipV="1">
              <a:off x="3415749" y="3480402"/>
              <a:ext cx="69248" cy="5459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3"/>
            <p:cNvSpPr>
              <a:spLocks noChangeShapeType="1"/>
            </p:cNvSpPr>
            <p:nvPr/>
          </p:nvSpPr>
          <p:spPr bwMode="auto">
            <a:xfrm flipV="1">
              <a:off x="3556908" y="3391179"/>
              <a:ext cx="46609" cy="3595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34"/>
            <p:cNvSpPr>
              <a:spLocks noChangeShapeType="1"/>
            </p:cNvSpPr>
            <p:nvPr/>
          </p:nvSpPr>
          <p:spPr bwMode="auto">
            <a:xfrm flipV="1">
              <a:off x="3603518" y="3375198"/>
              <a:ext cx="25302" cy="1598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5"/>
            <p:cNvSpPr>
              <a:spLocks noChangeShapeType="1"/>
            </p:cNvSpPr>
            <p:nvPr/>
          </p:nvSpPr>
          <p:spPr bwMode="auto">
            <a:xfrm flipV="1">
              <a:off x="3702063" y="3320599"/>
              <a:ext cx="9322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36"/>
            <p:cNvSpPr>
              <a:spLocks noChangeShapeType="1"/>
            </p:cNvSpPr>
            <p:nvPr/>
          </p:nvSpPr>
          <p:spPr bwMode="auto">
            <a:xfrm flipV="1">
              <a:off x="3711384" y="3280649"/>
              <a:ext cx="65253" cy="3995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37"/>
            <p:cNvSpPr>
              <a:spLocks noChangeShapeType="1"/>
            </p:cNvSpPr>
            <p:nvPr/>
          </p:nvSpPr>
          <p:spPr bwMode="auto">
            <a:xfrm flipV="1">
              <a:off x="3855207" y="3195420"/>
              <a:ext cx="75906" cy="4128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38"/>
            <p:cNvSpPr>
              <a:spLocks noChangeShapeType="1"/>
            </p:cNvSpPr>
            <p:nvPr/>
          </p:nvSpPr>
          <p:spPr bwMode="auto">
            <a:xfrm flipV="1">
              <a:off x="4012346" y="3134163"/>
              <a:ext cx="47941" cy="2397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39"/>
            <p:cNvSpPr>
              <a:spLocks noChangeShapeType="1"/>
            </p:cNvSpPr>
            <p:nvPr/>
          </p:nvSpPr>
          <p:spPr bwMode="auto">
            <a:xfrm flipV="1">
              <a:off x="4060287" y="3120846"/>
              <a:ext cx="33292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0"/>
            <p:cNvSpPr>
              <a:spLocks noChangeShapeType="1"/>
            </p:cNvSpPr>
            <p:nvPr/>
          </p:nvSpPr>
          <p:spPr bwMode="auto">
            <a:xfrm flipV="1">
              <a:off x="4173481" y="3083558"/>
              <a:ext cx="11985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 flipV="1">
              <a:off x="4185466" y="3060920"/>
              <a:ext cx="71911" cy="2263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 flipV="1">
              <a:off x="4342605" y="3011647"/>
              <a:ext cx="85228" cy="2130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43"/>
            <p:cNvSpPr>
              <a:spLocks noChangeShapeType="1"/>
            </p:cNvSpPr>
            <p:nvPr/>
          </p:nvSpPr>
          <p:spPr bwMode="auto">
            <a:xfrm flipV="1">
              <a:off x="4513061" y="2979687"/>
              <a:ext cx="67916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44"/>
            <p:cNvSpPr>
              <a:spLocks noChangeShapeType="1"/>
            </p:cNvSpPr>
            <p:nvPr/>
          </p:nvSpPr>
          <p:spPr bwMode="auto">
            <a:xfrm flipV="1">
              <a:off x="4580977" y="2977023"/>
              <a:ext cx="18644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45"/>
            <p:cNvSpPr>
              <a:spLocks noChangeShapeType="1"/>
            </p:cNvSpPr>
            <p:nvPr/>
          </p:nvSpPr>
          <p:spPr bwMode="auto">
            <a:xfrm flipV="1">
              <a:off x="4687513" y="2961043"/>
              <a:ext cx="31961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46"/>
            <p:cNvSpPr>
              <a:spLocks noChangeShapeType="1"/>
            </p:cNvSpPr>
            <p:nvPr/>
          </p:nvSpPr>
          <p:spPr bwMode="auto">
            <a:xfrm flipV="1">
              <a:off x="4719473" y="2957048"/>
              <a:ext cx="55931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47"/>
            <p:cNvSpPr>
              <a:spLocks noChangeShapeType="1"/>
            </p:cNvSpPr>
            <p:nvPr/>
          </p:nvSpPr>
          <p:spPr bwMode="auto">
            <a:xfrm>
              <a:off x="4864627" y="2951721"/>
              <a:ext cx="87891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48"/>
            <p:cNvSpPr>
              <a:spLocks noChangeShapeType="1"/>
            </p:cNvSpPr>
            <p:nvPr/>
          </p:nvSpPr>
          <p:spPr bwMode="auto">
            <a:xfrm>
              <a:off x="5040410" y="2957048"/>
              <a:ext cx="87891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49"/>
            <p:cNvSpPr>
              <a:spLocks noChangeShapeType="1"/>
            </p:cNvSpPr>
            <p:nvPr/>
          </p:nvSpPr>
          <p:spPr bwMode="auto">
            <a:xfrm>
              <a:off x="5216193" y="2973028"/>
              <a:ext cx="87891" cy="1065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0"/>
            <p:cNvSpPr>
              <a:spLocks noChangeShapeType="1"/>
            </p:cNvSpPr>
            <p:nvPr/>
          </p:nvSpPr>
          <p:spPr bwMode="auto">
            <a:xfrm>
              <a:off x="5389313" y="3002325"/>
              <a:ext cx="83896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5473209" y="3020969"/>
              <a:ext cx="2663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2"/>
            <p:cNvSpPr>
              <a:spLocks noChangeShapeType="1"/>
            </p:cNvSpPr>
            <p:nvPr/>
          </p:nvSpPr>
          <p:spPr bwMode="auto">
            <a:xfrm>
              <a:off x="5561101" y="3046271"/>
              <a:ext cx="73243" cy="2130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53"/>
            <p:cNvSpPr>
              <a:spLocks noChangeShapeType="1"/>
            </p:cNvSpPr>
            <p:nvPr/>
          </p:nvSpPr>
          <p:spPr bwMode="auto">
            <a:xfrm>
              <a:off x="5634344" y="3067578"/>
              <a:ext cx="11985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54"/>
            <p:cNvSpPr>
              <a:spLocks noChangeShapeType="1"/>
            </p:cNvSpPr>
            <p:nvPr/>
          </p:nvSpPr>
          <p:spPr bwMode="auto">
            <a:xfrm>
              <a:off x="5728894" y="3099539"/>
              <a:ext cx="71911" cy="2663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55"/>
            <p:cNvSpPr>
              <a:spLocks noChangeShapeType="1"/>
            </p:cNvSpPr>
            <p:nvPr/>
          </p:nvSpPr>
          <p:spPr bwMode="auto">
            <a:xfrm>
              <a:off x="5800805" y="3126173"/>
              <a:ext cx="11985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56"/>
            <p:cNvSpPr>
              <a:spLocks noChangeShapeType="1"/>
            </p:cNvSpPr>
            <p:nvPr/>
          </p:nvSpPr>
          <p:spPr bwMode="auto">
            <a:xfrm>
              <a:off x="5894023" y="3164792"/>
              <a:ext cx="75906" cy="3462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57"/>
            <p:cNvSpPr>
              <a:spLocks noChangeShapeType="1"/>
            </p:cNvSpPr>
            <p:nvPr/>
          </p:nvSpPr>
          <p:spPr bwMode="auto">
            <a:xfrm>
              <a:off x="5969929" y="3199415"/>
              <a:ext cx="3995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58"/>
            <p:cNvSpPr>
              <a:spLocks noChangeShapeType="1"/>
            </p:cNvSpPr>
            <p:nvPr/>
          </p:nvSpPr>
          <p:spPr bwMode="auto">
            <a:xfrm>
              <a:off x="6052494" y="3240698"/>
              <a:ext cx="78570" cy="3995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59"/>
            <p:cNvSpPr>
              <a:spLocks noChangeShapeType="1"/>
            </p:cNvSpPr>
            <p:nvPr/>
          </p:nvSpPr>
          <p:spPr bwMode="auto">
            <a:xfrm>
              <a:off x="6210965" y="3320599"/>
              <a:ext cx="78570" cy="3861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60"/>
            <p:cNvSpPr>
              <a:spLocks noChangeShapeType="1"/>
            </p:cNvSpPr>
            <p:nvPr/>
          </p:nvSpPr>
          <p:spPr bwMode="auto">
            <a:xfrm>
              <a:off x="6369436" y="3396505"/>
              <a:ext cx="81233" cy="3462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61"/>
            <p:cNvSpPr>
              <a:spLocks noChangeShapeType="1"/>
            </p:cNvSpPr>
            <p:nvPr/>
          </p:nvSpPr>
          <p:spPr bwMode="auto">
            <a:xfrm>
              <a:off x="6534566" y="3463090"/>
              <a:ext cx="79901" cy="3329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62"/>
            <p:cNvSpPr>
              <a:spLocks noChangeShapeType="1"/>
            </p:cNvSpPr>
            <p:nvPr/>
          </p:nvSpPr>
          <p:spPr bwMode="auto">
            <a:xfrm>
              <a:off x="6699695" y="3521684"/>
              <a:ext cx="62589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63"/>
            <p:cNvSpPr>
              <a:spLocks noChangeShapeType="1"/>
            </p:cNvSpPr>
            <p:nvPr/>
          </p:nvSpPr>
          <p:spPr bwMode="auto">
            <a:xfrm>
              <a:off x="6762284" y="3541660"/>
              <a:ext cx="21307" cy="799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64"/>
            <p:cNvSpPr>
              <a:spLocks noChangeShapeType="1"/>
            </p:cNvSpPr>
            <p:nvPr/>
          </p:nvSpPr>
          <p:spPr bwMode="auto">
            <a:xfrm>
              <a:off x="6868820" y="3569625"/>
              <a:ext cx="34624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65"/>
            <p:cNvSpPr>
              <a:spLocks noChangeShapeType="1"/>
            </p:cNvSpPr>
            <p:nvPr/>
          </p:nvSpPr>
          <p:spPr bwMode="auto">
            <a:xfrm>
              <a:off x="6903443" y="3578947"/>
              <a:ext cx="50604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66"/>
            <p:cNvSpPr>
              <a:spLocks noChangeShapeType="1"/>
            </p:cNvSpPr>
            <p:nvPr/>
          </p:nvSpPr>
          <p:spPr bwMode="auto">
            <a:xfrm>
              <a:off x="7041939" y="3606912"/>
              <a:ext cx="87891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67"/>
            <p:cNvSpPr>
              <a:spLocks noChangeShapeType="1"/>
            </p:cNvSpPr>
            <p:nvPr/>
          </p:nvSpPr>
          <p:spPr bwMode="auto">
            <a:xfrm>
              <a:off x="7217722" y="3625556"/>
              <a:ext cx="81233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68"/>
            <p:cNvSpPr>
              <a:spLocks noChangeShapeType="1"/>
            </p:cNvSpPr>
            <p:nvPr/>
          </p:nvSpPr>
          <p:spPr bwMode="auto">
            <a:xfrm>
              <a:off x="7298955" y="3632214"/>
              <a:ext cx="6658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69"/>
            <p:cNvSpPr>
              <a:spLocks noChangeShapeType="1"/>
            </p:cNvSpPr>
            <p:nvPr/>
          </p:nvSpPr>
          <p:spPr bwMode="auto">
            <a:xfrm>
              <a:off x="7393505" y="3632214"/>
              <a:ext cx="27965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70"/>
            <p:cNvSpPr>
              <a:spLocks noChangeShapeType="1"/>
            </p:cNvSpPr>
            <p:nvPr/>
          </p:nvSpPr>
          <p:spPr bwMode="auto">
            <a:xfrm flipV="1">
              <a:off x="7421471" y="3628219"/>
              <a:ext cx="59926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71"/>
            <p:cNvSpPr>
              <a:spLocks noChangeShapeType="1"/>
            </p:cNvSpPr>
            <p:nvPr/>
          </p:nvSpPr>
          <p:spPr bwMode="auto">
            <a:xfrm flipV="1">
              <a:off x="7569288" y="3609576"/>
              <a:ext cx="78570" cy="1198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72"/>
            <p:cNvSpPr>
              <a:spLocks noChangeShapeType="1"/>
            </p:cNvSpPr>
            <p:nvPr/>
          </p:nvSpPr>
          <p:spPr bwMode="auto">
            <a:xfrm flipV="1">
              <a:off x="7647858" y="3606912"/>
              <a:ext cx="9322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73"/>
            <p:cNvSpPr>
              <a:spLocks noChangeShapeType="1"/>
            </p:cNvSpPr>
            <p:nvPr/>
          </p:nvSpPr>
          <p:spPr bwMode="auto">
            <a:xfrm flipV="1">
              <a:off x="7745071" y="3588269"/>
              <a:ext cx="9322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74"/>
            <p:cNvSpPr>
              <a:spLocks noChangeShapeType="1"/>
            </p:cNvSpPr>
            <p:nvPr/>
          </p:nvSpPr>
          <p:spPr bwMode="auto">
            <a:xfrm flipV="1">
              <a:off x="7754393" y="3569625"/>
              <a:ext cx="75906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75"/>
            <p:cNvSpPr>
              <a:spLocks noChangeShapeType="1"/>
            </p:cNvSpPr>
            <p:nvPr/>
          </p:nvSpPr>
          <p:spPr bwMode="auto">
            <a:xfrm flipV="1">
              <a:off x="7914196" y="3531006"/>
              <a:ext cx="38619" cy="1065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76"/>
            <p:cNvSpPr>
              <a:spLocks noChangeShapeType="1"/>
            </p:cNvSpPr>
            <p:nvPr/>
          </p:nvSpPr>
          <p:spPr bwMode="auto">
            <a:xfrm flipV="1">
              <a:off x="7952815" y="3512362"/>
              <a:ext cx="43946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77"/>
            <p:cNvSpPr>
              <a:spLocks noChangeShapeType="1"/>
            </p:cNvSpPr>
            <p:nvPr/>
          </p:nvSpPr>
          <p:spPr bwMode="auto">
            <a:xfrm flipV="1">
              <a:off x="8077993" y="3453768"/>
              <a:ext cx="53268" cy="2397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78"/>
            <p:cNvSpPr>
              <a:spLocks noChangeShapeType="1"/>
            </p:cNvSpPr>
            <p:nvPr/>
          </p:nvSpPr>
          <p:spPr bwMode="auto">
            <a:xfrm flipV="1">
              <a:off x="8131261" y="3440451"/>
              <a:ext cx="25302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79"/>
            <p:cNvSpPr>
              <a:spLocks noChangeShapeType="1"/>
            </p:cNvSpPr>
            <p:nvPr/>
          </p:nvSpPr>
          <p:spPr bwMode="auto">
            <a:xfrm flipV="1">
              <a:off x="8235133" y="3364545"/>
              <a:ext cx="55931" cy="3196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80"/>
            <p:cNvSpPr>
              <a:spLocks noChangeShapeType="1"/>
            </p:cNvSpPr>
            <p:nvPr/>
          </p:nvSpPr>
          <p:spPr bwMode="auto">
            <a:xfrm flipV="1">
              <a:off x="8291064" y="3349896"/>
              <a:ext cx="18644" cy="1464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81"/>
            <p:cNvSpPr>
              <a:spLocks noChangeShapeType="1"/>
            </p:cNvSpPr>
            <p:nvPr/>
          </p:nvSpPr>
          <p:spPr bwMode="auto">
            <a:xfrm flipV="1">
              <a:off x="8382950" y="3264668"/>
              <a:ext cx="46609" cy="3462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82"/>
            <p:cNvSpPr>
              <a:spLocks noChangeShapeType="1"/>
            </p:cNvSpPr>
            <p:nvPr/>
          </p:nvSpPr>
          <p:spPr bwMode="auto">
            <a:xfrm flipV="1">
              <a:off x="8429559" y="3246025"/>
              <a:ext cx="22639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83"/>
            <p:cNvSpPr>
              <a:spLocks noChangeShapeType="1"/>
            </p:cNvSpPr>
            <p:nvPr/>
          </p:nvSpPr>
          <p:spPr bwMode="auto">
            <a:xfrm flipV="1">
              <a:off x="8520114" y="3160796"/>
              <a:ext cx="31961" cy="2663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84"/>
            <p:cNvSpPr>
              <a:spLocks noChangeShapeType="1"/>
            </p:cNvSpPr>
            <p:nvPr/>
          </p:nvSpPr>
          <p:spPr bwMode="auto">
            <a:xfrm flipV="1">
              <a:off x="8552075" y="3127504"/>
              <a:ext cx="31961" cy="3329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85"/>
            <p:cNvSpPr>
              <a:spLocks noChangeShapeType="1"/>
            </p:cNvSpPr>
            <p:nvPr/>
          </p:nvSpPr>
          <p:spPr bwMode="auto">
            <a:xfrm flipV="1">
              <a:off x="8646625" y="3055593"/>
              <a:ext cx="9322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86"/>
            <p:cNvSpPr>
              <a:spLocks noChangeShapeType="1"/>
            </p:cNvSpPr>
            <p:nvPr/>
          </p:nvSpPr>
          <p:spPr bwMode="auto">
            <a:xfrm flipV="1">
              <a:off x="8655947" y="3007652"/>
              <a:ext cx="43946" cy="4794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87"/>
            <p:cNvSpPr>
              <a:spLocks noChangeShapeType="1"/>
            </p:cNvSpPr>
            <p:nvPr/>
          </p:nvSpPr>
          <p:spPr bwMode="auto">
            <a:xfrm flipV="1">
              <a:off x="8699892" y="3000994"/>
              <a:ext cx="6658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88"/>
            <p:cNvSpPr>
              <a:spLocks noChangeShapeType="1"/>
            </p:cNvSpPr>
            <p:nvPr/>
          </p:nvSpPr>
          <p:spPr bwMode="auto">
            <a:xfrm flipV="1">
              <a:off x="8762482" y="2914434"/>
              <a:ext cx="13317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89"/>
            <p:cNvSpPr>
              <a:spLocks noChangeShapeType="1"/>
            </p:cNvSpPr>
            <p:nvPr/>
          </p:nvSpPr>
          <p:spPr bwMode="auto">
            <a:xfrm flipV="1">
              <a:off x="8775799" y="2870488"/>
              <a:ext cx="31961" cy="4394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90"/>
            <p:cNvSpPr>
              <a:spLocks noChangeShapeType="1"/>
            </p:cNvSpPr>
            <p:nvPr/>
          </p:nvSpPr>
          <p:spPr bwMode="auto">
            <a:xfrm flipV="1">
              <a:off x="8807759" y="2861166"/>
              <a:ext cx="7990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91"/>
            <p:cNvSpPr>
              <a:spLocks noChangeShapeType="1"/>
            </p:cNvSpPr>
            <p:nvPr/>
          </p:nvSpPr>
          <p:spPr bwMode="auto">
            <a:xfrm flipV="1">
              <a:off x="8866353" y="2769280"/>
              <a:ext cx="11985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92"/>
            <p:cNvSpPr>
              <a:spLocks noChangeShapeType="1"/>
            </p:cNvSpPr>
            <p:nvPr/>
          </p:nvSpPr>
          <p:spPr bwMode="auto">
            <a:xfrm flipV="1">
              <a:off x="8878339" y="2745309"/>
              <a:ext cx="13317" cy="2397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93"/>
            <p:cNvSpPr>
              <a:spLocks noChangeShapeType="1"/>
            </p:cNvSpPr>
            <p:nvPr/>
          </p:nvSpPr>
          <p:spPr bwMode="auto">
            <a:xfrm flipV="1">
              <a:off x="8891656" y="2726666"/>
              <a:ext cx="11985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94"/>
            <p:cNvSpPr>
              <a:spLocks noChangeShapeType="1"/>
            </p:cNvSpPr>
            <p:nvPr/>
          </p:nvSpPr>
          <p:spPr bwMode="auto">
            <a:xfrm flipV="1">
              <a:off x="8903641" y="2716012"/>
              <a:ext cx="6658" cy="1065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95"/>
            <p:cNvSpPr>
              <a:spLocks noChangeShapeType="1"/>
            </p:cNvSpPr>
            <p:nvPr/>
          </p:nvSpPr>
          <p:spPr bwMode="auto">
            <a:xfrm flipV="1">
              <a:off x="8910299" y="2713349"/>
              <a:ext cx="0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96"/>
            <p:cNvSpPr>
              <a:spLocks noChangeShapeType="1"/>
            </p:cNvSpPr>
            <p:nvPr/>
          </p:nvSpPr>
          <p:spPr bwMode="auto">
            <a:xfrm>
              <a:off x="2243863" y="2975692"/>
              <a:ext cx="0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97"/>
            <p:cNvSpPr>
              <a:spLocks noChangeShapeType="1"/>
            </p:cNvSpPr>
            <p:nvPr/>
          </p:nvSpPr>
          <p:spPr bwMode="auto">
            <a:xfrm>
              <a:off x="2243863" y="2979687"/>
              <a:ext cx="3995" cy="1198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98"/>
            <p:cNvSpPr>
              <a:spLocks noChangeShapeType="1"/>
            </p:cNvSpPr>
            <p:nvPr/>
          </p:nvSpPr>
          <p:spPr bwMode="auto">
            <a:xfrm>
              <a:off x="2247858" y="2991672"/>
              <a:ext cx="5327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99"/>
            <p:cNvSpPr>
              <a:spLocks noChangeShapeType="1"/>
            </p:cNvSpPr>
            <p:nvPr/>
          </p:nvSpPr>
          <p:spPr bwMode="auto">
            <a:xfrm>
              <a:off x="2253185" y="3011647"/>
              <a:ext cx="6658" cy="2530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00"/>
            <p:cNvSpPr>
              <a:spLocks noChangeShapeType="1"/>
            </p:cNvSpPr>
            <p:nvPr/>
          </p:nvSpPr>
          <p:spPr bwMode="auto">
            <a:xfrm>
              <a:off x="2259843" y="3036949"/>
              <a:ext cx="6658" cy="2397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01"/>
            <p:cNvSpPr>
              <a:spLocks noChangeShapeType="1"/>
            </p:cNvSpPr>
            <p:nvPr/>
          </p:nvSpPr>
          <p:spPr bwMode="auto">
            <a:xfrm>
              <a:off x="2294467" y="3143484"/>
              <a:ext cx="5327" cy="1464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02"/>
            <p:cNvSpPr>
              <a:spLocks noChangeShapeType="1"/>
            </p:cNvSpPr>
            <p:nvPr/>
          </p:nvSpPr>
          <p:spPr bwMode="auto">
            <a:xfrm>
              <a:off x="2299794" y="3158133"/>
              <a:ext cx="15980" cy="5060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03"/>
            <p:cNvSpPr>
              <a:spLocks noChangeShapeType="1"/>
            </p:cNvSpPr>
            <p:nvPr/>
          </p:nvSpPr>
          <p:spPr bwMode="auto">
            <a:xfrm>
              <a:off x="2315774" y="3208737"/>
              <a:ext cx="6658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04"/>
            <p:cNvSpPr>
              <a:spLocks noChangeShapeType="1"/>
            </p:cNvSpPr>
            <p:nvPr/>
          </p:nvSpPr>
          <p:spPr bwMode="auto">
            <a:xfrm>
              <a:off x="2354393" y="3311277"/>
              <a:ext cx="6658" cy="1598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05"/>
            <p:cNvSpPr>
              <a:spLocks noChangeShapeType="1"/>
            </p:cNvSpPr>
            <p:nvPr/>
          </p:nvSpPr>
          <p:spPr bwMode="auto">
            <a:xfrm>
              <a:off x="2361051" y="3327258"/>
              <a:ext cx="26634" cy="6258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06"/>
            <p:cNvSpPr>
              <a:spLocks noChangeShapeType="1"/>
            </p:cNvSpPr>
            <p:nvPr/>
          </p:nvSpPr>
          <p:spPr bwMode="auto">
            <a:xfrm>
              <a:off x="2387685" y="3389847"/>
              <a:ext cx="0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07"/>
            <p:cNvSpPr>
              <a:spLocks noChangeShapeType="1"/>
            </p:cNvSpPr>
            <p:nvPr/>
          </p:nvSpPr>
          <p:spPr bwMode="auto">
            <a:xfrm>
              <a:off x="2423641" y="3472412"/>
              <a:ext cx="25302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08"/>
            <p:cNvSpPr>
              <a:spLocks noChangeShapeType="1"/>
            </p:cNvSpPr>
            <p:nvPr/>
          </p:nvSpPr>
          <p:spPr bwMode="auto">
            <a:xfrm>
              <a:off x="2448943" y="3528343"/>
              <a:ext cx="11985" cy="2263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109"/>
            <p:cNvSpPr>
              <a:spLocks noChangeShapeType="1"/>
            </p:cNvSpPr>
            <p:nvPr/>
          </p:nvSpPr>
          <p:spPr bwMode="auto">
            <a:xfrm>
              <a:off x="2500879" y="3632214"/>
              <a:ext cx="25302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10"/>
            <p:cNvSpPr>
              <a:spLocks noChangeShapeType="1"/>
            </p:cNvSpPr>
            <p:nvPr/>
          </p:nvSpPr>
          <p:spPr bwMode="auto">
            <a:xfrm>
              <a:off x="2526181" y="3678824"/>
              <a:ext cx="18644" cy="3062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111"/>
            <p:cNvSpPr>
              <a:spLocks noChangeShapeType="1"/>
            </p:cNvSpPr>
            <p:nvPr/>
          </p:nvSpPr>
          <p:spPr bwMode="auto">
            <a:xfrm>
              <a:off x="2588770" y="3785359"/>
              <a:ext cx="26634" cy="4927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12"/>
            <p:cNvSpPr>
              <a:spLocks noChangeShapeType="1"/>
            </p:cNvSpPr>
            <p:nvPr/>
          </p:nvSpPr>
          <p:spPr bwMode="auto">
            <a:xfrm>
              <a:off x="2615404" y="3834631"/>
              <a:ext cx="17312" cy="2663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113"/>
            <p:cNvSpPr>
              <a:spLocks noChangeShapeType="1"/>
            </p:cNvSpPr>
            <p:nvPr/>
          </p:nvSpPr>
          <p:spPr bwMode="auto">
            <a:xfrm>
              <a:off x="2680657" y="3935840"/>
              <a:ext cx="39951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114"/>
            <p:cNvSpPr>
              <a:spLocks noChangeShapeType="1"/>
            </p:cNvSpPr>
            <p:nvPr/>
          </p:nvSpPr>
          <p:spPr bwMode="auto">
            <a:xfrm>
              <a:off x="2720608" y="3991771"/>
              <a:ext cx="10654" cy="1598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15"/>
            <p:cNvSpPr>
              <a:spLocks noChangeShapeType="1"/>
            </p:cNvSpPr>
            <p:nvPr/>
          </p:nvSpPr>
          <p:spPr bwMode="auto">
            <a:xfrm>
              <a:off x="2784529" y="4079662"/>
              <a:ext cx="55931" cy="6924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116"/>
            <p:cNvSpPr>
              <a:spLocks noChangeShapeType="1"/>
            </p:cNvSpPr>
            <p:nvPr/>
          </p:nvSpPr>
          <p:spPr bwMode="auto">
            <a:xfrm>
              <a:off x="2895059" y="4215494"/>
              <a:ext cx="9322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17"/>
            <p:cNvSpPr>
              <a:spLocks noChangeShapeType="1"/>
            </p:cNvSpPr>
            <p:nvPr/>
          </p:nvSpPr>
          <p:spPr bwMode="auto">
            <a:xfrm>
              <a:off x="2904381" y="4224816"/>
              <a:ext cx="51936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18"/>
            <p:cNvSpPr>
              <a:spLocks noChangeShapeType="1"/>
            </p:cNvSpPr>
            <p:nvPr/>
          </p:nvSpPr>
          <p:spPr bwMode="auto">
            <a:xfrm>
              <a:off x="3017574" y="4343337"/>
              <a:ext cx="33292" cy="3196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19"/>
            <p:cNvSpPr>
              <a:spLocks noChangeShapeType="1"/>
            </p:cNvSpPr>
            <p:nvPr/>
          </p:nvSpPr>
          <p:spPr bwMode="auto">
            <a:xfrm>
              <a:off x="3050867" y="4375297"/>
              <a:ext cx="31961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120"/>
            <p:cNvSpPr>
              <a:spLocks noChangeShapeType="1"/>
            </p:cNvSpPr>
            <p:nvPr/>
          </p:nvSpPr>
          <p:spPr bwMode="auto">
            <a:xfrm>
              <a:off x="3149412" y="4461857"/>
              <a:ext cx="62589" cy="5060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121"/>
            <p:cNvSpPr>
              <a:spLocks noChangeShapeType="1"/>
            </p:cNvSpPr>
            <p:nvPr/>
          </p:nvSpPr>
          <p:spPr bwMode="auto">
            <a:xfrm>
              <a:off x="3212001" y="4512461"/>
              <a:ext cx="5327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122"/>
            <p:cNvSpPr>
              <a:spLocks noChangeShapeType="1"/>
            </p:cNvSpPr>
            <p:nvPr/>
          </p:nvSpPr>
          <p:spPr bwMode="auto">
            <a:xfrm>
              <a:off x="3289239" y="4569724"/>
              <a:ext cx="10654" cy="799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123"/>
            <p:cNvSpPr>
              <a:spLocks noChangeShapeType="1"/>
            </p:cNvSpPr>
            <p:nvPr/>
          </p:nvSpPr>
          <p:spPr bwMode="auto">
            <a:xfrm>
              <a:off x="3299892" y="4577714"/>
              <a:ext cx="62589" cy="4128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124"/>
            <p:cNvSpPr>
              <a:spLocks noChangeShapeType="1"/>
            </p:cNvSpPr>
            <p:nvPr/>
          </p:nvSpPr>
          <p:spPr bwMode="auto">
            <a:xfrm>
              <a:off x="3438388" y="4665605"/>
              <a:ext cx="51936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125"/>
            <p:cNvSpPr>
              <a:spLocks noChangeShapeType="1"/>
            </p:cNvSpPr>
            <p:nvPr/>
          </p:nvSpPr>
          <p:spPr bwMode="auto">
            <a:xfrm>
              <a:off x="3490324" y="4693571"/>
              <a:ext cx="25302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126"/>
            <p:cNvSpPr>
              <a:spLocks noChangeShapeType="1"/>
            </p:cNvSpPr>
            <p:nvPr/>
          </p:nvSpPr>
          <p:spPr bwMode="auto">
            <a:xfrm>
              <a:off x="3595527" y="4746838"/>
              <a:ext cx="81233" cy="3462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127"/>
            <p:cNvSpPr>
              <a:spLocks noChangeShapeType="1"/>
            </p:cNvSpPr>
            <p:nvPr/>
          </p:nvSpPr>
          <p:spPr bwMode="auto">
            <a:xfrm>
              <a:off x="3757993" y="4810760"/>
              <a:ext cx="50604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128"/>
            <p:cNvSpPr>
              <a:spLocks noChangeShapeType="1"/>
            </p:cNvSpPr>
            <p:nvPr/>
          </p:nvSpPr>
          <p:spPr bwMode="auto">
            <a:xfrm>
              <a:off x="3808598" y="4829403"/>
              <a:ext cx="34624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129"/>
            <p:cNvSpPr>
              <a:spLocks noChangeShapeType="1"/>
            </p:cNvSpPr>
            <p:nvPr/>
          </p:nvSpPr>
          <p:spPr bwMode="auto">
            <a:xfrm>
              <a:off x="3927118" y="4862695"/>
              <a:ext cx="87891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130"/>
            <p:cNvSpPr>
              <a:spLocks noChangeShapeType="1"/>
            </p:cNvSpPr>
            <p:nvPr/>
          </p:nvSpPr>
          <p:spPr bwMode="auto">
            <a:xfrm>
              <a:off x="4100238" y="4897319"/>
              <a:ext cx="75906" cy="1065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131"/>
            <p:cNvSpPr>
              <a:spLocks noChangeShapeType="1"/>
            </p:cNvSpPr>
            <p:nvPr/>
          </p:nvSpPr>
          <p:spPr bwMode="auto">
            <a:xfrm>
              <a:off x="4176144" y="4907973"/>
              <a:ext cx="11985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132"/>
            <p:cNvSpPr>
              <a:spLocks noChangeShapeType="1"/>
            </p:cNvSpPr>
            <p:nvPr/>
          </p:nvSpPr>
          <p:spPr bwMode="auto">
            <a:xfrm>
              <a:off x="4276021" y="4917295"/>
              <a:ext cx="31961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133"/>
            <p:cNvSpPr>
              <a:spLocks noChangeShapeType="1"/>
            </p:cNvSpPr>
            <p:nvPr/>
          </p:nvSpPr>
          <p:spPr bwMode="auto">
            <a:xfrm>
              <a:off x="4307981" y="4919958"/>
              <a:ext cx="55931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134"/>
            <p:cNvSpPr>
              <a:spLocks noChangeShapeType="1"/>
            </p:cNvSpPr>
            <p:nvPr/>
          </p:nvSpPr>
          <p:spPr bwMode="auto">
            <a:xfrm flipV="1">
              <a:off x="4453135" y="4919958"/>
              <a:ext cx="87891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135"/>
            <p:cNvSpPr>
              <a:spLocks noChangeShapeType="1"/>
            </p:cNvSpPr>
            <p:nvPr/>
          </p:nvSpPr>
          <p:spPr bwMode="auto">
            <a:xfrm flipV="1">
              <a:off x="4628918" y="4906641"/>
              <a:ext cx="87891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136"/>
            <p:cNvSpPr>
              <a:spLocks noChangeShapeType="1"/>
            </p:cNvSpPr>
            <p:nvPr/>
          </p:nvSpPr>
          <p:spPr bwMode="auto">
            <a:xfrm flipV="1">
              <a:off x="4804701" y="4880007"/>
              <a:ext cx="85228" cy="1464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137"/>
            <p:cNvSpPr>
              <a:spLocks noChangeShapeType="1"/>
            </p:cNvSpPr>
            <p:nvPr/>
          </p:nvSpPr>
          <p:spPr bwMode="auto">
            <a:xfrm flipV="1">
              <a:off x="4977821" y="4845383"/>
              <a:ext cx="78570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138"/>
            <p:cNvSpPr>
              <a:spLocks noChangeShapeType="1"/>
            </p:cNvSpPr>
            <p:nvPr/>
          </p:nvSpPr>
          <p:spPr bwMode="auto">
            <a:xfrm>
              <a:off x="5056391" y="4845383"/>
              <a:ext cx="7990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139"/>
            <p:cNvSpPr>
              <a:spLocks noChangeShapeType="1"/>
            </p:cNvSpPr>
            <p:nvPr/>
          </p:nvSpPr>
          <p:spPr bwMode="auto">
            <a:xfrm flipV="1">
              <a:off x="5149609" y="4801438"/>
              <a:ext cx="73243" cy="2130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140"/>
            <p:cNvSpPr>
              <a:spLocks noChangeShapeType="1"/>
            </p:cNvSpPr>
            <p:nvPr/>
          </p:nvSpPr>
          <p:spPr bwMode="auto">
            <a:xfrm flipV="1">
              <a:off x="5222852" y="4800106"/>
              <a:ext cx="11985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141"/>
            <p:cNvSpPr>
              <a:spLocks noChangeShapeType="1"/>
            </p:cNvSpPr>
            <p:nvPr/>
          </p:nvSpPr>
          <p:spPr bwMode="auto">
            <a:xfrm flipV="1">
              <a:off x="5318733" y="4746838"/>
              <a:ext cx="78570" cy="2530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142"/>
            <p:cNvSpPr>
              <a:spLocks noChangeShapeType="1"/>
            </p:cNvSpPr>
            <p:nvPr/>
          </p:nvSpPr>
          <p:spPr bwMode="auto">
            <a:xfrm>
              <a:off x="5397303" y="4746838"/>
              <a:ext cx="6658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143"/>
            <p:cNvSpPr>
              <a:spLocks noChangeShapeType="1"/>
            </p:cNvSpPr>
            <p:nvPr/>
          </p:nvSpPr>
          <p:spPr bwMode="auto">
            <a:xfrm flipV="1">
              <a:off x="5486526" y="4684249"/>
              <a:ext cx="81233" cy="2929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144"/>
            <p:cNvSpPr>
              <a:spLocks noChangeShapeType="1"/>
            </p:cNvSpPr>
            <p:nvPr/>
          </p:nvSpPr>
          <p:spPr bwMode="auto">
            <a:xfrm>
              <a:off x="5650324" y="4649625"/>
              <a:ext cx="0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Line 145"/>
            <p:cNvSpPr>
              <a:spLocks noChangeShapeType="1"/>
            </p:cNvSpPr>
            <p:nvPr/>
          </p:nvSpPr>
          <p:spPr bwMode="auto">
            <a:xfrm flipV="1">
              <a:off x="5650324" y="4612338"/>
              <a:ext cx="78570" cy="3728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Line 146"/>
            <p:cNvSpPr>
              <a:spLocks noChangeShapeType="1"/>
            </p:cNvSpPr>
            <p:nvPr/>
          </p:nvSpPr>
          <p:spPr bwMode="auto">
            <a:xfrm>
              <a:off x="5728894" y="4612338"/>
              <a:ext cx="0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Line 147"/>
            <p:cNvSpPr>
              <a:spLocks noChangeShapeType="1"/>
            </p:cNvSpPr>
            <p:nvPr/>
          </p:nvSpPr>
          <p:spPr bwMode="auto">
            <a:xfrm flipV="1">
              <a:off x="5807463" y="4568392"/>
              <a:ext cx="5327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148"/>
            <p:cNvSpPr>
              <a:spLocks noChangeShapeType="1"/>
            </p:cNvSpPr>
            <p:nvPr/>
          </p:nvSpPr>
          <p:spPr bwMode="auto">
            <a:xfrm flipV="1">
              <a:off x="5812790" y="4528441"/>
              <a:ext cx="71911" cy="3995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Line 149"/>
            <p:cNvSpPr>
              <a:spLocks noChangeShapeType="1"/>
            </p:cNvSpPr>
            <p:nvPr/>
          </p:nvSpPr>
          <p:spPr bwMode="auto">
            <a:xfrm flipV="1">
              <a:off x="5960608" y="4465852"/>
              <a:ext cx="31961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Line 150"/>
            <p:cNvSpPr>
              <a:spLocks noChangeShapeType="1"/>
            </p:cNvSpPr>
            <p:nvPr/>
          </p:nvSpPr>
          <p:spPr bwMode="auto">
            <a:xfrm flipV="1">
              <a:off x="5992568" y="4437887"/>
              <a:ext cx="43946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Line 151"/>
            <p:cNvSpPr>
              <a:spLocks noChangeShapeType="1"/>
            </p:cNvSpPr>
            <p:nvPr/>
          </p:nvSpPr>
          <p:spPr bwMode="auto">
            <a:xfrm flipV="1">
              <a:off x="6113752" y="4346000"/>
              <a:ext cx="73243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Line 152"/>
            <p:cNvSpPr>
              <a:spLocks noChangeShapeType="1"/>
            </p:cNvSpPr>
            <p:nvPr/>
          </p:nvSpPr>
          <p:spPr bwMode="auto">
            <a:xfrm flipV="1">
              <a:off x="6261569" y="4276752"/>
              <a:ext cx="31961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Line 153"/>
            <p:cNvSpPr>
              <a:spLocks noChangeShapeType="1"/>
            </p:cNvSpPr>
            <p:nvPr/>
          </p:nvSpPr>
          <p:spPr bwMode="auto">
            <a:xfrm flipV="1">
              <a:off x="6293530" y="4248787"/>
              <a:ext cx="41282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154"/>
            <p:cNvSpPr>
              <a:spLocks noChangeShapeType="1"/>
            </p:cNvSpPr>
            <p:nvPr/>
          </p:nvSpPr>
          <p:spPr bwMode="auto">
            <a:xfrm flipV="1">
              <a:off x="6409387" y="4148910"/>
              <a:ext cx="71911" cy="5060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Line 155"/>
            <p:cNvSpPr>
              <a:spLocks noChangeShapeType="1"/>
            </p:cNvSpPr>
            <p:nvPr/>
          </p:nvSpPr>
          <p:spPr bwMode="auto">
            <a:xfrm flipV="1">
              <a:off x="6554541" y="4051697"/>
              <a:ext cx="65253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156"/>
            <p:cNvSpPr>
              <a:spLocks noChangeShapeType="1"/>
            </p:cNvSpPr>
            <p:nvPr/>
          </p:nvSpPr>
          <p:spPr bwMode="auto">
            <a:xfrm flipV="1">
              <a:off x="6619794" y="4047702"/>
              <a:ext cx="6658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157"/>
            <p:cNvSpPr>
              <a:spLocks noChangeShapeType="1"/>
            </p:cNvSpPr>
            <p:nvPr/>
          </p:nvSpPr>
          <p:spPr bwMode="auto">
            <a:xfrm flipV="1">
              <a:off x="6698363" y="3973127"/>
              <a:ext cx="34624" cy="2263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158"/>
            <p:cNvSpPr>
              <a:spLocks noChangeShapeType="1"/>
            </p:cNvSpPr>
            <p:nvPr/>
          </p:nvSpPr>
          <p:spPr bwMode="auto">
            <a:xfrm flipV="1">
              <a:off x="6732987" y="3945161"/>
              <a:ext cx="37287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159"/>
            <p:cNvSpPr>
              <a:spLocks noChangeShapeType="1"/>
            </p:cNvSpPr>
            <p:nvPr/>
          </p:nvSpPr>
          <p:spPr bwMode="auto">
            <a:xfrm flipV="1">
              <a:off x="6840854" y="3889231"/>
              <a:ext cx="5327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160"/>
            <p:cNvSpPr>
              <a:spLocks noChangeShapeType="1"/>
            </p:cNvSpPr>
            <p:nvPr/>
          </p:nvSpPr>
          <p:spPr bwMode="auto">
            <a:xfrm flipV="1">
              <a:off x="6846181" y="3841290"/>
              <a:ext cx="66584" cy="4794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Line 161"/>
            <p:cNvSpPr>
              <a:spLocks noChangeShapeType="1"/>
            </p:cNvSpPr>
            <p:nvPr/>
          </p:nvSpPr>
          <p:spPr bwMode="auto">
            <a:xfrm flipV="1">
              <a:off x="6984677" y="3737418"/>
              <a:ext cx="69248" cy="5060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162"/>
            <p:cNvSpPr>
              <a:spLocks noChangeShapeType="1"/>
            </p:cNvSpPr>
            <p:nvPr/>
          </p:nvSpPr>
          <p:spPr bwMode="auto">
            <a:xfrm flipV="1">
              <a:off x="7125836" y="3634878"/>
              <a:ext cx="62589" cy="4927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163"/>
            <p:cNvSpPr>
              <a:spLocks noChangeShapeType="1"/>
            </p:cNvSpPr>
            <p:nvPr/>
          </p:nvSpPr>
          <p:spPr bwMode="auto">
            <a:xfrm flipV="1">
              <a:off x="7188425" y="3630883"/>
              <a:ext cx="6658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164"/>
            <p:cNvSpPr>
              <a:spLocks noChangeShapeType="1"/>
            </p:cNvSpPr>
            <p:nvPr/>
          </p:nvSpPr>
          <p:spPr bwMode="auto">
            <a:xfrm flipV="1">
              <a:off x="7266995" y="3546986"/>
              <a:ext cx="37287" cy="3062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165"/>
            <p:cNvSpPr>
              <a:spLocks noChangeShapeType="1"/>
            </p:cNvSpPr>
            <p:nvPr/>
          </p:nvSpPr>
          <p:spPr bwMode="auto">
            <a:xfrm flipV="1">
              <a:off x="7304282" y="3524348"/>
              <a:ext cx="31961" cy="2263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166"/>
            <p:cNvSpPr>
              <a:spLocks noChangeShapeType="1"/>
            </p:cNvSpPr>
            <p:nvPr/>
          </p:nvSpPr>
          <p:spPr bwMode="auto">
            <a:xfrm flipV="1">
              <a:off x="7405490" y="3461758"/>
              <a:ext cx="11985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167"/>
            <p:cNvSpPr>
              <a:spLocks noChangeShapeType="1"/>
            </p:cNvSpPr>
            <p:nvPr/>
          </p:nvSpPr>
          <p:spPr bwMode="auto">
            <a:xfrm flipV="1">
              <a:off x="7417476" y="3415149"/>
              <a:ext cx="59926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168"/>
            <p:cNvSpPr>
              <a:spLocks noChangeShapeType="1"/>
            </p:cNvSpPr>
            <p:nvPr/>
          </p:nvSpPr>
          <p:spPr bwMode="auto">
            <a:xfrm flipV="1">
              <a:off x="7546649" y="3305951"/>
              <a:ext cx="69248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169"/>
            <p:cNvSpPr>
              <a:spLocks noChangeShapeType="1"/>
            </p:cNvSpPr>
            <p:nvPr/>
          </p:nvSpPr>
          <p:spPr bwMode="auto">
            <a:xfrm flipV="1">
              <a:off x="7685145" y="3202079"/>
              <a:ext cx="65253" cy="4794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Line 170"/>
            <p:cNvSpPr>
              <a:spLocks noChangeShapeType="1"/>
            </p:cNvSpPr>
            <p:nvPr/>
          </p:nvSpPr>
          <p:spPr bwMode="auto">
            <a:xfrm flipV="1">
              <a:off x="7750398" y="3196752"/>
              <a:ext cx="3995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71"/>
            <p:cNvSpPr>
              <a:spLocks noChangeShapeType="1"/>
            </p:cNvSpPr>
            <p:nvPr/>
          </p:nvSpPr>
          <p:spPr bwMode="auto">
            <a:xfrm flipV="1">
              <a:off x="7823641" y="3116851"/>
              <a:ext cx="31961" cy="2530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72"/>
            <p:cNvSpPr>
              <a:spLocks noChangeShapeType="1"/>
            </p:cNvSpPr>
            <p:nvPr/>
          </p:nvSpPr>
          <p:spPr bwMode="auto">
            <a:xfrm flipV="1">
              <a:off x="7855601" y="3086222"/>
              <a:ext cx="37287" cy="3062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173"/>
            <p:cNvSpPr>
              <a:spLocks noChangeShapeType="1"/>
            </p:cNvSpPr>
            <p:nvPr/>
          </p:nvSpPr>
          <p:spPr bwMode="auto">
            <a:xfrm flipV="1">
              <a:off x="7962136" y="2977023"/>
              <a:ext cx="69248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174"/>
            <p:cNvSpPr>
              <a:spLocks noChangeShapeType="1"/>
            </p:cNvSpPr>
            <p:nvPr/>
          </p:nvSpPr>
          <p:spPr bwMode="auto">
            <a:xfrm flipV="1">
              <a:off x="8099300" y="2875815"/>
              <a:ext cx="57263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175"/>
            <p:cNvSpPr>
              <a:spLocks noChangeShapeType="1"/>
            </p:cNvSpPr>
            <p:nvPr/>
          </p:nvSpPr>
          <p:spPr bwMode="auto">
            <a:xfrm flipV="1">
              <a:off x="8156563" y="2866493"/>
              <a:ext cx="11985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176"/>
            <p:cNvSpPr>
              <a:spLocks noChangeShapeType="1"/>
            </p:cNvSpPr>
            <p:nvPr/>
          </p:nvSpPr>
          <p:spPr bwMode="auto">
            <a:xfrm flipV="1">
              <a:off x="8237796" y="2801240"/>
              <a:ext cx="10654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177"/>
            <p:cNvSpPr>
              <a:spLocks noChangeShapeType="1"/>
            </p:cNvSpPr>
            <p:nvPr/>
          </p:nvSpPr>
          <p:spPr bwMode="auto">
            <a:xfrm flipV="1">
              <a:off x="8248450" y="2754631"/>
              <a:ext cx="55931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178"/>
            <p:cNvSpPr>
              <a:spLocks noChangeShapeType="1"/>
            </p:cNvSpPr>
            <p:nvPr/>
          </p:nvSpPr>
          <p:spPr bwMode="auto">
            <a:xfrm flipV="1">
              <a:off x="8373628" y="2660081"/>
              <a:ext cx="46609" cy="3728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179"/>
            <p:cNvSpPr>
              <a:spLocks noChangeShapeType="1"/>
            </p:cNvSpPr>
            <p:nvPr/>
          </p:nvSpPr>
          <p:spPr bwMode="auto">
            <a:xfrm flipV="1">
              <a:off x="8420238" y="2641438"/>
              <a:ext cx="22639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180"/>
            <p:cNvSpPr>
              <a:spLocks noChangeShapeType="1"/>
            </p:cNvSpPr>
            <p:nvPr/>
          </p:nvSpPr>
          <p:spPr bwMode="auto">
            <a:xfrm flipV="1">
              <a:off x="8510792" y="2534902"/>
              <a:ext cx="61258" cy="5060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181"/>
            <p:cNvSpPr>
              <a:spLocks noChangeShapeType="1"/>
            </p:cNvSpPr>
            <p:nvPr/>
          </p:nvSpPr>
          <p:spPr bwMode="auto">
            <a:xfrm flipV="1">
              <a:off x="8572050" y="2530907"/>
              <a:ext cx="5327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182"/>
            <p:cNvSpPr>
              <a:spLocks noChangeShapeType="1"/>
            </p:cNvSpPr>
            <p:nvPr/>
          </p:nvSpPr>
          <p:spPr bwMode="auto">
            <a:xfrm flipV="1">
              <a:off x="8646625" y="2428367"/>
              <a:ext cx="53268" cy="4394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183"/>
            <p:cNvSpPr>
              <a:spLocks noChangeShapeType="1"/>
            </p:cNvSpPr>
            <p:nvPr/>
          </p:nvSpPr>
          <p:spPr bwMode="auto">
            <a:xfrm flipV="1">
              <a:off x="8699892" y="2416382"/>
              <a:ext cx="13317" cy="1198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184"/>
            <p:cNvSpPr>
              <a:spLocks noChangeShapeType="1"/>
            </p:cNvSpPr>
            <p:nvPr/>
          </p:nvSpPr>
          <p:spPr bwMode="auto">
            <a:xfrm flipV="1">
              <a:off x="8781125" y="2345803"/>
              <a:ext cx="18644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185"/>
            <p:cNvSpPr>
              <a:spLocks noChangeShapeType="1"/>
            </p:cNvSpPr>
            <p:nvPr/>
          </p:nvSpPr>
          <p:spPr bwMode="auto">
            <a:xfrm flipV="1">
              <a:off x="8799769" y="2312510"/>
              <a:ext cx="38619" cy="3329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186"/>
            <p:cNvSpPr>
              <a:spLocks noChangeShapeType="1"/>
            </p:cNvSpPr>
            <p:nvPr/>
          </p:nvSpPr>
          <p:spPr bwMode="auto">
            <a:xfrm flipV="1">
              <a:off x="8838388" y="2303189"/>
              <a:ext cx="11985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187"/>
            <p:cNvSpPr>
              <a:spLocks noChangeShapeType="1"/>
            </p:cNvSpPr>
            <p:nvPr/>
          </p:nvSpPr>
          <p:spPr bwMode="auto">
            <a:xfrm flipV="1">
              <a:off x="2243863" y="4098306"/>
              <a:ext cx="3995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188"/>
            <p:cNvSpPr>
              <a:spLocks noChangeShapeType="1"/>
            </p:cNvSpPr>
            <p:nvPr/>
          </p:nvSpPr>
          <p:spPr bwMode="auto">
            <a:xfrm flipV="1">
              <a:off x="2247858" y="4088984"/>
              <a:ext cx="17312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189"/>
            <p:cNvSpPr>
              <a:spLocks noChangeShapeType="1"/>
            </p:cNvSpPr>
            <p:nvPr/>
          </p:nvSpPr>
          <p:spPr bwMode="auto">
            <a:xfrm flipV="1">
              <a:off x="2265170" y="4074335"/>
              <a:ext cx="26634" cy="1464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190"/>
            <p:cNvSpPr>
              <a:spLocks noChangeShapeType="1"/>
            </p:cNvSpPr>
            <p:nvPr/>
          </p:nvSpPr>
          <p:spPr bwMode="auto">
            <a:xfrm flipV="1">
              <a:off x="2291804" y="4058355"/>
              <a:ext cx="27965" cy="1598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191"/>
            <p:cNvSpPr>
              <a:spLocks noChangeShapeType="1"/>
            </p:cNvSpPr>
            <p:nvPr/>
          </p:nvSpPr>
          <p:spPr bwMode="auto">
            <a:xfrm flipV="1">
              <a:off x="2398339" y="4002424"/>
              <a:ext cx="33292" cy="1731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192"/>
            <p:cNvSpPr>
              <a:spLocks noChangeShapeType="1"/>
            </p:cNvSpPr>
            <p:nvPr/>
          </p:nvSpPr>
          <p:spPr bwMode="auto">
            <a:xfrm flipV="1">
              <a:off x="2431631" y="3982449"/>
              <a:ext cx="47941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193"/>
            <p:cNvSpPr>
              <a:spLocks noChangeShapeType="1"/>
            </p:cNvSpPr>
            <p:nvPr/>
          </p:nvSpPr>
          <p:spPr bwMode="auto">
            <a:xfrm flipV="1">
              <a:off x="2560805" y="3942498"/>
              <a:ext cx="10654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Line 194"/>
            <p:cNvSpPr>
              <a:spLocks noChangeShapeType="1"/>
            </p:cNvSpPr>
            <p:nvPr/>
          </p:nvSpPr>
          <p:spPr bwMode="auto">
            <a:xfrm flipV="1">
              <a:off x="2571458" y="3914533"/>
              <a:ext cx="71911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195"/>
            <p:cNvSpPr>
              <a:spLocks noChangeShapeType="1"/>
            </p:cNvSpPr>
            <p:nvPr/>
          </p:nvSpPr>
          <p:spPr bwMode="auto">
            <a:xfrm flipV="1">
              <a:off x="2727266" y="3878577"/>
              <a:ext cx="19975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196"/>
            <p:cNvSpPr>
              <a:spLocks noChangeShapeType="1"/>
            </p:cNvSpPr>
            <p:nvPr/>
          </p:nvSpPr>
          <p:spPr bwMode="auto">
            <a:xfrm flipV="1">
              <a:off x="2747241" y="3857270"/>
              <a:ext cx="62589" cy="2130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Line 197"/>
            <p:cNvSpPr>
              <a:spLocks noChangeShapeType="1"/>
            </p:cNvSpPr>
            <p:nvPr/>
          </p:nvSpPr>
          <p:spPr bwMode="auto">
            <a:xfrm flipV="1">
              <a:off x="2895059" y="3815988"/>
              <a:ext cx="61258" cy="1598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198"/>
            <p:cNvSpPr>
              <a:spLocks noChangeShapeType="1"/>
            </p:cNvSpPr>
            <p:nvPr/>
          </p:nvSpPr>
          <p:spPr bwMode="auto">
            <a:xfrm flipV="1">
              <a:off x="2956317" y="3807997"/>
              <a:ext cx="22639" cy="799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199"/>
            <p:cNvSpPr>
              <a:spLocks noChangeShapeType="1"/>
            </p:cNvSpPr>
            <p:nvPr/>
          </p:nvSpPr>
          <p:spPr bwMode="auto">
            <a:xfrm>
              <a:off x="3064183" y="3788022"/>
              <a:ext cx="6658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200"/>
            <p:cNvSpPr>
              <a:spLocks noChangeShapeType="1"/>
            </p:cNvSpPr>
            <p:nvPr/>
          </p:nvSpPr>
          <p:spPr bwMode="auto">
            <a:xfrm flipV="1">
              <a:off x="3070842" y="3769378"/>
              <a:ext cx="81233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Line 201"/>
            <p:cNvSpPr>
              <a:spLocks noChangeShapeType="1"/>
            </p:cNvSpPr>
            <p:nvPr/>
          </p:nvSpPr>
          <p:spPr bwMode="auto">
            <a:xfrm flipV="1">
              <a:off x="3237303" y="3738750"/>
              <a:ext cx="83896" cy="1464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Line 202"/>
            <p:cNvSpPr>
              <a:spLocks noChangeShapeType="1"/>
            </p:cNvSpPr>
            <p:nvPr/>
          </p:nvSpPr>
          <p:spPr bwMode="auto">
            <a:xfrm flipV="1">
              <a:off x="3321199" y="3737418"/>
              <a:ext cx="3995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Line 203"/>
            <p:cNvSpPr>
              <a:spLocks noChangeShapeType="1"/>
            </p:cNvSpPr>
            <p:nvPr/>
          </p:nvSpPr>
          <p:spPr bwMode="auto">
            <a:xfrm flipV="1">
              <a:off x="3413086" y="3720106"/>
              <a:ext cx="43946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Line 204"/>
            <p:cNvSpPr>
              <a:spLocks noChangeShapeType="1"/>
            </p:cNvSpPr>
            <p:nvPr/>
          </p:nvSpPr>
          <p:spPr bwMode="auto">
            <a:xfrm flipV="1">
              <a:off x="3457032" y="3716111"/>
              <a:ext cx="43946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06"/>
            <p:cNvSpPr>
              <a:spLocks noChangeShapeType="1"/>
            </p:cNvSpPr>
            <p:nvPr/>
          </p:nvSpPr>
          <p:spPr bwMode="auto">
            <a:xfrm>
              <a:off x="3588869" y="3706789"/>
              <a:ext cx="11985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07"/>
            <p:cNvSpPr>
              <a:spLocks noChangeShapeType="1"/>
            </p:cNvSpPr>
            <p:nvPr/>
          </p:nvSpPr>
          <p:spPr bwMode="auto">
            <a:xfrm flipV="1">
              <a:off x="3600854" y="3701462"/>
              <a:ext cx="75906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08"/>
            <p:cNvSpPr>
              <a:spLocks noChangeShapeType="1"/>
            </p:cNvSpPr>
            <p:nvPr/>
          </p:nvSpPr>
          <p:spPr bwMode="auto">
            <a:xfrm flipV="1">
              <a:off x="3764652" y="3697467"/>
              <a:ext cx="87891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09"/>
            <p:cNvSpPr>
              <a:spLocks noChangeShapeType="1"/>
            </p:cNvSpPr>
            <p:nvPr/>
          </p:nvSpPr>
          <p:spPr bwMode="auto">
            <a:xfrm>
              <a:off x="3940435" y="3700130"/>
              <a:ext cx="90555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0"/>
            <p:cNvSpPr>
              <a:spLocks noChangeShapeType="1"/>
            </p:cNvSpPr>
            <p:nvPr/>
          </p:nvSpPr>
          <p:spPr bwMode="auto">
            <a:xfrm>
              <a:off x="4118881" y="3709452"/>
              <a:ext cx="87891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1"/>
            <p:cNvSpPr>
              <a:spLocks noChangeShapeType="1"/>
            </p:cNvSpPr>
            <p:nvPr/>
          </p:nvSpPr>
          <p:spPr bwMode="auto">
            <a:xfrm>
              <a:off x="4294664" y="3728096"/>
              <a:ext cx="85228" cy="1065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2"/>
            <p:cNvSpPr>
              <a:spLocks noChangeShapeType="1"/>
            </p:cNvSpPr>
            <p:nvPr/>
          </p:nvSpPr>
          <p:spPr bwMode="auto">
            <a:xfrm>
              <a:off x="4467784" y="3754730"/>
              <a:ext cx="87891" cy="1731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3"/>
            <p:cNvSpPr>
              <a:spLocks noChangeShapeType="1"/>
            </p:cNvSpPr>
            <p:nvPr/>
          </p:nvSpPr>
          <p:spPr bwMode="auto">
            <a:xfrm>
              <a:off x="4640903" y="3790685"/>
              <a:ext cx="85228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4"/>
            <p:cNvSpPr>
              <a:spLocks noChangeShapeType="1"/>
            </p:cNvSpPr>
            <p:nvPr/>
          </p:nvSpPr>
          <p:spPr bwMode="auto">
            <a:xfrm>
              <a:off x="4811360" y="3834631"/>
              <a:ext cx="83896" cy="2530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5"/>
            <p:cNvSpPr>
              <a:spLocks noChangeShapeType="1"/>
            </p:cNvSpPr>
            <p:nvPr/>
          </p:nvSpPr>
          <p:spPr bwMode="auto">
            <a:xfrm>
              <a:off x="4980484" y="3887899"/>
              <a:ext cx="83896" cy="2929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6"/>
            <p:cNvSpPr>
              <a:spLocks noChangeShapeType="1"/>
            </p:cNvSpPr>
            <p:nvPr/>
          </p:nvSpPr>
          <p:spPr bwMode="auto">
            <a:xfrm>
              <a:off x="5144282" y="3947825"/>
              <a:ext cx="83896" cy="3462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7"/>
            <p:cNvSpPr>
              <a:spLocks noChangeShapeType="1"/>
            </p:cNvSpPr>
            <p:nvPr/>
          </p:nvSpPr>
          <p:spPr bwMode="auto">
            <a:xfrm>
              <a:off x="5309411" y="4014409"/>
              <a:ext cx="79901" cy="3995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8"/>
            <p:cNvSpPr>
              <a:spLocks noChangeShapeType="1"/>
            </p:cNvSpPr>
            <p:nvPr/>
          </p:nvSpPr>
          <p:spPr bwMode="auto">
            <a:xfrm>
              <a:off x="5467882" y="4091647"/>
              <a:ext cx="23970" cy="1065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9"/>
            <p:cNvSpPr>
              <a:spLocks noChangeShapeType="1"/>
            </p:cNvSpPr>
            <p:nvPr/>
          </p:nvSpPr>
          <p:spPr bwMode="auto">
            <a:xfrm>
              <a:off x="5491853" y="4102301"/>
              <a:ext cx="57263" cy="2530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0"/>
            <p:cNvSpPr>
              <a:spLocks noChangeShapeType="1"/>
            </p:cNvSpPr>
            <p:nvPr/>
          </p:nvSpPr>
          <p:spPr bwMode="auto">
            <a:xfrm>
              <a:off x="5627685" y="4167553"/>
              <a:ext cx="62589" cy="3062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1"/>
            <p:cNvSpPr>
              <a:spLocks noChangeShapeType="1"/>
            </p:cNvSpPr>
            <p:nvPr/>
          </p:nvSpPr>
          <p:spPr bwMode="auto">
            <a:xfrm>
              <a:off x="5690275" y="4198182"/>
              <a:ext cx="18644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2"/>
            <p:cNvSpPr>
              <a:spLocks noChangeShapeType="1"/>
            </p:cNvSpPr>
            <p:nvPr/>
          </p:nvSpPr>
          <p:spPr bwMode="auto">
            <a:xfrm>
              <a:off x="5790151" y="4239465"/>
              <a:ext cx="79901" cy="3462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3"/>
            <p:cNvSpPr>
              <a:spLocks noChangeShapeType="1"/>
            </p:cNvSpPr>
            <p:nvPr/>
          </p:nvSpPr>
          <p:spPr bwMode="auto">
            <a:xfrm>
              <a:off x="5951286" y="4306049"/>
              <a:ext cx="83896" cy="3329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24"/>
            <p:cNvSpPr>
              <a:spLocks noChangeShapeType="1"/>
            </p:cNvSpPr>
            <p:nvPr/>
          </p:nvSpPr>
          <p:spPr bwMode="auto">
            <a:xfrm>
              <a:off x="6117747" y="4368638"/>
              <a:ext cx="83896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25"/>
            <p:cNvSpPr>
              <a:spLocks noChangeShapeType="1"/>
            </p:cNvSpPr>
            <p:nvPr/>
          </p:nvSpPr>
          <p:spPr bwMode="auto">
            <a:xfrm>
              <a:off x="6284208" y="4424569"/>
              <a:ext cx="85228" cy="2530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26"/>
            <p:cNvSpPr>
              <a:spLocks noChangeShapeType="1"/>
            </p:cNvSpPr>
            <p:nvPr/>
          </p:nvSpPr>
          <p:spPr bwMode="auto">
            <a:xfrm>
              <a:off x="6454664" y="4472510"/>
              <a:ext cx="9322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27"/>
            <p:cNvSpPr>
              <a:spLocks noChangeShapeType="1"/>
            </p:cNvSpPr>
            <p:nvPr/>
          </p:nvSpPr>
          <p:spPr bwMode="auto">
            <a:xfrm>
              <a:off x="6463986" y="4477837"/>
              <a:ext cx="77238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28"/>
            <p:cNvSpPr>
              <a:spLocks noChangeShapeType="1"/>
            </p:cNvSpPr>
            <p:nvPr/>
          </p:nvSpPr>
          <p:spPr bwMode="auto">
            <a:xfrm>
              <a:off x="6626452" y="4516456"/>
              <a:ext cx="22639" cy="799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29"/>
            <p:cNvSpPr>
              <a:spLocks noChangeShapeType="1"/>
            </p:cNvSpPr>
            <p:nvPr/>
          </p:nvSpPr>
          <p:spPr bwMode="auto">
            <a:xfrm>
              <a:off x="6649091" y="4524446"/>
              <a:ext cx="62589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30"/>
            <p:cNvSpPr>
              <a:spLocks noChangeShapeType="1"/>
            </p:cNvSpPr>
            <p:nvPr/>
          </p:nvSpPr>
          <p:spPr bwMode="auto">
            <a:xfrm>
              <a:off x="6796908" y="4556407"/>
              <a:ext cx="33292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31"/>
            <p:cNvSpPr>
              <a:spLocks noChangeShapeType="1"/>
            </p:cNvSpPr>
            <p:nvPr/>
          </p:nvSpPr>
          <p:spPr bwMode="auto">
            <a:xfrm>
              <a:off x="6830201" y="4563065"/>
              <a:ext cx="54599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32"/>
            <p:cNvSpPr>
              <a:spLocks noChangeShapeType="1"/>
            </p:cNvSpPr>
            <p:nvPr/>
          </p:nvSpPr>
          <p:spPr bwMode="auto">
            <a:xfrm>
              <a:off x="6971360" y="4588367"/>
              <a:ext cx="35956" cy="799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3"/>
            <p:cNvSpPr>
              <a:spLocks noChangeShapeType="1"/>
            </p:cNvSpPr>
            <p:nvPr/>
          </p:nvSpPr>
          <p:spPr bwMode="auto">
            <a:xfrm>
              <a:off x="7007315" y="4596357"/>
              <a:ext cx="51936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34"/>
            <p:cNvSpPr>
              <a:spLocks noChangeShapeType="1"/>
            </p:cNvSpPr>
            <p:nvPr/>
          </p:nvSpPr>
          <p:spPr bwMode="auto">
            <a:xfrm>
              <a:off x="7145811" y="4615001"/>
              <a:ext cx="33292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35"/>
            <p:cNvSpPr>
              <a:spLocks noChangeShapeType="1"/>
            </p:cNvSpPr>
            <p:nvPr/>
          </p:nvSpPr>
          <p:spPr bwMode="auto">
            <a:xfrm>
              <a:off x="7179103" y="4618996"/>
              <a:ext cx="54599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36"/>
            <p:cNvSpPr>
              <a:spLocks noChangeShapeType="1"/>
            </p:cNvSpPr>
            <p:nvPr/>
          </p:nvSpPr>
          <p:spPr bwMode="auto">
            <a:xfrm>
              <a:off x="7321594" y="4634976"/>
              <a:ext cx="23970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37"/>
            <p:cNvSpPr>
              <a:spLocks noChangeShapeType="1"/>
            </p:cNvSpPr>
            <p:nvPr/>
          </p:nvSpPr>
          <p:spPr bwMode="auto">
            <a:xfrm>
              <a:off x="7345564" y="4637640"/>
              <a:ext cx="63921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38"/>
            <p:cNvSpPr>
              <a:spLocks noChangeShapeType="1"/>
            </p:cNvSpPr>
            <p:nvPr/>
          </p:nvSpPr>
          <p:spPr bwMode="auto">
            <a:xfrm>
              <a:off x="7497377" y="4650957"/>
              <a:ext cx="7990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39"/>
            <p:cNvSpPr>
              <a:spLocks noChangeShapeType="1"/>
            </p:cNvSpPr>
            <p:nvPr/>
          </p:nvSpPr>
          <p:spPr bwMode="auto">
            <a:xfrm>
              <a:off x="7505367" y="4650957"/>
              <a:ext cx="79901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40"/>
            <p:cNvSpPr>
              <a:spLocks noChangeShapeType="1"/>
            </p:cNvSpPr>
            <p:nvPr/>
          </p:nvSpPr>
          <p:spPr bwMode="auto">
            <a:xfrm>
              <a:off x="7673160" y="4658947"/>
              <a:ext cx="87891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41"/>
            <p:cNvSpPr>
              <a:spLocks noChangeShapeType="1"/>
            </p:cNvSpPr>
            <p:nvPr/>
          </p:nvSpPr>
          <p:spPr bwMode="auto">
            <a:xfrm>
              <a:off x="7851606" y="4660278"/>
              <a:ext cx="87891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42"/>
            <p:cNvSpPr>
              <a:spLocks noChangeShapeType="1"/>
            </p:cNvSpPr>
            <p:nvPr/>
          </p:nvSpPr>
          <p:spPr bwMode="auto">
            <a:xfrm flipV="1">
              <a:off x="8027389" y="4656283"/>
              <a:ext cx="50604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43"/>
            <p:cNvSpPr>
              <a:spLocks noChangeShapeType="1"/>
            </p:cNvSpPr>
            <p:nvPr/>
          </p:nvSpPr>
          <p:spPr bwMode="auto">
            <a:xfrm flipV="1">
              <a:off x="8077993" y="4653620"/>
              <a:ext cx="37287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44"/>
            <p:cNvSpPr>
              <a:spLocks noChangeShapeType="1"/>
            </p:cNvSpPr>
            <p:nvPr/>
          </p:nvSpPr>
          <p:spPr bwMode="auto">
            <a:xfrm flipV="1">
              <a:off x="8203172" y="4641635"/>
              <a:ext cx="87891" cy="799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45"/>
            <p:cNvSpPr>
              <a:spLocks noChangeShapeType="1"/>
            </p:cNvSpPr>
            <p:nvPr/>
          </p:nvSpPr>
          <p:spPr bwMode="auto">
            <a:xfrm flipV="1">
              <a:off x="8378955" y="4628318"/>
              <a:ext cx="45277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46"/>
            <p:cNvSpPr>
              <a:spLocks noChangeShapeType="1"/>
            </p:cNvSpPr>
            <p:nvPr/>
          </p:nvSpPr>
          <p:spPr bwMode="auto">
            <a:xfrm flipV="1">
              <a:off x="8424233" y="4621659"/>
              <a:ext cx="42614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47"/>
            <p:cNvSpPr>
              <a:spLocks noChangeShapeType="1"/>
            </p:cNvSpPr>
            <p:nvPr/>
          </p:nvSpPr>
          <p:spPr bwMode="auto">
            <a:xfrm flipV="1">
              <a:off x="8554738" y="4603016"/>
              <a:ext cx="54599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48"/>
            <p:cNvSpPr>
              <a:spLocks noChangeShapeType="1"/>
            </p:cNvSpPr>
            <p:nvPr/>
          </p:nvSpPr>
          <p:spPr bwMode="auto">
            <a:xfrm flipV="1">
              <a:off x="8609337" y="4596357"/>
              <a:ext cx="33292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49"/>
            <p:cNvSpPr>
              <a:spLocks noChangeShapeType="1"/>
            </p:cNvSpPr>
            <p:nvPr/>
          </p:nvSpPr>
          <p:spPr bwMode="auto">
            <a:xfrm flipV="1">
              <a:off x="8727858" y="4575050"/>
              <a:ext cx="25302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50"/>
            <p:cNvSpPr>
              <a:spLocks noChangeShapeType="1"/>
            </p:cNvSpPr>
            <p:nvPr/>
          </p:nvSpPr>
          <p:spPr bwMode="auto">
            <a:xfrm flipV="1">
              <a:off x="8753160" y="4563065"/>
              <a:ext cx="54599" cy="1198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51"/>
            <p:cNvSpPr>
              <a:spLocks noChangeShapeType="1"/>
            </p:cNvSpPr>
            <p:nvPr/>
          </p:nvSpPr>
          <p:spPr bwMode="auto">
            <a:xfrm>
              <a:off x="8807759" y="4563065"/>
              <a:ext cx="7990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52"/>
            <p:cNvSpPr>
              <a:spLocks noChangeShapeType="1"/>
            </p:cNvSpPr>
            <p:nvPr/>
          </p:nvSpPr>
          <p:spPr bwMode="auto">
            <a:xfrm flipV="1">
              <a:off x="8900977" y="4540426"/>
              <a:ext cx="3995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53"/>
            <p:cNvSpPr>
              <a:spLocks noChangeShapeType="1"/>
            </p:cNvSpPr>
            <p:nvPr/>
          </p:nvSpPr>
          <p:spPr bwMode="auto">
            <a:xfrm flipV="1">
              <a:off x="8904972" y="4537763"/>
              <a:ext cx="5327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4"/>
            <p:cNvSpPr>
              <a:spLocks/>
            </p:cNvSpPr>
            <p:nvPr/>
          </p:nvSpPr>
          <p:spPr bwMode="auto">
            <a:xfrm>
              <a:off x="2992272" y="3697467"/>
              <a:ext cx="169125" cy="171788"/>
            </a:xfrm>
            <a:custGeom>
              <a:avLst/>
              <a:gdLst>
                <a:gd name="T0" fmla="*/ 63 w 127"/>
                <a:gd name="T1" fmla="*/ 0 h 129"/>
                <a:gd name="T2" fmla="*/ 89 w 127"/>
                <a:gd name="T3" fmla="*/ 5 h 129"/>
                <a:gd name="T4" fmla="*/ 108 w 127"/>
                <a:gd name="T5" fmla="*/ 19 h 129"/>
                <a:gd name="T6" fmla="*/ 122 w 127"/>
                <a:gd name="T7" fmla="*/ 40 h 129"/>
                <a:gd name="T8" fmla="*/ 127 w 127"/>
                <a:gd name="T9" fmla="*/ 64 h 129"/>
                <a:gd name="T10" fmla="*/ 122 w 127"/>
                <a:gd name="T11" fmla="*/ 89 h 129"/>
                <a:gd name="T12" fmla="*/ 108 w 127"/>
                <a:gd name="T13" fmla="*/ 110 h 129"/>
                <a:gd name="T14" fmla="*/ 89 w 127"/>
                <a:gd name="T15" fmla="*/ 123 h 129"/>
                <a:gd name="T16" fmla="*/ 63 w 127"/>
                <a:gd name="T17" fmla="*/ 129 h 129"/>
                <a:gd name="T18" fmla="*/ 39 w 127"/>
                <a:gd name="T19" fmla="*/ 123 h 129"/>
                <a:gd name="T20" fmla="*/ 18 w 127"/>
                <a:gd name="T21" fmla="*/ 110 h 129"/>
                <a:gd name="T22" fmla="*/ 4 w 127"/>
                <a:gd name="T23" fmla="*/ 89 h 129"/>
                <a:gd name="T24" fmla="*/ 0 w 127"/>
                <a:gd name="T25" fmla="*/ 64 h 129"/>
                <a:gd name="T26" fmla="*/ 4 w 127"/>
                <a:gd name="T27" fmla="*/ 40 h 129"/>
                <a:gd name="T28" fmla="*/ 18 w 127"/>
                <a:gd name="T29" fmla="*/ 19 h 129"/>
                <a:gd name="T30" fmla="*/ 39 w 127"/>
                <a:gd name="T31" fmla="*/ 5 h 129"/>
                <a:gd name="T32" fmla="*/ 63 w 127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9">
                  <a:moveTo>
                    <a:pt x="63" y="0"/>
                  </a:moveTo>
                  <a:lnTo>
                    <a:pt x="89" y="5"/>
                  </a:lnTo>
                  <a:lnTo>
                    <a:pt x="108" y="19"/>
                  </a:lnTo>
                  <a:lnTo>
                    <a:pt x="122" y="40"/>
                  </a:lnTo>
                  <a:lnTo>
                    <a:pt x="127" y="64"/>
                  </a:lnTo>
                  <a:lnTo>
                    <a:pt x="122" y="89"/>
                  </a:lnTo>
                  <a:lnTo>
                    <a:pt x="108" y="110"/>
                  </a:lnTo>
                  <a:lnTo>
                    <a:pt x="89" y="123"/>
                  </a:lnTo>
                  <a:lnTo>
                    <a:pt x="63" y="129"/>
                  </a:lnTo>
                  <a:lnTo>
                    <a:pt x="39" y="123"/>
                  </a:lnTo>
                  <a:lnTo>
                    <a:pt x="18" y="110"/>
                  </a:lnTo>
                  <a:lnTo>
                    <a:pt x="4" y="89"/>
                  </a:lnTo>
                  <a:lnTo>
                    <a:pt x="0" y="64"/>
                  </a:lnTo>
                  <a:lnTo>
                    <a:pt x="4" y="40"/>
                  </a:lnTo>
                  <a:lnTo>
                    <a:pt x="18" y="19"/>
                  </a:lnTo>
                  <a:lnTo>
                    <a:pt x="39" y="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5"/>
            <p:cNvSpPr>
              <a:spLocks/>
            </p:cNvSpPr>
            <p:nvPr/>
          </p:nvSpPr>
          <p:spPr bwMode="auto">
            <a:xfrm>
              <a:off x="3824578" y="3120846"/>
              <a:ext cx="171788" cy="171788"/>
            </a:xfrm>
            <a:custGeom>
              <a:avLst/>
              <a:gdLst>
                <a:gd name="T0" fmla="*/ 64 w 129"/>
                <a:gd name="T1" fmla="*/ 0 h 129"/>
                <a:gd name="T2" fmla="*/ 89 w 129"/>
                <a:gd name="T3" fmla="*/ 5 h 129"/>
                <a:gd name="T4" fmla="*/ 110 w 129"/>
                <a:gd name="T5" fmla="*/ 19 h 129"/>
                <a:gd name="T6" fmla="*/ 123 w 129"/>
                <a:gd name="T7" fmla="*/ 40 h 129"/>
                <a:gd name="T8" fmla="*/ 129 w 129"/>
                <a:gd name="T9" fmla="*/ 64 h 129"/>
                <a:gd name="T10" fmla="*/ 123 w 129"/>
                <a:gd name="T11" fmla="*/ 89 h 129"/>
                <a:gd name="T12" fmla="*/ 110 w 129"/>
                <a:gd name="T13" fmla="*/ 110 h 129"/>
                <a:gd name="T14" fmla="*/ 89 w 129"/>
                <a:gd name="T15" fmla="*/ 123 h 129"/>
                <a:gd name="T16" fmla="*/ 64 w 129"/>
                <a:gd name="T17" fmla="*/ 129 h 129"/>
                <a:gd name="T18" fmla="*/ 40 w 129"/>
                <a:gd name="T19" fmla="*/ 123 h 129"/>
                <a:gd name="T20" fmla="*/ 19 w 129"/>
                <a:gd name="T21" fmla="*/ 110 h 129"/>
                <a:gd name="T22" fmla="*/ 5 w 129"/>
                <a:gd name="T23" fmla="*/ 89 h 129"/>
                <a:gd name="T24" fmla="*/ 0 w 129"/>
                <a:gd name="T25" fmla="*/ 64 h 129"/>
                <a:gd name="T26" fmla="*/ 5 w 129"/>
                <a:gd name="T27" fmla="*/ 40 h 129"/>
                <a:gd name="T28" fmla="*/ 19 w 129"/>
                <a:gd name="T29" fmla="*/ 19 h 129"/>
                <a:gd name="T30" fmla="*/ 40 w 129"/>
                <a:gd name="T31" fmla="*/ 5 h 129"/>
                <a:gd name="T32" fmla="*/ 64 w 129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29">
                  <a:moveTo>
                    <a:pt x="64" y="0"/>
                  </a:moveTo>
                  <a:lnTo>
                    <a:pt x="89" y="5"/>
                  </a:lnTo>
                  <a:lnTo>
                    <a:pt x="110" y="19"/>
                  </a:lnTo>
                  <a:lnTo>
                    <a:pt x="123" y="40"/>
                  </a:lnTo>
                  <a:lnTo>
                    <a:pt x="129" y="64"/>
                  </a:lnTo>
                  <a:lnTo>
                    <a:pt x="123" y="89"/>
                  </a:lnTo>
                  <a:lnTo>
                    <a:pt x="110" y="110"/>
                  </a:lnTo>
                  <a:lnTo>
                    <a:pt x="89" y="123"/>
                  </a:lnTo>
                  <a:lnTo>
                    <a:pt x="64" y="129"/>
                  </a:lnTo>
                  <a:lnTo>
                    <a:pt x="40" y="123"/>
                  </a:lnTo>
                  <a:lnTo>
                    <a:pt x="19" y="110"/>
                  </a:lnTo>
                  <a:lnTo>
                    <a:pt x="5" y="89"/>
                  </a:lnTo>
                  <a:lnTo>
                    <a:pt x="0" y="64"/>
                  </a:lnTo>
                  <a:lnTo>
                    <a:pt x="5" y="40"/>
                  </a:lnTo>
                  <a:lnTo>
                    <a:pt x="19" y="19"/>
                  </a:lnTo>
                  <a:lnTo>
                    <a:pt x="40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6"/>
            <p:cNvSpPr>
              <a:spLocks/>
            </p:cNvSpPr>
            <p:nvPr/>
          </p:nvSpPr>
          <p:spPr bwMode="auto">
            <a:xfrm>
              <a:off x="3824578" y="3613571"/>
              <a:ext cx="171788" cy="171788"/>
            </a:xfrm>
            <a:custGeom>
              <a:avLst/>
              <a:gdLst>
                <a:gd name="T0" fmla="*/ 64 w 129"/>
                <a:gd name="T1" fmla="*/ 0 h 129"/>
                <a:gd name="T2" fmla="*/ 89 w 129"/>
                <a:gd name="T3" fmla="*/ 6 h 129"/>
                <a:gd name="T4" fmla="*/ 110 w 129"/>
                <a:gd name="T5" fmla="*/ 20 h 129"/>
                <a:gd name="T6" fmla="*/ 123 w 129"/>
                <a:gd name="T7" fmla="*/ 39 h 129"/>
                <a:gd name="T8" fmla="*/ 129 w 129"/>
                <a:gd name="T9" fmla="*/ 65 h 129"/>
                <a:gd name="T10" fmla="*/ 123 w 129"/>
                <a:gd name="T11" fmla="*/ 89 h 129"/>
                <a:gd name="T12" fmla="*/ 110 w 129"/>
                <a:gd name="T13" fmla="*/ 110 h 129"/>
                <a:gd name="T14" fmla="*/ 89 w 129"/>
                <a:gd name="T15" fmla="*/ 124 h 129"/>
                <a:gd name="T16" fmla="*/ 64 w 129"/>
                <a:gd name="T17" fmla="*/ 129 h 129"/>
                <a:gd name="T18" fmla="*/ 40 w 129"/>
                <a:gd name="T19" fmla="*/ 124 h 129"/>
                <a:gd name="T20" fmla="*/ 19 w 129"/>
                <a:gd name="T21" fmla="*/ 110 h 129"/>
                <a:gd name="T22" fmla="*/ 5 w 129"/>
                <a:gd name="T23" fmla="*/ 89 h 129"/>
                <a:gd name="T24" fmla="*/ 0 w 129"/>
                <a:gd name="T25" fmla="*/ 65 h 129"/>
                <a:gd name="T26" fmla="*/ 5 w 129"/>
                <a:gd name="T27" fmla="*/ 39 h 129"/>
                <a:gd name="T28" fmla="*/ 19 w 129"/>
                <a:gd name="T29" fmla="*/ 20 h 129"/>
                <a:gd name="T30" fmla="*/ 40 w 129"/>
                <a:gd name="T31" fmla="*/ 6 h 129"/>
                <a:gd name="T32" fmla="*/ 64 w 129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29">
                  <a:moveTo>
                    <a:pt x="64" y="0"/>
                  </a:moveTo>
                  <a:lnTo>
                    <a:pt x="89" y="6"/>
                  </a:lnTo>
                  <a:lnTo>
                    <a:pt x="110" y="20"/>
                  </a:lnTo>
                  <a:lnTo>
                    <a:pt x="123" y="39"/>
                  </a:lnTo>
                  <a:lnTo>
                    <a:pt x="129" y="65"/>
                  </a:lnTo>
                  <a:lnTo>
                    <a:pt x="123" y="89"/>
                  </a:lnTo>
                  <a:lnTo>
                    <a:pt x="110" y="110"/>
                  </a:lnTo>
                  <a:lnTo>
                    <a:pt x="89" y="124"/>
                  </a:lnTo>
                  <a:lnTo>
                    <a:pt x="64" y="129"/>
                  </a:lnTo>
                  <a:lnTo>
                    <a:pt x="40" y="124"/>
                  </a:lnTo>
                  <a:lnTo>
                    <a:pt x="19" y="110"/>
                  </a:lnTo>
                  <a:lnTo>
                    <a:pt x="5" y="89"/>
                  </a:lnTo>
                  <a:lnTo>
                    <a:pt x="0" y="65"/>
                  </a:lnTo>
                  <a:lnTo>
                    <a:pt x="5" y="39"/>
                  </a:lnTo>
                  <a:lnTo>
                    <a:pt x="19" y="20"/>
                  </a:lnTo>
                  <a:lnTo>
                    <a:pt x="40" y="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1A60FF"/>
            </a:solidFill>
            <a:ln w="0">
              <a:solidFill>
                <a:srgbClr val="1A6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7"/>
            <p:cNvSpPr>
              <a:spLocks/>
            </p:cNvSpPr>
            <p:nvPr/>
          </p:nvSpPr>
          <p:spPr bwMode="auto">
            <a:xfrm>
              <a:off x="6032519" y="4299391"/>
              <a:ext cx="169125" cy="169125"/>
            </a:xfrm>
            <a:custGeom>
              <a:avLst/>
              <a:gdLst>
                <a:gd name="T0" fmla="*/ 64 w 127"/>
                <a:gd name="T1" fmla="*/ 0 h 127"/>
                <a:gd name="T2" fmla="*/ 88 w 127"/>
                <a:gd name="T3" fmla="*/ 5 h 127"/>
                <a:gd name="T4" fmla="*/ 109 w 127"/>
                <a:gd name="T5" fmla="*/ 17 h 127"/>
                <a:gd name="T6" fmla="*/ 123 w 127"/>
                <a:gd name="T7" fmla="*/ 38 h 127"/>
                <a:gd name="T8" fmla="*/ 127 w 127"/>
                <a:gd name="T9" fmla="*/ 64 h 127"/>
                <a:gd name="T10" fmla="*/ 123 w 127"/>
                <a:gd name="T11" fmla="*/ 89 h 127"/>
                <a:gd name="T12" fmla="*/ 109 w 127"/>
                <a:gd name="T13" fmla="*/ 110 h 127"/>
                <a:gd name="T14" fmla="*/ 88 w 127"/>
                <a:gd name="T15" fmla="*/ 122 h 127"/>
                <a:gd name="T16" fmla="*/ 64 w 127"/>
                <a:gd name="T17" fmla="*/ 127 h 127"/>
                <a:gd name="T18" fmla="*/ 38 w 127"/>
                <a:gd name="T19" fmla="*/ 122 h 127"/>
                <a:gd name="T20" fmla="*/ 19 w 127"/>
                <a:gd name="T21" fmla="*/ 110 h 127"/>
                <a:gd name="T22" fmla="*/ 5 w 127"/>
                <a:gd name="T23" fmla="*/ 89 h 127"/>
                <a:gd name="T24" fmla="*/ 0 w 127"/>
                <a:gd name="T25" fmla="*/ 64 h 127"/>
                <a:gd name="T26" fmla="*/ 5 w 127"/>
                <a:gd name="T27" fmla="*/ 38 h 127"/>
                <a:gd name="T28" fmla="*/ 19 w 127"/>
                <a:gd name="T29" fmla="*/ 17 h 127"/>
                <a:gd name="T30" fmla="*/ 38 w 127"/>
                <a:gd name="T31" fmla="*/ 5 h 127"/>
                <a:gd name="T32" fmla="*/ 64 w 127"/>
                <a:gd name="T3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64" y="0"/>
                  </a:moveTo>
                  <a:lnTo>
                    <a:pt x="88" y="5"/>
                  </a:lnTo>
                  <a:lnTo>
                    <a:pt x="109" y="17"/>
                  </a:lnTo>
                  <a:lnTo>
                    <a:pt x="123" y="38"/>
                  </a:lnTo>
                  <a:lnTo>
                    <a:pt x="127" y="64"/>
                  </a:lnTo>
                  <a:lnTo>
                    <a:pt x="123" y="89"/>
                  </a:lnTo>
                  <a:lnTo>
                    <a:pt x="109" y="110"/>
                  </a:lnTo>
                  <a:lnTo>
                    <a:pt x="88" y="122"/>
                  </a:lnTo>
                  <a:lnTo>
                    <a:pt x="64" y="127"/>
                  </a:lnTo>
                  <a:lnTo>
                    <a:pt x="38" y="122"/>
                  </a:lnTo>
                  <a:lnTo>
                    <a:pt x="19" y="110"/>
                  </a:lnTo>
                  <a:lnTo>
                    <a:pt x="5" y="89"/>
                  </a:lnTo>
                  <a:lnTo>
                    <a:pt x="0" y="64"/>
                  </a:lnTo>
                  <a:lnTo>
                    <a:pt x="5" y="38"/>
                  </a:lnTo>
                  <a:lnTo>
                    <a:pt x="19" y="17"/>
                  </a:lnTo>
                  <a:lnTo>
                    <a:pt x="38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1A60FF"/>
            </a:solidFill>
            <a:ln w="0">
              <a:solidFill>
                <a:srgbClr val="1A6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8"/>
            <p:cNvSpPr>
              <a:spLocks/>
            </p:cNvSpPr>
            <p:nvPr/>
          </p:nvSpPr>
          <p:spPr bwMode="auto">
            <a:xfrm>
              <a:off x="7119177" y="3546986"/>
              <a:ext cx="170456" cy="171788"/>
            </a:xfrm>
            <a:custGeom>
              <a:avLst/>
              <a:gdLst>
                <a:gd name="T0" fmla="*/ 64 w 128"/>
                <a:gd name="T1" fmla="*/ 0 h 129"/>
                <a:gd name="T2" fmla="*/ 88 w 128"/>
                <a:gd name="T3" fmla="*/ 5 h 129"/>
                <a:gd name="T4" fmla="*/ 109 w 128"/>
                <a:gd name="T5" fmla="*/ 19 h 129"/>
                <a:gd name="T6" fmla="*/ 123 w 128"/>
                <a:gd name="T7" fmla="*/ 40 h 129"/>
                <a:gd name="T8" fmla="*/ 128 w 128"/>
                <a:gd name="T9" fmla="*/ 64 h 129"/>
                <a:gd name="T10" fmla="*/ 123 w 128"/>
                <a:gd name="T11" fmla="*/ 89 h 129"/>
                <a:gd name="T12" fmla="*/ 109 w 128"/>
                <a:gd name="T13" fmla="*/ 110 h 129"/>
                <a:gd name="T14" fmla="*/ 88 w 128"/>
                <a:gd name="T15" fmla="*/ 123 h 129"/>
                <a:gd name="T16" fmla="*/ 64 w 128"/>
                <a:gd name="T17" fmla="*/ 129 h 129"/>
                <a:gd name="T18" fmla="*/ 40 w 128"/>
                <a:gd name="T19" fmla="*/ 123 h 129"/>
                <a:gd name="T20" fmla="*/ 19 w 128"/>
                <a:gd name="T21" fmla="*/ 110 h 129"/>
                <a:gd name="T22" fmla="*/ 5 w 128"/>
                <a:gd name="T23" fmla="*/ 89 h 129"/>
                <a:gd name="T24" fmla="*/ 0 w 128"/>
                <a:gd name="T25" fmla="*/ 64 h 129"/>
                <a:gd name="T26" fmla="*/ 5 w 128"/>
                <a:gd name="T27" fmla="*/ 40 h 129"/>
                <a:gd name="T28" fmla="*/ 19 w 128"/>
                <a:gd name="T29" fmla="*/ 19 h 129"/>
                <a:gd name="T30" fmla="*/ 40 w 128"/>
                <a:gd name="T31" fmla="*/ 5 h 129"/>
                <a:gd name="T32" fmla="*/ 64 w 128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88" y="5"/>
                  </a:lnTo>
                  <a:lnTo>
                    <a:pt x="109" y="19"/>
                  </a:lnTo>
                  <a:lnTo>
                    <a:pt x="123" y="40"/>
                  </a:lnTo>
                  <a:lnTo>
                    <a:pt x="128" y="64"/>
                  </a:lnTo>
                  <a:lnTo>
                    <a:pt x="123" y="89"/>
                  </a:lnTo>
                  <a:lnTo>
                    <a:pt x="109" y="110"/>
                  </a:lnTo>
                  <a:lnTo>
                    <a:pt x="88" y="123"/>
                  </a:lnTo>
                  <a:lnTo>
                    <a:pt x="64" y="129"/>
                  </a:lnTo>
                  <a:lnTo>
                    <a:pt x="40" y="123"/>
                  </a:lnTo>
                  <a:lnTo>
                    <a:pt x="19" y="110"/>
                  </a:lnTo>
                  <a:lnTo>
                    <a:pt x="5" y="89"/>
                  </a:lnTo>
                  <a:lnTo>
                    <a:pt x="0" y="64"/>
                  </a:lnTo>
                  <a:lnTo>
                    <a:pt x="5" y="40"/>
                  </a:lnTo>
                  <a:lnTo>
                    <a:pt x="19" y="19"/>
                  </a:lnTo>
                  <a:lnTo>
                    <a:pt x="40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9"/>
            <p:cNvSpPr>
              <a:spLocks/>
            </p:cNvSpPr>
            <p:nvPr/>
          </p:nvSpPr>
          <p:spPr bwMode="auto">
            <a:xfrm>
              <a:off x="8826403" y="2164693"/>
              <a:ext cx="169125" cy="171788"/>
            </a:xfrm>
            <a:custGeom>
              <a:avLst/>
              <a:gdLst>
                <a:gd name="T0" fmla="*/ 63 w 127"/>
                <a:gd name="T1" fmla="*/ 0 h 129"/>
                <a:gd name="T2" fmla="*/ 89 w 127"/>
                <a:gd name="T3" fmla="*/ 5 h 129"/>
                <a:gd name="T4" fmla="*/ 110 w 127"/>
                <a:gd name="T5" fmla="*/ 19 h 129"/>
                <a:gd name="T6" fmla="*/ 122 w 127"/>
                <a:gd name="T7" fmla="*/ 40 h 129"/>
                <a:gd name="T8" fmla="*/ 127 w 127"/>
                <a:gd name="T9" fmla="*/ 64 h 129"/>
                <a:gd name="T10" fmla="*/ 122 w 127"/>
                <a:gd name="T11" fmla="*/ 89 h 129"/>
                <a:gd name="T12" fmla="*/ 110 w 127"/>
                <a:gd name="T13" fmla="*/ 109 h 129"/>
                <a:gd name="T14" fmla="*/ 89 w 127"/>
                <a:gd name="T15" fmla="*/ 123 h 129"/>
                <a:gd name="T16" fmla="*/ 63 w 127"/>
                <a:gd name="T17" fmla="*/ 129 h 129"/>
                <a:gd name="T18" fmla="*/ 39 w 127"/>
                <a:gd name="T19" fmla="*/ 123 h 129"/>
                <a:gd name="T20" fmla="*/ 18 w 127"/>
                <a:gd name="T21" fmla="*/ 109 h 129"/>
                <a:gd name="T22" fmla="*/ 4 w 127"/>
                <a:gd name="T23" fmla="*/ 89 h 129"/>
                <a:gd name="T24" fmla="*/ 0 w 127"/>
                <a:gd name="T25" fmla="*/ 64 h 129"/>
                <a:gd name="T26" fmla="*/ 4 w 127"/>
                <a:gd name="T27" fmla="*/ 40 h 129"/>
                <a:gd name="T28" fmla="*/ 18 w 127"/>
                <a:gd name="T29" fmla="*/ 19 h 129"/>
                <a:gd name="T30" fmla="*/ 39 w 127"/>
                <a:gd name="T31" fmla="*/ 5 h 129"/>
                <a:gd name="T32" fmla="*/ 63 w 127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9">
                  <a:moveTo>
                    <a:pt x="63" y="0"/>
                  </a:moveTo>
                  <a:lnTo>
                    <a:pt x="89" y="5"/>
                  </a:lnTo>
                  <a:lnTo>
                    <a:pt x="110" y="19"/>
                  </a:lnTo>
                  <a:lnTo>
                    <a:pt x="122" y="40"/>
                  </a:lnTo>
                  <a:lnTo>
                    <a:pt x="127" y="64"/>
                  </a:lnTo>
                  <a:lnTo>
                    <a:pt x="122" y="89"/>
                  </a:lnTo>
                  <a:lnTo>
                    <a:pt x="110" y="109"/>
                  </a:lnTo>
                  <a:lnTo>
                    <a:pt x="89" y="123"/>
                  </a:lnTo>
                  <a:lnTo>
                    <a:pt x="63" y="129"/>
                  </a:lnTo>
                  <a:lnTo>
                    <a:pt x="39" y="123"/>
                  </a:lnTo>
                  <a:lnTo>
                    <a:pt x="18" y="109"/>
                  </a:lnTo>
                  <a:lnTo>
                    <a:pt x="4" y="89"/>
                  </a:lnTo>
                  <a:lnTo>
                    <a:pt x="0" y="64"/>
                  </a:lnTo>
                  <a:lnTo>
                    <a:pt x="4" y="40"/>
                  </a:lnTo>
                  <a:lnTo>
                    <a:pt x="18" y="19"/>
                  </a:lnTo>
                  <a:lnTo>
                    <a:pt x="39" y="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0"/>
            <p:cNvSpPr>
              <a:spLocks/>
            </p:cNvSpPr>
            <p:nvPr/>
          </p:nvSpPr>
          <p:spPr bwMode="auto">
            <a:xfrm>
              <a:off x="8826403" y="2628121"/>
              <a:ext cx="169125" cy="169125"/>
            </a:xfrm>
            <a:custGeom>
              <a:avLst/>
              <a:gdLst>
                <a:gd name="T0" fmla="*/ 63 w 127"/>
                <a:gd name="T1" fmla="*/ 0 h 127"/>
                <a:gd name="T2" fmla="*/ 89 w 127"/>
                <a:gd name="T3" fmla="*/ 5 h 127"/>
                <a:gd name="T4" fmla="*/ 110 w 127"/>
                <a:gd name="T5" fmla="*/ 19 h 127"/>
                <a:gd name="T6" fmla="*/ 122 w 127"/>
                <a:gd name="T7" fmla="*/ 38 h 127"/>
                <a:gd name="T8" fmla="*/ 127 w 127"/>
                <a:gd name="T9" fmla="*/ 64 h 127"/>
                <a:gd name="T10" fmla="*/ 122 w 127"/>
                <a:gd name="T11" fmla="*/ 88 h 127"/>
                <a:gd name="T12" fmla="*/ 110 w 127"/>
                <a:gd name="T13" fmla="*/ 109 h 127"/>
                <a:gd name="T14" fmla="*/ 89 w 127"/>
                <a:gd name="T15" fmla="*/ 123 h 127"/>
                <a:gd name="T16" fmla="*/ 63 w 127"/>
                <a:gd name="T17" fmla="*/ 127 h 127"/>
                <a:gd name="T18" fmla="*/ 39 w 127"/>
                <a:gd name="T19" fmla="*/ 123 h 127"/>
                <a:gd name="T20" fmla="*/ 18 w 127"/>
                <a:gd name="T21" fmla="*/ 109 h 127"/>
                <a:gd name="T22" fmla="*/ 4 w 127"/>
                <a:gd name="T23" fmla="*/ 88 h 127"/>
                <a:gd name="T24" fmla="*/ 0 w 127"/>
                <a:gd name="T25" fmla="*/ 64 h 127"/>
                <a:gd name="T26" fmla="*/ 4 w 127"/>
                <a:gd name="T27" fmla="*/ 38 h 127"/>
                <a:gd name="T28" fmla="*/ 18 w 127"/>
                <a:gd name="T29" fmla="*/ 19 h 127"/>
                <a:gd name="T30" fmla="*/ 39 w 127"/>
                <a:gd name="T31" fmla="*/ 5 h 127"/>
                <a:gd name="T32" fmla="*/ 63 w 127"/>
                <a:gd name="T3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63" y="0"/>
                  </a:moveTo>
                  <a:lnTo>
                    <a:pt x="89" y="5"/>
                  </a:lnTo>
                  <a:lnTo>
                    <a:pt x="110" y="19"/>
                  </a:lnTo>
                  <a:lnTo>
                    <a:pt x="122" y="38"/>
                  </a:lnTo>
                  <a:lnTo>
                    <a:pt x="127" y="64"/>
                  </a:lnTo>
                  <a:lnTo>
                    <a:pt x="122" y="88"/>
                  </a:lnTo>
                  <a:lnTo>
                    <a:pt x="110" y="109"/>
                  </a:lnTo>
                  <a:lnTo>
                    <a:pt x="89" y="123"/>
                  </a:lnTo>
                  <a:lnTo>
                    <a:pt x="63" y="127"/>
                  </a:lnTo>
                  <a:lnTo>
                    <a:pt x="39" y="123"/>
                  </a:lnTo>
                  <a:lnTo>
                    <a:pt x="18" y="109"/>
                  </a:lnTo>
                  <a:lnTo>
                    <a:pt x="4" y="88"/>
                  </a:lnTo>
                  <a:lnTo>
                    <a:pt x="0" y="64"/>
                  </a:lnTo>
                  <a:lnTo>
                    <a:pt x="4" y="38"/>
                  </a:lnTo>
                  <a:lnTo>
                    <a:pt x="18" y="19"/>
                  </a:lnTo>
                  <a:lnTo>
                    <a:pt x="39" y="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1A60FF"/>
            </a:solidFill>
            <a:ln w="0">
              <a:solidFill>
                <a:srgbClr val="1A6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1"/>
            <p:cNvSpPr>
              <a:spLocks/>
            </p:cNvSpPr>
            <p:nvPr/>
          </p:nvSpPr>
          <p:spPr bwMode="auto">
            <a:xfrm>
              <a:off x="8826403" y="4468515"/>
              <a:ext cx="169125" cy="171788"/>
            </a:xfrm>
            <a:custGeom>
              <a:avLst/>
              <a:gdLst>
                <a:gd name="T0" fmla="*/ 63 w 127"/>
                <a:gd name="T1" fmla="*/ 0 h 129"/>
                <a:gd name="T2" fmla="*/ 89 w 127"/>
                <a:gd name="T3" fmla="*/ 5 h 129"/>
                <a:gd name="T4" fmla="*/ 110 w 127"/>
                <a:gd name="T5" fmla="*/ 19 h 129"/>
                <a:gd name="T6" fmla="*/ 122 w 127"/>
                <a:gd name="T7" fmla="*/ 40 h 129"/>
                <a:gd name="T8" fmla="*/ 127 w 127"/>
                <a:gd name="T9" fmla="*/ 64 h 129"/>
                <a:gd name="T10" fmla="*/ 122 w 127"/>
                <a:gd name="T11" fmla="*/ 90 h 129"/>
                <a:gd name="T12" fmla="*/ 110 w 127"/>
                <a:gd name="T13" fmla="*/ 110 h 129"/>
                <a:gd name="T14" fmla="*/ 89 w 127"/>
                <a:gd name="T15" fmla="*/ 123 h 129"/>
                <a:gd name="T16" fmla="*/ 63 w 127"/>
                <a:gd name="T17" fmla="*/ 129 h 129"/>
                <a:gd name="T18" fmla="*/ 39 w 127"/>
                <a:gd name="T19" fmla="*/ 123 h 129"/>
                <a:gd name="T20" fmla="*/ 18 w 127"/>
                <a:gd name="T21" fmla="*/ 110 h 129"/>
                <a:gd name="T22" fmla="*/ 4 w 127"/>
                <a:gd name="T23" fmla="*/ 90 h 129"/>
                <a:gd name="T24" fmla="*/ 0 w 127"/>
                <a:gd name="T25" fmla="*/ 64 h 129"/>
                <a:gd name="T26" fmla="*/ 4 w 127"/>
                <a:gd name="T27" fmla="*/ 40 h 129"/>
                <a:gd name="T28" fmla="*/ 18 w 127"/>
                <a:gd name="T29" fmla="*/ 19 h 129"/>
                <a:gd name="T30" fmla="*/ 39 w 127"/>
                <a:gd name="T31" fmla="*/ 5 h 129"/>
                <a:gd name="T32" fmla="*/ 63 w 127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9">
                  <a:moveTo>
                    <a:pt x="63" y="0"/>
                  </a:moveTo>
                  <a:lnTo>
                    <a:pt x="89" y="5"/>
                  </a:lnTo>
                  <a:lnTo>
                    <a:pt x="110" y="19"/>
                  </a:lnTo>
                  <a:lnTo>
                    <a:pt x="122" y="40"/>
                  </a:lnTo>
                  <a:lnTo>
                    <a:pt x="127" y="64"/>
                  </a:lnTo>
                  <a:lnTo>
                    <a:pt x="122" y="90"/>
                  </a:lnTo>
                  <a:lnTo>
                    <a:pt x="110" y="110"/>
                  </a:lnTo>
                  <a:lnTo>
                    <a:pt x="89" y="123"/>
                  </a:lnTo>
                  <a:lnTo>
                    <a:pt x="63" y="129"/>
                  </a:lnTo>
                  <a:lnTo>
                    <a:pt x="39" y="123"/>
                  </a:lnTo>
                  <a:lnTo>
                    <a:pt x="18" y="110"/>
                  </a:lnTo>
                  <a:lnTo>
                    <a:pt x="4" y="90"/>
                  </a:lnTo>
                  <a:lnTo>
                    <a:pt x="0" y="64"/>
                  </a:lnTo>
                  <a:lnTo>
                    <a:pt x="4" y="40"/>
                  </a:lnTo>
                  <a:lnTo>
                    <a:pt x="18" y="19"/>
                  </a:lnTo>
                  <a:lnTo>
                    <a:pt x="39" y="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2"/>
            <p:cNvSpPr>
              <a:spLocks/>
            </p:cNvSpPr>
            <p:nvPr/>
          </p:nvSpPr>
          <p:spPr bwMode="auto">
            <a:xfrm>
              <a:off x="4326625" y="4838725"/>
              <a:ext cx="170456" cy="171788"/>
            </a:xfrm>
            <a:custGeom>
              <a:avLst/>
              <a:gdLst>
                <a:gd name="T0" fmla="*/ 64 w 128"/>
                <a:gd name="T1" fmla="*/ 0 h 129"/>
                <a:gd name="T2" fmla="*/ 88 w 128"/>
                <a:gd name="T3" fmla="*/ 5 h 129"/>
                <a:gd name="T4" fmla="*/ 109 w 128"/>
                <a:gd name="T5" fmla="*/ 19 h 129"/>
                <a:gd name="T6" fmla="*/ 123 w 128"/>
                <a:gd name="T7" fmla="*/ 38 h 129"/>
                <a:gd name="T8" fmla="*/ 128 w 128"/>
                <a:gd name="T9" fmla="*/ 65 h 129"/>
                <a:gd name="T10" fmla="*/ 123 w 128"/>
                <a:gd name="T11" fmla="*/ 89 h 129"/>
                <a:gd name="T12" fmla="*/ 109 w 128"/>
                <a:gd name="T13" fmla="*/ 110 h 129"/>
                <a:gd name="T14" fmla="*/ 88 w 128"/>
                <a:gd name="T15" fmla="*/ 124 h 129"/>
                <a:gd name="T16" fmla="*/ 64 w 128"/>
                <a:gd name="T17" fmla="*/ 129 h 129"/>
                <a:gd name="T18" fmla="*/ 40 w 128"/>
                <a:gd name="T19" fmla="*/ 124 h 129"/>
                <a:gd name="T20" fmla="*/ 19 w 128"/>
                <a:gd name="T21" fmla="*/ 110 h 129"/>
                <a:gd name="T22" fmla="*/ 5 w 128"/>
                <a:gd name="T23" fmla="*/ 89 h 129"/>
                <a:gd name="T24" fmla="*/ 0 w 128"/>
                <a:gd name="T25" fmla="*/ 65 h 129"/>
                <a:gd name="T26" fmla="*/ 5 w 128"/>
                <a:gd name="T27" fmla="*/ 38 h 129"/>
                <a:gd name="T28" fmla="*/ 19 w 128"/>
                <a:gd name="T29" fmla="*/ 19 h 129"/>
                <a:gd name="T30" fmla="*/ 40 w 128"/>
                <a:gd name="T31" fmla="*/ 5 h 129"/>
                <a:gd name="T32" fmla="*/ 64 w 128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88" y="5"/>
                  </a:lnTo>
                  <a:lnTo>
                    <a:pt x="109" y="19"/>
                  </a:lnTo>
                  <a:lnTo>
                    <a:pt x="123" y="38"/>
                  </a:lnTo>
                  <a:lnTo>
                    <a:pt x="128" y="65"/>
                  </a:lnTo>
                  <a:lnTo>
                    <a:pt x="123" y="89"/>
                  </a:lnTo>
                  <a:lnTo>
                    <a:pt x="109" y="110"/>
                  </a:lnTo>
                  <a:lnTo>
                    <a:pt x="88" y="124"/>
                  </a:lnTo>
                  <a:lnTo>
                    <a:pt x="64" y="129"/>
                  </a:lnTo>
                  <a:lnTo>
                    <a:pt x="40" y="124"/>
                  </a:lnTo>
                  <a:lnTo>
                    <a:pt x="19" y="110"/>
                  </a:lnTo>
                  <a:lnTo>
                    <a:pt x="5" y="89"/>
                  </a:lnTo>
                  <a:lnTo>
                    <a:pt x="0" y="65"/>
                  </a:lnTo>
                  <a:lnTo>
                    <a:pt x="5" y="38"/>
                  </a:lnTo>
                  <a:lnTo>
                    <a:pt x="19" y="19"/>
                  </a:lnTo>
                  <a:lnTo>
                    <a:pt x="40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Freeform 263"/>
          <p:cNvSpPr>
            <a:spLocks/>
          </p:cNvSpPr>
          <p:nvPr/>
        </p:nvSpPr>
        <p:spPr bwMode="auto">
          <a:xfrm>
            <a:off x="9529535" y="4790784"/>
            <a:ext cx="316942" cy="316942"/>
          </a:xfrm>
          <a:custGeom>
            <a:avLst/>
            <a:gdLst>
              <a:gd name="T0" fmla="*/ 118 w 238"/>
              <a:gd name="T1" fmla="*/ 0 h 238"/>
              <a:gd name="T2" fmla="*/ 149 w 238"/>
              <a:gd name="T3" fmla="*/ 3 h 238"/>
              <a:gd name="T4" fmla="*/ 179 w 238"/>
              <a:gd name="T5" fmla="*/ 15 h 238"/>
              <a:gd name="T6" fmla="*/ 203 w 238"/>
              <a:gd name="T7" fmla="*/ 34 h 238"/>
              <a:gd name="T8" fmla="*/ 220 w 238"/>
              <a:gd name="T9" fmla="*/ 59 h 238"/>
              <a:gd name="T10" fmla="*/ 233 w 238"/>
              <a:gd name="T11" fmla="*/ 87 h 238"/>
              <a:gd name="T12" fmla="*/ 238 w 238"/>
              <a:gd name="T13" fmla="*/ 118 h 238"/>
              <a:gd name="T14" fmla="*/ 233 w 238"/>
              <a:gd name="T15" fmla="*/ 151 h 238"/>
              <a:gd name="T16" fmla="*/ 220 w 238"/>
              <a:gd name="T17" fmla="*/ 179 h 238"/>
              <a:gd name="T18" fmla="*/ 203 w 238"/>
              <a:gd name="T19" fmla="*/ 203 h 238"/>
              <a:gd name="T20" fmla="*/ 179 w 238"/>
              <a:gd name="T21" fmla="*/ 220 h 238"/>
              <a:gd name="T22" fmla="*/ 149 w 238"/>
              <a:gd name="T23" fmla="*/ 233 h 238"/>
              <a:gd name="T24" fmla="*/ 118 w 238"/>
              <a:gd name="T25" fmla="*/ 238 h 238"/>
              <a:gd name="T26" fmla="*/ 87 w 238"/>
              <a:gd name="T27" fmla="*/ 233 h 238"/>
              <a:gd name="T28" fmla="*/ 59 w 238"/>
              <a:gd name="T29" fmla="*/ 220 h 238"/>
              <a:gd name="T30" fmla="*/ 35 w 238"/>
              <a:gd name="T31" fmla="*/ 203 h 238"/>
              <a:gd name="T32" fmla="*/ 16 w 238"/>
              <a:gd name="T33" fmla="*/ 179 h 238"/>
              <a:gd name="T34" fmla="*/ 4 w 238"/>
              <a:gd name="T35" fmla="*/ 151 h 238"/>
              <a:gd name="T36" fmla="*/ 0 w 238"/>
              <a:gd name="T37" fmla="*/ 118 h 238"/>
              <a:gd name="T38" fmla="*/ 4 w 238"/>
              <a:gd name="T39" fmla="*/ 87 h 238"/>
              <a:gd name="T40" fmla="*/ 16 w 238"/>
              <a:gd name="T41" fmla="*/ 59 h 238"/>
              <a:gd name="T42" fmla="*/ 35 w 238"/>
              <a:gd name="T43" fmla="*/ 34 h 238"/>
              <a:gd name="T44" fmla="*/ 59 w 238"/>
              <a:gd name="T45" fmla="*/ 15 h 238"/>
              <a:gd name="T46" fmla="*/ 87 w 238"/>
              <a:gd name="T47" fmla="*/ 3 h 238"/>
              <a:gd name="T48" fmla="*/ 118 w 238"/>
              <a:gd name="T4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8" h="238">
                <a:moveTo>
                  <a:pt x="118" y="0"/>
                </a:moveTo>
                <a:lnTo>
                  <a:pt x="149" y="3"/>
                </a:lnTo>
                <a:lnTo>
                  <a:pt x="179" y="15"/>
                </a:lnTo>
                <a:lnTo>
                  <a:pt x="203" y="34"/>
                </a:lnTo>
                <a:lnTo>
                  <a:pt x="220" y="59"/>
                </a:lnTo>
                <a:lnTo>
                  <a:pt x="233" y="87"/>
                </a:lnTo>
                <a:lnTo>
                  <a:pt x="238" y="118"/>
                </a:lnTo>
                <a:lnTo>
                  <a:pt x="233" y="151"/>
                </a:lnTo>
                <a:lnTo>
                  <a:pt x="220" y="179"/>
                </a:lnTo>
                <a:lnTo>
                  <a:pt x="203" y="203"/>
                </a:lnTo>
                <a:lnTo>
                  <a:pt x="179" y="220"/>
                </a:lnTo>
                <a:lnTo>
                  <a:pt x="149" y="233"/>
                </a:lnTo>
                <a:lnTo>
                  <a:pt x="118" y="238"/>
                </a:lnTo>
                <a:lnTo>
                  <a:pt x="87" y="233"/>
                </a:lnTo>
                <a:lnTo>
                  <a:pt x="59" y="220"/>
                </a:lnTo>
                <a:lnTo>
                  <a:pt x="35" y="203"/>
                </a:lnTo>
                <a:lnTo>
                  <a:pt x="16" y="179"/>
                </a:lnTo>
                <a:lnTo>
                  <a:pt x="4" y="151"/>
                </a:lnTo>
                <a:lnTo>
                  <a:pt x="0" y="118"/>
                </a:lnTo>
                <a:lnTo>
                  <a:pt x="4" y="87"/>
                </a:lnTo>
                <a:lnTo>
                  <a:pt x="16" y="59"/>
                </a:lnTo>
                <a:lnTo>
                  <a:pt x="35" y="34"/>
                </a:lnTo>
                <a:lnTo>
                  <a:pt x="59" y="15"/>
                </a:lnTo>
                <a:lnTo>
                  <a:pt x="87" y="3"/>
                </a:lnTo>
                <a:lnTo>
                  <a:pt x="118" y="0"/>
                </a:lnTo>
                <a:close/>
              </a:path>
            </a:pathLst>
          </a:custGeom>
          <a:solidFill>
            <a:srgbClr val="333333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264"/>
          <p:cNvSpPr>
            <a:spLocks/>
          </p:cNvSpPr>
          <p:nvPr/>
        </p:nvSpPr>
        <p:spPr bwMode="auto">
          <a:xfrm>
            <a:off x="9529535" y="5480599"/>
            <a:ext cx="316942" cy="316942"/>
          </a:xfrm>
          <a:custGeom>
            <a:avLst/>
            <a:gdLst>
              <a:gd name="T0" fmla="*/ 118 w 238"/>
              <a:gd name="T1" fmla="*/ 0 h 238"/>
              <a:gd name="T2" fmla="*/ 149 w 238"/>
              <a:gd name="T3" fmla="*/ 5 h 238"/>
              <a:gd name="T4" fmla="*/ 179 w 238"/>
              <a:gd name="T5" fmla="*/ 15 h 238"/>
              <a:gd name="T6" fmla="*/ 203 w 238"/>
              <a:gd name="T7" fmla="*/ 35 h 238"/>
              <a:gd name="T8" fmla="*/ 220 w 238"/>
              <a:gd name="T9" fmla="*/ 59 h 238"/>
              <a:gd name="T10" fmla="*/ 233 w 238"/>
              <a:gd name="T11" fmla="*/ 87 h 238"/>
              <a:gd name="T12" fmla="*/ 238 w 238"/>
              <a:gd name="T13" fmla="*/ 118 h 238"/>
              <a:gd name="T14" fmla="*/ 233 w 238"/>
              <a:gd name="T15" fmla="*/ 151 h 238"/>
              <a:gd name="T16" fmla="*/ 220 w 238"/>
              <a:gd name="T17" fmla="*/ 179 h 238"/>
              <a:gd name="T18" fmla="*/ 203 w 238"/>
              <a:gd name="T19" fmla="*/ 203 h 238"/>
              <a:gd name="T20" fmla="*/ 179 w 238"/>
              <a:gd name="T21" fmla="*/ 221 h 238"/>
              <a:gd name="T22" fmla="*/ 149 w 238"/>
              <a:gd name="T23" fmla="*/ 233 h 238"/>
              <a:gd name="T24" fmla="*/ 118 w 238"/>
              <a:gd name="T25" fmla="*/ 238 h 238"/>
              <a:gd name="T26" fmla="*/ 87 w 238"/>
              <a:gd name="T27" fmla="*/ 233 h 238"/>
              <a:gd name="T28" fmla="*/ 59 w 238"/>
              <a:gd name="T29" fmla="*/ 221 h 238"/>
              <a:gd name="T30" fmla="*/ 35 w 238"/>
              <a:gd name="T31" fmla="*/ 203 h 238"/>
              <a:gd name="T32" fmla="*/ 16 w 238"/>
              <a:gd name="T33" fmla="*/ 179 h 238"/>
              <a:gd name="T34" fmla="*/ 4 w 238"/>
              <a:gd name="T35" fmla="*/ 151 h 238"/>
              <a:gd name="T36" fmla="*/ 0 w 238"/>
              <a:gd name="T37" fmla="*/ 118 h 238"/>
              <a:gd name="T38" fmla="*/ 4 w 238"/>
              <a:gd name="T39" fmla="*/ 87 h 238"/>
              <a:gd name="T40" fmla="*/ 16 w 238"/>
              <a:gd name="T41" fmla="*/ 59 h 238"/>
              <a:gd name="T42" fmla="*/ 35 w 238"/>
              <a:gd name="T43" fmla="*/ 35 h 238"/>
              <a:gd name="T44" fmla="*/ 59 w 238"/>
              <a:gd name="T45" fmla="*/ 15 h 238"/>
              <a:gd name="T46" fmla="*/ 87 w 238"/>
              <a:gd name="T47" fmla="*/ 5 h 238"/>
              <a:gd name="T48" fmla="*/ 118 w 238"/>
              <a:gd name="T4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8" h="238">
                <a:moveTo>
                  <a:pt x="118" y="0"/>
                </a:moveTo>
                <a:lnTo>
                  <a:pt x="149" y="5"/>
                </a:lnTo>
                <a:lnTo>
                  <a:pt x="179" y="15"/>
                </a:lnTo>
                <a:lnTo>
                  <a:pt x="203" y="35"/>
                </a:lnTo>
                <a:lnTo>
                  <a:pt x="220" y="59"/>
                </a:lnTo>
                <a:lnTo>
                  <a:pt x="233" y="87"/>
                </a:lnTo>
                <a:lnTo>
                  <a:pt x="238" y="118"/>
                </a:lnTo>
                <a:lnTo>
                  <a:pt x="233" y="151"/>
                </a:lnTo>
                <a:lnTo>
                  <a:pt x="220" y="179"/>
                </a:lnTo>
                <a:lnTo>
                  <a:pt x="203" y="203"/>
                </a:lnTo>
                <a:lnTo>
                  <a:pt x="179" y="221"/>
                </a:lnTo>
                <a:lnTo>
                  <a:pt x="149" y="233"/>
                </a:lnTo>
                <a:lnTo>
                  <a:pt x="118" y="238"/>
                </a:lnTo>
                <a:lnTo>
                  <a:pt x="87" y="233"/>
                </a:lnTo>
                <a:lnTo>
                  <a:pt x="59" y="221"/>
                </a:lnTo>
                <a:lnTo>
                  <a:pt x="35" y="203"/>
                </a:lnTo>
                <a:lnTo>
                  <a:pt x="16" y="179"/>
                </a:lnTo>
                <a:lnTo>
                  <a:pt x="4" y="151"/>
                </a:lnTo>
                <a:lnTo>
                  <a:pt x="0" y="118"/>
                </a:lnTo>
                <a:lnTo>
                  <a:pt x="4" y="87"/>
                </a:lnTo>
                <a:lnTo>
                  <a:pt x="16" y="59"/>
                </a:lnTo>
                <a:lnTo>
                  <a:pt x="35" y="35"/>
                </a:lnTo>
                <a:lnTo>
                  <a:pt x="59" y="15"/>
                </a:lnTo>
                <a:lnTo>
                  <a:pt x="87" y="5"/>
                </a:lnTo>
                <a:lnTo>
                  <a:pt x="118" y="0"/>
                </a:lnTo>
                <a:close/>
              </a:path>
            </a:pathLst>
          </a:custGeom>
          <a:solidFill>
            <a:srgbClr val="1A60FF"/>
          </a:solidFill>
          <a:ln w="0">
            <a:solidFill>
              <a:srgbClr val="1A6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265"/>
          <p:cNvSpPr>
            <a:spLocks/>
          </p:cNvSpPr>
          <p:nvPr/>
        </p:nvSpPr>
        <p:spPr bwMode="auto">
          <a:xfrm>
            <a:off x="9529535" y="4091647"/>
            <a:ext cx="316942" cy="316942"/>
          </a:xfrm>
          <a:custGeom>
            <a:avLst/>
            <a:gdLst>
              <a:gd name="T0" fmla="*/ 118 w 238"/>
              <a:gd name="T1" fmla="*/ 0 h 238"/>
              <a:gd name="T2" fmla="*/ 149 w 238"/>
              <a:gd name="T3" fmla="*/ 5 h 238"/>
              <a:gd name="T4" fmla="*/ 179 w 238"/>
              <a:gd name="T5" fmla="*/ 15 h 238"/>
              <a:gd name="T6" fmla="*/ 203 w 238"/>
              <a:gd name="T7" fmla="*/ 34 h 238"/>
              <a:gd name="T8" fmla="*/ 220 w 238"/>
              <a:gd name="T9" fmla="*/ 59 h 238"/>
              <a:gd name="T10" fmla="*/ 233 w 238"/>
              <a:gd name="T11" fmla="*/ 87 h 238"/>
              <a:gd name="T12" fmla="*/ 238 w 238"/>
              <a:gd name="T13" fmla="*/ 118 h 238"/>
              <a:gd name="T14" fmla="*/ 233 w 238"/>
              <a:gd name="T15" fmla="*/ 151 h 238"/>
              <a:gd name="T16" fmla="*/ 220 w 238"/>
              <a:gd name="T17" fmla="*/ 179 h 238"/>
              <a:gd name="T18" fmla="*/ 203 w 238"/>
              <a:gd name="T19" fmla="*/ 203 h 238"/>
              <a:gd name="T20" fmla="*/ 179 w 238"/>
              <a:gd name="T21" fmla="*/ 220 h 238"/>
              <a:gd name="T22" fmla="*/ 149 w 238"/>
              <a:gd name="T23" fmla="*/ 233 h 238"/>
              <a:gd name="T24" fmla="*/ 118 w 238"/>
              <a:gd name="T25" fmla="*/ 238 h 238"/>
              <a:gd name="T26" fmla="*/ 87 w 238"/>
              <a:gd name="T27" fmla="*/ 233 h 238"/>
              <a:gd name="T28" fmla="*/ 59 w 238"/>
              <a:gd name="T29" fmla="*/ 220 h 238"/>
              <a:gd name="T30" fmla="*/ 35 w 238"/>
              <a:gd name="T31" fmla="*/ 203 h 238"/>
              <a:gd name="T32" fmla="*/ 16 w 238"/>
              <a:gd name="T33" fmla="*/ 179 h 238"/>
              <a:gd name="T34" fmla="*/ 4 w 238"/>
              <a:gd name="T35" fmla="*/ 151 h 238"/>
              <a:gd name="T36" fmla="*/ 0 w 238"/>
              <a:gd name="T37" fmla="*/ 118 h 238"/>
              <a:gd name="T38" fmla="*/ 4 w 238"/>
              <a:gd name="T39" fmla="*/ 87 h 238"/>
              <a:gd name="T40" fmla="*/ 16 w 238"/>
              <a:gd name="T41" fmla="*/ 59 h 238"/>
              <a:gd name="T42" fmla="*/ 35 w 238"/>
              <a:gd name="T43" fmla="*/ 34 h 238"/>
              <a:gd name="T44" fmla="*/ 59 w 238"/>
              <a:gd name="T45" fmla="*/ 15 h 238"/>
              <a:gd name="T46" fmla="*/ 87 w 238"/>
              <a:gd name="T47" fmla="*/ 5 h 238"/>
              <a:gd name="T48" fmla="*/ 118 w 238"/>
              <a:gd name="T4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8" h="238">
                <a:moveTo>
                  <a:pt x="118" y="0"/>
                </a:moveTo>
                <a:lnTo>
                  <a:pt x="149" y="5"/>
                </a:lnTo>
                <a:lnTo>
                  <a:pt x="179" y="15"/>
                </a:lnTo>
                <a:lnTo>
                  <a:pt x="203" y="34"/>
                </a:lnTo>
                <a:lnTo>
                  <a:pt x="220" y="59"/>
                </a:lnTo>
                <a:lnTo>
                  <a:pt x="233" y="87"/>
                </a:lnTo>
                <a:lnTo>
                  <a:pt x="238" y="118"/>
                </a:lnTo>
                <a:lnTo>
                  <a:pt x="233" y="151"/>
                </a:lnTo>
                <a:lnTo>
                  <a:pt x="220" y="179"/>
                </a:lnTo>
                <a:lnTo>
                  <a:pt x="203" y="203"/>
                </a:lnTo>
                <a:lnTo>
                  <a:pt x="179" y="220"/>
                </a:lnTo>
                <a:lnTo>
                  <a:pt x="149" y="233"/>
                </a:lnTo>
                <a:lnTo>
                  <a:pt x="118" y="238"/>
                </a:lnTo>
                <a:lnTo>
                  <a:pt x="87" y="233"/>
                </a:lnTo>
                <a:lnTo>
                  <a:pt x="59" y="220"/>
                </a:lnTo>
                <a:lnTo>
                  <a:pt x="35" y="203"/>
                </a:lnTo>
                <a:lnTo>
                  <a:pt x="16" y="179"/>
                </a:lnTo>
                <a:lnTo>
                  <a:pt x="4" y="151"/>
                </a:lnTo>
                <a:lnTo>
                  <a:pt x="0" y="118"/>
                </a:lnTo>
                <a:lnTo>
                  <a:pt x="4" y="87"/>
                </a:lnTo>
                <a:lnTo>
                  <a:pt x="16" y="59"/>
                </a:lnTo>
                <a:lnTo>
                  <a:pt x="35" y="34"/>
                </a:lnTo>
                <a:lnTo>
                  <a:pt x="59" y="15"/>
                </a:lnTo>
                <a:lnTo>
                  <a:pt x="87" y="5"/>
                </a:lnTo>
                <a:lnTo>
                  <a:pt x="118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TextBox 271"/>
          <p:cNvSpPr txBox="1"/>
          <p:nvPr/>
        </p:nvSpPr>
        <p:spPr>
          <a:xfrm>
            <a:off x="110410" y="5288340"/>
            <a:ext cx="2850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B2B</a:t>
            </a:r>
          </a:p>
        </p:txBody>
      </p:sp>
    </p:spTree>
    <p:extLst>
      <p:ext uri="{BB962C8B-B14F-4D97-AF65-F5344CB8AC3E}">
        <p14:creationId xmlns:p14="http://schemas.microsoft.com/office/powerpoint/2010/main" val="238266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191794"/>
            <a:ext cx="12192000" cy="3233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90810" y="836892"/>
            <a:ext cx="6296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6605" y="1021558"/>
            <a:ext cx="284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3" y="1141080"/>
            <a:ext cx="6283233" cy="6283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7" y="2539608"/>
            <a:ext cx="3222306" cy="25200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41017" y="3429000"/>
            <a:ext cx="45546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Just click here and add your own content and make changes to the font.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4" t="32395" b="24185"/>
          <a:stretch/>
        </p:blipFill>
        <p:spPr>
          <a:xfrm>
            <a:off x="10537193" y="675827"/>
            <a:ext cx="1350007" cy="9305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8865" y="2488602"/>
            <a:ext cx="50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2120" y="3408881"/>
            <a:ext cx="50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0810" y="4372337"/>
            <a:ext cx="50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4002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8" y="2872294"/>
            <a:ext cx="551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880" y="4441954"/>
            <a:ext cx="55342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E-mail: hello@mywebsite.com</a:t>
            </a:r>
          </a:p>
          <a:p>
            <a:r>
              <a:rPr lang="en-US" sz="2800" dirty="0"/>
              <a:t>Phone: 1.800.000.4333</a:t>
            </a:r>
          </a:p>
          <a:p>
            <a:r>
              <a:rPr lang="en-US" sz="2800" dirty="0"/>
              <a:t>mywebsite.com</a:t>
            </a:r>
          </a:p>
          <a:p>
            <a:r>
              <a:rPr lang="en-US" sz="2800" dirty="0"/>
              <a:t>Follow me: 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73" y="5713597"/>
            <a:ext cx="688091" cy="688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26" y="5676642"/>
            <a:ext cx="762000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28" y="5665219"/>
            <a:ext cx="784847" cy="78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52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5" b="24185"/>
          <a:stretch/>
        </p:blipFill>
        <p:spPr>
          <a:xfrm>
            <a:off x="1071155" y="1939742"/>
            <a:ext cx="2332483" cy="10127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39697" y="1852193"/>
            <a:ext cx="1175657" cy="1123406"/>
            <a:chOff x="3047999" y="1739539"/>
            <a:chExt cx="1175657" cy="1123406"/>
          </a:xfrm>
        </p:grpSpPr>
        <p:sp>
          <p:nvSpPr>
            <p:cNvPr id="4" name="Oval 3"/>
            <p:cNvSpPr/>
            <p:nvPr/>
          </p:nvSpPr>
          <p:spPr>
            <a:xfrm>
              <a:off x="3047999" y="1739539"/>
              <a:ext cx="1175657" cy="11234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349" y="1874956"/>
              <a:ext cx="852571" cy="85257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051413" y="1829111"/>
            <a:ext cx="1175657" cy="1123406"/>
            <a:chOff x="3047997" y="3103362"/>
            <a:chExt cx="1175657" cy="1123406"/>
          </a:xfrm>
        </p:grpSpPr>
        <p:sp>
          <p:nvSpPr>
            <p:cNvPr id="7" name="Oval 6"/>
            <p:cNvSpPr/>
            <p:nvPr/>
          </p:nvSpPr>
          <p:spPr>
            <a:xfrm>
              <a:off x="3047997" y="3103362"/>
              <a:ext cx="1175657" cy="11234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204" y="3299305"/>
              <a:ext cx="755241" cy="75524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950926" y="1852192"/>
            <a:ext cx="1175657" cy="1123406"/>
            <a:chOff x="3008805" y="4601840"/>
            <a:chExt cx="1175657" cy="1123406"/>
          </a:xfrm>
        </p:grpSpPr>
        <p:sp>
          <p:nvSpPr>
            <p:cNvPr id="16" name="Oval 15"/>
            <p:cNvSpPr/>
            <p:nvPr/>
          </p:nvSpPr>
          <p:spPr>
            <a:xfrm>
              <a:off x="3008805" y="4601840"/>
              <a:ext cx="1175657" cy="11234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892" y="4670802"/>
              <a:ext cx="985481" cy="985481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66" y="3448954"/>
            <a:ext cx="1170214" cy="11702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69" y="3503347"/>
            <a:ext cx="1061428" cy="1061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47" y="3340965"/>
            <a:ext cx="1386191" cy="13861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64" y="3373621"/>
            <a:ext cx="1320877" cy="13208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433" y="1699694"/>
            <a:ext cx="1492870" cy="14928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16" y="3013290"/>
            <a:ext cx="1824899" cy="18248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83" y="4289194"/>
            <a:ext cx="2143538" cy="2143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13" y="3226466"/>
            <a:ext cx="1537515" cy="1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3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8" y="3664131"/>
            <a:ext cx="551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77688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2343" y="304800"/>
            <a:ext cx="629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5" b="24185"/>
          <a:stretch/>
        </p:blipFill>
        <p:spPr>
          <a:xfrm>
            <a:off x="5156887" y="1298934"/>
            <a:ext cx="5535825" cy="2403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555" y="3683840"/>
            <a:ext cx="37577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Just click here and add your own content and make changes to the font.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6700" y="3429000"/>
            <a:ext cx="1162050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25516" y="3683840"/>
            <a:ext cx="37577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Just click here and add your own content and make changes to the font.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0491" y="987772"/>
            <a:ext cx="284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Team</a:t>
            </a:r>
          </a:p>
        </p:txBody>
      </p:sp>
    </p:spTree>
    <p:extLst>
      <p:ext uri="{BB962C8B-B14F-4D97-AF65-F5344CB8AC3E}">
        <p14:creationId xmlns:p14="http://schemas.microsoft.com/office/powerpoint/2010/main" val="8947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3008805" y="4601840"/>
            <a:ext cx="1175657" cy="112340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7999" y="1739539"/>
            <a:ext cx="1175657" cy="112340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343400" y="1022169"/>
            <a:ext cx="75438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43400" y="1824189"/>
            <a:ext cx="7282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Just click here and add your own content.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41" y="1874956"/>
            <a:ext cx="852571" cy="85257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43400" y="3344507"/>
            <a:ext cx="7282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Just click here and add your own content.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47997" y="3103362"/>
            <a:ext cx="1175657" cy="1123406"/>
            <a:chOff x="3047997" y="3103362"/>
            <a:chExt cx="1175657" cy="1123406"/>
          </a:xfrm>
        </p:grpSpPr>
        <p:sp>
          <p:nvSpPr>
            <p:cNvPr id="24" name="Oval 23"/>
            <p:cNvSpPr/>
            <p:nvPr/>
          </p:nvSpPr>
          <p:spPr>
            <a:xfrm>
              <a:off x="3047997" y="3103362"/>
              <a:ext cx="1175657" cy="11234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204" y="3299305"/>
              <a:ext cx="755241" cy="755241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4343400" y="4864825"/>
            <a:ext cx="7282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Just click here and add your own content.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92" y="4670802"/>
            <a:ext cx="985481" cy="98548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0410" y="5288340"/>
            <a:ext cx="2850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2343" y="304800"/>
            <a:ext cx="629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30491" y="987772"/>
            <a:ext cx="284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Approach</a:t>
            </a:r>
          </a:p>
        </p:txBody>
      </p:sp>
    </p:spTree>
    <p:extLst>
      <p:ext uri="{BB962C8B-B14F-4D97-AF65-F5344CB8AC3E}">
        <p14:creationId xmlns:p14="http://schemas.microsoft.com/office/powerpoint/2010/main" val="290027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05" y="2752558"/>
            <a:ext cx="3599695" cy="359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24" y="3922772"/>
            <a:ext cx="1556008" cy="1556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33" y="1812252"/>
            <a:ext cx="1386191" cy="1386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13" y="1844909"/>
            <a:ext cx="1320877" cy="1320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83" y="1758912"/>
            <a:ext cx="1492870" cy="14928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29452" y="3582928"/>
            <a:ext cx="37577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Just click here and add your own content and make changes to the font.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8949" y="836892"/>
            <a:ext cx="6296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1657" y="1028700"/>
            <a:ext cx="284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410" y="5288340"/>
            <a:ext cx="2850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B2B</a:t>
            </a:r>
          </a:p>
        </p:txBody>
      </p:sp>
    </p:spTree>
    <p:extLst>
      <p:ext uri="{BB962C8B-B14F-4D97-AF65-F5344CB8AC3E}">
        <p14:creationId xmlns:p14="http://schemas.microsoft.com/office/powerpoint/2010/main" val="416951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53292" y="466997"/>
            <a:ext cx="1175657" cy="1123406"/>
            <a:chOff x="3047999" y="1739539"/>
            <a:chExt cx="1175657" cy="1123406"/>
          </a:xfrm>
        </p:grpSpPr>
        <p:sp>
          <p:nvSpPr>
            <p:cNvPr id="3" name="Oval 2"/>
            <p:cNvSpPr/>
            <p:nvPr/>
          </p:nvSpPr>
          <p:spPr>
            <a:xfrm>
              <a:off x="3047999" y="1739539"/>
              <a:ext cx="1175657" cy="112340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541" y="1874956"/>
              <a:ext cx="852571" cy="85257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928949" y="836892"/>
            <a:ext cx="6296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6976" y="1028700"/>
            <a:ext cx="284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6612" y="2276673"/>
            <a:ext cx="3696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58" y="2668724"/>
            <a:ext cx="3599695" cy="3599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4" y="2773228"/>
            <a:ext cx="3599695" cy="359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52" y="2668725"/>
            <a:ext cx="3599695" cy="3599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2165411"/>
            <a:ext cx="3822523" cy="11766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160328" y="2276673"/>
            <a:ext cx="3696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75310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39538" y="5803431"/>
            <a:ext cx="692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here to add a quote</a:t>
            </a:r>
          </a:p>
        </p:txBody>
      </p:sp>
    </p:spTree>
    <p:extLst>
      <p:ext uri="{BB962C8B-B14F-4D97-AF65-F5344CB8AC3E}">
        <p14:creationId xmlns:p14="http://schemas.microsoft.com/office/powerpoint/2010/main" val="389521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2455083"/>
            <a:ext cx="5933566" cy="33361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02" y="2455083"/>
            <a:ext cx="5933567" cy="33361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61815" y="1036405"/>
            <a:ext cx="629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6936" y="1159515"/>
            <a:ext cx="230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Portfolio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75310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10058" y="5891539"/>
            <a:ext cx="798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34" y="5553132"/>
            <a:ext cx="1161935" cy="1161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93613" y="5343844"/>
            <a:ext cx="2301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</a:t>
            </a:r>
            <a:r>
              <a:rPr lang="es-V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Images</a:t>
            </a:r>
            <a:r>
              <a:rPr lang="es-V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V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Pickit</a:t>
            </a:r>
            <a:endParaRPr lang="es-VE" sz="9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6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6C32E9A-4623-47E1-99B8-7AE041B87394}">
  <we:reference id="wa104178141" version="3.0.11.6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279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 velasquez brito</dc:creator>
  <cp:lastModifiedBy>cavi velasquez brito</cp:lastModifiedBy>
  <cp:revision>29</cp:revision>
  <dcterms:created xsi:type="dcterms:W3CDTF">2017-04-08T22:08:58Z</dcterms:created>
  <dcterms:modified xsi:type="dcterms:W3CDTF">2017-06-08T19:43:01Z</dcterms:modified>
</cp:coreProperties>
</file>