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1" r:id="rId5"/>
    <p:sldId id="264" r:id="rId6"/>
    <p:sldId id="268" r:id="rId7"/>
    <p:sldId id="258" r:id="rId8"/>
    <p:sldId id="260" r:id="rId9"/>
    <p:sldId id="266" r:id="rId10"/>
    <p:sldId id="267" r:id="rId11"/>
    <p:sldId id="259" r:id="rId12"/>
    <p:sldId id="26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34" y="60"/>
      </p:cViewPr>
      <p:guideLst>
        <p:guide pos="3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CBB795-2DCE-4E59-AE31-4DE71C25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5" r="67492">
                        <a14:foregroundMark x1="2601" y1="86800" x2="27657" y2="61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" t="358" r="24991" b="-358"/>
          <a:stretch/>
        </p:blipFill>
        <p:spPr>
          <a:xfrm>
            <a:off x="0" y="0"/>
            <a:ext cx="7823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1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0CAF-B998-44EB-845C-DF5B2892A0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9749-C9BF-4066-998D-C664AF94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2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0CAF-B998-44EB-845C-DF5B2892A0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9749-C9BF-4066-998D-C664AF94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0CAF-B998-44EB-845C-DF5B2892A0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9749-C9BF-4066-998D-C664AF94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6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0CAF-B998-44EB-845C-DF5B2892A0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9749-C9BF-4066-998D-C664AF94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1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0CAF-B998-44EB-845C-DF5B2892A0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9749-C9BF-4066-998D-C664AF94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0CAF-B998-44EB-845C-DF5B2892A0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9749-C9BF-4066-998D-C664AF94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3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0CAF-B998-44EB-845C-DF5B2892A0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9749-C9BF-4066-998D-C664AF94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0CAF-B998-44EB-845C-DF5B2892A0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9749-C9BF-4066-998D-C664AF94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5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0CAF-B998-44EB-845C-DF5B2892A0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9749-C9BF-4066-998D-C664AF94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0CAF-B998-44EB-845C-DF5B2892A0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9749-C9BF-4066-998D-C664AF94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3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C0CAF-B998-44EB-845C-DF5B2892A061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9749-C9BF-4066-998D-C664AF944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791415" y="614395"/>
            <a:ext cx="7769214" cy="570480"/>
          </a:xfrm>
          <a:prstGeom prst="rect">
            <a:avLst/>
          </a:prstGeom>
          <a:solidFill>
            <a:schemeClr val="tx1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7133" y="545692"/>
            <a:ext cx="4304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  <a:t>DIAGRAM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SET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4827287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Licencia y Contenidos: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Puedes hacer uso de estos contenidos para proyectos personales y comerciales. Este material gráfico es diseñado por CAVI MEDIA, y puedes modificarlos de acuerdo a tus necesidades.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Está prohibido su venta. Si deseas vender los productos de CAVI MEDIA, por favor contactarnos. Tampoco se puede ofrecer de manera gratuita. Para preguntas o dudas contáctanos a contact@cavimedia.com.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3811624"/>
            <a:ext cx="5036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Usos: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Estos diagramas son excelentes recursos para representar informaciones de data, reportes, estadísticas, proyectos, </a:t>
            </a:r>
            <a:r>
              <a:rPr lang="es-ES" sz="1200" dirty="0" err="1">
                <a:latin typeface="Century Gothic" panose="020B0502020202020204" pitchFamily="34" charset="0"/>
              </a:rPr>
              <a:t>timelines</a:t>
            </a:r>
            <a:r>
              <a:rPr lang="es-ES" sz="1200" dirty="0">
                <a:latin typeface="Century Gothic" panose="020B0502020202020204" pitchFamily="34" charset="0"/>
              </a:rPr>
              <a:t> o líneas de tiempo entre otros.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Son editables puedes cambiarles el color y su tamaño.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316B3B-ADB5-447F-A260-C102A8AD0075}"/>
              </a:ext>
            </a:extLst>
          </p:cNvPr>
          <p:cNvSpPr/>
          <p:nvPr/>
        </p:nvSpPr>
        <p:spPr>
          <a:xfrm>
            <a:off x="6057900" y="2044005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License and Contents:</a:t>
            </a:r>
          </a:p>
          <a:p>
            <a:r>
              <a:rPr lang="en-US" sz="1200" b="0" dirty="0">
                <a:latin typeface="Century Gothic" panose="020B0502020202020204" pitchFamily="34" charset="0"/>
              </a:rPr>
              <a:t>You can use these contents for personal and commercial projects. This graphic material was designed by CAVI MEDIA, and you can modify it according to your needs. </a:t>
            </a:r>
          </a:p>
          <a:p>
            <a:r>
              <a:rPr lang="en-US" sz="1200" b="0" dirty="0">
                <a:latin typeface="Century Gothic" panose="020B0502020202020204" pitchFamily="34" charset="0"/>
              </a:rPr>
              <a:t>Not for Sale. If you want to sell CAVI MEDIA products, please contact us. You cannot offer them for free either. For questions or doubts contact us at contact@cavimedia.com.</a:t>
            </a:r>
          </a:p>
        </p:txBody>
      </p:sp>
    </p:spTree>
    <p:extLst>
      <p:ext uri="{BB962C8B-B14F-4D97-AF65-F5344CB8AC3E}">
        <p14:creationId xmlns:p14="http://schemas.microsoft.com/office/powerpoint/2010/main" val="37626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91376" y="892287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902376" y="971442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PROCESOS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914650" y="2378076"/>
            <a:ext cx="6356350" cy="2103438"/>
            <a:chOff x="2914650" y="2378076"/>
            <a:chExt cx="6356350" cy="2103438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823075" y="2436813"/>
              <a:ext cx="2447925" cy="814388"/>
            </a:xfrm>
            <a:custGeom>
              <a:avLst/>
              <a:gdLst>
                <a:gd name="T0" fmla="*/ 723 w 1542"/>
                <a:gd name="T1" fmla="*/ 0 h 513"/>
                <a:gd name="T2" fmla="*/ 816 w 1542"/>
                <a:gd name="T3" fmla="*/ 1 h 513"/>
                <a:gd name="T4" fmla="*/ 911 w 1542"/>
                <a:gd name="T5" fmla="*/ 8 h 513"/>
                <a:gd name="T6" fmla="*/ 1003 w 1542"/>
                <a:gd name="T7" fmla="*/ 23 h 513"/>
                <a:gd name="T8" fmla="*/ 1095 w 1542"/>
                <a:gd name="T9" fmla="*/ 43 h 513"/>
                <a:gd name="T10" fmla="*/ 1185 w 1542"/>
                <a:gd name="T11" fmla="*/ 72 h 513"/>
                <a:gd name="T12" fmla="*/ 1274 w 1542"/>
                <a:gd name="T13" fmla="*/ 108 h 513"/>
                <a:gd name="T14" fmla="*/ 1361 w 1542"/>
                <a:gd name="T15" fmla="*/ 149 h 513"/>
                <a:gd name="T16" fmla="*/ 1426 w 1542"/>
                <a:gd name="T17" fmla="*/ 29 h 513"/>
                <a:gd name="T18" fmla="*/ 1542 w 1542"/>
                <a:gd name="T19" fmla="*/ 455 h 513"/>
                <a:gd name="T20" fmla="*/ 1168 w 1542"/>
                <a:gd name="T21" fmla="*/ 513 h 513"/>
                <a:gd name="T22" fmla="*/ 1234 w 1542"/>
                <a:gd name="T23" fmla="*/ 389 h 513"/>
                <a:gd name="T24" fmla="*/ 1157 w 1542"/>
                <a:gd name="T25" fmla="*/ 353 h 513"/>
                <a:gd name="T26" fmla="*/ 1081 w 1542"/>
                <a:gd name="T27" fmla="*/ 322 h 513"/>
                <a:gd name="T28" fmla="*/ 1002 w 1542"/>
                <a:gd name="T29" fmla="*/ 299 h 513"/>
                <a:gd name="T30" fmla="*/ 923 w 1542"/>
                <a:gd name="T31" fmla="*/ 283 h 513"/>
                <a:gd name="T32" fmla="*/ 842 w 1542"/>
                <a:gd name="T33" fmla="*/ 274 h 513"/>
                <a:gd name="T34" fmla="*/ 760 w 1542"/>
                <a:gd name="T35" fmla="*/ 270 h 513"/>
                <a:gd name="T36" fmla="*/ 679 w 1542"/>
                <a:gd name="T37" fmla="*/ 274 h 513"/>
                <a:gd name="T38" fmla="*/ 595 w 1542"/>
                <a:gd name="T39" fmla="*/ 285 h 513"/>
                <a:gd name="T40" fmla="*/ 511 w 1542"/>
                <a:gd name="T41" fmla="*/ 302 h 513"/>
                <a:gd name="T42" fmla="*/ 464 w 1542"/>
                <a:gd name="T43" fmla="*/ 314 h 513"/>
                <a:gd name="T44" fmla="*/ 419 w 1542"/>
                <a:gd name="T45" fmla="*/ 327 h 513"/>
                <a:gd name="T46" fmla="*/ 376 w 1542"/>
                <a:gd name="T47" fmla="*/ 343 h 513"/>
                <a:gd name="T48" fmla="*/ 338 w 1542"/>
                <a:gd name="T49" fmla="*/ 357 h 513"/>
                <a:gd name="T50" fmla="*/ 302 w 1542"/>
                <a:gd name="T51" fmla="*/ 373 h 513"/>
                <a:gd name="T52" fmla="*/ 271 w 1542"/>
                <a:gd name="T53" fmla="*/ 388 h 513"/>
                <a:gd name="T54" fmla="*/ 242 w 1542"/>
                <a:gd name="T55" fmla="*/ 402 h 513"/>
                <a:gd name="T56" fmla="*/ 217 w 1542"/>
                <a:gd name="T57" fmla="*/ 416 h 513"/>
                <a:gd name="T58" fmla="*/ 197 w 1542"/>
                <a:gd name="T59" fmla="*/ 427 h 513"/>
                <a:gd name="T60" fmla="*/ 180 w 1542"/>
                <a:gd name="T61" fmla="*/ 436 h 513"/>
                <a:gd name="T62" fmla="*/ 167 w 1542"/>
                <a:gd name="T63" fmla="*/ 445 h 513"/>
                <a:gd name="T64" fmla="*/ 160 w 1542"/>
                <a:gd name="T65" fmla="*/ 450 h 513"/>
                <a:gd name="T66" fmla="*/ 158 w 1542"/>
                <a:gd name="T67" fmla="*/ 451 h 513"/>
                <a:gd name="T68" fmla="*/ 0 w 1542"/>
                <a:gd name="T69" fmla="*/ 230 h 513"/>
                <a:gd name="T70" fmla="*/ 4 w 1542"/>
                <a:gd name="T71" fmla="*/ 228 h 513"/>
                <a:gd name="T72" fmla="*/ 12 w 1542"/>
                <a:gd name="T73" fmla="*/ 222 h 513"/>
                <a:gd name="T74" fmla="*/ 27 w 1542"/>
                <a:gd name="T75" fmla="*/ 212 h 513"/>
                <a:gd name="T76" fmla="*/ 44 w 1542"/>
                <a:gd name="T77" fmla="*/ 201 h 513"/>
                <a:gd name="T78" fmla="*/ 67 w 1542"/>
                <a:gd name="T79" fmla="*/ 189 h 513"/>
                <a:gd name="T80" fmla="*/ 92 w 1542"/>
                <a:gd name="T81" fmla="*/ 173 h 513"/>
                <a:gd name="T82" fmla="*/ 124 w 1542"/>
                <a:gd name="T83" fmla="*/ 157 h 513"/>
                <a:gd name="T84" fmla="*/ 158 w 1542"/>
                <a:gd name="T85" fmla="*/ 140 h 513"/>
                <a:gd name="T86" fmla="*/ 195 w 1542"/>
                <a:gd name="T87" fmla="*/ 123 h 513"/>
                <a:gd name="T88" fmla="*/ 237 w 1542"/>
                <a:gd name="T89" fmla="*/ 105 h 513"/>
                <a:gd name="T90" fmla="*/ 282 w 1542"/>
                <a:gd name="T91" fmla="*/ 88 h 513"/>
                <a:gd name="T92" fmla="*/ 330 w 1542"/>
                <a:gd name="T93" fmla="*/ 71 h 513"/>
                <a:gd name="T94" fmla="*/ 381 w 1542"/>
                <a:gd name="T95" fmla="*/ 54 h 513"/>
                <a:gd name="T96" fmla="*/ 435 w 1542"/>
                <a:gd name="T97" fmla="*/ 40 h 513"/>
                <a:gd name="T98" fmla="*/ 531 w 1542"/>
                <a:gd name="T99" fmla="*/ 19 h 513"/>
                <a:gd name="T100" fmla="*/ 627 w 1542"/>
                <a:gd name="T101" fmla="*/ 6 h 513"/>
                <a:gd name="T102" fmla="*/ 723 w 1542"/>
                <a:gd name="T10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42" h="513">
                  <a:moveTo>
                    <a:pt x="723" y="0"/>
                  </a:moveTo>
                  <a:lnTo>
                    <a:pt x="816" y="1"/>
                  </a:lnTo>
                  <a:lnTo>
                    <a:pt x="911" y="8"/>
                  </a:lnTo>
                  <a:lnTo>
                    <a:pt x="1003" y="23"/>
                  </a:lnTo>
                  <a:lnTo>
                    <a:pt x="1095" y="43"/>
                  </a:lnTo>
                  <a:lnTo>
                    <a:pt x="1185" y="72"/>
                  </a:lnTo>
                  <a:lnTo>
                    <a:pt x="1274" y="108"/>
                  </a:lnTo>
                  <a:lnTo>
                    <a:pt x="1361" y="149"/>
                  </a:lnTo>
                  <a:lnTo>
                    <a:pt x="1426" y="29"/>
                  </a:lnTo>
                  <a:lnTo>
                    <a:pt x="1542" y="455"/>
                  </a:lnTo>
                  <a:lnTo>
                    <a:pt x="1168" y="513"/>
                  </a:lnTo>
                  <a:lnTo>
                    <a:pt x="1234" y="389"/>
                  </a:lnTo>
                  <a:lnTo>
                    <a:pt x="1157" y="353"/>
                  </a:lnTo>
                  <a:lnTo>
                    <a:pt x="1081" y="322"/>
                  </a:lnTo>
                  <a:lnTo>
                    <a:pt x="1002" y="299"/>
                  </a:lnTo>
                  <a:lnTo>
                    <a:pt x="923" y="283"/>
                  </a:lnTo>
                  <a:lnTo>
                    <a:pt x="842" y="274"/>
                  </a:lnTo>
                  <a:lnTo>
                    <a:pt x="760" y="270"/>
                  </a:lnTo>
                  <a:lnTo>
                    <a:pt x="679" y="274"/>
                  </a:lnTo>
                  <a:lnTo>
                    <a:pt x="595" y="285"/>
                  </a:lnTo>
                  <a:lnTo>
                    <a:pt x="511" y="302"/>
                  </a:lnTo>
                  <a:lnTo>
                    <a:pt x="464" y="314"/>
                  </a:lnTo>
                  <a:lnTo>
                    <a:pt x="419" y="327"/>
                  </a:lnTo>
                  <a:lnTo>
                    <a:pt x="376" y="343"/>
                  </a:lnTo>
                  <a:lnTo>
                    <a:pt x="338" y="357"/>
                  </a:lnTo>
                  <a:lnTo>
                    <a:pt x="302" y="373"/>
                  </a:lnTo>
                  <a:lnTo>
                    <a:pt x="271" y="388"/>
                  </a:lnTo>
                  <a:lnTo>
                    <a:pt x="242" y="402"/>
                  </a:lnTo>
                  <a:lnTo>
                    <a:pt x="217" y="416"/>
                  </a:lnTo>
                  <a:lnTo>
                    <a:pt x="197" y="427"/>
                  </a:lnTo>
                  <a:lnTo>
                    <a:pt x="180" y="436"/>
                  </a:lnTo>
                  <a:lnTo>
                    <a:pt x="167" y="445"/>
                  </a:lnTo>
                  <a:lnTo>
                    <a:pt x="160" y="450"/>
                  </a:lnTo>
                  <a:lnTo>
                    <a:pt x="158" y="451"/>
                  </a:lnTo>
                  <a:lnTo>
                    <a:pt x="0" y="230"/>
                  </a:lnTo>
                  <a:lnTo>
                    <a:pt x="4" y="228"/>
                  </a:lnTo>
                  <a:lnTo>
                    <a:pt x="12" y="222"/>
                  </a:lnTo>
                  <a:lnTo>
                    <a:pt x="27" y="212"/>
                  </a:lnTo>
                  <a:lnTo>
                    <a:pt x="44" y="201"/>
                  </a:lnTo>
                  <a:lnTo>
                    <a:pt x="67" y="189"/>
                  </a:lnTo>
                  <a:lnTo>
                    <a:pt x="92" y="173"/>
                  </a:lnTo>
                  <a:lnTo>
                    <a:pt x="124" y="157"/>
                  </a:lnTo>
                  <a:lnTo>
                    <a:pt x="158" y="140"/>
                  </a:lnTo>
                  <a:lnTo>
                    <a:pt x="195" y="123"/>
                  </a:lnTo>
                  <a:lnTo>
                    <a:pt x="237" y="105"/>
                  </a:lnTo>
                  <a:lnTo>
                    <a:pt x="282" y="88"/>
                  </a:lnTo>
                  <a:lnTo>
                    <a:pt x="330" y="71"/>
                  </a:lnTo>
                  <a:lnTo>
                    <a:pt x="381" y="54"/>
                  </a:lnTo>
                  <a:lnTo>
                    <a:pt x="435" y="40"/>
                  </a:lnTo>
                  <a:lnTo>
                    <a:pt x="531" y="19"/>
                  </a:lnTo>
                  <a:lnTo>
                    <a:pt x="627" y="6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999038" y="2387601"/>
              <a:ext cx="2443163" cy="827088"/>
            </a:xfrm>
            <a:custGeom>
              <a:avLst/>
              <a:gdLst>
                <a:gd name="T0" fmla="*/ 726 w 1539"/>
                <a:gd name="T1" fmla="*/ 0 h 521"/>
                <a:gd name="T2" fmla="*/ 820 w 1539"/>
                <a:gd name="T3" fmla="*/ 3 h 521"/>
                <a:gd name="T4" fmla="*/ 914 w 1539"/>
                <a:gd name="T5" fmla="*/ 12 h 521"/>
                <a:gd name="T6" fmla="*/ 1007 w 1539"/>
                <a:gd name="T7" fmla="*/ 28 h 521"/>
                <a:gd name="T8" fmla="*/ 1098 w 1539"/>
                <a:gd name="T9" fmla="*/ 51 h 521"/>
                <a:gd name="T10" fmla="*/ 1188 w 1539"/>
                <a:gd name="T11" fmla="*/ 80 h 521"/>
                <a:gd name="T12" fmla="*/ 1276 w 1539"/>
                <a:gd name="T13" fmla="*/ 117 h 521"/>
                <a:gd name="T14" fmla="*/ 1363 w 1539"/>
                <a:gd name="T15" fmla="*/ 160 h 521"/>
                <a:gd name="T16" fmla="*/ 1428 w 1539"/>
                <a:gd name="T17" fmla="*/ 40 h 521"/>
                <a:gd name="T18" fmla="*/ 1539 w 1539"/>
                <a:gd name="T19" fmla="*/ 469 h 521"/>
                <a:gd name="T20" fmla="*/ 1163 w 1539"/>
                <a:gd name="T21" fmla="*/ 521 h 521"/>
                <a:gd name="T22" fmla="*/ 1231 w 1539"/>
                <a:gd name="T23" fmla="*/ 398 h 521"/>
                <a:gd name="T24" fmla="*/ 1156 w 1539"/>
                <a:gd name="T25" fmla="*/ 361 h 521"/>
                <a:gd name="T26" fmla="*/ 1078 w 1539"/>
                <a:gd name="T27" fmla="*/ 329 h 521"/>
                <a:gd name="T28" fmla="*/ 1001 w 1539"/>
                <a:gd name="T29" fmla="*/ 305 h 521"/>
                <a:gd name="T30" fmla="*/ 922 w 1539"/>
                <a:gd name="T31" fmla="*/ 288 h 521"/>
                <a:gd name="T32" fmla="*/ 842 w 1539"/>
                <a:gd name="T33" fmla="*/ 277 h 521"/>
                <a:gd name="T34" fmla="*/ 760 w 1539"/>
                <a:gd name="T35" fmla="*/ 272 h 521"/>
                <a:gd name="T36" fmla="*/ 678 w 1539"/>
                <a:gd name="T37" fmla="*/ 274 h 521"/>
                <a:gd name="T38" fmla="*/ 594 w 1539"/>
                <a:gd name="T39" fmla="*/ 283 h 521"/>
                <a:gd name="T40" fmla="*/ 510 w 1539"/>
                <a:gd name="T41" fmla="*/ 299 h 521"/>
                <a:gd name="T42" fmla="*/ 463 w 1539"/>
                <a:gd name="T43" fmla="*/ 311 h 521"/>
                <a:gd name="T44" fmla="*/ 417 w 1539"/>
                <a:gd name="T45" fmla="*/ 324 h 521"/>
                <a:gd name="T46" fmla="*/ 375 w 1539"/>
                <a:gd name="T47" fmla="*/ 338 h 521"/>
                <a:gd name="T48" fmla="*/ 336 w 1539"/>
                <a:gd name="T49" fmla="*/ 352 h 521"/>
                <a:gd name="T50" fmla="*/ 300 w 1539"/>
                <a:gd name="T51" fmla="*/ 367 h 521"/>
                <a:gd name="T52" fmla="*/ 268 w 1539"/>
                <a:gd name="T53" fmla="*/ 381 h 521"/>
                <a:gd name="T54" fmla="*/ 239 w 1539"/>
                <a:gd name="T55" fmla="*/ 396 h 521"/>
                <a:gd name="T56" fmla="*/ 214 w 1539"/>
                <a:gd name="T57" fmla="*/ 408 h 521"/>
                <a:gd name="T58" fmla="*/ 193 w 1539"/>
                <a:gd name="T59" fmla="*/ 419 h 521"/>
                <a:gd name="T60" fmla="*/ 177 w 1539"/>
                <a:gd name="T61" fmla="*/ 429 h 521"/>
                <a:gd name="T62" fmla="*/ 165 w 1539"/>
                <a:gd name="T63" fmla="*/ 436 h 521"/>
                <a:gd name="T64" fmla="*/ 157 w 1539"/>
                <a:gd name="T65" fmla="*/ 441 h 521"/>
                <a:gd name="T66" fmla="*/ 154 w 1539"/>
                <a:gd name="T67" fmla="*/ 443 h 521"/>
                <a:gd name="T68" fmla="*/ 0 w 1539"/>
                <a:gd name="T69" fmla="*/ 219 h 521"/>
                <a:gd name="T70" fmla="*/ 4 w 1539"/>
                <a:gd name="T71" fmla="*/ 216 h 521"/>
                <a:gd name="T72" fmla="*/ 13 w 1539"/>
                <a:gd name="T73" fmla="*/ 210 h 521"/>
                <a:gd name="T74" fmla="*/ 27 w 1539"/>
                <a:gd name="T75" fmla="*/ 202 h 521"/>
                <a:gd name="T76" fmla="*/ 45 w 1539"/>
                <a:gd name="T77" fmla="*/ 192 h 521"/>
                <a:gd name="T78" fmla="*/ 67 w 1539"/>
                <a:gd name="T79" fmla="*/ 179 h 521"/>
                <a:gd name="T80" fmla="*/ 93 w 1539"/>
                <a:gd name="T81" fmla="*/ 164 h 521"/>
                <a:gd name="T82" fmla="*/ 125 w 1539"/>
                <a:gd name="T83" fmla="*/ 148 h 521"/>
                <a:gd name="T84" fmla="*/ 159 w 1539"/>
                <a:gd name="T85" fmla="*/ 133 h 521"/>
                <a:gd name="T86" fmla="*/ 198 w 1539"/>
                <a:gd name="T87" fmla="*/ 116 h 521"/>
                <a:gd name="T88" fmla="*/ 239 w 1539"/>
                <a:gd name="T89" fmla="*/ 99 h 521"/>
                <a:gd name="T90" fmla="*/ 284 w 1539"/>
                <a:gd name="T91" fmla="*/ 82 h 521"/>
                <a:gd name="T92" fmla="*/ 333 w 1539"/>
                <a:gd name="T93" fmla="*/ 66 h 521"/>
                <a:gd name="T94" fmla="*/ 384 w 1539"/>
                <a:gd name="T95" fmla="*/ 50 h 521"/>
                <a:gd name="T96" fmla="*/ 438 w 1539"/>
                <a:gd name="T97" fmla="*/ 37 h 521"/>
                <a:gd name="T98" fmla="*/ 534 w 1539"/>
                <a:gd name="T99" fmla="*/ 17 h 521"/>
                <a:gd name="T100" fmla="*/ 630 w 1539"/>
                <a:gd name="T101" fmla="*/ 5 h 521"/>
                <a:gd name="T102" fmla="*/ 726 w 1539"/>
                <a:gd name="T10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9" h="521">
                  <a:moveTo>
                    <a:pt x="726" y="0"/>
                  </a:moveTo>
                  <a:lnTo>
                    <a:pt x="820" y="3"/>
                  </a:lnTo>
                  <a:lnTo>
                    <a:pt x="914" y="12"/>
                  </a:lnTo>
                  <a:lnTo>
                    <a:pt x="1007" y="28"/>
                  </a:lnTo>
                  <a:lnTo>
                    <a:pt x="1098" y="51"/>
                  </a:lnTo>
                  <a:lnTo>
                    <a:pt x="1188" y="80"/>
                  </a:lnTo>
                  <a:lnTo>
                    <a:pt x="1276" y="117"/>
                  </a:lnTo>
                  <a:lnTo>
                    <a:pt x="1363" y="160"/>
                  </a:lnTo>
                  <a:lnTo>
                    <a:pt x="1428" y="40"/>
                  </a:lnTo>
                  <a:lnTo>
                    <a:pt x="1539" y="469"/>
                  </a:lnTo>
                  <a:lnTo>
                    <a:pt x="1163" y="521"/>
                  </a:lnTo>
                  <a:lnTo>
                    <a:pt x="1231" y="398"/>
                  </a:lnTo>
                  <a:lnTo>
                    <a:pt x="1156" y="361"/>
                  </a:lnTo>
                  <a:lnTo>
                    <a:pt x="1078" y="329"/>
                  </a:lnTo>
                  <a:lnTo>
                    <a:pt x="1001" y="305"/>
                  </a:lnTo>
                  <a:lnTo>
                    <a:pt x="922" y="288"/>
                  </a:lnTo>
                  <a:lnTo>
                    <a:pt x="842" y="277"/>
                  </a:lnTo>
                  <a:lnTo>
                    <a:pt x="760" y="272"/>
                  </a:lnTo>
                  <a:lnTo>
                    <a:pt x="678" y="274"/>
                  </a:lnTo>
                  <a:lnTo>
                    <a:pt x="594" y="283"/>
                  </a:lnTo>
                  <a:lnTo>
                    <a:pt x="510" y="299"/>
                  </a:lnTo>
                  <a:lnTo>
                    <a:pt x="463" y="311"/>
                  </a:lnTo>
                  <a:lnTo>
                    <a:pt x="417" y="324"/>
                  </a:lnTo>
                  <a:lnTo>
                    <a:pt x="375" y="338"/>
                  </a:lnTo>
                  <a:lnTo>
                    <a:pt x="336" y="352"/>
                  </a:lnTo>
                  <a:lnTo>
                    <a:pt x="300" y="367"/>
                  </a:lnTo>
                  <a:lnTo>
                    <a:pt x="268" y="381"/>
                  </a:lnTo>
                  <a:lnTo>
                    <a:pt x="239" y="396"/>
                  </a:lnTo>
                  <a:lnTo>
                    <a:pt x="214" y="408"/>
                  </a:lnTo>
                  <a:lnTo>
                    <a:pt x="193" y="419"/>
                  </a:lnTo>
                  <a:lnTo>
                    <a:pt x="177" y="429"/>
                  </a:lnTo>
                  <a:lnTo>
                    <a:pt x="165" y="436"/>
                  </a:lnTo>
                  <a:lnTo>
                    <a:pt x="157" y="441"/>
                  </a:lnTo>
                  <a:lnTo>
                    <a:pt x="154" y="443"/>
                  </a:lnTo>
                  <a:lnTo>
                    <a:pt x="0" y="219"/>
                  </a:lnTo>
                  <a:lnTo>
                    <a:pt x="4" y="216"/>
                  </a:lnTo>
                  <a:lnTo>
                    <a:pt x="13" y="210"/>
                  </a:lnTo>
                  <a:lnTo>
                    <a:pt x="27" y="202"/>
                  </a:lnTo>
                  <a:lnTo>
                    <a:pt x="45" y="192"/>
                  </a:lnTo>
                  <a:lnTo>
                    <a:pt x="67" y="179"/>
                  </a:lnTo>
                  <a:lnTo>
                    <a:pt x="93" y="164"/>
                  </a:lnTo>
                  <a:lnTo>
                    <a:pt x="125" y="148"/>
                  </a:lnTo>
                  <a:lnTo>
                    <a:pt x="159" y="133"/>
                  </a:lnTo>
                  <a:lnTo>
                    <a:pt x="198" y="116"/>
                  </a:lnTo>
                  <a:lnTo>
                    <a:pt x="239" y="99"/>
                  </a:lnTo>
                  <a:lnTo>
                    <a:pt x="284" y="82"/>
                  </a:lnTo>
                  <a:lnTo>
                    <a:pt x="333" y="66"/>
                  </a:lnTo>
                  <a:lnTo>
                    <a:pt x="384" y="50"/>
                  </a:lnTo>
                  <a:lnTo>
                    <a:pt x="438" y="37"/>
                  </a:lnTo>
                  <a:lnTo>
                    <a:pt x="534" y="17"/>
                  </a:lnTo>
                  <a:lnTo>
                    <a:pt x="630" y="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2914650" y="2378076"/>
              <a:ext cx="2443163" cy="823913"/>
            </a:xfrm>
            <a:custGeom>
              <a:avLst/>
              <a:gdLst>
                <a:gd name="T0" fmla="*/ 726 w 1539"/>
                <a:gd name="T1" fmla="*/ 0 h 519"/>
                <a:gd name="T2" fmla="*/ 821 w 1539"/>
                <a:gd name="T3" fmla="*/ 3 h 519"/>
                <a:gd name="T4" fmla="*/ 915 w 1539"/>
                <a:gd name="T5" fmla="*/ 11 h 519"/>
                <a:gd name="T6" fmla="*/ 1007 w 1539"/>
                <a:gd name="T7" fmla="*/ 27 h 519"/>
                <a:gd name="T8" fmla="*/ 1098 w 1539"/>
                <a:gd name="T9" fmla="*/ 50 h 519"/>
                <a:gd name="T10" fmla="*/ 1188 w 1539"/>
                <a:gd name="T11" fmla="*/ 80 h 519"/>
                <a:gd name="T12" fmla="*/ 1276 w 1539"/>
                <a:gd name="T13" fmla="*/ 117 h 519"/>
                <a:gd name="T14" fmla="*/ 1363 w 1539"/>
                <a:gd name="T15" fmla="*/ 160 h 519"/>
                <a:gd name="T16" fmla="*/ 1428 w 1539"/>
                <a:gd name="T17" fmla="*/ 40 h 519"/>
                <a:gd name="T18" fmla="*/ 1539 w 1539"/>
                <a:gd name="T19" fmla="*/ 468 h 519"/>
                <a:gd name="T20" fmla="*/ 1164 w 1539"/>
                <a:gd name="T21" fmla="*/ 519 h 519"/>
                <a:gd name="T22" fmla="*/ 1232 w 1539"/>
                <a:gd name="T23" fmla="*/ 398 h 519"/>
                <a:gd name="T24" fmla="*/ 1156 w 1539"/>
                <a:gd name="T25" fmla="*/ 361 h 519"/>
                <a:gd name="T26" fmla="*/ 1079 w 1539"/>
                <a:gd name="T27" fmla="*/ 329 h 519"/>
                <a:gd name="T28" fmla="*/ 1001 w 1539"/>
                <a:gd name="T29" fmla="*/ 305 h 519"/>
                <a:gd name="T30" fmla="*/ 922 w 1539"/>
                <a:gd name="T31" fmla="*/ 287 h 519"/>
                <a:gd name="T32" fmla="*/ 842 w 1539"/>
                <a:gd name="T33" fmla="*/ 276 h 519"/>
                <a:gd name="T34" fmla="*/ 760 w 1539"/>
                <a:gd name="T35" fmla="*/ 271 h 519"/>
                <a:gd name="T36" fmla="*/ 678 w 1539"/>
                <a:gd name="T37" fmla="*/ 273 h 519"/>
                <a:gd name="T38" fmla="*/ 594 w 1539"/>
                <a:gd name="T39" fmla="*/ 283 h 519"/>
                <a:gd name="T40" fmla="*/ 510 w 1539"/>
                <a:gd name="T41" fmla="*/ 299 h 519"/>
                <a:gd name="T42" fmla="*/ 463 w 1539"/>
                <a:gd name="T43" fmla="*/ 310 h 519"/>
                <a:gd name="T44" fmla="*/ 418 w 1539"/>
                <a:gd name="T45" fmla="*/ 323 h 519"/>
                <a:gd name="T46" fmla="*/ 375 w 1539"/>
                <a:gd name="T47" fmla="*/ 337 h 519"/>
                <a:gd name="T48" fmla="*/ 336 w 1539"/>
                <a:gd name="T49" fmla="*/ 352 h 519"/>
                <a:gd name="T50" fmla="*/ 300 w 1539"/>
                <a:gd name="T51" fmla="*/ 367 h 519"/>
                <a:gd name="T52" fmla="*/ 268 w 1539"/>
                <a:gd name="T53" fmla="*/ 381 h 519"/>
                <a:gd name="T54" fmla="*/ 239 w 1539"/>
                <a:gd name="T55" fmla="*/ 394 h 519"/>
                <a:gd name="T56" fmla="*/ 214 w 1539"/>
                <a:gd name="T57" fmla="*/ 408 h 519"/>
                <a:gd name="T58" fmla="*/ 193 w 1539"/>
                <a:gd name="T59" fmla="*/ 419 h 519"/>
                <a:gd name="T60" fmla="*/ 177 w 1539"/>
                <a:gd name="T61" fmla="*/ 428 h 519"/>
                <a:gd name="T62" fmla="*/ 165 w 1539"/>
                <a:gd name="T63" fmla="*/ 436 h 519"/>
                <a:gd name="T64" fmla="*/ 157 w 1539"/>
                <a:gd name="T65" fmla="*/ 441 h 519"/>
                <a:gd name="T66" fmla="*/ 154 w 1539"/>
                <a:gd name="T67" fmla="*/ 442 h 519"/>
                <a:gd name="T68" fmla="*/ 0 w 1539"/>
                <a:gd name="T69" fmla="*/ 219 h 519"/>
                <a:gd name="T70" fmla="*/ 4 w 1539"/>
                <a:gd name="T71" fmla="*/ 216 h 519"/>
                <a:gd name="T72" fmla="*/ 13 w 1539"/>
                <a:gd name="T73" fmla="*/ 210 h 519"/>
                <a:gd name="T74" fmla="*/ 27 w 1539"/>
                <a:gd name="T75" fmla="*/ 202 h 519"/>
                <a:gd name="T76" fmla="*/ 45 w 1539"/>
                <a:gd name="T77" fmla="*/ 191 h 519"/>
                <a:gd name="T78" fmla="*/ 67 w 1539"/>
                <a:gd name="T79" fmla="*/ 177 h 519"/>
                <a:gd name="T80" fmla="*/ 94 w 1539"/>
                <a:gd name="T81" fmla="*/ 164 h 519"/>
                <a:gd name="T82" fmla="*/ 125 w 1539"/>
                <a:gd name="T83" fmla="*/ 148 h 519"/>
                <a:gd name="T84" fmla="*/ 159 w 1539"/>
                <a:gd name="T85" fmla="*/ 131 h 519"/>
                <a:gd name="T86" fmla="*/ 198 w 1539"/>
                <a:gd name="T87" fmla="*/ 114 h 519"/>
                <a:gd name="T88" fmla="*/ 239 w 1539"/>
                <a:gd name="T89" fmla="*/ 97 h 519"/>
                <a:gd name="T90" fmla="*/ 284 w 1539"/>
                <a:gd name="T91" fmla="*/ 80 h 519"/>
                <a:gd name="T92" fmla="*/ 333 w 1539"/>
                <a:gd name="T93" fmla="*/ 65 h 519"/>
                <a:gd name="T94" fmla="*/ 384 w 1539"/>
                <a:gd name="T95" fmla="*/ 50 h 519"/>
                <a:gd name="T96" fmla="*/ 438 w 1539"/>
                <a:gd name="T97" fmla="*/ 35 h 519"/>
                <a:gd name="T98" fmla="*/ 534 w 1539"/>
                <a:gd name="T99" fmla="*/ 17 h 519"/>
                <a:gd name="T100" fmla="*/ 630 w 1539"/>
                <a:gd name="T101" fmla="*/ 5 h 519"/>
                <a:gd name="T102" fmla="*/ 726 w 1539"/>
                <a:gd name="T103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9" h="519">
                  <a:moveTo>
                    <a:pt x="726" y="0"/>
                  </a:moveTo>
                  <a:lnTo>
                    <a:pt x="821" y="3"/>
                  </a:lnTo>
                  <a:lnTo>
                    <a:pt x="915" y="11"/>
                  </a:lnTo>
                  <a:lnTo>
                    <a:pt x="1007" y="27"/>
                  </a:lnTo>
                  <a:lnTo>
                    <a:pt x="1098" y="50"/>
                  </a:lnTo>
                  <a:lnTo>
                    <a:pt x="1188" y="80"/>
                  </a:lnTo>
                  <a:lnTo>
                    <a:pt x="1276" y="117"/>
                  </a:lnTo>
                  <a:lnTo>
                    <a:pt x="1363" y="160"/>
                  </a:lnTo>
                  <a:lnTo>
                    <a:pt x="1428" y="40"/>
                  </a:lnTo>
                  <a:lnTo>
                    <a:pt x="1539" y="468"/>
                  </a:lnTo>
                  <a:lnTo>
                    <a:pt x="1164" y="519"/>
                  </a:lnTo>
                  <a:lnTo>
                    <a:pt x="1232" y="398"/>
                  </a:lnTo>
                  <a:lnTo>
                    <a:pt x="1156" y="361"/>
                  </a:lnTo>
                  <a:lnTo>
                    <a:pt x="1079" y="329"/>
                  </a:lnTo>
                  <a:lnTo>
                    <a:pt x="1001" y="305"/>
                  </a:lnTo>
                  <a:lnTo>
                    <a:pt x="922" y="287"/>
                  </a:lnTo>
                  <a:lnTo>
                    <a:pt x="842" y="276"/>
                  </a:lnTo>
                  <a:lnTo>
                    <a:pt x="760" y="271"/>
                  </a:lnTo>
                  <a:lnTo>
                    <a:pt x="678" y="273"/>
                  </a:lnTo>
                  <a:lnTo>
                    <a:pt x="594" y="283"/>
                  </a:lnTo>
                  <a:lnTo>
                    <a:pt x="510" y="299"/>
                  </a:lnTo>
                  <a:lnTo>
                    <a:pt x="463" y="310"/>
                  </a:lnTo>
                  <a:lnTo>
                    <a:pt x="418" y="323"/>
                  </a:lnTo>
                  <a:lnTo>
                    <a:pt x="375" y="337"/>
                  </a:lnTo>
                  <a:lnTo>
                    <a:pt x="336" y="352"/>
                  </a:lnTo>
                  <a:lnTo>
                    <a:pt x="300" y="367"/>
                  </a:lnTo>
                  <a:lnTo>
                    <a:pt x="268" y="381"/>
                  </a:lnTo>
                  <a:lnTo>
                    <a:pt x="239" y="394"/>
                  </a:lnTo>
                  <a:lnTo>
                    <a:pt x="214" y="408"/>
                  </a:lnTo>
                  <a:lnTo>
                    <a:pt x="193" y="419"/>
                  </a:lnTo>
                  <a:lnTo>
                    <a:pt x="177" y="428"/>
                  </a:lnTo>
                  <a:lnTo>
                    <a:pt x="165" y="436"/>
                  </a:lnTo>
                  <a:lnTo>
                    <a:pt x="157" y="441"/>
                  </a:lnTo>
                  <a:lnTo>
                    <a:pt x="154" y="442"/>
                  </a:lnTo>
                  <a:lnTo>
                    <a:pt x="0" y="219"/>
                  </a:lnTo>
                  <a:lnTo>
                    <a:pt x="4" y="216"/>
                  </a:lnTo>
                  <a:lnTo>
                    <a:pt x="13" y="210"/>
                  </a:lnTo>
                  <a:lnTo>
                    <a:pt x="27" y="202"/>
                  </a:lnTo>
                  <a:lnTo>
                    <a:pt x="45" y="191"/>
                  </a:lnTo>
                  <a:lnTo>
                    <a:pt x="67" y="177"/>
                  </a:lnTo>
                  <a:lnTo>
                    <a:pt x="94" y="164"/>
                  </a:lnTo>
                  <a:lnTo>
                    <a:pt x="125" y="148"/>
                  </a:lnTo>
                  <a:lnTo>
                    <a:pt x="159" y="131"/>
                  </a:lnTo>
                  <a:lnTo>
                    <a:pt x="198" y="114"/>
                  </a:lnTo>
                  <a:lnTo>
                    <a:pt x="239" y="97"/>
                  </a:lnTo>
                  <a:lnTo>
                    <a:pt x="284" y="80"/>
                  </a:lnTo>
                  <a:lnTo>
                    <a:pt x="333" y="65"/>
                  </a:lnTo>
                  <a:lnTo>
                    <a:pt x="384" y="50"/>
                  </a:lnTo>
                  <a:lnTo>
                    <a:pt x="438" y="35"/>
                  </a:lnTo>
                  <a:lnTo>
                    <a:pt x="534" y="17"/>
                  </a:lnTo>
                  <a:lnTo>
                    <a:pt x="630" y="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6823075" y="3667126"/>
              <a:ext cx="2447925" cy="814388"/>
            </a:xfrm>
            <a:custGeom>
              <a:avLst/>
              <a:gdLst>
                <a:gd name="T0" fmla="*/ 723 w 1542"/>
                <a:gd name="T1" fmla="*/ 0 h 513"/>
                <a:gd name="T2" fmla="*/ 816 w 1542"/>
                <a:gd name="T3" fmla="*/ 0 h 513"/>
                <a:gd name="T4" fmla="*/ 911 w 1542"/>
                <a:gd name="T5" fmla="*/ 8 h 513"/>
                <a:gd name="T6" fmla="*/ 1003 w 1542"/>
                <a:gd name="T7" fmla="*/ 23 h 513"/>
                <a:gd name="T8" fmla="*/ 1095 w 1542"/>
                <a:gd name="T9" fmla="*/ 44 h 513"/>
                <a:gd name="T10" fmla="*/ 1185 w 1542"/>
                <a:gd name="T11" fmla="*/ 73 h 513"/>
                <a:gd name="T12" fmla="*/ 1274 w 1542"/>
                <a:gd name="T13" fmla="*/ 108 h 513"/>
                <a:gd name="T14" fmla="*/ 1361 w 1542"/>
                <a:gd name="T15" fmla="*/ 149 h 513"/>
                <a:gd name="T16" fmla="*/ 1426 w 1542"/>
                <a:gd name="T17" fmla="*/ 29 h 513"/>
                <a:gd name="T18" fmla="*/ 1542 w 1542"/>
                <a:gd name="T19" fmla="*/ 455 h 513"/>
                <a:gd name="T20" fmla="*/ 1168 w 1542"/>
                <a:gd name="T21" fmla="*/ 513 h 513"/>
                <a:gd name="T22" fmla="*/ 1234 w 1542"/>
                <a:gd name="T23" fmla="*/ 389 h 513"/>
                <a:gd name="T24" fmla="*/ 1157 w 1542"/>
                <a:gd name="T25" fmla="*/ 353 h 513"/>
                <a:gd name="T26" fmla="*/ 1081 w 1542"/>
                <a:gd name="T27" fmla="*/ 323 h 513"/>
                <a:gd name="T28" fmla="*/ 1002 w 1542"/>
                <a:gd name="T29" fmla="*/ 299 h 513"/>
                <a:gd name="T30" fmla="*/ 923 w 1542"/>
                <a:gd name="T31" fmla="*/ 284 h 513"/>
                <a:gd name="T32" fmla="*/ 842 w 1542"/>
                <a:gd name="T33" fmla="*/ 274 h 513"/>
                <a:gd name="T34" fmla="*/ 760 w 1542"/>
                <a:gd name="T35" fmla="*/ 270 h 513"/>
                <a:gd name="T36" fmla="*/ 679 w 1542"/>
                <a:gd name="T37" fmla="*/ 274 h 513"/>
                <a:gd name="T38" fmla="*/ 595 w 1542"/>
                <a:gd name="T39" fmla="*/ 285 h 513"/>
                <a:gd name="T40" fmla="*/ 511 w 1542"/>
                <a:gd name="T41" fmla="*/ 302 h 513"/>
                <a:gd name="T42" fmla="*/ 464 w 1542"/>
                <a:gd name="T43" fmla="*/ 314 h 513"/>
                <a:gd name="T44" fmla="*/ 419 w 1542"/>
                <a:gd name="T45" fmla="*/ 327 h 513"/>
                <a:gd name="T46" fmla="*/ 376 w 1542"/>
                <a:gd name="T47" fmla="*/ 342 h 513"/>
                <a:gd name="T48" fmla="*/ 338 w 1542"/>
                <a:gd name="T49" fmla="*/ 358 h 513"/>
                <a:gd name="T50" fmla="*/ 302 w 1542"/>
                <a:gd name="T51" fmla="*/ 373 h 513"/>
                <a:gd name="T52" fmla="*/ 271 w 1542"/>
                <a:gd name="T53" fmla="*/ 388 h 513"/>
                <a:gd name="T54" fmla="*/ 242 w 1542"/>
                <a:gd name="T55" fmla="*/ 403 h 513"/>
                <a:gd name="T56" fmla="*/ 217 w 1542"/>
                <a:gd name="T57" fmla="*/ 416 h 513"/>
                <a:gd name="T58" fmla="*/ 197 w 1542"/>
                <a:gd name="T59" fmla="*/ 427 h 513"/>
                <a:gd name="T60" fmla="*/ 180 w 1542"/>
                <a:gd name="T61" fmla="*/ 437 h 513"/>
                <a:gd name="T62" fmla="*/ 167 w 1542"/>
                <a:gd name="T63" fmla="*/ 445 h 513"/>
                <a:gd name="T64" fmla="*/ 160 w 1542"/>
                <a:gd name="T65" fmla="*/ 450 h 513"/>
                <a:gd name="T66" fmla="*/ 158 w 1542"/>
                <a:gd name="T67" fmla="*/ 451 h 513"/>
                <a:gd name="T68" fmla="*/ 0 w 1542"/>
                <a:gd name="T69" fmla="*/ 230 h 513"/>
                <a:gd name="T70" fmla="*/ 4 w 1542"/>
                <a:gd name="T71" fmla="*/ 227 h 513"/>
                <a:gd name="T72" fmla="*/ 12 w 1542"/>
                <a:gd name="T73" fmla="*/ 222 h 513"/>
                <a:gd name="T74" fmla="*/ 27 w 1542"/>
                <a:gd name="T75" fmla="*/ 212 h 513"/>
                <a:gd name="T76" fmla="*/ 44 w 1542"/>
                <a:gd name="T77" fmla="*/ 201 h 513"/>
                <a:gd name="T78" fmla="*/ 67 w 1542"/>
                <a:gd name="T79" fmla="*/ 188 h 513"/>
                <a:gd name="T80" fmla="*/ 92 w 1542"/>
                <a:gd name="T81" fmla="*/ 173 h 513"/>
                <a:gd name="T82" fmla="*/ 124 w 1542"/>
                <a:gd name="T83" fmla="*/ 158 h 513"/>
                <a:gd name="T84" fmla="*/ 158 w 1542"/>
                <a:gd name="T85" fmla="*/ 141 h 513"/>
                <a:gd name="T86" fmla="*/ 195 w 1542"/>
                <a:gd name="T87" fmla="*/ 124 h 513"/>
                <a:gd name="T88" fmla="*/ 237 w 1542"/>
                <a:gd name="T89" fmla="*/ 105 h 513"/>
                <a:gd name="T90" fmla="*/ 282 w 1542"/>
                <a:gd name="T91" fmla="*/ 88 h 513"/>
                <a:gd name="T92" fmla="*/ 330 w 1542"/>
                <a:gd name="T93" fmla="*/ 71 h 513"/>
                <a:gd name="T94" fmla="*/ 381 w 1542"/>
                <a:gd name="T95" fmla="*/ 54 h 513"/>
                <a:gd name="T96" fmla="*/ 435 w 1542"/>
                <a:gd name="T97" fmla="*/ 40 h 513"/>
                <a:gd name="T98" fmla="*/ 531 w 1542"/>
                <a:gd name="T99" fmla="*/ 19 h 513"/>
                <a:gd name="T100" fmla="*/ 627 w 1542"/>
                <a:gd name="T101" fmla="*/ 6 h 513"/>
                <a:gd name="T102" fmla="*/ 723 w 1542"/>
                <a:gd name="T10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42" h="513">
                  <a:moveTo>
                    <a:pt x="723" y="0"/>
                  </a:moveTo>
                  <a:lnTo>
                    <a:pt x="816" y="0"/>
                  </a:lnTo>
                  <a:lnTo>
                    <a:pt x="911" y="8"/>
                  </a:lnTo>
                  <a:lnTo>
                    <a:pt x="1003" y="23"/>
                  </a:lnTo>
                  <a:lnTo>
                    <a:pt x="1095" y="44"/>
                  </a:lnTo>
                  <a:lnTo>
                    <a:pt x="1185" y="73"/>
                  </a:lnTo>
                  <a:lnTo>
                    <a:pt x="1274" y="108"/>
                  </a:lnTo>
                  <a:lnTo>
                    <a:pt x="1361" y="149"/>
                  </a:lnTo>
                  <a:lnTo>
                    <a:pt x="1426" y="29"/>
                  </a:lnTo>
                  <a:lnTo>
                    <a:pt x="1542" y="455"/>
                  </a:lnTo>
                  <a:lnTo>
                    <a:pt x="1168" y="513"/>
                  </a:lnTo>
                  <a:lnTo>
                    <a:pt x="1234" y="389"/>
                  </a:lnTo>
                  <a:lnTo>
                    <a:pt x="1157" y="353"/>
                  </a:lnTo>
                  <a:lnTo>
                    <a:pt x="1081" y="323"/>
                  </a:lnTo>
                  <a:lnTo>
                    <a:pt x="1002" y="299"/>
                  </a:lnTo>
                  <a:lnTo>
                    <a:pt x="923" y="284"/>
                  </a:lnTo>
                  <a:lnTo>
                    <a:pt x="842" y="274"/>
                  </a:lnTo>
                  <a:lnTo>
                    <a:pt x="760" y="270"/>
                  </a:lnTo>
                  <a:lnTo>
                    <a:pt x="679" y="274"/>
                  </a:lnTo>
                  <a:lnTo>
                    <a:pt x="595" y="285"/>
                  </a:lnTo>
                  <a:lnTo>
                    <a:pt x="511" y="302"/>
                  </a:lnTo>
                  <a:lnTo>
                    <a:pt x="464" y="314"/>
                  </a:lnTo>
                  <a:lnTo>
                    <a:pt x="419" y="327"/>
                  </a:lnTo>
                  <a:lnTo>
                    <a:pt x="376" y="342"/>
                  </a:lnTo>
                  <a:lnTo>
                    <a:pt x="338" y="358"/>
                  </a:lnTo>
                  <a:lnTo>
                    <a:pt x="302" y="373"/>
                  </a:lnTo>
                  <a:lnTo>
                    <a:pt x="271" y="388"/>
                  </a:lnTo>
                  <a:lnTo>
                    <a:pt x="242" y="403"/>
                  </a:lnTo>
                  <a:lnTo>
                    <a:pt x="217" y="416"/>
                  </a:lnTo>
                  <a:lnTo>
                    <a:pt x="197" y="427"/>
                  </a:lnTo>
                  <a:lnTo>
                    <a:pt x="180" y="437"/>
                  </a:lnTo>
                  <a:lnTo>
                    <a:pt x="167" y="445"/>
                  </a:lnTo>
                  <a:lnTo>
                    <a:pt x="160" y="450"/>
                  </a:lnTo>
                  <a:lnTo>
                    <a:pt x="158" y="451"/>
                  </a:lnTo>
                  <a:lnTo>
                    <a:pt x="0" y="230"/>
                  </a:lnTo>
                  <a:lnTo>
                    <a:pt x="4" y="227"/>
                  </a:lnTo>
                  <a:lnTo>
                    <a:pt x="12" y="222"/>
                  </a:lnTo>
                  <a:lnTo>
                    <a:pt x="27" y="212"/>
                  </a:lnTo>
                  <a:lnTo>
                    <a:pt x="44" y="201"/>
                  </a:lnTo>
                  <a:lnTo>
                    <a:pt x="67" y="188"/>
                  </a:lnTo>
                  <a:lnTo>
                    <a:pt x="92" y="173"/>
                  </a:lnTo>
                  <a:lnTo>
                    <a:pt x="124" y="158"/>
                  </a:lnTo>
                  <a:lnTo>
                    <a:pt x="158" y="141"/>
                  </a:lnTo>
                  <a:lnTo>
                    <a:pt x="195" y="124"/>
                  </a:lnTo>
                  <a:lnTo>
                    <a:pt x="237" y="105"/>
                  </a:lnTo>
                  <a:lnTo>
                    <a:pt x="282" y="88"/>
                  </a:lnTo>
                  <a:lnTo>
                    <a:pt x="330" y="71"/>
                  </a:lnTo>
                  <a:lnTo>
                    <a:pt x="381" y="54"/>
                  </a:lnTo>
                  <a:lnTo>
                    <a:pt x="435" y="40"/>
                  </a:lnTo>
                  <a:lnTo>
                    <a:pt x="531" y="19"/>
                  </a:lnTo>
                  <a:lnTo>
                    <a:pt x="627" y="6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999038" y="3617913"/>
              <a:ext cx="2443163" cy="827088"/>
            </a:xfrm>
            <a:custGeom>
              <a:avLst/>
              <a:gdLst>
                <a:gd name="T0" fmla="*/ 726 w 1539"/>
                <a:gd name="T1" fmla="*/ 0 h 521"/>
                <a:gd name="T2" fmla="*/ 820 w 1539"/>
                <a:gd name="T3" fmla="*/ 3 h 521"/>
                <a:gd name="T4" fmla="*/ 914 w 1539"/>
                <a:gd name="T5" fmla="*/ 11 h 521"/>
                <a:gd name="T6" fmla="*/ 1007 w 1539"/>
                <a:gd name="T7" fmla="*/ 28 h 521"/>
                <a:gd name="T8" fmla="*/ 1098 w 1539"/>
                <a:gd name="T9" fmla="*/ 51 h 521"/>
                <a:gd name="T10" fmla="*/ 1188 w 1539"/>
                <a:gd name="T11" fmla="*/ 81 h 521"/>
                <a:gd name="T12" fmla="*/ 1276 w 1539"/>
                <a:gd name="T13" fmla="*/ 117 h 521"/>
                <a:gd name="T14" fmla="*/ 1363 w 1539"/>
                <a:gd name="T15" fmla="*/ 161 h 521"/>
                <a:gd name="T16" fmla="*/ 1428 w 1539"/>
                <a:gd name="T17" fmla="*/ 41 h 521"/>
                <a:gd name="T18" fmla="*/ 1539 w 1539"/>
                <a:gd name="T19" fmla="*/ 469 h 521"/>
                <a:gd name="T20" fmla="*/ 1163 w 1539"/>
                <a:gd name="T21" fmla="*/ 521 h 521"/>
                <a:gd name="T22" fmla="*/ 1231 w 1539"/>
                <a:gd name="T23" fmla="*/ 398 h 521"/>
                <a:gd name="T24" fmla="*/ 1156 w 1539"/>
                <a:gd name="T25" fmla="*/ 361 h 521"/>
                <a:gd name="T26" fmla="*/ 1078 w 1539"/>
                <a:gd name="T27" fmla="*/ 329 h 521"/>
                <a:gd name="T28" fmla="*/ 1001 w 1539"/>
                <a:gd name="T29" fmla="*/ 305 h 521"/>
                <a:gd name="T30" fmla="*/ 922 w 1539"/>
                <a:gd name="T31" fmla="*/ 288 h 521"/>
                <a:gd name="T32" fmla="*/ 842 w 1539"/>
                <a:gd name="T33" fmla="*/ 276 h 521"/>
                <a:gd name="T34" fmla="*/ 760 w 1539"/>
                <a:gd name="T35" fmla="*/ 272 h 521"/>
                <a:gd name="T36" fmla="*/ 678 w 1539"/>
                <a:gd name="T37" fmla="*/ 275 h 521"/>
                <a:gd name="T38" fmla="*/ 594 w 1539"/>
                <a:gd name="T39" fmla="*/ 283 h 521"/>
                <a:gd name="T40" fmla="*/ 510 w 1539"/>
                <a:gd name="T41" fmla="*/ 299 h 521"/>
                <a:gd name="T42" fmla="*/ 463 w 1539"/>
                <a:gd name="T43" fmla="*/ 311 h 521"/>
                <a:gd name="T44" fmla="*/ 417 w 1539"/>
                <a:gd name="T45" fmla="*/ 324 h 521"/>
                <a:gd name="T46" fmla="*/ 375 w 1539"/>
                <a:gd name="T47" fmla="*/ 338 h 521"/>
                <a:gd name="T48" fmla="*/ 336 w 1539"/>
                <a:gd name="T49" fmla="*/ 352 h 521"/>
                <a:gd name="T50" fmla="*/ 300 w 1539"/>
                <a:gd name="T51" fmla="*/ 367 h 521"/>
                <a:gd name="T52" fmla="*/ 268 w 1539"/>
                <a:gd name="T53" fmla="*/ 381 h 521"/>
                <a:gd name="T54" fmla="*/ 239 w 1539"/>
                <a:gd name="T55" fmla="*/ 395 h 521"/>
                <a:gd name="T56" fmla="*/ 214 w 1539"/>
                <a:gd name="T57" fmla="*/ 408 h 521"/>
                <a:gd name="T58" fmla="*/ 193 w 1539"/>
                <a:gd name="T59" fmla="*/ 419 h 521"/>
                <a:gd name="T60" fmla="*/ 177 w 1539"/>
                <a:gd name="T61" fmla="*/ 429 h 521"/>
                <a:gd name="T62" fmla="*/ 165 w 1539"/>
                <a:gd name="T63" fmla="*/ 436 h 521"/>
                <a:gd name="T64" fmla="*/ 157 w 1539"/>
                <a:gd name="T65" fmla="*/ 441 h 521"/>
                <a:gd name="T66" fmla="*/ 154 w 1539"/>
                <a:gd name="T67" fmla="*/ 443 h 521"/>
                <a:gd name="T68" fmla="*/ 0 w 1539"/>
                <a:gd name="T69" fmla="*/ 219 h 521"/>
                <a:gd name="T70" fmla="*/ 4 w 1539"/>
                <a:gd name="T71" fmla="*/ 216 h 521"/>
                <a:gd name="T72" fmla="*/ 13 w 1539"/>
                <a:gd name="T73" fmla="*/ 210 h 521"/>
                <a:gd name="T74" fmla="*/ 27 w 1539"/>
                <a:gd name="T75" fmla="*/ 202 h 521"/>
                <a:gd name="T76" fmla="*/ 45 w 1539"/>
                <a:gd name="T77" fmla="*/ 191 h 521"/>
                <a:gd name="T78" fmla="*/ 67 w 1539"/>
                <a:gd name="T79" fmla="*/ 179 h 521"/>
                <a:gd name="T80" fmla="*/ 93 w 1539"/>
                <a:gd name="T81" fmla="*/ 164 h 521"/>
                <a:gd name="T82" fmla="*/ 125 w 1539"/>
                <a:gd name="T83" fmla="*/ 149 h 521"/>
                <a:gd name="T84" fmla="*/ 159 w 1539"/>
                <a:gd name="T85" fmla="*/ 133 h 521"/>
                <a:gd name="T86" fmla="*/ 198 w 1539"/>
                <a:gd name="T87" fmla="*/ 116 h 521"/>
                <a:gd name="T88" fmla="*/ 239 w 1539"/>
                <a:gd name="T89" fmla="*/ 99 h 521"/>
                <a:gd name="T90" fmla="*/ 284 w 1539"/>
                <a:gd name="T91" fmla="*/ 82 h 521"/>
                <a:gd name="T92" fmla="*/ 333 w 1539"/>
                <a:gd name="T93" fmla="*/ 66 h 521"/>
                <a:gd name="T94" fmla="*/ 384 w 1539"/>
                <a:gd name="T95" fmla="*/ 50 h 521"/>
                <a:gd name="T96" fmla="*/ 438 w 1539"/>
                <a:gd name="T97" fmla="*/ 37 h 521"/>
                <a:gd name="T98" fmla="*/ 534 w 1539"/>
                <a:gd name="T99" fmla="*/ 17 h 521"/>
                <a:gd name="T100" fmla="*/ 630 w 1539"/>
                <a:gd name="T101" fmla="*/ 5 h 521"/>
                <a:gd name="T102" fmla="*/ 726 w 1539"/>
                <a:gd name="T103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9" h="521">
                  <a:moveTo>
                    <a:pt x="726" y="0"/>
                  </a:moveTo>
                  <a:lnTo>
                    <a:pt x="820" y="3"/>
                  </a:lnTo>
                  <a:lnTo>
                    <a:pt x="914" y="11"/>
                  </a:lnTo>
                  <a:lnTo>
                    <a:pt x="1007" y="28"/>
                  </a:lnTo>
                  <a:lnTo>
                    <a:pt x="1098" y="51"/>
                  </a:lnTo>
                  <a:lnTo>
                    <a:pt x="1188" y="81"/>
                  </a:lnTo>
                  <a:lnTo>
                    <a:pt x="1276" y="117"/>
                  </a:lnTo>
                  <a:lnTo>
                    <a:pt x="1363" y="161"/>
                  </a:lnTo>
                  <a:lnTo>
                    <a:pt x="1428" y="41"/>
                  </a:lnTo>
                  <a:lnTo>
                    <a:pt x="1539" y="469"/>
                  </a:lnTo>
                  <a:lnTo>
                    <a:pt x="1163" y="521"/>
                  </a:lnTo>
                  <a:lnTo>
                    <a:pt x="1231" y="398"/>
                  </a:lnTo>
                  <a:lnTo>
                    <a:pt x="1156" y="361"/>
                  </a:lnTo>
                  <a:lnTo>
                    <a:pt x="1078" y="329"/>
                  </a:lnTo>
                  <a:lnTo>
                    <a:pt x="1001" y="305"/>
                  </a:lnTo>
                  <a:lnTo>
                    <a:pt x="922" y="288"/>
                  </a:lnTo>
                  <a:lnTo>
                    <a:pt x="842" y="276"/>
                  </a:lnTo>
                  <a:lnTo>
                    <a:pt x="760" y="272"/>
                  </a:lnTo>
                  <a:lnTo>
                    <a:pt x="678" y="275"/>
                  </a:lnTo>
                  <a:lnTo>
                    <a:pt x="594" y="283"/>
                  </a:lnTo>
                  <a:lnTo>
                    <a:pt x="510" y="299"/>
                  </a:lnTo>
                  <a:lnTo>
                    <a:pt x="463" y="311"/>
                  </a:lnTo>
                  <a:lnTo>
                    <a:pt x="417" y="324"/>
                  </a:lnTo>
                  <a:lnTo>
                    <a:pt x="375" y="338"/>
                  </a:lnTo>
                  <a:lnTo>
                    <a:pt x="336" y="352"/>
                  </a:lnTo>
                  <a:lnTo>
                    <a:pt x="300" y="367"/>
                  </a:lnTo>
                  <a:lnTo>
                    <a:pt x="268" y="381"/>
                  </a:lnTo>
                  <a:lnTo>
                    <a:pt x="239" y="395"/>
                  </a:lnTo>
                  <a:lnTo>
                    <a:pt x="214" y="408"/>
                  </a:lnTo>
                  <a:lnTo>
                    <a:pt x="193" y="419"/>
                  </a:lnTo>
                  <a:lnTo>
                    <a:pt x="177" y="429"/>
                  </a:lnTo>
                  <a:lnTo>
                    <a:pt x="165" y="436"/>
                  </a:lnTo>
                  <a:lnTo>
                    <a:pt x="157" y="441"/>
                  </a:lnTo>
                  <a:lnTo>
                    <a:pt x="154" y="443"/>
                  </a:lnTo>
                  <a:lnTo>
                    <a:pt x="0" y="219"/>
                  </a:lnTo>
                  <a:lnTo>
                    <a:pt x="4" y="216"/>
                  </a:lnTo>
                  <a:lnTo>
                    <a:pt x="13" y="210"/>
                  </a:lnTo>
                  <a:lnTo>
                    <a:pt x="27" y="202"/>
                  </a:lnTo>
                  <a:lnTo>
                    <a:pt x="45" y="191"/>
                  </a:lnTo>
                  <a:lnTo>
                    <a:pt x="67" y="179"/>
                  </a:lnTo>
                  <a:lnTo>
                    <a:pt x="93" y="164"/>
                  </a:lnTo>
                  <a:lnTo>
                    <a:pt x="125" y="149"/>
                  </a:lnTo>
                  <a:lnTo>
                    <a:pt x="159" y="133"/>
                  </a:lnTo>
                  <a:lnTo>
                    <a:pt x="198" y="116"/>
                  </a:lnTo>
                  <a:lnTo>
                    <a:pt x="239" y="99"/>
                  </a:lnTo>
                  <a:lnTo>
                    <a:pt x="284" y="82"/>
                  </a:lnTo>
                  <a:lnTo>
                    <a:pt x="333" y="66"/>
                  </a:lnTo>
                  <a:lnTo>
                    <a:pt x="384" y="50"/>
                  </a:lnTo>
                  <a:lnTo>
                    <a:pt x="438" y="37"/>
                  </a:lnTo>
                  <a:lnTo>
                    <a:pt x="534" y="17"/>
                  </a:lnTo>
                  <a:lnTo>
                    <a:pt x="630" y="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2914650" y="3608388"/>
              <a:ext cx="2443163" cy="825500"/>
            </a:xfrm>
            <a:custGeom>
              <a:avLst/>
              <a:gdLst>
                <a:gd name="T0" fmla="*/ 726 w 1539"/>
                <a:gd name="T1" fmla="*/ 0 h 520"/>
                <a:gd name="T2" fmla="*/ 821 w 1539"/>
                <a:gd name="T3" fmla="*/ 2 h 520"/>
                <a:gd name="T4" fmla="*/ 915 w 1539"/>
                <a:gd name="T5" fmla="*/ 11 h 520"/>
                <a:gd name="T6" fmla="*/ 1007 w 1539"/>
                <a:gd name="T7" fmla="*/ 27 h 520"/>
                <a:gd name="T8" fmla="*/ 1098 w 1539"/>
                <a:gd name="T9" fmla="*/ 50 h 520"/>
                <a:gd name="T10" fmla="*/ 1188 w 1539"/>
                <a:gd name="T11" fmla="*/ 81 h 520"/>
                <a:gd name="T12" fmla="*/ 1276 w 1539"/>
                <a:gd name="T13" fmla="*/ 117 h 520"/>
                <a:gd name="T14" fmla="*/ 1363 w 1539"/>
                <a:gd name="T15" fmla="*/ 161 h 520"/>
                <a:gd name="T16" fmla="*/ 1428 w 1539"/>
                <a:gd name="T17" fmla="*/ 40 h 520"/>
                <a:gd name="T18" fmla="*/ 1539 w 1539"/>
                <a:gd name="T19" fmla="*/ 469 h 520"/>
                <a:gd name="T20" fmla="*/ 1164 w 1539"/>
                <a:gd name="T21" fmla="*/ 520 h 520"/>
                <a:gd name="T22" fmla="*/ 1232 w 1539"/>
                <a:gd name="T23" fmla="*/ 398 h 520"/>
                <a:gd name="T24" fmla="*/ 1156 w 1539"/>
                <a:gd name="T25" fmla="*/ 360 h 520"/>
                <a:gd name="T26" fmla="*/ 1079 w 1539"/>
                <a:gd name="T27" fmla="*/ 329 h 520"/>
                <a:gd name="T28" fmla="*/ 1001 w 1539"/>
                <a:gd name="T29" fmla="*/ 305 h 520"/>
                <a:gd name="T30" fmla="*/ 922 w 1539"/>
                <a:gd name="T31" fmla="*/ 287 h 520"/>
                <a:gd name="T32" fmla="*/ 842 w 1539"/>
                <a:gd name="T33" fmla="*/ 276 h 520"/>
                <a:gd name="T34" fmla="*/ 760 w 1539"/>
                <a:gd name="T35" fmla="*/ 271 h 520"/>
                <a:gd name="T36" fmla="*/ 678 w 1539"/>
                <a:gd name="T37" fmla="*/ 273 h 520"/>
                <a:gd name="T38" fmla="*/ 594 w 1539"/>
                <a:gd name="T39" fmla="*/ 283 h 520"/>
                <a:gd name="T40" fmla="*/ 510 w 1539"/>
                <a:gd name="T41" fmla="*/ 299 h 520"/>
                <a:gd name="T42" fmla="*/ 463 w 1539"/>
                <a:gd name="T43" fmla="*/ 310 h 520"/>
                <a:gd name="T44" fmla="*/ 418 w 1539"/>
                <a:gd name="T45" fmla="*/ 323 h 520"/>
                <a:gd name="T46" fmla="*/ 375 w 1539"/>
                <a:gd name="T47" fmla="*/ 338 h 520"/>
                <a:gd name="T48" fmla="*/ 336 w 1539"/>
                <a:gd name="T49" fmla="*/ 352 h 520"/>
                <a:gd name="T50" fmla="*/ 300 w 1539"/>
                <a:gd name="T51" fmla="*/ 367 h 520"/>
                <a:gd name="T52" fmla="*/ 268 w 1539"/>
                <a:gd name="T53" fmla="*/ 381 h 520"/>
                <a:gd name="T54" fmla="*/ 239 w 1539"/>
                <a:gd name="T55" fmla="*/ 395 h 520"/>
                <a:gd name="T56" fmla="*/ 214 w 1539"/>
                <a:gd name="T57" fmla="*/ 407 h 520"/>
                <a:gd name="T58" fmla="*/ 193 w 1539"/>
                <a:gd name="T59" fmla="*/ 419 h 520"/>
                <a:gd name="T60" fmla="*/ 177 w 1539"/>
                <a:gd name="T61" fmla="*/ 429 h 520"/>
                <a:gd name="T62" fmla="*/ 165 w 1539"/>
                <a:gd name="T63" fmla="*/ 436 h 520"/>
                <a:gd name="T64" fmla="*/ 157 w 1539"/>
                <a:gd name="T65" fmla="*/ 441 h 520"/>
                <a:gd name="T66" fmla="*/ 154 w 1539"/>
                <a:gd name="T67" fmla="*/ 442 h 520"/>
                <a:gd name="T68" fmla="*/ 0 w 1539"/>
                <a:gd name="T69" fmla="*/ 219 h 520"/>
                <a:gd name="T70" fmla="*/ 4 w 1539"/>
                <a:gd name="T71" fmla="*/ 216 h 520"/>
                <a:gd name="T72" fmla="*/ 13 w 1539"/>
                <a:gd name="T73" fmla="*/ 210 h 520"/>
                <a:gd name="T74" fmla="*/ 27 w 1539"/>
                <a:gd name="T75" fmla="*/ 202 h 520"/>
                <a:gd name="T76" fmla="*/ 45 w 1539"/>
                <a:gd name="T77" fmla="*/ 191 h 520"/>
                <a:gd name="T78" fmla="*/ 67 w 1539"/>
                <a:gd name="T79" fmla="*/ 178 h 520"/>
                <a:gd name="T80" fmla="*/ 94 w 1539"/>
                <a:gd name="T81" fmla="*/ 164 h 520"/>
                <a:gd name="T82" fmla="*/ 125 w 1539"/>
                <a:gd name="T83" fmla="*/ 148 h 520"/>
                <a:gd name="T84" fmla="*/ 159 w 1539"/>
                <a:gd name="T85" fmla="*/ 131 h 520"/>
                <a:gd name="T86" fmla="*/ 198 w 1539"/>
                <a:gd name="T87" fmla="*/ 114 h 520"/>
                <a:gd name="T88" fmla="*/ 239 w 1539"/>
                <a:gd name="T89" fmla="*/ 97 h 520"/>
                <a:gd name="T90" fmla="*/ 284 w 1539"/>
                <a:gd name="T91" fmla="*/ 81 h 520"/>
                <a:gd name="T92" fmla="*/ 333 w 1539"/>
                <a:gd name="T93" fmla="*/ 65 h 520"/>
                <a:gd name="T94" fmla="*/ 384 w 1539"/>
                <a:gd name="T95" fmla="*/ 50 h 520"/>
                <a:gd name="T96" fmla="*/ 438 w 1539"/>
                <a:gd name="T97" fmla="*/ 36 h 520"/>
                <a:gd name="T98" fmla="*/ 534 w 1539"/>
                <a:gd name="T99" fmla="*/ 17 h 520"/>
                <a:gd name="T100" fmla="*/ 630 w 1539"/>
                <a:gd name="T101" fmla="*/ 5 h 520"/>
                <a:gd name="T102" fmla="*/ 726 w 1539"/>
                <a:gd name="T103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9" h="520">
                  <a:moveTo>
                    <a:pt x="726" y="0"/>
                  </a:moveTo>
                  <a:lnTo>
                    <a:pt x="821" y="2"/>
                  </a:lnTo>
                  <a:lnTo>
                    <a:pt x="915" y="11"/>
                  </a:lnTo>
                  <a:lnTo>
                    <a:pt x="1007" y="27"/>
                  </a:lnTo>
                  <a:lnTo>
                    <a:pt x="1098" y="50"/>
                  </a:lnTo>
                  <a:lnTo>
                    <a:pt x="1188" y="81"/>
                  </a:lnTo>
                  <a:lnTo>
                    <a:pt x="1276" y="117"/>
                  </a:lnTo>
                  <a:lnTo>
                    <a:pt x="1363" y="161"/>
                  </a:lnTo>
                  <a:lnTo>
                    <a:pt x="1428" y="40"/>
                  </a:lnTo>
                  <a:lnTo>
                    <a:pt x="1539" y="469"/>
                  </a:lnTo>
                  <a:lnTo>
                    <a:pt x="1164" y="520"/>
                  </a:lnTo>
                  <a:lnTo>
                    <a:pt x="1232" y="398"/>
                  </a:lnTo>
                  <a:lnTo>
                    <a:pt x="1156" y="360"/>
                  </a:lnTo>
                  <a:lnTo>
                    <a:pt x="1079" y="329"/>
                  </a:lnTo>
                  <a:lnTo>
                    <a:pt x="1001" y="305"/>
                  </a:lnTo>
                  <a:lnTo>
                    <a:pt x="922" y="287"/>
                  </a:lnTo>
                  <a:lnTo>
                    <a:pt x="842" y="276"/>
                  </a:lnTo>
                  <a:lnTo>
                    <a:pt x="760" y="271"/>
                  </a:lnTo>
                  <a:lnTo>
                    <a:pt x="678" y="273"/>
                  </a:lnTo>
                  <a:lnTo>
                    <a:pt x="594" y="283"/>
                  </a:lnTo>
                  <a:lnTo>
                    <a:pt x="510" y="299"/>
                  </a:lnTo>
                  <a:lnTo>
                    <a:pt x="463" y="310"/>
                  </a:lnTo>
                  <a:lnTo>
                    <a:pt x="418" y="323"/>
                  </a:lnTo>
                  <a:lnTo>
                    <a:pt x="375" y="338"/>
                  </a:lnTo>
                  <a:lnTo>
                    <a:pt x="336" y="352"/>
                  </a:lnTo>
                  <a:lnTo>
                    <a:pt x="300" y="367"/>
                  </a:lnTo>
                  <a:lnTo>
                    <a:pt x="268" y="381"/>
                  </a:lnTo>
                  <a:lnTo>
                    <a:pt x="239" y="395"/>
                  </a:lnTo>
                  <a:lnTo>
                    <a:pt x="214" y="407"/>
                  </a:lnTo>
                  <a:lnTo>
                    <a:pt x="193" y="419"/>
                  </a:lnTo>
                  <a:lnTo>
                    <a:pt x="177" y="429"/>
                  </a:lnTo>
                  <a:lnTo>
                    <a:pt x="165" y="436"/>
                  </a:lnTo>
                  <a:lnTo>
                    <a:pt x="157" y="441"/>
                  </a:lnTo>
                  <a:lnTo>
                    <a:pt x="154" y="442"/>
                  </a:lnTo>
                  <a:lnTo>
                    <a:pt x="0" y="219"/>
                  </a:lnTo>
                  <a:lnTo>
                    <a:pt x="4" y="216"/>
                  </a:lnTo>
                  <a:lnTo>
                    <a:pt x="13" y="210"/>
                  </a:lnTo>
                  <a:lnTo>
                    <a:pt x="27" y="202"/>
                  </a:lnTo>
                  <a:lnTo>
                    <a:pt x="45" y="191"/>
                  </a:lnTo>
                  <a:lnTo>
                    <a:pt x="67" y="178"/>
                  </a:lnTo>
                  <a:lnTo>
                    <a:pt x="94" y="164"/>
                  </a:lnTo>
                  <a:lnTo>
                    <a:pt x="125" y="148"/>
                  </a:lnTo>
                  <a:lnTo>
                    <a:pt x="159" y="131"/>
                  </a:lnTo>
                  <a:lnTo>
                    <a:pt x="198" y="114"/>
                  </a:lnTo>
                  <a:lnTo>
                    <a:pt x="239" y="97"/>
                  </a:lnTo>
                  <a:lnTo>
                    <a:pt x="284" y="81"/>
                  </a:lnTo>
                  <a:lnTo>
                    <a:pt x="333" y="65"/>
                  </a:lnTo>
                  <a:lnTo>
                    <a:pt x="384" y="50"/>
                  </a:lnTo>
                  <a:lnTo>
                    <a:pt x="438" y="36"/>
                  </a:lnTo>
                  <a:lnTo>
                    <a:pt x="534" y="17"/>
                  </a:lnTo>
                  <a:lnTo>
                    <a:pt x="630" y="5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5150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91376" y="892287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833446" y="874965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BARRAS</a:t>
            </a: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138488" y="2613025"/>
            <a:ext cx="2143125" cy="136525"/>
          </a:xfrm>
          <a:custGeom>
            <a:avLst/>
            <a:gdLst>
              <a:gd name="T0" fmla="*/ 0 w 2700"/>
              <a:gd name="T1" fmla="*/ 0 h 174"/>
              <a:gd name="T2" fmla="*/ 2613 w 2700"/>
              <a:gd name="T3" fmla="*/ 0 h 174"/>
              <a:gd name="T4" fmla="*/ 2641 w 2700"/>
              <a:gd name="T5" fmla="*/ 6 h 174"/>
              <a:gd name="T6" fmla="*/ 2665 w 2700"/>
              <a:gd name="T7" fmla="*/ 17 h 174"/>
              <a:gd name="T8" fmla="*/ 2683 w 2700"/>
              <a:gd name="T9" fmla="*/ 35 h 174"/>
              <a:gd name="T10" fmla="*/ 2696 w 2700"/>
              <a:gd name="T11" fmla="*/ 59 h 174"/>
              <a:gd name="T12" fmla="*/ 2700 w 2700"/>
              <a:gd name="T13" fmla="*/ 87 h 174"/>
              <a:gd name="T14" fmla="*/ 2696 w 2700"/>
              <a:gd name="T15" fmla="*/ 115 h 174"/>
              <a:gd name="T16" fmla="*/ 2683 w 2700"/>
              <a:gd name="T17" fmla="*/ 139 h 174"/>
              <a:gd name="T18" fmla="*/ 2665 w 2700"/>
              <a:gd name="T19" fmla="*/ 157 h 174"/>
              <a:gd name="T20" fmla="*/ 2641 w 2700"/>
              <a:gd name="T21" fmla="*/ 168 h 174"/>
              <a:gd name="T22" fmla="*/ 2613 w 2700"/>
              <a:gd name="T23" fmla="*/ 174 h 174"/>
              <a:gd name="T24" fmla="*/ 0 w 2700"/>
              <a:gd name="T25" fmla="*/ 174 h 174"/>
              <a:gd name="T26" fmla="*/ 0 w 2700"/>
              <a:gd name="T2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00" h="174">
                <a:moveTo>
                  <a:pt x="0" y="0"/>
                </a:moveTo>
                <a:lnTo>
                  <a:pt x="2613" y="0"/>
                </a:lnTo>
                <a:lnTo>
                  <a:pt x="2641" y="6"/>
                </a:lnTo>
                <a:lnTo>
                  <a:pt x="2665" y="17"/>
                </a:lnTo>
                <a:lnTo>
                  <a:pt x="2683" y="35"/>
                </a:lnTo>
                <a:lnTo>
                  <a:pt x="2696" y="59"/>
                </a:lnTo>
                <a:lnTo>
                  <a:pt x="2700" y="87"/>
                </a:lnTo>
                <a:lnTo>
                  <a:pt x="2696" y="115"/>
                </a:lnTo>
                <a:lnTo>
                  <a:pt x="2683" y="139"/>
                </a:lnTo>
                <a:lnTo>
                  <a:pt x="2665" y="157"/>
                </a:lnTo>
                <a:lnTo>
                  <a:pt x="2641" y="168"/>
                </a:lnTo>
                <a:lnTo>
                  <a:pt x="2613" y="174"/>
                </a:lnTo>
                <a:lnTo>
                  <a:pt x="0" y="174"/>
                </a:lnTo>
                <a:lnTo>
                  <a:pt x="0" y="0"/>
                </a:lnTo>
                <a:close/>
              </a:path>
            </a:pathLst>
          </a:custGeom>
          <a:solidFill>
            <a:srgbClr val="00003E"/>
          </a:solidFill>
          <a:ln w="0">
            <a:solidFill>
              <a:srgbClr val="00003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3138488" y="2841625"/>
            <a:ext cx="2514600" cy="138113"/>
          </a:xfrm>
          <a:custGeom>
            <a:avLst/>
            <a:gdLst>
              <a:gd name="T0" fmla="*/ 0 w 3167"/>
              <a:gd name="T1" fmla="*/ 0 h 173"/>
              <a:gd name="T2" fmla="*/ 3081 w 3167"/>
              <a:gd name="T3" fmla="*/ 0 h 173"/>
              <a:gd name="T4" fmla="*/ 3109 w 3167"/>
              <a:gd name="T5" fmla="*/ 5 h 173"/>
              <a:gd name="T6" fmla="*/ 3131 w 3167"/>
              <a:gd name="T7" fmla="*/ 16 h 173"/>
              <a:gd name="T8" fmla="*/ 3151 w 3167"/>
              <a:gd name="T9" fmla="*/ 36 h 173"/>
              <a:gd name="T10" fmla="*/ 3162 w 3167"/>
              <a:gd name="T11" fmla="*/ 58 h 173"/>
              <a:gd name="T12" fmla="*/ 3167 w 3167"/>
              <a:gd name="T13" fmla="*/ 86 h 173"/>
              <a:gd name="T14" fmla="*/ 3162 w 3167"/>
              <a:gd name="T15" fmla="*/ 114 h 173"/>
              <a:gd name="T16" fmla="*/ 3151 w 3167"/>
              <a:gd name="T17" fmla="*/ 138 h 173"/>
              <a:gd name="T18" fmla="*/ 3131 w 3167"/>
              <a:gd name="T19" fmla="*/ 156 h 173"/>
              <a:gd name="T20" fmla="*/ 3109 w 3167"/>
              <a:gd name="T21" fmla="*/ 169 h 173"/>
              <a:gd name="T22" fmla="*/ 3081 w 3167"/>
              <a:gd name="T23" fmla="*/ 173 h 173"/>
              <a:gd name="T24" fmla="*/ 0 w 3167"/>
              <a:gd name="T25" fmla="*/ 173 h 173"/>
              <a:gd name="T26" fmla="*/ 0 w 3167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67" h="173">
                <a:moveTo>
                  <a:pt x="0" y="0"/>
                </a:moveTo>
                <a:lnTo>
                  <a:pt x="3081" y="0"/>
                </a:lnTo>
                <a:lnTo>
                  <a:pt x="3109" y="5"/>
                </a:lnTo>
                <a:lnTo>
                  <a:pt x="3131" y="16"/>
                </a:lnTo>
                <a:lnTo>
                  <a:pt x="3151" y="36"/>
                </a:lnTo>
                <a:lnTo>
                  <a:pt x="3162" y="58"/>
                </a:lnTo>
                <a:lnTo>
                  <a:pt x="3167" y="86"/>
                </a:lnTo>
                <a:lnTo>
                  <a:pt x="3162" y="114"/>
                </a:lnTo>
                <a:lnTo>
                  <a:pt x="3151" y="138"/>
                </a:lnTo>
                <a:lnTo>
                  <a:pt x="3131" y="156"/>
                </a:lnTo>
                <a:lnTo>
                  <a:pt x="3109" y="169"/>
                </a:lnTo>
                <a:lnTo>
                  <a:pt x="3081" y="173"/>
                </a:lnTo>
                <a:lnTo>
                  <a:pt x="0" y="173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3138488" y="2382838"/>
            <a:ext cx="1898650" cy="138113"/>
          </a:xfrm>
          <a:custGeom>
            <a:avLst/>
            <a:gdLst>
              <a:gd name="T0" fmla="*/ 0 w 2390"/>
              <a:gd name="T1" fmla="*/ 0 h 173"/>
              <a:gd name="T2" fmla="*/ 2306 w 2390"/>
              <a:gd name="T3" fmla="*/ 0 h 173"/>
              <a:gd name="T4" fmla="*/ 2331 w 2390"/>
              <a:gd name="T5" fmla="*/ 6 h 173"/>
              <a:gd name="T6" fmla="*/ 2355 w 2390"/>
              <a:gd name="T7" fmla="*/ 17 h 173"/>
              <a:gd name="T8" fmla="*/ 2374 w 2390"/>
              <a:gd name="T9" fmla="*/ 35 h 173"/>
              <a:gd name="T10" fmla="*/ 2387 w 2390"/>
              <a:gd name="T11" fmla="*/ 59 h 173"/>
              <a:gd name="T12" fmla="*/ 2390 w 2390"/>
              <a:gd name="T13" fmla="*/ 87 h 173"/>
              <a:gd name="T14" fmla="*/ 2387 w 2390"/>
              <a:gd name="T15" fmla="*/ 114 h 173"/>
              <a:gd name="T16" fmla="*/ 2374 w 2390"/>
              <a:gd name="T17" fmla="*/ 138 h 173"/>
              <a:gd name="T18" fmla="*/ 2355 w 2390"/>
              <a:gd name="T19" fmla="*/ 157 h 173"/>
              <a:gd name="T20" fmla="*/ 2331 w 2390"/>
              <a:gd name="T21" fmla="*/ 168 h 173"/>
              <a:gd name="T22" fmla="*/ 2306 w 2390"/>
              <a:gd name="T23" fmla="*/ 173 h 173"/>
              <a:gd name="T24" fmla="*/ 0 w 2390"/>
              <a:gd name="T25" fmla="*/ 173 h 173"/>
              <a:gd name="T26" fmla="*/ 0 w 2390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90" h="173">
                <a:moveTo>
                  <a:pt x="0" y="0"/>
                </a:moveTo>
                <a:lnTo>
                  <a:pt x="2306" y="0"/>
                </a:lnTo>
                <a:lnTo>
                  <a:pt x="2331" y="6"/>
                </a:lnTo>
                <a:lnTo>
                  <a:pt x="2355" y="17"/>
                </a:lnTo>
                <a:lnTo>
                  <a:pt x="2374" y="35"/>
                </a:lnTo>
                <a:lnTo>
                  <a:pt x="2387" y="59"/>
                </a:lnTo>
                <a:lnTo>
                  <a:pt x="2390" y="87"/>
                </a:lnTo>
                <a:lnTo>
                  <a:pt x="2387" y="114"/>
                </a:lnTo>
                <a:lnTo>
                  <a:pt x="2374" y="138"/>
                </a:lnTo>
                <a:lnTo>
                  <a:pt x="2355" y="157"/>
                </a:lnTo>
                <a:lnTo>
                  <a:pt x="2331" y="168"/>
                </a:lnTo>
                <a:lnTo>
                  <a:pt x="2306" y="173"/>
                </a:lnTo>
                <a:lnTo>
                  <a:pt x="0" y="173"/>
                </a:lnTo>
                <a:lnTo>
                  <a:pt x="0" y="0"/>
                </a:lnTo>
                <a:close/>
              </a:path>
            </a:pathLst>
          </a:custGeom>
          <a:solidFill>
            <a:srgbClr val="2680FF"/>
          </a:solidFill>
          <a:ln w="0">
            <a:solidFill>
              <a:srgbClr val="268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3138488" y="3073400"/>
            <a:ext cx="1898650" cy="134938"/>
          </a:xfrm>
          <a:custGeom>
            <a:avLst/>
            <a:gdLst>
              <a:gd name="T0" fmla="*/ 0 w 2390"/>
              <a:gd name="T1" fmla="*/ 0 h 171"/>
              <a:gd name="T2" fmla="*/ 2306 w 2390"/>
              <a:gd name="T3" fmla="*/ 0 h 171"/>
              <a:gd name="T4" fmla="*/ 2331 w 2390"/>
              <a:gd name="T5" fmla="*/ 3 h 171"/>
              <a:gd name="T6" fmla="*/ 2355 w 2390"/>
              <a:gd name="T7" fmla="*/ 16 h 171"/>
              <a:gd name="T8" fmla="*/ 2374 w 2390"/>
              <a:gd name="T9" fmla="*/ 35 h 171"/>
              <a:gd name="T10" fmla="*/ 2387 w 2390"/>
              <a:gd name="T11" fmla="*/ 58 h 171"/>
              <a:gd name="T12" fmla="*/ 2390 w 2390"/>
              <a:gd name="T13" fmla="*/ 84 h 171"/>
              <a:gd name="T14" fmla="*/ 2387 w 2390"/>
              <a:gd name="T15" fmla="*/ 112 h 171"/>
              <a:gd name="T16" fmla="*/ 2374 w 2390"/>
              <a:gd name="T17" fmla="*/ 136 h 171"/>
              <a:gd name="T18" fmla="*/ 2355 w 2390"/>
              <a:gd name="T19" fmla="*/ 154 h 171"/>
              <a:gd name="T20" fmla="*/ 2331 w 2390"/>
              <a:gd name="T21" fmla="*/ 167 h 171"/>
              <a:gd name="T22" fmla="*/ 2306 w 2390"/>
              <a:gd name="T23" fmla="*/ 171 h 171"/>
              <a:gd name="T24" fmla="*/ 0 w 2390"/>
              <a:gd name="T25" fmla="*/ 171 h 171"/>
              <a:gd name="T26" fmla="*/ 0 w 2390"/>
              <a:gd name="T27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90" h="171">
                <a:moveTo>
                  <a:pt x="0" y="0"/>
                </a:moveTo>
                <a:lnTo>
                  <a:pt x="2306" y="0"/>
                </a:lnTo>
                <a:lnTo>
                  <a:pt x="2331" y="3"/>
                </a:lnTo>
                <a:lnTo>
                  <a:pt x="2355" y="16"/>
                </a:lnTo>
                <a:lnTo>
                  <a:pt x="2374" y="35"/>
                </a:lnTo>
                <a:lnTo>
                  <a:pt x="2387" y="58"/>
                </a:lnTo>
                <a:lnTo>
                  <a:pt x="2390" y="84"/>
                </a:lnTo>
                <a:lnTo>
                  <a:pt x="2387" y="112"/>
                </a:lnTo>
                <a:lnTo>
                  <a:pt x="2374" y="136"/>
                </a:lnTo>
                <a:lnTo>
                  <a:pt x="2355" y="154"/>
                </a:lnTo>
                <a:lnTo>
                  <a:pt x="2331" y="167"/>
                </a:lnTo>
                <a:lnTo>
                  <a:pt x="2306" y="171"/>
                </a:lnTo>
                <a:lnTo>
                  <a:pt x="0" y="171"/>
                </a:lnTo>
                <a:lnTo>
                  <a:pt x="0" y="0"/>
                </a:lnTo>
                <a:close/>
              </a:path>
            </a:pathLst>
          </a:custGeom>
          <a:solidFill>
            <a:srgbClr val="000DF2"/>
          </a:solidFill>
          <a:ln w="0">
            <a:solidFill>
              <a:srgbClr val="000DF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3138488" y="4651375"/>
            <a:ext cx="1501775" cy="138113"/>
          </a:xfrm>
          <a:custGeom>
            <a:avLst/>
            <a:gdLst>
              <a:gd name="T0" fmla="*/ 0 w 1891"/>
              <a:gd name="T1" fmla="*/ 0 h 173"/>
              <a:gd name="T2" fmla="*/ 1806 w 1891"/>
              <a:gd name="T3" fmla="*/ 0 h 173"/>
              <a:gd name="T4" fmla="*/ 1832 w 1891"/>
              <a:gd name="T5" fmla="*/ 3 h 173"/>
              <a:gd name="T6" fmla="*/ 1856 w 1891"/>
              <a:gd name="T7" fmla="*/ 16 h 173"/>
              <a:gd name="T8" fmla="*/ 1875 w 1891"/>
              <a:gd name="T9" fmla="*/ 35 h 173"/>
              <a:gd name="T10" fmla="*/ 1887 w 1891"/>
              <a:gd name="T11" fmla="*/ 59 h 173"/>
              <a:gd name="T12" fmla="*/ 1891 w 1891"/>
              <a:gd name="T13" fmla="*/ 86 h 173"/>
              <a:gd name="T14" fmla="*/ 1887 w 1891"/>
              <a:gd name="T15" fmla="*/ 114 h 173"/>
              <a:gd name="T16" fmla="*/ 1875 w 1891"/>
              <a:gd name="T17" fmla="*/ 136 h 173"/>
              <a:gd name="T18" fmla="*/ 1856 w 1891"/>
              <a:gd name="T19" fmla="*/ 156 h 173"/>
              <a:gd name="T20" fmla="*/ 1832 w 1891"/>
              <a:gd name="T21" fmla="*/ 167 h 173"/>
              <a:gd name="T22" fmla="*/ 1806 w 1891"/>
              <a:gd name="T23" fmla="*/ 173 h 173"/>
              <a:gd name="T24" fmla="*/ 0 w 1891"/>
              <a:gd name="T25" fmla="*/ 173 h 173"/>
              <a:gd name="T26" fmla="*/ 0 w 1891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1" h="173">
                <a:moveTo>
                  <a:pt x="0" y="0"/>
                </a:moveTo>
                <a:lnTo>
                  <a:pt x="1806" y="0"/>
                </a:lnTo>
                <a:lnTo>
                  <a:pt x="1832" y="3"/>
                </a:lnTo>
                <a:lnTo>
                  <a:pt x="1856" y="16"/>
                </a:lnTo>
                <a:lnTo>
                  <a:pt x="1875" y="35"/>
                </a:lnTo>
                <a:lnTo>
                  <a:pt x="1887" y="59"/>
                </a:lnTo>
                <a:lnTo>
                  <a:pt x="1891" y="86"/>
                </a:lnTo>
                <a:lnTo>
                  <a:pt x="1887" y="114"/>
                </a:lnTo>
                <a:lnTo>
                  <a:pt x="1875" y="136"/>
                </a:lnTo>
                <a:lnTo>
                  <a:pt x="1856" y="156"/>
                </a:lnTo>
                <a:lnTo>
                  <a:pt x="1832" y="167"/>
                </a:lnTo>
                <a:lnTo>
                  <a:pt x="1806" y="173"/>
                </a:lnTo>
                <a:lnTo>
                  <a:pt x="0" y="173"/>
                </a:lnTo>
                <a:lnTo>
                  <a:pt x="0" y="0"/>
                </a:lnTo>
                <a:close/>
              </a:path>
            </a:pathLst>
          </a:custGeom>
          <a:solidFill>
            <a:srgbClr val="00003E"/>
          </a:solidFill>
          <a:ln w="0">
            <a:solidFill>
              <a:srgbClr val="00003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3138488" y="4881563"/>
            <a:ext cx="2119312" cy="136525"/>
          </a:xfrm>
          <a:custGeom>
            <a:avLst/>
            <a:gdLst>
              <a:gd name="T0" fmla="*/ 0 w 2668"/>
              <a:gd name="T1" fmla="*/ 0 h 173"/>
              <a:gd name="T2" fmla="*/ 2582 w 2668"/>
              <a:gd name="T3" fmla="*/ 0 h 173"/>
              <a:gd name="T4" fmla="*/ 2609 w 2668"/>
              <a:gd name="T5" fmla="*/ 5 h 173"/>
              <a:gd name="T6" fmla="*/ 2632 w 2668"/>
              <a:gd name="T7" fmla="*/ 16 h 173"/>
              <a:gd name="T8" fmla="*/ 2652 w 2668"/>
              <a:gd name="T9" fmla="*/ 35 h 173"/>
              <a:gd name="T10" fmla="*/ 2663 w 2668"/>
              <a:gd name="T11" fmla="*/ 59 h 173"/>
              <a:gd name="T12" fmla="*/ 2668 w 2668"/>
              <a:gd name="T13" fmla="*/ 86 h 173"/>
              <a:gd name="T14" fmla="*/ 2663 w 2668"/>
              <a:gd name="T15" fmla="*/ 114 h 173"/>
              <a:gd name="T16" fmla="*/ 2652 w 2668"/>
              <a:gd name="T17" fmla="*/ 138 h 173"/>
              <a:gd name="T18" fmla="*/ 2632 w 2668"/>
              <a:gd name="T19" fmla="*/ 156 h 173"/>
              <a:gd name="T20" fmla="*/ 2609 w 2668"/>
              <a:gd name="T21" fmla="*/ 167 h 173"/>
              <a:gd name="T22" fmla="*/ 2582 w 2668"/>
              <a:gd name="T23" fmla="*/ 173 h 173"/>
              <a:gd name="T24" fmla="*/ 0 w 2668"/>
              <a:gd name="T25" fmla="*/ 173 h 173"/>
              <a:gd name="T26" fmla="*/ 0 w 2668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68" h="173">
                <a:moveTo>
                  <a:pt x="0" y="0"/>
                </a:moveTo>
                <a:lnTo>
                  <a:pt x="2582" y="0"/>
                </a:lnTo>
                <a:lnTo>
                  <a:pt x="2609" y="5"/>
                </a:lnTo>
                <a:lnTo>
                  <a:pt x="2632" y="16"/>
                </a:lnTo>
                <a:lnTo>
                  <a:pt x="2652" y="35"/>
                </a:lnTo>
                <a:lnTo>
                  <a:pt x="2663" y="59"/>
                </a:lnTo>
                <a:lnTo>
                  <a:pt x="2668" y="86"/>
                </a:lnTo>
                <a:lnTo>
                  <a:pt x="2663" y="114"/>
                </a:lnTo>
                <a:lnTo>
                  <a:pt x="2652" y="138"/>
                </a:lnTo>
                <a:lnTo>
                  <a:pt x="2632" y="156"/>
                </a:lnTo>
                <a:lnTo>
                  <a:pt x="2609" y="167"/>
                </a:lnTo>
                <a:lnTo>
                  <a:pt x="2582" y="173"/>
                </a:lnTo>
                <a:lnTo>
                  <a:pt x="0" y="173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3138488" y="4422775"/>
            <a:ext cx="1257300" cy="134938"/>
          </a:xfrm>
          <a:custGeom>
            <a:avLst/>
            <a:gdLst>
              <a:gd name="T0" fmla="*/ 0 w 1584"/>
              <a:gd name="T1" fmla="*/ 0 h 172"/>
              <a:gd name="T2" fmla="*/ 1497 w 1584"/>
              <a:gd name="T3" fmla="*/ 0 h 172"/>
              <a:gd name="T4" fmla="*/ 1525 w 1584"/>
              <a:gd name="T5" fmla="*/ 4 h 172"/>
              <a:gd name="T6" fmla="*/ 1547 w 1584"/>
              <a:gd name="T7" fmla="*/ 17 h 172"/>
              <a:gd name="T8" fmla="*/ 1567 w 1584"/>
              <a:gd name="T9" fmla="*/ 35 h 172"/>
              <a:gd name="T10" fmla="*/ 1578 w 1584"/>
              <a:gd name="T11" fmla="*/ 59 h 172"/>
              <a:gd name="T12" fmla="*/ 1584 w 1584"/>
              <a:gd name="T13" fmla="*/ 87 h 172"/>
              <a:gd name="T14" fmla="*/ 1578 w 1584"/>
              <a:gd name="T15" fmla="*/ 113 h 172"/>
              <a:gd name="T16" fmla="*/ 1567 w 1584"/>
              <a:gd name="T17" fmla="*/ 137 h 172"/>
              <a:gd name="T18" fmla="*/ 1547 w 1584"/>
              <a:gd name="T19" fmla="*/ 155 h 172"/>
              <a:gd name="T20" fmla="*/ 1525 w 1584"/>
              <a:gd name="T21" fmla="*/ 168 h 172"/>
              <a:gd name="T22" fmla="*/ 1497 w 1584"/>
              <a:gd name="T23" fmla="*/ 172 h 172"/>
              <a:gd name="T24" fmla="*/ 0 w 1584"/>
              <a:gd name="T25" fmla="*/ 172 h 172"/>
              <a:gd name="T26" fmla="*/ 0 w 1584"/>
              <a:gd name="T27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84" h="172">
                <a:moveTo>
                  <a:pt x="0" y="0"/>
                </a:moveTo>
                <a:lnTo>
                  <a:pt x="1497" y="0"/>
                </a:lnTo>
                <a:lnTo>
                  <a:pt x="1525" y="4"/>
                </a:lnTo>
                <a:lnTo>
                  <a:pt x="1547" y="17"/>
                </a:lnTo>
                <a:lnTo>
                  <a:pt x="1567" y="35"/>
                </a:lnTo>
                <a:lnTo>
                  <a:pt x="1578" y="59"/>
                </a:lnTo>
                <a:lnTo>
                  <a:pt x="1584" y="87"/>
                </a:lnTo>
                <a:lnTo>
                  <a:pt x="1578" y="113"/>
                </a:lnTo>
                <a:lnTo>
                  <a:pt x="1567" y="137"/>
                </a:lnTo>
                <a:lnTo>
                  <a:pt x="1547" y="155"/>
                </a:lnTo>
                <a:lnTo>
                  <a:pt x="1525" y="168"/>
                </a:lnTo>
                <a:lnTo>
                  <a:pt x="1497" y="172"/>
                </a:lnTo>
                <a:lnTo>
                  <a:pt x="0" y="172"/>
                </a:lnTo>
                <a:lnTo>
                  <a:pt x="0" y="0"/>
                </a:lnTo>
                <a:close/>
              </a:path>
            </a:pathLst>
          </a:custGeom>
          <a:solidFill>
            <a:srgbClr val="000DF2"/>
          </a:solidFill>
          <a:ln w="0">
            <a:solidFill>
              <a:srgbClr val="000DF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3138488" y="5110163"/>
            <a:ext cx="1501775" cy="138113"/>
          </a:xfrm>
          <a:custGeom>
            <a:avLst/>
            <a:gdLst>
              <a:gd name="T0" fmla="*/ 0 w 1891"/>
              <a:gd name="T1" fmla="*/ 0 h 173"/>
              <a:gd name="T2" fmla="*/ 1806 w 1891"/>
              <a:gd name="T3" fmla="*/ 0 h 173"/>
              <a:gd name="T4" fmla="*/ 1832 w 1891"/>
              <a:gd name="T5" fmla="*/ 5 h 173"/>
              <a:gd name="T6" fmla="*/ 1856 w 1891"/>
              <a:gd name="T7" fmla="*/ 16 h 173"/>
              <a:gd name="T8" fmla="*/ 1875 w 1891"/>
              <a:gd name="T9" fmla="*/ 35 h 173"/>
              <a:gd name="T10" fmla="*/ 1887 w 1891"/>
              <a:gd name="T11" fmla="*/ 59 h 173"/>
              <a:gd name="T12" fmla="*/ 1891 w 1891"/>
              <a:gd name="T13" fmla="*/ 86 h 173"/>
              <a:gd name="T14" fmla="*/ 1887 w 1891"/>
              <a:gd name="T15" fmla="*/ 114 h 173"/>
              <a:gd name="T16" fmla="*/ 1875 w 1891"/>
              <a:gd name="T17" fmla="*/ 138 h 173"/>
              <a:gd name="T18" fmla="*/ 1856 w 1891"/>
              <a:gd name="T19" fmla="*/ 156 h 173"/>
              <a:gd name="T20" fmla="*/ 1832 w 1891"/>
              <a:gd name="T21" fmla="*/ 167 h 173"/>
              <a:gd name="T22" fmla="*/ 1806 w 1891"/>
              <a:gd name="T23" fmla="*/ 173 h 173"/>
              <a:gd name="T24" fmla="*/ 0 w 1891"/>
              <a:gd name="T25" fmla="*/ 173 h 173"/>
              <a:gd name="T26" fmla="*/ 0 w 1891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1" h="173">
                <a:moveTo>
                  <a:pt x="0" y="0"/>
                </a:moveTo>
                <a:lnTo>
                  <a:pt x="1806" y="0"/>
                </a:lnTo>
                <a:lnTo>
                  <a:pt x="1832" y="5"/>
                </a:lnTo>
                <a:lnTo>
                  <a:pt x="1856" y="16"/>
                </a:lnTo>
                <a:lnTo>
                  <a:pt x="1875" y="35"/>
                </a:lnTo>
                <a:lnTo>
                  <a:pt x="1887" y="59"/>
                </a:lnTo>
                <a:lnTo>
                  <a:pt x="1891" y="86"/>
                </a:lnTo>
                <a:lnTo>
                  <a:pt x="1887" y="114"/>
                </a:lnTo>
                <a:lnTo>
                  <a:pt x="1875" y="138"/>
                </a:lnTo>
                <a:lnTo>
                  <a:pt x="1856" y="156"/>
                </a:lnTo>
                <a:lnTo>
                  <a:pt x="1832" y="167"/>
                </a:lnTo>
                <a:lnTo>
                  <a:pt x="1806" y="173"/>
                </a:lnTo>
                <a:lnTo>
                  <a:pt x="0" y="173"/>
                </a:lnTo>
                <a:lnTo>
                  <a:pt x="0" y="0"/>
                </a:lnTo>
                <a:close/>
              </a:path>
            </a:pathLst>
          </a:custGeom>
          <a:solidFill>
            <a:srgbClr val="2680FF"/>
          </a:solidFill>
          <a:ln w="0">
            <a:solidFill>
              <a:srgbClr val="268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833438" y="4584700"/>
            <a:ext cx="1365250" cy="136525"/>
          </a:xfrm>
          <a:custGeom>
            <a:avLst/>
            <a:gdLst>
              <a:gd name="T0" fmla="*/ 0 w 1720"/>
              <a:gd name="T1" fmla="*/ 0 h 173"/>
              <a:gd name="T2" fmla="*/ 1634 w 1720"/>
              <a:gd name="T3" fmla="*/ 0 h 173"/>
              <a:gd name="T4" fmla="*/ 1661 w 1720"/>
              <a:gd name="T5" fmla="*/ 5 h 173"/>
              <a:gd name="T6" fmla="*/ 1685 w 1720"/>
              <a:gd name="T7" fmla="*/ 16 h 173"/>
              <a:gd name="T8" fmla="*/ 1704 w 1720"/>
              <a:gd name="T9" fmla="*/ 35 h 173"/>
              <a:gd name="T10" fmla="*/ 1717 w 1720"/>
              <a:gd name="T11" fmla="*/ 59 h 173"/>
              <a:gd name="T12" fmla="*/ 1720 w 1720"/>
              <a:gd name="T13" fmla="*/ 86 h 173"/>
              <a:gd name="T14" fmla="*/ 1717 w 1720"/>
              <a:gd name="T15" fmla="*/ 114 h 173"/>
              <a:gd name="T16" fmla="*/ 1704 w 1720"/>
              <a:gd name="T17" fmla="*/ 138 h 173"/>
              <a:gd name="T18" fmla="*/ 1685 w 1720"/>
              <a:gd name="T19" fmla="*/ 156 h 173"/>
              <a:gd name="T20" fmla="*/ 1661 w 1720"/>
              <a:gd name="T21" fmla="*/ 167 h 173"/>
              <a:gd name="T22" fmla="*/ 1634 w 1720"/>
              <a:gd name="T23" fmla="*/ 173 h 173"/>
              <a:gd name="T24" fmla="*/ 0 w 1720"/>
              <a:gd name="T25" fmla="*/ 173 h 173"/>
              <a:gd name="T26" fmla="*/ 0 w 1720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20" h="173">
                <a:moveTo>
                  <a:pt x="0" y="0"/>
                </a:moveTo>
                <a:lnTo>
                  <a:pt x="1634" y="0"/>
                </a:lnTo>
                <a:lnTo>
                  <a:pt x="1661" y="5"/>
                </a:lnTo>
                <a:lnTo>
                  <a:pt x="1685" y="16"/>
                </a:lnTo>
                <a:lnTo>
                  <a:pt x="1704" y="35"/>
                </a:lnTo>
                <a:lnTo>
                  <a:pt x="1717" y="59"/>
                </a:lnTo>
                <a:lnTo>
                  <a:pt x="1720" y="86"/>
                </a:lnTo>
                <a:lnTo>
                  <a:pt x="1717" y="114"/>
                </a:lnTo>
                <a:lnTo>
                  <a:pt x="1704" y="138"/>
                </a:lnTo>
                <a:lnTo>
                  <a:pt x="1685" y="156"/>
                </a:lnTo>
                <a:lnTo>
                  <a:pt x="1661" y="167"/>
                </a:lnTo>
                <a:lnTo>
                  <a:pt x="1634" y="173"/>
                </a:lnTo>
                <a:lnTo>
                  <a:pt x="0" y="173"/>
                </a:lnTo>
                <a:lnTo>
                  <a:pt x="0" y="0"/>
                </a:lnTo>
                <a:close/>
              </a:path>
            </a:pathLst>
          </a:custGeom>
          <a:solidFill>
            <a:srgbClr val="00003E"/>
          </a:solidFill>
          <a:ln w="0">
            <a:solidFill>
              <a:srgbClr val="00003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833438" y="4814888"/>
            <a:ext cx="1706562" cy="136525"/>
          </a:xfrm>
          <a:custGeom>
            <a:avLst/>
            <a:gdLst>
              <a:gd name="T0" fmla="*/ 0 w 2149"/>
              <a:gd name="T1" fmla="*/ 0 h 173"/>
              <a:gd name="T2" fmla="*/ 2063 w 2149"/>
              <a:gd name="T3" fmla="*/ 0 h 173"/>
              <a:gd name="T4" fmla="*/ 2090 w 2149"/>
              <a:gd name="T5" fmla="*/ 6 h 173"/>
              <a:gd name="T6" fmla="*/ 2113 w 2149"/>
              <a:gd name="T7" fmla="*/ 17 h 173"/>
              <a:gd name="T8" fmla="*/ 2133 w 2149"/>
              <a:gd name="T9" fmla="*/ 37 h 173"/>
              <a:gd name="T10" fmla="*/ 2144 w 2149"/>
              <a:gd name="T11" fmla="*/ 59 h 173"/>
              <a:gd name="T12" fmla="*/ 2149 w 2149"/>
              <a:gd name="T13" fmla="*/ 87 h 173"/>
              <a:gd name="T14" fmla="*/ 2144 w 2149"/>
              <a:gd name="T15" fmla="*/ 114 h 173"/>
              <a:gd name="T16" fmla="*/ 2133 w 2149"/>
              <a:gd name="T17" fmla="*/ 138 h 173"/>
              <a:gd name="T18" fmla="*/ 2113 w 2149"/>
              <a:gd name="T19" fmla="*/ 157 h 173"/>
              <a:gd name="T20" fmla="*/ 2090 w 2149"/>
              <a:gd name="T21" fmla="*/ 169 h 173"/>
              <a:gd name="T22" fmla="*/ 2063 w 2149"/>
              <a:gd name="T23" fmla="*/ 173 h 173"/>
              <a:gd name="T24" fmla="*/ 0 w 2149"/>
              <a:gd name="T25" fmla="*/ 173 h 173"/>
              <a:gd name="T26" fmla="*/ 0 w 2149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49" h="173">
                <a:moveTo>
                  <a:pt x="0" y="0"/>
                </a:moveTo>
                <a:lnTo>
                  <a:pt x="2063" y="0"/>
                </a:lnTo>
                <a:lnTo>
                  <a:pt x="2090" y="6"/>
                </a:lnTo>
                <a:lnTo>
                  <a:pt x="2113" y="17"/>
                </a:lnTo>
                <a:lnTo>
                  <a:pt x="2133" y="37"/>
                </a:lnTo>
                <a:lnTo>
                  <a:pt x="2144" y="59"/>
                </a:lnTo>
                <a:lnTo>
                  <a:pt x="2149" y="87"/>
                </a:lnTo>
                <a:lnTo>
                  <a:pt x="2144" y="114"/>
                </a:lnTo>
                <a:lnTo>
                  <a:pt x="2133" y="138"/>
                </a:lnTo>
                <a:lnTo>
                  <a:pt x="2113" y="157"/>
                </a:lnTo>
                <a:lnTo>
                  <a:pt x="2090" y="169"/>
                </a:lnTo>
                <a:lnTo>
                  <a:pt x="2063" y="173"/>
                </a:lnTo>
                <a:lnTo>
                  <a:pt x="0" y="173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833438" y="4354513"/>
            <a:ext cx="1554162" cy="138113"/>
          </a:xfrm>
          <a:custGeom>
            <a:avLst/>
            <a:gdLst>
              <a:gd name="T0" fmla="*/ 0 w 1958"/>
              <a:gd name="T1" fmla="*/ 0 h 173"/>
              <a:gd name="T2" fmla="*/ 1871 w 1958"/>
              <a:gd name="T3" fmla="*/ 0 h 173"/>
              <a:gd name="T4" fmla="*/ 1899 w 1958"/>
              <a:gd name="T5" fmla="*/ 3 h 173"/>
              <a:gd name="T6" fmla="*/ 1923 w 1958"/>
              <a:gd name="T7" fmla="*/ 16 h 173"/>
              <a:gd name="T8" fmla="*/ 1941 w 1958"/>
              <a:gd name="T9" fmla="*/ 35 h 173"/>
              <a:gd name="T10" fmla="*/ 1954 w 1958"/>
              <a:gd name="T11" fmla="*/ 59 h 173"/>
              <a:gd name="T12" fmla="*/ 1958 w 1958"/>
              <a:gd name="T13" fmla="*/ 86 h 173"/>
              <a:gd name="T14" fmla="*/ 1954 w 1958"/>
              <a:gd name="T15" fmla="*/ 114 h 173"/>
              <a:gd name="T16" fmla="*/ 1941 w 1958"/>
              <a:gd name="T17" fmla="*/ 136 h 173"/>
              <a:gd name="T18" fmla="*/ 1923 w 1958"/>
              <a:gd name="T19" fmla="*/ 156 h 173"/>
              <a:gd name="T20" fmla="*/ 1899 w 1958"/>
              <a:gd name="T21" fmla="*/ 167 h 173"/>
              <a:gd name="T22" fmla="*/ 1871 w 1958"/>
              <a:gd name="T23" fmla="*/ 173 h 173"/>
              <a:gd name="T24" fmla="*/ 0 w 1958"/>
              <a:gd name="T25" fmla="*/ 173 h 173"/>
              <a:gd name="T26" fmla="*/ 0 w 1958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58" h="173">
                <a:moveTo>
                  <a:pt x="0" y="0"/>
                </a:moveTo>
                <a:lnTo>
                  <a:pt x="1871" y="0"/>
                </a:lnTo>
                <a:lnTo>
                  <a:pt x="1899" y="3"/>
                </a:lnTo>
                <a:lnTo>
                  <a:pt x="1923" y="16"/>
                </a:lnTo>
                <a:lnTo>
                  <a:pt x="1941" y="35"/>
                </a:lnTo>
                <a:lnTo>
                  <a:pt x="1954" y="59"/>
                </a:lnTo>
                <a:lnTo>
                  <a:pt x="1958" y="86"/>
                </a:lnTo>
                <a:lnTo>
                  <a:pt x="1954" y="114"/>
                </a:lnTo>
                <a:lnTo>
                  <a:pt x="1941" y="136"/>
                </a:lnTo>
                <a:lnTo>
                  <a:pt x="1923" y="156"/>
                </a:lnTo>
                <a:lnTo>
                  <a:pt x="1899" y="167"/>
                </a:lnTo>
                <a:lnTo>
                  <a:pt x="1871" y="173"/>
                </a:lnTo>
                <a:lnTo>
                  <a:pt x="0" y="173"/>
                </a:lnTo>
                <a:lnTo>
                  <a:pt x="0" y="0"/>
                </a:lnTo>
                <a:close/>
              </a:path>
            </a:pathLst>
          </a:custGeom>
          <a:solidFill>
            <a:srgbClr val="000DF2"/>
          </a:solidFill>
          <a:ln w="0">
            <a:solidFill>
              <a:srgbClr val="000DF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833438" y="5043488"/>
            <a:ext cx="1554162" cy="138113"/>
          </a:xfrm>
          <a:custGeom>
            <a:avLst/>
            <a:gdLst>
              <a:gd name="T0" fmla="*/ 0 w 1958"/>
              <a:gd name="T1" fmla="*/ 0 h 173"/>
              <a:gd name="T2" fmla="*/ 1871 w 1958"/>
              <a:gd name="T3" fmla="*/ 0 h 173"/>
              <a:gd name="T4" fmla="*/ 1899 w 1958"/>
              <a:gd name="T5" fmla="*/ 6 h 173"/>
              <a:gd name="T6" fmla="*/ 1923 w 1958"/>
              <a:gd name="T7" fmla="*/ 19 h 173"/>
              <a:gd name="T8" fmla="*/ 1941 w 1958"/>
              <a:gd name="T9" fmla="*/ 37 h 173"/>
              <a:gd name="T10" fmla="*/ 1954 w 1958"/>
              <a:gd name="T11" fmla="*/ 59 h 173"/>
              <a:gd name="T12" fmla="*/ 1958 w 1958"/>
              <a:gd name="T13" fmla="*/ 87 h 173"/>
              <a:gd name="T14" fmla="*/ 1954 w 1958"/>
              <a:gd name="T15" fmla="*/ 114 h 173"/>
              <a:gd name="T16" fmla="*/ 1941 w 1958"/>
              <a:gd name="T17" fmla="*/ 138 h 173"/>
              <a:gd name="T18" fmla="*/ 1923 w 1958"/>
              <a:gd name="T19" fmla="*/ 157 h 173"/>
              <a:gd name="T20" fmla="*/ 1899 w 1958"/>
              <a:gd name="T21" fmla="*/ 170 h 173"/>
              <a:gd name="T22" fmla="*/ 1871 w 1958"/>
              <a:gd name="T23" fmla="*/ 173 h 173"/>
              <a:gd name="T24" fmla="*/ 0 w 1958"/>
              <a:gd name="T25" fmla="*/ 173 h 173"/>
              <a:gd name="T26" fmla="*/ 0 w 1958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58" h="173">
                <a:moveTo>
                  <a:pt x="0" y="0"/>
                </a:moveTo>
                <a:lnTo>
                  <a:pt x="1871" y="0"/>
                </a:lnTo>
                <a:lnTo>
                  <a:pt x="1899" y="6"/>
                </a:lnTo>
                <a:lnTo>
                  <a:pt x="1923" y="19"/>
                </a:lnTo>
                <a:lnTo>
                  <a:pt x="1941" y="37"/>
                </a:lnTo>
                <a:lnTo>
                  <a:pt x="1954" y="59"/>
                </a:lnTo>
                <a:lnTo>
                  <a:pt x="1958" y="87"/>
                </a:lnTo>
                <a:lnTo>
                  <a:pt x="1954" y="114"/>
                </a:lnTo>
                <a:lnTo>
                  <a:pt x="1941" y="138"/>
                </a:lnTo>
                <a:lnTo>
                  <a:pt x="1923" y="157"/>
                </a:lnTo>
                <a:lnTo>
                  <a:pt x="1899" y="170"/>
                </a:lnTo>
                <a:lnTo>
                  <a:pt x="1871" y="173"/>
                </a:lnTo>
                <a:lnTo>
                  <a:pt x="0" y="173"/>
                </a:lnTo>
                <a:lnTo>
                  <a:pt x="0" y="0"/>
                </a:lnTo>
                <a:close/>
              </a:path>
            </a:pathLst>
          </a:custGeom>
          <a:solidFill>
            <a:srgbClr val="2680FF"/>
          </a:solidFill>
          <a:ln w="0">
            <a:solidFill>
              <a:srgbClr val="268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833438" y="2546350"/>
            <a:ext cx="1931987" cy="136525"/>
          </a:xfrm>
          <a:custGeom>
            <a:avLst/>
            <a:gdLst>
              <a:gd name="T0" fmla="*/ 0 w 2433"/>
              <a:gd name="T1" fmla="*/ 0 h 171"/>
              <a:gd name="T2" fmla="*/ 2348 w 2433"/>
              <a:gd name="T3" fmla="*/ 0 h 171"/>
              <a:gd name="T4" fmla="*/ 2374 w 2433"/>
              <a:gd name="T5" fmla="*/ 3 h 171"/>
              <a:gd name="T6" fmla="*/ 2398 w 2433"/>
              <a:gd name="T7" fmla="*/ 16 h 171"/>
              <a:gd name="T8" fmla="*/ 2416 w 2433"/>
              <a:gd name="T9" fmla="*/ 35 h 171"/>
              <a:gd name="T10" fmla="*/ 2429 w 2433"/>
              <a:gd name="T11" fmla="*/ 58 h 171"/>
              <a:gd name="T12" fmla="*/ 2433 w 2433"/>
              <a:gd name="T13" fmla="*/ 84 h 171"/>
              <a:gd name="T14" fmla="*/ 2429 w 2433"/>
              <a:gd name="T15" fmla="*/ 112 h 171"/>
              <a:gd name="T16" fmla="*/ 2416 w 2433"/>
              <a:gd name="T17" fmla="*/ 136 h 171"/>
              <a:gd name="T18" fmla="*/ 2398 w 2433"/>
              <a:gd name="T19" fmla="*/ 154 h 171"/>
              <a:gd name="T20" fmla="*/ 2374 w 2433"/>
              <a:gd name="T21" fmla="*/ 167 h 171"/>
              <a:gd name="T22" fmla="*/ 2348 w 2433"/>
              <a:gd name="T23" fmla="*/ 171 h 171"/>
              <a:gd name="T24" fmla="*/ 0 w 2433"/>
              <a:gd name="T25" fmla="*/ 171 h 171"/>
              <a:gd name="T26" fmla="*/ 0 w 2433"/>
              <a:gd name="T27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33" h="171">
                <a:moveTo>
                  <a:pt x="0" y="0"/>
                </a:moveTo>
                <a:lnTo>
                  <a:pt x="2348" y="0"/>
                </a:lnTo>
                <a:lnTo>
                  <a:pt x="2374" y="3"/>
                </a:lnTo>
                <a:lnTo>
                  <a:pt x="2398" y="16"/>
                </a:lnTo>
                <a:lnTo>
                  <a:pt x="2416" y="35"/>
                </a:lnTo>
                <a:lnTo>
                  <a:pt x="2429" y="58"/>
                </a:lnTo>
                <a:lnTo>
                  <a:pt x="2433" y="84"/>
                </a:lnTo>
                <a:lnTo>
                  <a:pt x="2429" y="112"/>
                </a:lnTo>
                <a:lnTo>
                  <a:pt x="2416" y="136"/>
                </a:lnTo>
                <a:lnTo>
                  <a:pt x="2398" y="154"/>
                </a:lnTo>
                <a:lnTo>
                  <a:pt x="2374" y="167"/>
                </a:lnTo>
                <a:lnTo>
                  <a:pt x="2348" y="171"/>
                </a:lnTo>
                <a:lnTo>
                  <a:pt x="0" y="171"/>
                </a:lnTo>
                <a:lnTo>
                  <a:pt x="0" y="0"/>
                </a:lnTo>
                <a:close/>
              </a:path>
            </a:pathLst>
          </a:custGeom>
          <a:solidFill>
            <a:srgbClr val="000DF2"/>
          </a:solidFill>
          <a:ln w="0">
            <a:solidFill>
              <a:srgbClr val="000DF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833438" y="2776538"/>
            <a:ext cx="1743075" cy="134938"/>
          </a:xfrm>
          <a:custGeom>
            <a:avLst/>
            <a:gdLst>
              <a:gd name="T0" fmla="*/ 0 w 2195"/>
              <a:gd name="T1" fmla="*/ 0 h 171"/>
              <a:gd name="T2" fmla="*/ 2109 w 2195"/>
              <a:gd name="T3" fmla="*/ 0 h 171"/>
              <a:gd name="T4" fmla="*/ 2137 w 2195"/>
              <a:gd name="T5" fmla="*/ 3 h 171"/>
              <a:gd name="T6" fmla="*/ 2160 w 2195"/>
              <a:gd name="T7" fmla="*/ 16 h 171"/>
              <a:gd name="T8" fmla="*/ 2179 w 2195"/>
              <a:gd name="T9" fmla="*/ 35 h 171"/>
              <a:gd name="T10" fmla="*/ 2192 w 2195"/>
              <a:gd name="T11" fmla="*/ 59 h 171"/>
              <a:gd name="T12" fmla="*/ 2195 w 2195"/>
              <a:gd name="T13" fmla="*/ 84 h 171"/>
              <a:gd name="T14" fmla="*/ 2192 w 2195"/>
              <a:gd name="T15" fmla="*/ 112 h 171"/>
              <a:gd name="T16" fmla="*/ 2179 w 2195"/>
              <a:gd name="T17" fmla="*/ 136 h 171"/>
              <a:gd name="T18" fmla="*/ 2160 w 2195"/>
              <a:gd name="T19" fmla="*/ 154 h 171"/>
              <a:gd name="T20" fmla="*/ 2137 w 2195"/>
              <a:gd name="T21" fmla="*/ 167 h 171"/>
              <a:gd name="T22" fmla="*/ 2109 w 2195"/>
              <a:gd name="T23" fmla="*/ 171 h 171"/>
              <a:gd name="T24" fmla="*/ 0 w 2195"/>
              <a:gd name="T25" fmla="*/ 171 h 171"/>
              <a:gd name="T26" fmla="*/ 0 w 2195"/>
              <a:gd name="T27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95" h="171">
                <a:moveTo>
                  <a:pt x="0" y="0"/>
                </a:moveTo>
                <a:lnTo>
                  <a:pt x="2109" y="0"/>
                </a:lnTo>
                <a:lnTo>
                  <a:pt x="2137" y="3"/>
                </a:lnTo>
                <a:lnTo>
                  <a:pt x="2160" y="16"/>
                </a:lnTo>
                <a:lnTo>
                  <a:pt x="2179" y="35"/>
                </a:lnTo>
                <a:lnTo>
                  <a:pt x="2192" y="59"/>
                </a:lnTo>
                <a:lnTo>
                  <a:pt x="2195" y="84"/>
                </a:lnTo>
                <a:lnTo>
                  <a:pt x="2192" y="112"/>
                </a:lnTo>
                <a:lnTo>
                  <a:pt x="2179" y="136"/>
                </a:lnTo>
                <a:lnTo>
                  <a:pt x="2160" y="154"/>
                </a:lnTo>
                <a:lnTo>
                  <a:pt x="2137" y="167"/>
                </a:lnTo>
                <a:lnTo>
                  <a:pt x="2109" y="171"/>
                </a:lnTo>
                <a:lnTo>
                  <a:pt x="0" y="171"/>
                </a:lnTo>
                <a:lnTo>
                  <a:pt x="0" y="0"/>
                </a:lnTo>
                <a:close/>
              </a:path>
            </a:pathLst>
          </a:custGeom>
          <a:solidFill>
            <a:srgbClr val="2680FF"/>
          </a:solidFill>
          <a:ln w="0">
            <a:solidFill>
              <a:srgbClr val="268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833438" y="2316163"/>
            <a:ext cx="1647825" cy="136525"/>
          </a:xfrm>
          <a:custGeom>
            <a:avLst/>
            <a:gdLst>
              <a:gd name="T0" fmla="*/ 0 w 2076"/>
              <a:gd name="T1" fmla="*/ 0 h 173"/>
              <a:gd name="T2" fmla="*/ 1991 w 2076"/>
              <a:gd name="T3" fmla="*/ 0 h 173"/>
              <a:gd name="T4" fmla="*/ 2017 w 2076"/>
              <a:gd name="T5" fmla="*/ 5 h 173"/>
              <a:gd name="T6" fmla="*/ 2041 w 2076"/>
              <a:gd name="T7" fmla="*/ 16 h 173"/>
              <a:gd name="T8" fmla="*/ 2059 w 2076"/>
              <a:gd name="T9" fmla="*/ 36 h 173"/>
              <a:gd name="T10" fmla="*/ 2072 w 2076"/>
              <a:gd name="T11" fmla="*/ 58 h 173"/>
              <a:gd name="T12" fmla="*/ 2076 w 2076"/>
              <a:gd name="T13" fmla="*/ 86 h 173"/>
              <a:gd name="T14" fmla="*/ 2072 w 2076"/>
              <a:gd name="T15" fmla="*/ 114 h 173"/>
              <a:gd name="T16" fmla="*/ 2059 w 2076"/>
              <a:gd name="T17" fmla="*/ 138 h 173"/>
              <a:gd name="T18" fmla="*/ 2041 w 2076"/>
              <a:gd name="T19" fmla="*/ 156 h 173"/>
              <a:gd name="T20" fmla="*/ 2017 w 2076"/>
              <a:gd name="T21" fmla="*/ 169 h 173"/>
              <a:gd name="T22" fmla="*/ 1991 w 2076"/>
              <a:gd name="T23" fmla="*/ 173 h 173"/>
              <a:gd name="T24" fmla="*/ 0 w 2076"/>
              <a:gd name="T25" fmla="*/ 173 h 173"/>
              <a:gd name="T26" fmla="*/ 0 w 2076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76" h="173">
                <a:moveTo>
                  <a:pt x="0" y="0"/>
                </a:moveTo>
                <a:lnTo>
                  <a:pt x="1991" y="0"/>
                </a:lnTo>
                <a:lnTo>
                  <a:pt x="2017" y="5"/>
                </a:lnTo>
                <a:lnTo>
                  <a:pt x="2041" y="16"/>
                </a:lnTo>
                <a:lnTo>
                  <a:pt x="2059" y="36"/>
                </a:lnTo>
                <a:lnTo>
                  <a:pt x="2072" y="58"/>
                </a:lnTo>
                <a:lnTo>
                  <a:pt x="2076" y="86"/>
                </a:lnTo>
                <a:lnTo>
                  <a:pt x="2072" y="114"/>
                </a:lnTo>
                <a:lnTo>
                  <a:pt x="2059" y="138"/>
                </a:lnTo>
                <a:lnTo>
                  <a:pt x="2041" y="156"/>
                </a:lnTo>
                <a:lnTo>
                  <a:pt x="2017" y="169"/>
                </a:lnTo>
                <a:lnTo>
                  <a:pt x="1991" y="173"/>
                </a:lnTo>
                <a:lnTo>
                  <a:pt x="0" y="173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833438" y="3005138"/>
            <a:ext cx="1966912" cy="136525"/>
          </a:xfrm>
          <a:custGeom>
            <a:avLst/>
            <a:gdLst>
              <a:gd name="T0" fmla="*/ 0 w 2477"/>
              <a:gd name="T1" fmla="*/ 0 h 171"/>
              <a:gd name="T2" fmla="*/ 2391 w 2477"/>
              <a:gd name="T3" fmla="*/ 0 h 171"/>
              <a:gd name="T4" fmla="*/ 2418 w 2477"/>
              <a:gd name="T5" fmla="*/ 3 h 171"/>
              <a:gd name="T6" fmla="*/ 2442 w 2477"/>
              <a:gd name="T7" fmla="*/ 16 h 171"/>
              <a:gd name="T8" fmla="*/ 2461 w 2477"/>
              <a:gd name="T9" fmla="*/ 35 h 171"/>
              <a:gd name="T10" fmla="*/ 2472 w 2477"/>
              <a:gd name="T11" fmla="*/ 59 h 171"/>
              <a:gd name="T12" fmla="*/ 2477 w 2477"/>
              <a:gd name="T13" fmla="*/ 86 h 171"/>
              <a:gd name="T14" fmla="*/ 2472 w 2477"/>
              <a:gd name="T15" fmla="*/ 112 h 171"/>
              <a:gd name="T16" fmla="*/ 2461 w 2477"/>
              <a:gd name="T17" fmla="*/ 136 h 171"/>
              <a:gd name="T18" fmla="*/ 2442 w 2477"/>
              <a:gd name="T19" fmla="*/ 155 h 171"/>
              <a:gd name="T20" fmla="*/ 2418 w 2477"/>
              <a:gd name="T21" fmla="*/ 167 h 171"/>
              <a:gd name="T22" fmla="*/ 2391 w 2477"/>
              <a:gd name="T23" fmla="*/ 171 h 171"/>
              <a:gd name="T24" fmla="*/ 0 w 2477"/>
              <a:gd name="T25" fmla="*/ 171 h 171"/>
              <a:gd name="T26" fmla="*/ 0 w 2477"/>
              <a:gd name="T27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77" h="171">
                <a:moveTo>
                  <a:pt x="0" y="0"/>
                </a:moveTo>
                <a:lnTo>
                  <a:pt x="2391" y="0"/>
                </a:lnTo>
                <a:lnTo>
                  <a:pt x="2418" y="3"/>
                </a:lnTo>
                <a:lnTo>
                  <a:pt x="2442" y="16"/>
                </a:lnTo>
                <a:lnTo>
                  <a:pt x="2461" y="35"/>
                </a:lnTo>
                <a:lnTo>
                  <a:pt x="2472" y="59"/>
                </a:lnTo>
                <a:lnTo>
                  <a:pt x="2477" y="86"/>
                </a:lnTo>
                <a:lnTo>
                  <a:pt x="2472" y="112"/>
                </a:lnTo>
                <a:lnTo>
                  <a:pt x="2461" y="136"/>
                </a:lnTo>
                <a:lnTo>
                  <a:pt x="2442" y="155"/>
                </a:lnTo>
                <a:lnTo>
                  <a:pt x="2418" y="167"/>
                </a:lnTo>
                <a:lnTo>
                  <a:pt x="2391" y="171"/>
                </a:lnTo>
                <a:lnTo>
                  <a:pt x="0" y="171"/>
                </a:lnTo>
                <a:lnTo>
                  <a:pt x="0" y="0"/>
                </a:lnTo>
                <a:close/>
              </a:path>
            </a:pathLst>
          </a:custGeom>
          <a:solidFill>
            <a:srgbClr val="00003E"/>
          </a:solidFill>
          <a:ln w="0">
            <a:solidFill>
              <a:srgbClr val="00003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976938" y="1887538"/>
            <a:ext cx="5788026" cy="3379788"/>
            <a:chOff x="5976938" y="1887538"/>
            <a:chExt cx="5788026" cy="3379788"/>
          </a:xfrm>
        </p:grpSpPr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5976938" y="2757488"/>
              <a:ext cx="628650" cy="2498725"/>
            </a:xfrm>
            <a:custGeom>
              <a:avLst/>
              <a:gdLst>
                <a:gd name="T0" fmla="*/ 187 w 396"/>
                <a:gd name="T1" fmla="*/ 0 h 1574"/>
                <a:gd name="T2" fmla="*/ 396 w 396"/>
                <a:gd name="T3" fmla="*/ 388 h 1574"/>
                <a:gd name="T4" fmla="*/ 316 w 396"/>
                <a:gd name="T5" fmla="*/ 388 h 1574"/>
                <a:gd name="T6" fmla="*/ 316 w 396"/>
                <a:gd name="T7" fmla="*/ 484 h 1574"/>
                <a:gd name="T8" fmla="*/ 316 w 396"/>
                <a:gd name="T9" fmla="*/ 484 h 1574"/>
                <a:gd name="T10" fmla="*/ 316 w 396"/>
                <a:gd name="T11" fmla="*/ 1574 h 1574"/>
                <a:gd name="T12" fmla="*/ 82 w 396"/>
                <a:gd name="T13" fmla="*/ 1574 h 1574"/>
                <a:gd name="T14" fmla="*/ 82 w 396"/>
                <a:gd name="T15" fmla="*/ 388 h 1574"/>
                <a:gd name="T16" fmla="*/ 0 w 396"/>
                <a:gd name="T17" fmla="*/ 388 h 1574"/>
                <a:gd name="T18" fmla="*/ 187 w 396"/>
                <a:gd name="T1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1574">
                  <a:moveTo>
                    <a:pt x="187" y="0"/>
                  </a:moveTo>
                  <a:lnTo>
                    <a:pt x="396" y="388"/>
                  </a:lnTo>
                  <a:lnTo>
                    <a:pt x="316" y="388"/>
                  </a:lnTo>
                  <a:lnTo>
                    <a:pt x="316" y="484"/>
                  </a:lnTo>
                  <a:lnTo>
                    <a:pt x="316" y="484"/>
                  </a:lnTo>
                  <a:lnTo>
                    <a:pt x="316" y="1574"/>
                  </a:lnTo>
                  <a:lnTo>
                    <a:pt x="82" y="1574"/>
                  </a:lnTo>
                  <a:lnTo>
                    <a:pt x="82" y="388"/>
                  </a:lnTo>
                  <a:lnTo>
                    <a:pt x="0" y="38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551613" y="2270125"/>
              <a:ext cx="628650" cy="2986088"/>
            </a:xfrm>
            <a:custGeom>
              <a:avLst/>
              <a:gdLst>
                <a:gd name="T0" fmla="*/ 187 w 396"/>
                <a:gd name="T1" fmla="*/ 0 h 1881"/>
                <a:gd name="T2" fmla="*/ 396 w 396"/>
                <a:gd name="T3" fmla="*/ 388 h 1881"/>
                <a:gd name="T4" fmla="*/ 316 w 396"/>
                <a:gd name="T5" fmla="*/ 388 h 1881"/>
                <a:gd name="T6" fmla="*/ 316 w 396"/>
                <a:gd name="T7" fmla="*/ 485 h 1881"/>
                <a:gd name="T8" fmla="*/ 316 w 396"/>
                <a:gd name="T9" fmla="*/ 485 h 1881"/>
                <a:gd name="T10" fmla="*/ 316 w 396"/>
                <a:gd name="T11" fmla="*/ 1881 h 1881"/>
                <a:gd name="T12" fmla="*/ 81 w 396"/>
                <a:gd name="T13" fmla="*/ 1881 h 1881"/>
                <a:gd name="T14" fmla="*/ 81 w 396"/>
                <a:gd name="T15" fmla="*/ 388 h 1881"/>
                <a:gd name="T16" fmla="*/ 0 w 396"/>
                <a:gd name="T17" fmla="*/ 388 h 1881"/>
                <a:gd name="T18" fmla="*/ 187 w 396"/>
                <a:gd name="T19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1881">
                  <a:moveTo>
                    <a:pt x="187" y="0"/>
                  </a:moveTo>
                  <a:lnTo>
                    <a:pt x="396" y="388"/>
                  </a:lnTo>
                  <a:lnTo>
                    <a:pt x="316" y="388"/>
                  </a:lnTo>
                  <a:lnTo>
                    <a:pt x="316" y="485"/>
                  </a:lnTo>
                  <a:lnTo>
                    <a:pt x="316" y="485"/>
                  </a:lnTo>
                  <a:lnTo>
                    <a:pt x="316" y="1881"/>
                  </a:lnTo>
                  <a:lnTo>
                    <a:pt x="81" y="1881"/>
                  </a:lnTo>
                  <a:lnTo>
                    <a:pt x="81" y="388"/>
                  </a:lnTo>
                  <a:lnTo>
                    <a:pt x="0" y="38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6A8FF"/>
            </a:solidFill>
            <a:ln w="0">
              <a:solidFill>
                <a:srgbClr val="46A8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7142163" y="2987675"/>
              <a:ext cx="630238" cy="2268538"/>
            </a:xfrm>
            <a:custGeom>
              <a:avLst/>
              <a:gdLst>
                <a:gd name="T0" fmla="*/ 187 w 397"/>
                <a:gd name="T1" fmla="*/ 0 h 1429"/>
                <a:gd name="T2" fmla="*/ 397 w 397"/>
                <a:gd name="T3" fmla="*/ 389 h 1429"/>
                <a:gd name="T4" fmla="*/ 316 w 397"/>
                <a:gd name="T5" fmla="*/ 389 h 1429"/>
                <a:gd name="T6" fmla="*/ 316 w 397"/>
                <a:gd name="T7" fmla="*/ 485 h 1429"/>
                <a:gd name="T8" fmla="*/ 316 w 397"/>
                <a:gd name="T9" fmla="*/ 485 h 1429"/>
                <a:gd name="T10" fmla="*/ 316 w 397"/>
                <a:gd name="T11" fmla="*/ 1429 h 1429"/>
                <a:gd name="T12" fmla="*/ 81 w 397"/>
                <a:gd name="T13" fmla="*/ 1429 h 1429"/>
                <a:gd name="T14" fmla="*/ 81 w 397"/>
                <a:gd name="T15" fmla="*/ 389 h 1429"/>
                <a:gd name="T16" fmla="*/ 0 w 397"/>
                <a:gd name="T17" fmla="*/ 389 h 1429"/>
                <a:gd name="T18" fmla="*/ 187 w 397"/>
                <a:gd name="T19" fmla="*/ 0 h 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1429">
                  <a:moveTo>
                    <a:pt x="187" y="0"/>
                  </a:moveTo>
                  <a:lnTo>
                    <a:pt x="397" y="389"/>
                  </a:lnTo>
                  <a:lnTo>
                    <a:pt x="316" y="389"/>
                  </a:lnTo>
                  <a:lnTo>
                    <a:pt x="316" y="485"/>
                  </a:lnTo>
                  <a:lnTo>
                    <a:pt x="316" y="485"/>
                  </a:lnTo>
                  <a:lnTo>
                    <a:pt x="316" y="1429"/>
                  </a:lnTo>
                  <a:lnTo>
                    <a:pt x="81" y="1429"/>
                  </a:lnTo>
                  <a:lnTo>
                    <a:pt x="81" y="389"/>
                  </a:lnTo>
                  <a:lnTo>
                    <a:pt x="0" y="38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A60FF"/>
            </a:solidFill>
            <a:ln w="0">
              <a:solidFill>
                <a:srgbClr val="1A6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7710488" y="1946275"/>
              <a:ext cx="630238" cy="3309938"/>
            </a:xfrm>
            <a:custGeom>
              <a:avLst/>
              <a:gdLst>
                <a:gd name="T0" fmla="*/ 188 w 397"/>
                <a:gd name="T1" fmla="*/ 0 h 2085"/>
                <a:gd name="T2" fmla="*/ 397 w 397"/>
                <a:gd name="T3" fmla="*/ 389 h 2085"/>
                <a:gd name="T4" fmla="*/ 315 w 397"/>
                <a:gd name="T5" fmla="*/ 389 h 2085"/>
                <a:gd name="T6" fmla="*/ 315 w 397"/>
                <a:gd name="T7" fmla="*/ 486 h 2085"/>
                <a:gd name="T8" fmla="*/ 316 w 397"/>
                <a:gd name="T9" fmla="*/ 486 h 2085"/>
                <a:gd name="T10" fmla="*/ 316 w 397"/>
                <a:gd name="T11" fmla="*/ 2085 h 2085"/>
                <a:gd name="T12" fmla="*/ 82 w 397"/>
                <a:gd name="T13" fmla="*/ 2085 h 2085"/>
                <a:gd name="T14" fmla="*/ 82 w 397"/>
                <a:gd name="T15" fmla="*/ 389 h 2085"/>
                <a:gd name="T16" fmla="*/ 0 w 397"/>
                <a:gd name="T17" fmla="*/ 389 h 2085"/>
                <a:gd name="T18" fmla="*/ 188 w 397"/>
                <a:gd name="T19" fmla="*/ 0 h 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2085">
                  <a:moveTo>
                    <a:pt x="188" y="0"/>
                  </a:moveTo>
                  <a:lnTo>
                    <a:pt x="397" y="389"/>
                  </a:lnTo>
                  <a:lnTo>
                    <a:pt x="315" y="389"/>
                  </a:lnTo>
                  <a:lnTo>
                    <a:pt x="315" y="486"/>
                  </a:lnTo>
                  <a:lnTo>
                    <a:pt x="316" y="486"/>
                  </a:lnTo>
                  <a:lnTo>
                    <a:pt x="316" y="2085"/>
                  </a:lnTo>
                  <a:lnTo>
                    <a:pt x="82" y="2085"/>
                  </a:lnTo>
                  <a:lnTo>
                    <a:pt x="82" y="389"/>
                  </a:lnTo>
                  <a:lnTo>
                    <a:pt x="0" y="389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9401176" y="3684588"/>
              <a:ext cx="628650" cy="1582738"/>
            </a:xfrm>
            <a:custGeom>
              <a:avLst/>
              <a:gdLst>
                <a:gd name="T0" fmla="*/ 187 w 396"/>
                <a:gd name="T1" fmla="*/ 0 h 997"/>
                <a:gd name="T2" fmla="*/ 396 w 396"/>
                <a:gd name="T3" fmla="*/ 389 h 997"/>
                <a:gd name="T4" fmla="*/ 316 w 396"/>
                <a:gd name="T5" fmla="*/ 389 h 997"/>
                <a:gd name="T6" fmla="*/ 316 w 396"/>
                <a:gd name="T7" fmla="*/ 456 h 997"/>
                <a:gd name="T8" fmla="*/ 316 w 396"/>
                <a:gd name="T9" fmla="*/ 456 h 997"/>
                <a:gd name="T10" fmla="*/ 316 w 396"/>
                <a:gd name="T11" fmla="*/ 997 h 997"/>
                <a:gd name="T12" fmla="*/ 82 w 396"/>
                <a:gd name="T13" fmla="*/ 997 h 997"/>
                <a:gd name="T14" fmla="*/ 82 w 396"/>
                <a:gd name="T15" fmla="*/ 389 h 997"/>
                <a:gd name="T16" fmla="*/ 0 w 396"/>
                <a:gd name="T17" fmla="*/ 389 h 997"/>
                <a:gd name="T18" fmla="*/ 187 w 396"/>
                <a:gd name="T19" fmla="*/ 0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997">
                  <a:moveTo>
                    <a:pt x="187" y="0"/>
                  </a:moveTo>
                  <a:lnTo>
                    <a:pt x="396" y="389"/>
                  </a:lnTo>
                  <a:lnTo>
                    <a:pt x="316" y="389"/>
                  </a:lnTo>
                  <a:lnTo>
                    <a:pt x="316" y="456"/>
                  </a:lnTo>
                  <a:lnTo>
                    <a:pt x="316" y="456"/>
                  </a:lnTo>
                  <a:lnTo>
                    <a:pt x="316" y="997"/>
                  </a:lnTo>
                  <a:lnTo>
                    <a:pt x="82" y="997"/>
                  </a:lnTo>
                  <a:lnTo>
                    <a:pt x="82" y="389"/>
                  </a:lnTo>
                  <a:lnTo>
                    <a:pt x="0" y="389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9975851" y="3032125"/>
              <a:ext cx="628650" cy="2235200"/>
            </a:xfrm>
            <a:custGeom>
              <a:avLst/>
              <a:gdLst>
                <a:gd name="T0" fmla="*/ 187 w 396"/>
                <a:gd name="T1" fmla="*/ 0 h 1408"/>
                <a:gd name="T2" fmla="*/ 396 w 396"/>
                <a:gd name="T3" fmla="*/ 388 h 1408"/>
                <a:gd name="T4" fmla="*/ 316 w 396"/>
                <a:gd name="T5" fmla="*/ 388 h 1408"/>
                <a:gd name="T6" fmla="*/ 316 w 396"/>
                <a:gd name="T7" fmla="*/ 478 h 1408"/>
                <a:gd name="T8" fmla="*/ 316 w 396"/>
                <a:gd name="T9" fmla="*/ 478 h 1408"/>
                <a:gd name="T10" fmla="*/ 316 w 396"/>
                <a:gd name="T11" fmla="*/ 1408 h 1408"/>
                <a:gd name="T12" fmla="*/ 82 w 396"/>
                <a:gd name="T13" fmla="*/ 1408 h 1408"/>
                <a:gd name="T14" fmla="*/ 82 w 396"/>
                <a:gd name="T15" fmla="*/ 388 h 1408"/>
                <a:gd name="T16" fmla="*/ 0 w 396"/>
                <a:gd name="T17" fmla="*/ 388 h 1408"/>
                <a:gd name="T18" fmla="*/ 187 w 396"/>
                <a:gd name="T19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1408">
                  <a:moveTo>
                    <a:pt x="187" y="0"/>
                  </a:moveTo>
                  <a:lnTo>
                    <a:pt x="396" y="388"/>
                  </a:lnTo>
                  <a:lnTo>
                    <a:pt x="316" y="388"/>
                  </a:lnTo>
                  <a:lnTo>
                    <a:pt x="316" y="478"/>
                  </a:lnTo>
                  <a:lnTo>
                    <a:pt x="316" y="478"/>
                  </a:lnTo>
                  <a:lnTo>
                    <a:pt x="316" y="1408"/>
                  </a:lnTo>
                  <a:lnTo>
                    <a:pt x="82" y="1408"/>
                  </a:lnTo>
                  <a:lnTo>
                    <a:pt x="82" y="388"/>
                  </a:lnTo>
                  <a:lnTo>
                    <a:pt x="0" y="388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46A8FF"/>
            </a:solidFill>
            <a:ln w="0">
              <a:solidFill>
                <a:srgbClr val="46A8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10566401" y="1887538"/>
              <a:ext cx="628650" cy="3379788"/>
            </a:xfrm>
            <a:custGeom>
              <a:avLst/>
              <a:gdLst>
                <a:gd name="T0" fmla="*/ 187 w 396"/>
                <a:gd name="T1" fmla="*/ 0 h 2129"/>
                <a:gd name="T2" fmla="*/ 396 w 396"/>
                <a:gd name="T3" fmla="*/ 387 h 2129"/>
                <a:gd name="T4" fmla="*/ 316 w 396"/>
                <a:gd name="T5" fmla="*/ 387 h 2129"/>
                <a:gd name="T6" fmla="*/ 316 w 396"/>
                <a:gd name="T7" fmla="*/ 484 h 2129"/>
                <a:gd name="T8" fmla="*/ 316 w 396"/>
                <a:gd name="T9" fmla="*/ 484 h 2129"/>
                <a:gd name="T10" fmla="*/ 316 w 396"/>
                <a:gd name="T11" fmla="*/ 2129 h 2129"/>
                <a:gd name="T12" fmla="*/ 81 w 396"/>
                <a:gd name="T13" fmla="*/ 2129 h 2129"/>
                <a:gd name="T14" fmla="*/ 81 w 396"/>
                <a:gd name="T15" fmla="*/ 387 h 2129"/>
                <a:gd name="T16" fmla="*/ 0 w 396"/>
                <a:gd name="T17" fmla="*/ 387 h 2129"/>
                <a:gd name="T18" fmla="*/ 187 w 396"/>
                <a:gd name="T19" fmla="*/ 0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2129">
                  <a:moveTo>
                    <a:pt x="187" y="0"/>
                  </a:moveTo>
                  <a:lnTo>
                    <a:pt x="396" y="387"/>
                  </a:lnTo>
                  <a:lnTo>
                    <a:pt x="316" y="387"/>
                  </a:lnTo>
                  <a:lnTo>
                    <a:pt x="316" y="484"/>
                  </a:lnTo>
                  <a:lnTo>
                    <a:pt x="316" y="484"/>
                  </a:lnTo>
                  <a:lnTo>
                    <a:pt x="316" y="2129"/>
                  </a:lnTo>
                  <a:lnTo>
                    <a:pt x="81" y="2129"/>
                  </a:lnTo>
                  <a:lnTo>
                    <a:pt x="81" y="387"/>
                  </a:lnTo>
                  <a:lnTo>
                    <a:pt x="0" y="38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A60FF"/>
            </a:solidFill>
            <a:ln w="0">
              <a:solidFill>
                <a:srgbClr val="1A6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11134726" y="3405188"/>
              <a:ext cx="630238" cy="1862138"/>
            </a:xfrm>
            <a:custGeom>
              <a:avLst/>
              <a:gdLst>
                <a:gd name="T0" fmla="*/ 188 w 397"/>
                <a:gd name="T1" fmla="*/ 0 h 1173"/>
                <a:gd name="T2" fmla="*/ 397 w 397"/>
                <a:gd name="T3" fmla="*/ 388 h 1173"/>
                <a:gd name="T4" fmla="*/ 315 w 397"/>
                <a:gd name="T5" fmla="*/ 388 h 1173"/>
                <a:gd name="T6" fmla="*/ 315 w 397"/>
                <a:gd name="T7" fmla="*/ 462 h 1173"/>
                <a:gd name="T8" fmla="*/ 316 w 397"/>
                <a:gd name="T9" fmla="*/ 462 h 1173"/>
                <a:gd name="T10" fmla="*/ 316 w 397"/>
                <a:gd name="T11" fmla="*/ 1173 h 1173"/>
                <a:gd name="T12" fmla="*/ 82 w 397"/>
                <a:gd name="T13" fmla="*/ 1173 h 1173"/>
                <a:gd name="T14" fmla="*/ 82 w 397"/>
                <a:gd name="T15" fmla="*/ 388 h 1173"/>
                <a:gd name="T16" fmla="*/ 0 w 397"/>
                <a:gd name="T17" fmla="*/ 388 h 1173"/>
                <a:gd name="T18" fmla="*/ 188 w 397"/>
                <a:gd name="T19" fmla="*/ 0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7" h="1173">
                  <a:moveTo>
                    <a:pt x="188" y="0"/>
                  </a:moveTo>
                  <a:lnTo>
                    <a:pt x="397" y="388"/>
                  </a:lnTo>
                  <a:lnTo>
                    <a:pt x="315" y="388"/>
                  </a:lnTo>
                  <a:lnTo>
                    <a:pt x="315" y="462"/>
                  </a:lnTo>
                  <a:lnTo>
                    <a:pt x="316" y="462"/>
                  </a:lnTo>
                  <a:lnTo>
                    <a:pt x="316" y="1173"/>
                  </a:lnTo>
                  <a:lnTo>
                    <a:pt x="82" y="1173"/>
                  </a:lnTo>
                  <a:lnTo>
                    <a:pt x="82" y="388"/>
                  </a:lnTo>
                  <a:lnTo>
                    <a:pt x="0" y="388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72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91376" y="892287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780858" y="956729"/>
            <a:ext cx="2016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ANOTACIONES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696172" y="505633"/>
            <a:ext cx="2606907" cy="5874602"/>
            <a:chOff x="6886576" y="15875"/>
            <a:chExt cx="3022600" cy="6767513"/>
          </a:xfrm>
        </p:grpSpPr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8124826" y="733425"/>
              <a:ext cx="1784350" cy="1177925"/>
            </a:xfrm>
            <a:custGeom>
              <a:avLst/>
              <a:gdLst>
                <a:gd name="T0" fmla="*/ 0 w 1124"/>
                <a:gd name="T1" fmla="*/ 0 h 742"/>
                <a:gd name="T2" fmla="*/ 804 w 1124"/>
                <a:gd name="T3" fmla="*/ 0 h 742"/>
                <a:gd name="T4" fmla="*/ 851 w 1124"/>
                <a:gd name="T5" fmla="*/ 4 h 742"/>
                <a:gd name="T6" fmla="*/ 897 w 1124"/>
                <a:gd name="T7" fmla="*/ 15 h 742"/>
                <a:gd name="T8" fmla="*/ 939 w 1124"/>
                <a:gd name="T9" fmla="*/ 30 h 742"/>
                <a:gd name="T10" fmla="*/ 978 w 1124"/>
                <a:gd name="T11" fmla="*/ 52 h 742"/>
                <a:gd name="T12" fmla="*/ 1014 w 1124"/>
                <a:gd name="T13" fmla="*/ 79 h 742"/>
                <a:gd name="T14" fmla="*/ 1045 w 1124"/>
                <a:gd name="T15" fmla="*/ 110 h 742"/>
                <a:gd name="T16" fmla="*/ 1072 w 1124"/>
                <a:gd name="T17" fmla="*/ 146 h 742"/>
                <a:gd name="T18" fmla="*/ 1094 w 1124"/>
                <a:gd name="T19" fmla="*/ 186 h 742"/>
                <a:gd name="T20" fmla="*/ 1111 w 1124"/>
                <a:gd name="T21" fmla="*/ 227 h 742"/>
                <a:gd name="T22" fmla="*/ 1120 w 1124"/>
                <a:gd name="T23" fmla="*/ 272 h 742"/>
                <a:gd name="T24" fmla="*/ 1124 w 1124"/>
                <a:gd name="T25" fmla="*/ 320 h 742"/>
                <a:gd name="T26" fmla="*/ 1124 w 1124"/>
                <a:gd name="T27" fmla="*/ 422 h 742"/>
                <a:gd name="T28" fmla="*/ 1120 w 1124"/>
                <a:gd name="T29" fmla="*/ 470 h 742"/>
                <a:gd name="T30" fmla="*/ 1111 w 1124"/>
                <a:gd name="T31" fmla="*/ 515 h 742"/>
                <a:gd name="T32" fmla="*/ 1094 w 1124"/>
                <a:gd name="T33" fmla="*/ 557 h 742"/>
                <a:gd name="T34" fmla="*/ 1072 w 1124"/>
                <a:gd name="T35" fmla="*/ 596 h 742"/>
                <a:gd name="T36" fmla="*/ 1045 w 1124"/>
                <a:gd name="T37" fmla="*/ 632 h 742"/>
                <a:gd name="T38" fmla="*/ 1014 w 1124"/>
                <a:gd name="T39" fmla="*/ 664 h 742"/>
                <a:gd name="T40" fmla="*/ 978 w 1124"/>
                <a:gd name="T41" fmla="*/ 690 h 742"/>
                <a:gd name="T42" fmla="*/ 939 w 1124"/>
                <a:gd name="T43" fmla="*/ 712 h 742"/>
                <a:gd name="T44" fmla="*/ 897 w 1124"/>
                <a:gd name="T45" fmla="*/ 729 h 742"/>
                <a:gd name="T46" fmla="*/ 851 w 1124"/>
                <a:gd name="T47" fmla="*/ 739 h 742"/>
                <a:gd name="T48" fmla="*/ 804 w 1124"/>
                <a:gd name="T49" fmla="*/ 742 h 742"/>
                <a:gd name="T50" fmla="*/ 0 w 1124"/>
                <a:gd name="T51" fmla="*/ 742 h 742"/>
                <a:gd name="T52" fmla="*/ 0 w 1124"/>
                <a:gd name="T53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4" h="742">
                  <a:moveTo>
                    <a:pt x="0" y="0"/>
                  </a:moveTo>
                  <a:lnTo>
                    <a:pt x="804" y="0"/>
                  </a:lnTo>
                  <a:lnTo>
                    <a:pt x="851" y="4"/>
                  </a:lnTo>
                  <a:lnTo>
                    <a:pt x="897" y="15"/>
                  </a:lnTo>
                  <a:lnTo>
                    <a:pt x="939" y="30"/>
                  </a:lnTo>
                  <a:lnTo>
                    <a:pt x="978" y="52"/>
                  </a:lnTo>
                  <a:lnTo>
                    <a:pt x="1014" y="79"/>
                  </a:lnTo>
                  <a:lnTo>
                    <a:pt x="1045" y="110"/>
                  </a:lnTo>
                  <a:lnTo>
                    <a:pt x="1072" y="146"/>
                  </a:lnTo>
                  <a:lnTo>
                    <a:pt x="1094" y="186"/>
                  </a:lnTo>
                  <a:lnTo>
                    <a:pt x="1111" y="227"/>
                  </a:lnTo>
                  <a:lnTo>
                    <a:pt x="1120" y="272"/>
                  </a:lnTo>
                  <a:lnTo>
                    <a:pt x="1124" y="320"/>
                  </a:lnTo>
                  <a:lnTo>
                    <a:pt x="1124" y="422"/>
                  </a:lnTo>
                  <a:lnTo>
                    <a:pt x="1120" y="470"/>
                  </a:lnTo>
                  <a:lnTo>
                    <a:pt x="1111" y="515"/>
                  </a:lnTo>
                  <a:lnTo>
                    <a:pt x="1094" y="557"/>
                  </a:lnTo>
                  <a:lnTo>
                    <a:pt x="1072" y="596"/>
                  </a:lnTo>
                  <a:lnTo>
                    <a:pt x="1045" y="632"/>
                  </a:lnTo>
                  <a:lnTo>
                    <a:pt x="1014" y="664"/>
                  </a:lnTo>
                  <a:lnTo>
                    <a:pt x="978" y="690"/>
                  </a:lnTo>
                  <a:lnTo>
                    <a:pt x="939" y="712"/>
                  </a:lnTo>
                  <a:lnTo>
                    <a:pt x="897" y="729"/>
                  </a:lnTo>
                  <a:lnTo>
                    <a:pt x="851" y="739"/>
                  </a:lnTo>
                  <a:lnTo>
                    <a:pt x="804" y="742"/>
                  </a:lnTo>
                  <a:lnTo>
                    <a:pt x="0" y="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8067676" y="2117725"/>
              <a:ext cx="1841500" cy="1177925"/>
            </a:xfrm>
            <a:custGeom>
              <a:avLst/>
              <a:gdLst>
                <a:gd name="T0" fmla="*/ 0 w 1160"/>
                <a:gd name="T1" fmla="*/ 0 h 742"/>
                <a:gd name="T2" fmla="*/ 840 w 1160"/>
                <a:gd name="T3" fmla="*/ 0 h 742"/>
                <a:gd name="T4" fmla="*/ 887 w 1160"/>
                <a:gd name="T5" fmla="*/ 4 h 742"/>
                <a:gd name="T6" fmla="*/ 933 w 1160"/>
                <a:gd name="T7" fmla="*/ 14 h 742"/>
                <a:gd name="T8" fmla="*/ 975 w 1160"/>
                <a:gd name="T9" fmla="*/ 30 h 742"/>
                <a:gd name="T10" fmla="*/ 1014 w 1160"/>
                <a:gd name="T11" fmla="*/ 51 h 742"/>
                <a:gd name="T12" fmla="*/ 1050 w 1160"/>
                <a:gd name="T13" fmla="*/ 79 h 742"/>
                <a:gd name="T14" fmla="*/ 1081 w 1160"/>
                <a:gd name="T15" fmla="*/ 111 h 742"/>
                <a:gd name="T16" fmla="*/ 1108 w 1160"/>
                <a:gd name="T17" fmla="*/ 146 h 742"/>
                <a:gd name="T18" fmla="*/ 1130 w 1160"/>
                <a:gd name="T19" fmla="*/ 186 h 742"/>
                <a:gd name="T20" fmla="*/ 1147 w 1160"/>
                <a:gd name="T21" fmla="*/ 228 h 742"/>
                <a:gd name="T22" fmla="*/ 1156 w 1160"/>
                <a:gd name="T23" fmla="*/ 273 h 742"/>
                <a:gd name="T24" fmla="*/ 1160 w 1160"/>
                <a:gd name="T25" fmla="*/ 321 h 742"/>
                <a:gd name="T26" fmla="*/ 1160 w 1160"/>
                <a:gd name="T27" fmla="*/ 423 h 742"/>
                <a:gd name="T28" fmla="*/ 1156 w 1160"/>
                <a:gd name="T29" fmla="*/ 469 h 742"/>
                <a:gd name="T30" fmla="*/ 1147 w 1160"/>
                <a:gd name="T31" fmla="*/ 514 h 742"/>
                <a:gd name="T32" fmla="*/ 1130 w 1160"/>
                <a:gd name="T33" fmla="*/ 557 h 742"/>
                <a:gd name="T34" fmla="*/ 1108 w 1160"/>
                <a:gd name="T35" fmla="*/ 597 h 742"/>
                <a:gd name="T36" fmla="*/ 1081 w 1160"/>
                <a:gd name="T37" fmla="*/ 632 h 742"/>
                <a:gd name="T38" fmla="*/ 1050 w 1160"/>
                <a:gd name="T39" fmla="*/ 664 h 742"/>
                <a:gd name="T40" fmla="*/ 1014 w 1160"/>
                <a:gd name="T41" fmla="*/ 691 h 742"/>
                <a:gd name="T42" fmla="*/ 975 w 1160"/>
                <a:gd name="T43" fmla="*/ 713 h 742"/>
                <a:gd name="T44" fmla="*/ 933 w 1160"/>
                <a:gd name="T45" fmla="*/ 728 h 742"/>
                <a:gd name="T46" fmla="*/ 887 w 1160"/>
                <a:gd name="T47" fmla="*/ 739 h 742"/>
                <a:gd name="T48" fmla="*/ 840 w 1160"/>
                <a:gd name="T49" fmla="*/ 742 h 742"/>
                <a:gd name="T50" fmla="*/ 0 w 1160"/>
                <a:gd name="T51" fmla="*/ 742 h 742"/>
                <a:gd name="T52" fmla="*/ 0 w 1160"/>
                <a:gd name="T53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60" h="742">
                  <a:moveTo>
                    <a:pt x="0" y="0"/>
                  </a:moveTo>
                  <a:lnTo>
                    <a:pt x="840" y="0"/>
                  </a:lnTo>
                  <a:lnTo>
                    <a:pt x="887" y="4"/>
                  </a:lnTo>
                  <a:lnTo>
                    <a:pt x="933" y="14"/>
                  </a:lnTo>
                  <a:lnTo>
                    <a:pt x="975" y="30"/>
                  </a:lnTo>
                  <a:lnTo>
                    <a:pt x="1014" y="51"/>
                  </a:lnTo>
                  <a:lnTo>
                    <a:pt x="1050" y="79"/>
                  </a:lnTo>
                  <a:lnTo>
                    <a:pt x="1081" y="111"/>
                  </a:lnTo>
                  <a:lnTo>
                    <a:pt x="1108" y="146"/>
                  </a:lnTo>
                  <a:lnTo>
                    <a:pt x="1130" y="186"/>
                  </a:lnTo>
                  <a:lnTo>
                    <a:pt x="1147" y="228"/>
                  </a:lnTo>
                  <a:lnTo>
                    <a:pt x="1156" y="273"/>
                  </a:lnTo>
                  <a:lnTo>
                    <a:pt x="1160" y="321"/>
                  </a:lnTo>
                  <a:lnTo>
                    <a:pt x="1160" y="423"/>
                  </a:lnTo>
                  <a:lnTo>
                    <a:pt x="1156" y="469"/>
                  </a:lnTo>
                  <a:lnTo>
                    <a:pt x="1147" y="514"/>
                  </a:lnTo>
                  <a:lnTo>
                    <a:pt x="1130" y="557"/>
                  </a:lnTo>
                  <a:lnTo>
                    <a:pt x="1108" y="597"/>
                  </a:lnTo>
                  <a:lnTo>
                    <a:pt x="1081" y="632"/>
                  </a:lnTo>
                  <a:lnTo>
                    <a:pt x="1050" y="664"/>
                  </a:lnTo>
                  <a:lnTo>
                    <a:pt x="1014" y="691"/>
                  </a:lnTo>
                  <a:lnTo>
                    <a:pt x="975" y="713"/>
                  </a:lnTo>
                  <a:lnTo>
                    <a:pt x="933" y="728"/>
                  </a:lnTo>
                  <a:lnTo>
                    <a:pt x="887" y="739"/>
                  </a:lnTo>
                  <a:lnTo>
                    <a:pt x="840" y="742"/>
                  </a:lnTo>
                  <a:lnTo>
                    <a:pt x="0" y="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8067676" y="3490913"/>
              <a:ext cx="1841500" cy="1176338"/>
            </a:xfrm>
            <a:custGeom>
              <a:avLst/>
              <a:gdLst>
                <a:gd name="T0" fmla="*/ 0 w 1160"/>
                <a:gd name="T1" fmla="*/ 0 h 741"/>
                <a:gd name="T2" fmla="*/ 840 w 1160"/>
                <a:gd name="T3" fmla="*/ 0 h 741"/>
                <a:gd name="T4" fmla="*/ 887 w 1160"/>
                <a:gd name="T5" fmla="*/ 4 h 741"/>
                <a:gd name="T6" fmla="*/ 933 w 1160"/>
                <a:gd name="T7" fmla="*/ 13 h 741"/>
                <a:gd name="T8" fmla="*/ 975 w 1160"/>
                <a:gd name="T9" fmla="*/ 30 h 741"/>
                <a:gd name="T10" fmla="*/ 1014 w 1160"/>
                <a:gd name="T11" fmla="*/ 51 h 741"/>
                <a:gd name="T12" fmla="*/ 1050 w 1160"/>
                <a:gd name="T13" fmla="*/ 79 h 741"/>
                <a:gd name="T14" fmla="*/ 1081 w 1160"/>
                <a:gd name="T15" fmla="*/ 109 h 741"/>
                <a:gd name="T16" fmla="*/ 1108 w 1160"/>
                <a:gd name="T17" fmla="*/ 146 h 741"/>
                <a:gd name="T18" fmla="*/ 1130 w 1160"/>
                <a:gd name="T19" fmla="*/ 184 h 741"/>
                <a:gd name="T20" fmla="*/ 1147 w 1160"/>
                <a:gd name="T21" fmla="*/ 227 h 741"/>
                <a:gd name="T22" fmla="*/ 1156 w 1160"/>
                <a:gd name="T23" fmla="*/ 272 h 741"/>
                <a:gd name="T24" fmla="*/ 1160 w 1160"/>
                <a:gd name="T25" fmla="*/ 320 h 741"/>
                <a:gd name="T26" fmla="*/ 1160 w 1160"/>
                <a:gd name="T27" fmla="*/ 421 h 741"/>
                <a:gd name="T28" fmla="*/ 1156 w 1160"/>
                <a:gd name="T29" fmla="*/ 469 h 741"/>
                <a:gd name="T30" fmla="*/ 1147 w 1160"/>
                <a:gd name="T31" fmla="*/ 514 h 741"/>
                <a:gd name="T32" fmla="*/ 1130 w 1160"/>
                <a:gd name="T33" fmla="*/ 557 h 741"/>
                <a:gd name="T34" fmla="*/ 1108 w 1160"/>
                <a:gd name="T35" fmla="*/ 595 h 741"/>
                <a:gd name="T36" fmla="*/ 1081 w 1160"/>
                <a:gd name="T37" fmla="*/ 632 h 741"/>
                <a:gd name="T38" fmla="*/ 1050 w 1160"/>
                <a:gd name="T39" fmla="*/ 662 h 741"/>
                <a:gd name="T40" fmla="*/ 1014 w 1160"/>
                <a:gd name="T41" fmla="*/ 690 h 741"/>
                <a:gd name="T42" fmla="*/ 975 w 1160"/>
                <a:gd name="T43" fmla="*/ 711 h 741"/>
                <a:gd name="T44" fmla="*/ 933 w 1160"/>
                <a:gd name="T45" fmla="*/ 728 h 741"/>
                <a:gd name="T46" fmla="*/ 887 w 1160"/>
                <a:gd name="T47" fmla="*/ 739 h 741"/>
                <a:gd name="T48" fmla="*/ 840 w 1160"/>
                <a:gd name="T49" fmla="*/ 741 h 741"/>
                <a:gd name="T50" fmla="*/ 0 w 1160"/>
                <a:gd name="T51" fmla="*/ 741 h 741"/>
                <a:gd name="T52" fmla="*/ 0 w 1160"/>
                <a:gd name="T53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60" h="741">
                  <a:moveTo>
                    <a:pt x="0" y="0"/>
                  </a:moveTo>
                  <a:lnTo>
                    <a:pt x="840" y="0"/>
                  </a:lnTo>
                  <a:lnTo>
                    <a:pt x="887" y="4"/>
                  </a:lnTo>
                  <a:lnTo>
                    <a:pt x="933" y="13"/>
                  </a:lnTo>
                  <a:lnTo>
                    <a:pt x="975" y="30"/>
                  </a:lnTo>
                  <a:lnTo>
                    <a:pt x="1014" y="51"/>
                  </a:lnTo>
                  <a:lnTo>
                    <a:pt x="1050" y="79"/>
                  </a:lnTo>
                  <a:lnTo>
                    <a:pt x="1081" y="109"/>
                  </a:lnTo>
                  <a:lnTo>
                    <a:pt x="1108" y="146"/>
                  </a:lnTo>
                  <a:lnTo>
                    <a:pt x="1130" y="184"/>
                  </a:lnTo>
                  <a:lnTo>
                    <a:pt x="1147" y="227"/>
                  </a:lnTo>
                  <a:lnTo>
                    <a:pt x="1156" y="272"/>
                  </a:lnTo>
                  <a:lnTo>
                    <a:pt x="1160" y="320"/>
                  </a:lnTo>
                  <a:lnTo>
                    <a:pt x="1160" y="421"/>
                  </a:lnTo>
                  <a:lnTo>
                    <a:pt x="1156" y="469"/>
                  </a:lnTo>
                  <a:lnTo>
                    <a:pt x="1147" y="514"/>
                  </a:lnTo>
                  <a:lnTo>
                    <a:pt x="1130" y="557"/>
                  </a:lnTo>
                  <a:lnTo>
                    <a:pt x="1108" y="595"/>
                  </a:lnTo>
                  <a:lnTo>
                    <a:pt x="1081" y="632"/>
                  </a:lnTo>
                  <a:lnTo>
                    <a:pt x="1050" y="662"/>
                  </a:lnTo>
                  <a:lnTo>
                    <a:pt x="1014" y="690"/>
                  </a:lnTo>
                  <a:lnTo>
                    <a:pt x="975" y="711"/>
                  </a:lnTo>
                  <a:lnTo>
                    <a:pt x="933" y="728"/>
                  </a:lnTo>
                  <a:lnTo>
                    <a:pt x="887" y="739"/>
                  </a:lnTo>
                  <a:lnTo>
                    <a:pt x="840" y="741"/>
                  </a:lnTo>
                  <a:lnTo>
                    <a:pt x="0" y="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8067676" y="4919663"/>
              <a:ext cx="1841500" cy="1176338"/>
            </a:xfrm>
            <a:custGeom>
              <a:avLst/>
              <a:gdLst>
                <a:gd name="T0" fmla="*/ 0 w 1160"/>
                <a:gd name="T1" fmla="*/ 0 h 741"/>
                <a:gd name="T2" fmla="*/ 840 w 1160"/>
                <a:gd name="T3" fmla="*/ 0 h 741"/>
                <a:gd name="T4" fmla="*/ 887 w 1160"/>
                <a:gd name="T5" fmla="*/ 2 h 741"/>
                <a:gd name="T6" fmla="*/ 933 w 1160"/>
                <a:gd name="T7" fmla="*/ 13 h 741"/>
                <a:gd name="T8" fmla="*/ 975 w 1160"/>
                <a:gd name="T9" fmla="*/ 29 h 741"/>
                <a:gd name="T10" fmla="*/ 1014 w 1160"/>
                <a:gd name="T11" fmla="*/ 51 h 741"/>
                <a:gd name="T12" fmla="*/ 1050 w 1160"/>
                <a:gd name="T13" fmla="*/ 78 h 741"/>
                <a:gd name="T14" fmla="*/ 1081 w 1160"/>
                <a:gd name="T15" fmla="*/ 109 h 741"/>
                <a:gd name="T16" fmla="*/ 1108 w 1160"/>
                <a:gd name="T17" fmla="*/ 145 h 741"/>
                <a:gd name="T18" fmla="*/ 1130 w 1160"/>
                <a:gd name="T19" fmla="*/ 184 h 741"/>
                <a:gd name="T20" fmla="*/ 1147 w 1160"/>
                <a:gd name="T21" fmla="*/ 227 h 741"/>
                <a:gd name="T22" fmla="*/ 1156 w 1160"/>
                <a:gd name="T23" fmla="*/ 272 h 741"/>
                <a:gd name="T24" fmla="*/ 1160 w 1160"/>
                <a:gd name="T25" fmla="*/ 319 h 741"/>
                <a:gd name="T26" fmla="*/ 1160 w 1160"/>
                <a:gd name="T27" fmla="*/ 421 h 741"/>
                <a:gd name="T28" fmla="*/ 1156 w 1160"/>
                <a:gd name="T29" fmla="*/ 469 h 741"/>
                <a:gd name="T30" fmla="*/ 1147 w 1160"/>
                <a:gd name="T31" fmla="*/ 514 h 741"/>
                <a:gd name="T32" fmla="*/ 1130 w 1160"/>
                <a:gd name="T33" fmla="*/ 557 h 741"/>
                <a:gd name="T34" fmla="*/ 1108 w 1160"/>
                <a:gd name="T35" fmla="*/ 595 h 741"/>
                <a:gd name="T36" fmla="*/ 1081 w 1160"/>
                <a:gd name="T37" fmla="*/ 631 h 741"/>
                <a:gd name="T38" fmla="*/ 1050 w 1160"/>
                <a:gd name="T39" fmla="*/ 662 h 741"/>
                <a:gd name="T40" fmla="*/ 1014 w 1160"/>
                <a:gd name="T41" fmla="*/ 689 h 741"/>
                <a:gd name="T42" fmla="*/ 975 w 1160"/>
                <a:gd name="T43" fmla="*/ 711 h 741"/>
                <a:gd name="T44" fmla="*/ 933 w 1160"/>
                <a:gd name="T45" fmla="*/ 728 h 741"/>
                <a:gd name="T46" fmla="*/ 887 w 1160"/>
                <a:gd name="T47" fmla="*/ 737 h 741"/>
                <a:gd name="T48" fmla="*/ 840 w 1160"/>
                <a:gd name="T49" fmla="*/ 741 h 741"/>
                <a:gd name="T50" fmla="*/ 0 w 1160"/>
                <a:gd name="T51" fmla="*/ 741 h 741"/>
                <a:gd name="T52" fmla="*/ 0 w 1160"/>
                <a:gd name="T53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60" h="741">
                  <a:moveTo>
                    <a:pt x="0" y="0"/>
                  </a:moveTo>
                  <a:lnTo>
                    <a:pt x="840" y="0"/>
                  </a:lnTo>
                  <a:lnTo>
                    <a:pt x="887" y="2"/>
                  </a:lnTo>
                  <a:lnTo>
                    <a:pt x="933" y="13"/>
                  </a:lnTo>
                  <a:lnTo>
                    <a:pt x="975" y="29"/>
                  </a:lnTo>
                  <a:lnTo>
                    <a:pt x="1014" y="51"/>
                  </a:lnTo>
                  <a:lnTo>
                    <a:pt x="1050" y="78"/>
                  </a:lnTo>
                  <a:lnTo>
                    <a:pt x="1081" y="109"/>
                  </a:lnTo>
                  <a:lnTo>
                    <a:pt x="1108" y="145"/>
                  </a:lnTo>
                  <a:lnTo>
                    <a:pt x="1130" y="184"/>
                  </a:lnTo>
                  <a:lnTo>
                    <a:pt x="1147" y="227"/>
                  </a:lnTo>
                  <a:lnTo>
                    <a:pt x="1156" y="272"/>
                  </a:lnTo>
                  <a:lnTo>
                    <a:pt x="1160" y="319"/>
                  </a:lnTo>
                  <a:lnTo>
                    <a:pt x="1160" y="421"/>
                  </a:lnTo>
                  <a:lnTo>
                    <a:pt x="1156" y="469"/>
                  </a:lnTo>
                  <a:lnTo>
                    <a:pt x="1147" y="514"/>
                  </a:lnTo>
                  <a:lnTo>
                    <a:pt x="1130" y="557"/>
                  </a:lnTo>
                  <a:lnTo>
                    <a:pt x="1108" y="595"/>
                  </a:lnTo>
                  <a:lnTo>
                    <a:pt x="1081" y="631"/>
                  </a:lnTo>
                  <a:lnTo>
                    <a:pt x="1050" y="662"/>
                  </a:lnTo>
                  <a:lnTo>
                    <a:pt x="1014" y="689"/>
                  </a:lnTo>
                  <a:lnTo>
                    <a:pt x="975" y="711"/>
                  </a:lnTo>
                  <a:lnTo>
                    <a:pt x="933" y="728"/>
                  </a:lnTo>
                  <a:lnTo>
                    <a:pt x="887" y="737"/>
                  </a:lnTo>
                  <a:lnTo>
                    <a:pt x="840" y="741"/>
                  </a:lnTo>
                  <a:lnTo>
                    <a:pt x="0" y="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576" y="1997075"/>
              <a:ext cx="1196975" cy="478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27"/>
            <p:cNvSpPr>
              <a:spLocks noEditPoints="1"/>
            </p:cNvSpPr>
            <p:nvPr/>
          </p:nvSpPr>
          <p:spPr bwMode="auto">
            <a:xfrm>
              <a:off x="6891338" y="2005013"/>
              <a:ext cx="1176338" cy="4764088"/>
            </a:xfrm>
            <a:custGeom>
              <a:avLst/>
              <a:gdLst>
                <a:gd name="T0" fmla="*/ 586 w 741"/>
                <a:gd name="T1" fmla="*/ 1664 h 3001"/>
                <a:gd name="T2" fmla="*/ 628 w 741"/>
                <a:gd name="T3" fmla="*/ 1675 h 3001"/>
                <a:gd name="T4" fmla="*/ 675 w 741"/>
                <a:gd name="T5" fmla="*/ 1677 h 3001"/>
                <a:gd name="T6" fmla="*/ 741 w 741"/>
                <a:gd name="T7" fmla="*/ 1677 h 3001"/>
                <a:gd name="T8" fmla="*/ 741 w 741"/>
                <a:gd name="T9" fmla="*/ 1836 h 3001"/>
                <a:gd name="T10" fmla="*/ 675 w 741"/>
                <a:gd name="T11" fmla="*/ 1836 h 3001"/>
                <a:gd name="T12" fmla="*/ 628 w 741"/>
                <a:gd name="T13" fmla="*/ 1838 h 3001"/>
                <a:gd name="T14" fmla="*/ 586 w 741"/>
                <a:gd name="T15" fmla="*/ 1849 h 3001"/>
                <a:gd name="T16" fmla="*/ 586 w 741"/>
                <a:gd name="T17" fmla="*/ 1664 h 3001"/>
                <a:gd name="T18" fmla="*/ 586 w 741"/>
                <a:gd name="T19" fmla="*/ 801 h 3001"/>
                <a:gd name="T20" fmla="*/ 628 w 741"/>
                <a:gd name="T21" fmla="*/ 810 h 3001"/>
                <a:gd name="T22" fmla="*/ 675 w 741"/>
                <a:gd name="T23" fmla="*/ 813 h 3001"/>
                <a:gd name="T24" fmla="*/ 741 w 741"/>
                <a:gd name="T25" fmla="*/ 813 h 3001"/>
                <a:gd name="T26" fmla="*/ 741 w 741"/>
                <a:gd name="T27" fmla="*/ 936 h 3001"/>
                <a:gd name="T28" fmla="*/ 675 w 741"/>
                <a:gd name="T29" fmla="*/ 936 h 3001"/>
                <a:gd name="T30" fmla="*/ 628 w 741"/>
                <a:gd name="T31" fmla="*/ 938 h 3001"/>
                <a:gd name="T32" fmla="*/ 586 w 741"/>
                <a:gd name="T33" fmla="*/ 949 h 3001"/>
                <a:gd name="T34" fmla="*/ 586 w 741"/>
                <a:gd name="T35" fmla="*/ 801 h 3001"/>
                <a:gd name="T36" fmla="*/ 586 w 741"/>
                <a:gd name="T37" fmla="*/ 0 h 3001"/>
                <a:gd name="T38" fmla="*/ 741 w 741"/>
                <a:gd name="T39" fmla="*/ 0 h 3001"/>
                <a:gd name="T40" fmla="*/ 741 w 741"/>
                <a:gd name="T41" fmla="*/ 71 h 3001"/>
                <a:gd name="T42" fmla="*/ 675 w 741"/>
                <a:gd name="T43" fmla="*/ 71 h 3001"/>
                <a:gd name="T44" fmla="*/ 628 w 741"/>
                <a:gd name="T45" fmla="*/ 75 h 3001"/>
                <a:gd name="T46" fmla="*/ 586 w 741"/>
                <a:gd name="T47" fmla="*/ 84 h 3001"/>
                <a:gd name="T48" fmla="*/ 586 w 741"/>
                <a:gd name="T49" fmla="*/ 0 h 3001"/>
                <a:gd name="T50" fmla="*/ 0 w 741"/>
                <a:gd name="T51" fmla="*/ 0 h 3001"/>
                <a:gd name="T52" fmla="*/ 155 w 741"/>
                <a:gd name="T53" fmla="*/ 0 h 3001"/>
                <a:gd name="T54" fmla="*/ 155 w 741"/>
                <a:gd name="T55" fmla="*/ 2619 h 3001"/>
                <a:gd name="T56" fmla="*/ 159 w 741"/>
                <a:gd name="T57" fmla="*/ 2658 h 3001"/>
                <a:gd name="T58" fmla="*/ 169 w 741"/>
                <a:gd name="T59" fmla="*/ 2694 h 3001"/>
                <a:gd name="T60" fmla="*/ 184 w 741"/>
                <a:gd name="T61" fmla="*/ 2728 h 3001"/>
                <a:gd name="T62" fmla="*/ 205 w 741"/>
                <a:gd name="T63" fmla="*/ 2759 h 3001"/>
                <a:gd name="T64" fmla="*/ 232 w 741"/>
                <a:gd name="T65" fmla="*/ 2784 h 3001"/>
                <a:gd name="T66" fmla="*/ 262 w 741"/>
                <a:gd name="T67" fmla="*/ 2805 h 3001"/>
                <a:gd name="T68" fmla="*/ 295 w 741"/>
                <a:gd name="T69" fmla="*/ 2821 h 3001"/>
                <a:gd name="T70" fmla="*/ 331 w 741"/>
                <a:gd name="T71" fmla="*/ 2831 h 3001"/>
                <a:gd name="T72" fmla="*/ 370 w 741"/>
                <a:gd name="T73" fmla="*/ 2835 h 3001"/>
                <a:gd name="T74" fmla="*/ 409 w 741"/>
                <a:gd name="T75" fmla="*/ 2831 h 3001"/>
                <a:gd name="T76" fmla="*/ 445 w 741"/>
                <a:gd name="T77" fmla="*/ 2821 h 3001"/>
                <a:gd name="T78" fmla="*/ 479 w 741"/>
                <a:gd name="T79" fmla="*/ 2805 h 3001"/>
                <a:gd name="T80" fmla="*/ 508 w 741"/>
                <a:gd name="T81" fmla="*/ 2784 h 3001"/>
                <a:gd name="T82" fmla="*/ 534 w 741"/>
                <a:gd name="T83" fmla="*/ 2759 h 3001"/>
                <a:gd name="T84" fmla="*/ 556 w 741"/>
                <a:gd name="T85" fmla="*/ 2728 h 3001"/>
                <a:gd name="T86" fmla="*/ 572 w 741"/>
                <a:gd name="T87" fmla="*/ 2694 h 3001"/>
                <a:gd name="T88" fmla="*/ 582 w 741"/>
                <a:gd name="T89" fmla="*/ 2658 h 3001"/>
                <a:gd name="T90" fmla="*/ 586 w 741"/>
                <a:gd name="T91" fmla="*/ 2619 h 3001"/>
                <a:gd name="T92" fmla="*/ 586 w 741"/>
                <a:gd name="T93" fmla="*/ 2564 h 3001"/>
                <a:gd name="T94" fmla="*/ 628 w 741"/>
                <a:gd name="T95" fmla="*/ 2574 h 3001"/>
                <a:gd name="T96" fmla="*/ 675 w 741"/>
                <a:gd name="T97" fmla="*/ 2577 h 3001"/>
                <a:gd name="T98" fmla="*/ 741 w 741"/>
                <a:gd name="T99" fmla="*/ 2577 h 3001"/>
                <a:gd name="T100" fmla="*/ 741 w 741"/>
                <a:gd name="T101" fmla="*/ 3001 h 3001"/>
                <a:gd name="T102" fmla="*/ 0 w 741"/>
                <a:gd name="T103" fmla="*/ 3001 h 3001"/>
                <a:gd name="T104" fmla="*/ 0 w 741"/>
                <a:gd name="T105" fmla="*/ 0 h 3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1" h="3001">
                  <a:moveTo>
                    <a:pt x="586" y="1664"/>
                  </a:moveTo>
                  <a:lnTo>
                    <a:pt x="628" y="1675"/>
                  </a:lnTo>
                  <a:lnTo>
                    <a:pt x="675" y="1677"/>
                  </a:lnTo>
                  <a:lnTo>
                    <a:pt x="741" y="1677"/>
                  </a:lnTo>
                  <a:lnTo>
                    <a:pt x="741" y="1836"/>
                  </a:lnTo>
                  <a:lnTo>
                    <a:pt x="675" y="1836"/>
                  </a:lnTo>
                  <a:lnTo>
                    <a:pt x="628" y="1838"/>
                  </a:lnTo>
                  <a:lnTo>
                    <a:pt x="586" y="1849"/>
                  </a:lnTo>
                  <a:lnTo>
                    <a:pt x="586" y="1664"/>
                  </a:lnTo>
                  <a:close/>
                  <a:moveTo>
                    <a:pt x="586" y="801"/>
                  </a:moveTo>
                  <a:lnTo>
                    <a:pt x="628" y="810"/>
                  </a:lnTo>
                  <a:lnTo>
                    <a:pt x="675" y="813"/>
                  </a:lnTo>
                  <a:lnTo>
                    <a:pt x="741" y="813"/>
                  </a:lnTo>
                  <a:lnTo>
                    <a:pt x="741" y="936"/>
                  </a:lnTo>
                  <a:lnTo>
                    <a:pt x="675" y="936"/>
                  </a:lnTo>
                  <a:lnTo>
                    <a:pt x="628" y="938"/>
                  </a:lnTo>
                  <a:lnTo>
                    <a:pt x="586" y="949"/>
                  </a:lnTo>
                  <a:lnTo>
                    <a:pt x="586" y="801"/>
                  </a:lnTo>
                  <a:close/>
                  <a:moveTo>
                    <a:pt x="586" y="0"/>
                  </a:moveTo>
                  <a:lnTo>
                    <a:pt x="741" y="0"/>
                  </a:lnTo>
                  <a:lnTo>
                    <a:pt x="741" y="71"/>
                  </a:lnTo>
                  <a:lnTo>
                    <a:pt x="675" y="71"/>
                  </a:lnTo>
                  <a:lnTo>
                    <a:pt x="628" y="75"/>
                  </a:lnTo>
                  <a:lnTo>
                    <a:pt x="586" y="84"/>
                  </a:lnTo>
                  <a:lnTo>
                    <a:pt x="586" y="0"/>
                  </a:lnTo>
                  <a:close/>
                  <a:moveTo>
                    <a:pt x="0" y="0"/>
                  </a:moveTo>
                  <a:lnTo>
                    <a:pt x="155" y="0"/>
                  </a:lnTo>
                  <a:lnTo>
                    <a:pt x="155" y="2619"/>
                  </a:lnTo>
                  <a:lnTo>
                    <a:pt x="159" y="2658"/>
                  </a:lnTo>
                  <a:lnTo>
                    <a:pt x="169" y="2694"/>
                  </a:lnTo>
                  <a:lnTo>
                    <a:pt x="184" y="2728"/>
                  </a:lnTo>
                  <a:lnTo>
                    <a:pt x="205" y="2759"/>
                  </a:lnTo>
                  <a:lnTo>
                    <a:pt x="232" y="2784"/>
                  </a:lnTo>
                  <a:lnTo>
                    <a:pt x="262" y="2805"/>
                  </a:lnTo>
                  <a:lnTo>
                    <a:pt x="295" y="2821"/>
                  </a:lnTo>
                  <a:lnTo>
                    <a:pt x="331" y="2831"/>
                  </a:lnTo>
                  <a:lnTo>
                    <a:pt x="370" y="2835"/>
                  </a:lnTo>
                  <a:lnTo>
                    <a:pt x="409" y="2831"/>
                  </a:lnTo>
                  <a:lnTo>
                    <a:pt x="445" y="2821"/>
                  </a:lnTo>
                  <a:lnTo>
                    <a:pt x="479" y="2805"/>
                  </a:lnTo>
                  <a:lnTo>
                    <a:pt x="508" y="2784"/>
                  </a:lnTo>
                  <a:lnTo>
                    <a:pt x="534" y="2759"/>
                  </a:lnTo>
                  <a:lnTo>
                    <a:pt x="556" y="2728"/>
                  </a:lnTo>
                  <a:lnTo>
                    <a:pt x="572" y="2694"/>
                  </a:lnTo>
                  <a:lnTo>
                    <a:pt x="582" y="2658"/>
                  </a:lnTo>
                  <a:lnTo>
                    <a:pt x="586" y="2619"/>
                  </a:lnTo>
                  <a:lnTo>
                    <a:pt x="586" y="2564"/>
                  </a:lnTo>
                  <a:lnTo>
                    <a:pt x="628" y="2574"/>
                  </a:lnTo>
                  <a:lnTo>
                    <a:pt x="675" y="2577"/>
                  </a:lnTo>
                  <a:lnTo>
                    <a:pt x="741" y="2577"/>
                  </a:lnTo>
                  <a:lnTo>
                    <a:pt x="741" y="3001"/>
                  </a:lnTo>
                  <a:lnTo>
                    <a:pt x="0" y="3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576" y="1997075"/>
              <a:ext cx="1196975" cy="478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263" y="2111375"/>
              <a:ext cx="268288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7821613" y="2117725"/>
              <a:ext cx="246063" cy="1177925"/>
            </a:xfrm>
            <a:custGeom>
              <a:avLst/>
              <a:gdLst>
                <a:gd name="T0" fmla="*/ 89 w 155"/>
                <a:gd name="T1" fmla="*/ 0 h 742"/>
                <a:gd name="T2" fmla="*/ 155 w 155"/>
                <a:gd name="T3" fmla="*/ 0 h 742"/>
                <a:gd name="T4" fmla="*/ 155 w 155"/>
                <a:gd name="T5" fmla="*/ 742 h 742"/>
                <a:gd name="T6" fmla="*/ 89 w 155"/>
                <a:gd name="T7" fmla="*/ 742 h 742"/>
                <a:gd name="T8" fmla="*/ 42 w 155"/>
                <a:gd name="T9" fmla="*/ 739 h 742"/>
                <a:gd name="T10" fmla="*/ 0 w 155"/>
                <a:gd name="T11" fmla="*/ 730 h 742"/>
                <a:gd name="T12" fmla="*/ 0 w 155"/>
                <a:gd name="T13" fmla="*/ 13 h 742"/>
                <a:gd name="T14" fmla="*/ 42 w 155"/>
                <a:gd name="T15" fmla="*/ 4 h 742"/>
                <a:gd name="T16" fmla="*/ 89 w 155"/>
                <a:gd name="T17" fmla="*/ 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742">
                  <a:moveTo>
                    <a:pt x="89" y="0"/>
                  </a:moveTo>
                  <a:lnTo>
                    <a:pt x="155" y="0"/>
                  </a:lnTo>
                  <a:lnTo>
                    <a:pt x="155" y="742"/>
                  </a:lnTo>
                  <a:lnTo>
                    <a:pt x="89" y="742"/>
                  </a:lnTo>
                  <a:lnTo>
                    <a:pt x="42" y="739"/>
                  </a:lnTo>
                  <a:lnTo>
                    <a:pt x="0" y="730"/>
                  </a:lnTo>
                  <a:lnTo>
                    <a:pt x="0" y="13"/>
                  </a:lnTo>
                  <a:lnTo>
                    <a:pt x="42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9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263" y="2111375"/>
              <a:ext cx="268288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263" y="3479800"/>
              <a:ext cx="268288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7821613" y="3490913"/>
              <a:ext cx="246063" cy="1176338"/>
            </a:xfrm>
            <a:custGeom>
              <a:avLst/>
              <a:gdLst>
                <a:gd name="T0" fmla="*/ 89 w 155"/>
                <a:gd name="T1" fmla="*/ 0 h 741"/>
                <a:gd name="T2" fmla="*/ 155 w 155"/>
                <a:gd name="T3" fmla="*/ 0 h 741"/>
                <a:gd name="T4" fmla="*/ 155 w 155"/>
                <a:gd name="T5" fmla="*/ 741 h 741"/>
                <a:gd name="T6" fmla="*/ 89 w 155"/>
                <a:gd name="T7" fmla="*/ 741 h 741"/>
                <a:gd name="T8" fmla="*/ 42 w 155"/>
                <a:gd name="T9" fmla="*/ 739 h 741"/>
                <a:gd name="T10" fmla="*/ 0 w 155"/>
                <a:gd name="T11" fmla="*/ 728 h 741"/>
                <a:gd name="T12" fmla="*/ 0 w 155"/>
                <a:gd name="T13" fmla="*/ 13 h 741"/>
                <a:gd name="T14" fmla="*/ 42 w 155"/>
                <a:gd name="T15" fmla="*/ 2 h 741"/>
                <a:gd name="T16" fmla="*/ 89 w 155"/>
                <a:gd name="T17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741">
                  <a:moveTo>
                    <a:pt x="89" y="0"/>
                  </a:moveTo>
                  <a:lnTo>
                    <a:pt x="155" y="0"/>
                  </a:lnTo>
                  <a:lnTo>
                    <a:pt x="155" y="741"/>
                  </a:lnTo>
                  <a:lnTo>
                    <a:pt x="89" y="741"/>
                  </a:lnTo>
                  <a:lnTo>
                    <a:pt x="42" y="739"/>
                  </a:lnTo>
                  <a:lnTo>
                    <a:pt x="0" y="728"/>
                  </a:lnTo>
                  <a:lnTo>
                    <a:pt x="0" y="13"/>
                  </a:lnTo>
                  <a:lnTo>
                    <a:pt x="42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263" y="3479800"/>
              <a:ext cx="268288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263" y="4914900"/>
              <a:ext cx="268288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821613" y="4919663"/>
              <a:ext cx="246063" cy="1176338"/>
            </a:xfrm>
            <a:custGeom>
              <a:avLst/>
              <a:gdLst>
                <a:gd name="T0" fmla="*/ 89 w 155"/>
                <a:gd name="T1" fmla="*/ 0 h 741"/>
                <a:gd name="T2" fmla="*/ 155 w 155"/>
                <a:gd name="T3" fmla="*/ 0 h 741"/>
                <a:gd name="T4" fmla="*/ 155 w 155"/>
                <a:gd name="T5" fmla="*/ 741 h 741"/>
                <a:gd name="T6" fmla="*/ 89 w 155"/>
                <a:gd name="T7" fmla="*/ 741 h 741"/>
                <a:gd name="T8" fmla="*/ 42 w 155"/>
                <a:gd name="T9" fmla="*/ 738 h 741"/>
                <a:gd name="T10" fmla="*/ 0 w 155"/>
                <a:gd name="T11" fmla="*/ 728 h 741"/>
                <a:gd name="T12" fmla="*/ 0 w 155"/>
                <a:gd name="T13" fmla="*/ 13 h 741"/>
                <a:gd name="T14" fmla="*/ 42 w 155"/>
                <a:gd name="T15" fmla="*/ 2 h 741"/>
                <a:gd name="T16" fmla="*/ 89 w 155"/>
                <a:gd name="T17" fmla="*/ 0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741">
                  <a:moveTo>
                    <a:pt x="89" y="0"/>
                  </a:moveTo>
                  <a:lnTo>
                    <a:pt x="155" y="0"/>
                  </a:lnTo>
                  <a:lnTo>
                    <a:pt x="155" y="741"/>
                  </a:lnTo>
                  <a:lnTo>
                    <a:pt x="89" y="741"/>
                  </a:lnTo>
                  <a:lnTo>
                    <a:pt x="42" y="738"/>
                  </a:lnTo>
                  <a:lnTo>
                    <a:pt x="0" y="728"/>
                  </a:lnTo>
                  <a:lnTo>
                    <a:pt x="0" y="13"/>
                  </a:lnTo>
                  <a:lnTo>
                    <a:pt x="42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263" y="4914900"/>
              <a:ext cx="268288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576" y="15875"/>
              <a:ext cx="1196975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6891338" y="25400"/>
              <a:ext cx="1176338" cy="641350"/>
            </a:xfrm>
            <a:custGeom>
              <a:avLst/>
              <a:gdLst>
                <a:gd name="T0" fmla="*/ 0 w 741"/>
                <a:gd name="T1" fmla="*/ 0 h 404"/>
                <a:gd name="T2" fmla="*/ 741 w 741"/>
                <a:gd name="T3" fmla="*/ 0 h 404"/>
                <a:gd name="T4" fmla="*/ 741 w 741"/>
                <a:gd name="T5" fmla="*/ 404 h 404"/>
                <a:gd name="T6" fmla="*/ 586 w 741"/>
                <a:gd name="T7" fmla="*/ 404 h 404"/>
                <a:gd name="T8" fmla="*/ 586 w 741"/>
                <a:gd name="T9" fmla="*/ 361 h 404"/>
                <a:gd name="T10" fmla="*/ 582 w 741"/>
                <a:gd name="T11" fmla="*/ 323 h 404"/>
                <a:gd name="T12" fmla="*/ 572 w 741"/>
                <a:gd name="T13" fmla="*/ 285 h 404"/>
                <a:gd name="T14" fmla="*/ 556 w 741"/>
                <a:gd name="T15" fmla="*/ 252 h 404"/>
                <a:gd name="T16" fmla="*/ 534 w 741"/>
                <a:gd name="T17" fmla="*/ 222 h 404"/>
                <a:gd name="T18" fmla="*/ 508 w 741"/>
                <a:gd name="T19" fmla="*/ 196 h 404"/>
                <a:gd name="T20" fmla="*/ 479 w 741"/>
                <a:gd name="T21" fmla="*/ 176 h 404"/>
                <a:gd name="T22" fmla="*/ 445 w 741"/>
                <a:gd name="T23" fmla="*/ 159 h 404"/>
                <a:gd name="T24" fmla="*/ 409 w 741"/>
                <a:gd name="T25" fmla="*/ 150 h 404"/>
                <a:gd name="T26" fmla="*/ 370 w 741"/>
                <a:gd name="T27" fmla="*/ 146 h 404"/>
                <a:gd name="T28" fmla="*/ 331 w 741"/>
                <a:gd name="T29" fmla="*/ 150 h 404"/>
                <a:gd name="T30" fmla="*/ 295 w 741"/>
                <a:gd name="T31" fmla="*/ 159 h 404"/>
                <a:gd name="T32" fmla="*/ 262 w 741"/>
                <a:gd name="T33" fmla="*/ 176 h 404"/>
                <a:gd name="T34" fmla="*/ 232 w 741"/>
                <a:gd name="T35" fmla="*/ 196 h 404"/>
                <a:gd name="T36" fmla="*/ 205 w 741"/>
                <a:gd name="T37" fmla="*/ 222 h 404"/>
                <a:gd name="T38" fmla="*/ 184 w 741"/>
                <a:gd name="T39" fmla="*/ 252 h 404"/>
                <a:gd name="T40" fmla="*/ 169 w 741"/>
                <a:gd name="T41" fmla="*/ 285 h 404"/>
                <a:gd name="T42" fmla="*/ 159 w 741"/>
                <a:gd name="T43" fmla="*/ 323 h 404"/>
                <a:gd name="T44" fmla="*/ 155 w 741"/>
                <a:gd name="T45" fmla="*/ 361 h 404"/>
                <a:gd name="T46" fmla="*/ 155 w 741"/>
                <a:gd name="T47" fmla="*/ 404 h 404"/>
                <a:gd name="T48" fmla="*/ 0 w 741"/>
                <a:gd name="T49" fmla="*/ 404 h 404"/>
                <a:gd name="T50" fmla="*/ 0 w 741"/>
                <a:gd name="T5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1" h="404">
                  <a:moveTo>
                    <a:pt x="0" y="0"/>
                  </a:moveTo>
                  <a:lnTo>
                    <a:pt x="741" y="0"/>
                  </a:lnTo>
                  <a:lnTo>
                    <a:pt x="741" y="404"/>
                  </a:lnTo>
                  <a:lnTo>
                    <a:pt x="586" y="404"/>
                  </a:lnTo>
                  <a:lnTo>
                    <a:pt x="586" y="361"/>
                  </a:lnTo>
                  <a:lnTo>
                    <a:pt x="582" y="323"/>
                  </a:lnTo>
                  <a:lnTo>
                    <a:pt x="572" y="285"/>
                  </a:lnTo>
                  <a:lnTo>
                    <a:pt x="556" y="252"/>
                  </a:lnTo>
                  <a:lnTo>
                    <a:pt x="534" y="222"/>
                  </a:lnTo>
                  <a:lnTo>
                    <a:pt x="508" y="196"/>
                  </a:lnTo>
                  <a:lnTo>
                    <a:pt x="479" y="176"/>
                  </a:lnTo>
                  <a:lnTo>
                    <a:pt x="445" y="159"/>
                  </a:lnTo>
                  <a:lnTo>
                    <a:pt x="409" y="150"/>
                  </a:lnTo>
                  <a:lnTo>
                    <a:pt x="370" y="146"/>
                  </a:lnTo>
                  <a:lnTo>
                    <a:pt x="331" y="150"/>
                  </a:lnTo>
                  <a:lnTo>
                    <a:pt x="295" y="159"/>
                  </a:lnTo>
                  <a:lnTo>
                    <a:pt x="262" y="176"/>
                  </a:lnTo>
                  <a:lnTo>
                    <a:pt x="232" y="196"/>
                  </a:lnTo>
                  <a:lnTo>
                    <a:pt x="205" y="222"/>
                  </a:lnTo>
                  <a:lnTo>
                    <a:pt x="184" y="252"/>
                  </a:lnTo>
                  <a:lnTo>
                    <a:pt x="169" y="285"/>
                  </a:lnTo>
                  <a:lnTo>
                    <a:pt x="159" y="323"/>
                  </a:lnTo>
                  <a:lnTo>
                    <a:pt x="155" y="361"/>
                  </a:lnTo>
                  <a:lnTo>
                    <a:pt x="155" y="404"/>
                  </a:lnTo>
                  <a:lnTo>
                    <a:pt x="0" y="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576" y="15875"/>
              <a:ext cx="1196975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7137401" y="257175"/>
              <a:ext cx="684213" cy="6248400"/>
            </a:xfrm>
            <a:custGeom>
              <a:avLst/>
              <a:gdLst>
                <a:gd name="T0" fmla="*/ 215 w 431"/>
                <a:gd name="T1" fmla="*/ 0 h 3936"/>
                <a:gd name="T2" fmla="*/ 254 w 431"/>
                <a:gd name="T3" fmla="*/ 4 h 3936"/>
                <a:gd name="T4" fmla="*/ 290 w 431"/>
                <a:gd name="T5" fmla="*/ 13 h 3936"/>
                <a:gd name="T6" fmla="*/ 324 w 431"/>
                <a:gd name="T7" fmla="*/ 30 h 3936"/>
                <a:gd name="T8" fmla="*/ 353 w 431"/>
                <a:gd name="T9" fmla="*/ 50 h 3936"/>
                <a:gd name="T10" fmla="*/ 379 w 431"/>
                <a:gd name="T11" fmla="*/ 76 h 3936"/>
                <a:gd name="T12" fmla="*/ 401 w 431"/>
                <a:gd name="T13" fmla="*/ 106 h 3936"/>
                <a:gd name="T14" fmla="*/ 417 w 431"/>
                <a:gd name="T15" fmla="*/ 139 h 3936"/>
                <a:gd name="T16" fmla="*/ 427 w 431"/>
                <a:gd name="T17" fmla="*/ 177 h 3936"/>
                <a:gd name="T18" fmla="*/ 431 w 431"/>
                <a:gd name="T19" fmla="*/ 215 h 3936"/>
                <a:gd name="T20" fmla="*/ 431 w 431"/>
                <a:gd name="T21" fmla="*/ 3720 h 3936"/>
                <a:gd name="T22" fmla="*/ 427 w 431"/>
                <a:gd name="T23" fmla="*/ 3759 h 3936"/>
                <a:gd name="T24" fmla="*/ 417 w 431"/>
                <a:gd name="T25" fmla="*/ 3795 h 3936"/>
                <a:gd name="T26" fmla="*/ 401 w 431"/>
                <a:gd name="T27" fmla="*/ 3829 h 3936"/>
                <a:gd name="T28" fmla="*/ 379 w 431"/>
                <a:gd name="T29" fmla="*/ 3860 h 3936"/>
                <a:gd name="T30" fmla="*/ 353 w 431"/>
                <a:gd name="T31" fmla="*/ 3885 h 3936"/>
                <a:gd name="T32" fmla="*/ 324 w 431"/>
                <a:gd name="T33" fmla="*/ 3906 h 3936"/>
                <a:gd name="T34" fmla="*/ 290 w 431"/>
                <a:gd name="T35" fmla="*/ 3922 h 3936"/>
                <a:gd name="T36" fmla="*/ 254 w 431"/>
                <a:gd name="T37" fmla="*/ 3932 h 3936"/>
                <a:gd name="T38" fmla="*/ 215 w 431"/>
                <a:gd name="T39" fmla="*/ 3936 h 3936"/>
                <a:gd name="T40" fmla="*/ 176 w 431"/>
                <a:gd name="T41" fmla="*/ 3932 h 3936"/>
                <a:gd name="T42" fmla="*/ 140 w 431"/>
                <a:gd name="T43" fmla="*/ 3922 h 3936"/>
                <a:gd name="T44" fmla="*/ 107 w 431"/>
                <a:gd name="T45" fmla="*/ 3906 h 3936"/>
                <a:gd name="T46" fmla="*/ 77 w 431"/>
                <a:gd name="T47" fmla="*/ 3885 h 3936"/>
                <a:gd name="T48" fmla="*/ 50 w 431"/>
                <a:gd name="T49" fmla="*/ 3860 h 3936"/>
                <a:gd name="T50" fmla="*/ 29 w 431"/>
                <a:gd name="T51" fmla="*/ 3829 h 3936"/>
                <a:gd name="T52" fmla="*/ 14 w 431"/>
                <a:gd name="T53" fmla="*/ 3795 h 3936"/>
                <a:gd name="T54" fmla="*/ 4 w 431"/>
                <a:gd name="T55" fmla="*/ 3759 h 3936"/>
                <a:gd name="T56" fmla="*/ 0 w 431"/>
                <a:gd name="T57" fmla="*/ 3720 h 3936"/>
                <a:gd name="T58" fmla="*/ 0 w 431"/>
                <a:gd name="T59" fmla="*/ 215 h 3936"/>
                <a:gd name="T60" fmla="*/ 4 w 431"/>
                <a:gd name="T61" fmla="*/ 177 h 3936"/>
                <a:gd name="T62" fmla="*/ 14 w 431"/>
                <a:gd name="T63" fmla="*/ 139 h 3936"/>
                <a:gd name="T64" fmla="*/ 29 w 431"/>
                <a:gd name="T65" fmla="*/ 106 h 3936"/>
                <a:gd name="T66" fmla="*/ 50 w 431"/>
                <a:gd name="T67" fmla="*/ 76 h 3936"/>
                <a:gd name="T68" fmla="*/ 77 w 431"/>
                <a:gd name="T69" fmla="*/ 50 h 3936"/>
                <a:gd name="T70" fmla="*/ 107 w 431"/>
                <a:gd name="T71" fmla="*/ 30 h 3936"/>
                <a:gd name="T72" fmla="*/ 140 w 431"/>
                <a:gd name="T73" fmla="*/ 13 h 3936"/>
                <a:gd name="T74" fmla="*/ 176 w 431"/>
                <a:gd name="T75" fmla="*/ 4 h 3936"/>
                <a:gd name="T76" fmla="*/ 215 w 431"/>
                <a:gd name="T77" fmla="*/ 0 h 3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1" h="3936">
                  <a:moveTo>
                    <a:pt x="215" y="0"/>
                  </a:moveTo>
                  <a:lnTo>
                    <a:pt x="254" y="4"/>
                  </a:lnTo>
                  <a:lnTo>
                    <a:pt x="290" y="13"/>
                  </a:lnTo>
                  <a:lnTo>
                    <a:pt x="324" y="30"/>
                  </a:lnTo>
                  <a:lnTo>
                    <a:pt x="353" y="50"/>
                  </a:lnTo>
                  <a:lnTo>
                    <a:pt x="379" y="76"/>
                  </a:lnTo>
                  <a:lnTo>
                    <a:pt x="401" y="106"/>
                  </a:lnTo>
                  <a:lnTo>
                    <a:pt x="417" y="139"/>
                  </a:lnTo>
                  <a:lnTo>
                    <a:pt x="427" y="177"/>
                  </a:lnTo>
                  <a:lnTo>
                    <a:pt x="431" y="215"/>
                  </a:lnTo>
                  <a:lnTo>
                    <a:pt x="431" y="3720"/>
                  </a:lnTo>
                  <a:lnTo>
                    <a:pt x="427" y="3759"/>
                  </a:lnTo>
                  <a:lnTo>
                    <a:pt x="417" y="3795"/>
                  </a:lnTo>
                  <a:lnTo>
                    <a:pt x="401" y="3829"/>
                  </a:lnTo>
                  <a:lnTo>
                    <a:pt x="379" y="3860"/>
                  </a:lnTo>
                  <a:lnTo>
                    <a:pt x="353" y="3885"/>
                  </a:lnTo>
                  <a:lnTo>
                    <a:pt x="324" y="3906"/>
                  </a:lnTo>
                  <a:lnTo>
                    <a:pt x="290" y="3922"/>
                  </a:lnTo>
                  <a:lnTo>
                    <a:pt x="254" y="3932"/>
                  </a:lnTo>
                  <a:lnTo>
                    <a:pt x="215" y="3936"/>
                  </a:lnTo>
                  <a:lnTo>
                    <a:pt x="176" y="3932"/>
                  </a:lnTo>
                  <a:lnTo>
                    <a:pt x="140" y="3922"/>
                  </a:lnTo>
                  <a:lnTo>
                    <a:pt x="107" y="3906"/>
                  </a:lnTo>
                  <a:lnTo>
                    <a:pt x="77" y="3885"/>
                  </a:lnTo>
                  <a:lnTo>
                    <a:pt x="50" y="3860"/>
                  </a:lnTo>
                  <a:lnTo>
                    <a:pt x="29" y="3829"/>
                  </a:lnTo>
                  <a:lnTo>
                    <a:pt x="14" y="3795"/>
                  </a:lnTo>
                  <a:lnTo>
                    <a:pt x="4" y="3759"/>
                  </a:lnTo>
                  <a:lnTo>
                    <a:pt x="0" y="3720"/>
                  </a:lnTo>
                  <a:lnTo>
                    <a:pt x="0" y="215"/>
                  </a:lnTo>
                  <a:lnTo>
                    <a:pt x="4" y="177"/>
                  </a:lnTo>
                  <a:lnTo>
                    <a:pt x="14" y="139"/>
                  </a:lnTo>
                  <a:lnTo>
                    <a:pt x="29" y="106"/>
                  </a:lnTo>
                  <a:lnTo>
                    <a:pt x="50" y="76"/>
                  </a:lnTo>
                  <a:lnTo>
                    <a:pt x="77" y="50"/>
                  </a:lnTo>
                  <a:lnTo>
                    <a:pt x="107" y="30"/>
                  </a:lnTo>
                  <a:lnTo>
                    <a:pt x="140" y="13"/>
                  </a:lnTo>
                  <a:lnTo>
                    <a:pt x="176" y="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42"/>
            <p:cNvSpPr>
              <a:spLocks noChangeArrowheads="1"/>
            </p:cNvSpPr>
            <p:nvPr/>
          </p:nvSpPr>
          <p:spPr bwMode="auto">
            <a:xfrm>
              <a:off x="7323138" y="2033588"/>
              <a:ext cx="311150" cy="1346200"/>
            </a:xfrm>
            <a:prstGeom prst="rect">
              <a:avLst/>
            </a:prstGeom>
            <a:solidFill>
              <a:srgbClr val="46A8FF"/>
            </a:solidFill>
            <a:ln w="0">
              <a:solidFill>
                <a:srgbClr val="46A8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7323138" y="3379788"/>
              <a:ext cx="311150" cy="1349375"/>
            </a:xfrm>
            <a:prstGeom prst="rect">
              <a:avLst/>
            </a:prstGeom>
            <a:solidFill>
              <a:srgbClr val="1A60FF"/>
            </a:solidFill>
            <a:ln w="0">
              <a:solidFill>
                <a:srgbClr val="1A6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4"/>
            <p:cNvSpPr>
              <a:spLocks/>
            </p:cNvSpPr>
            <p:nvPr/>
          </p:nvSpPr>
          <p:spPr bwMode="auto">
            <a:xfrm>
              <a:off x="7323138" y="476250"/>
              <a:ext cx="311150" cy="1557338"/>
            </a:xfrm>
            <a:custGeom>
              <a:avLst/>
              <a:gdLst>
                <a:gd name="T0" fmla="*/ 98 w 196"/>
                <a:gd name="T1" fmla="*/ 0 h 981"/>
                <a:gd name="T2" fmla="*/ 124 w 196"/>
                <a:gd name="T3" fmla="*/ 4 h 981"/>
                <a:gd name="T4" fmla="*/ 147 w 196"/>
                <a:gd name="T5" fmla="*/ 13 h 981"/>
                <a:gd name="T6" fmla="*/ 168 w 196"/>
                <a:gd name="T7" fmla="*/ 28 h 981"/>
                <a:gd name="T8" fmla="*/ 183 w 196"/>
                <a:gd name="T9" fmla="*/ 49 h 981"/>
                <a:gd name="T10" fmla="*/ 192 w 196"/>
                <a:gd name="T11" fmla="*/ 72 h 981"/>
                <a:gd name="T12" fmla="*/ 196 w 196"/>
                <a:gd name="T13" fmla="*/ 98 h 981"/>
                <a:gd name="T14" fmla="*/ 196 w 196"/>
                <a:gd name="T15" fmla="*/ 981 h 981"/>
                <a:gd name="T16" fmla="*/ 0 w 196"/>
                <a:gd name="T17" fmla="*/ 981 h 981"/>
                <a:gd name="T18" fmla="*/ 0 w 196"/>
                <a:gd name="T19" fmla="*/ 98 h 981"/>
                <a:gd name="T20" fmla="*/ 3 w 196"/>
                <a:gd name="T21" fmla="*/ 72 h 981"/>
                <a:gd name="T22" fmla="*/ 13 w 196"/>
                <a:gd name="T23" fmla="*/ 49 h 981"/>
                <a:gd name="T24" fmla="*/ 28 w 196"/>
                <a:gd name="T25" fmla="*/ 28 h 981"/>
                <a:gd name="T26" fmla="*/ 48 w 196"/>
                <a:gd name="T27" fmla="*/ 13 h 981"/>
                <a:gd name="T28" fmla="*/ 72 w 196"/>
                <a:gd name="T29" fmla="*/ 4 h 981"/>
                <a:gd name="T30" fmla="*/ 98 w 196"/>
                <a:gd name="T31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981">
                  <a:moveTo>
                    <a:pt x="98" y="0"/>
                  </a:moveTo>
                  <a:lnTo>
                    <a:pt x="124" y="4"/>
                  </a:lnTo>
                  <a:lnTo>
                    <a:pt x="147" y="13"/>
                  </a:lnTo>
                  <a:lnTo>
                    <a:pt x="168" y="28"/>
                  </a:lnTo>
                  <a:lnTo>
                    <a:pt x="183" y="49"/>
                  </a:lnTo>
                  <a:lnTo>
                    <a:pt x="192" y="72"/>
                  </a:lnTo>
                  <a:lnTo>
                    <a:pt x="196" y="98"/>
                  </a:lnTo>
                  <a:lnTo>
                    <a:pt x="196" y="981"/>
                  </a:lnTo>
                  <a:lnTo>
                    <a:pt x="0" y="981"/>
                  </a:lnTo>
                  <a:lnTo>
                    <a:pt x="0" y="98"/>
                  </a:lnTo>
                  <a:lnTo>
                    <a:pt x="3" y="72"/>
                  </a:lnTo>
                  <a:lnTo>
                    <a:pt x="13" y="49"/>
                  </a:lnTo>
                  <a:lnTo>
                    <a:pt x="28" y="28"/>
                  </a:lnTo>
                  <a:lnTo>
                    <a:pt x="48" y="13"/>
                  </a:lnTo>
                  <a:lnTo>
                    <a:pt x="72" y="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5"/>
            <p:cNvSpPr>
              <a:spLocks/>
            </p:cNvSpPr>
            <p:nvPr/>
          </p:nvSpPr>
          <p:spPr bwMode="auto">
            <a:xfrm>
              <a:off x="7323138" y="4729163"/>
              <a:ext cx="311150" cy="1557338"/>
            </a:xfrm>
            <a:custGeom>
              <a:avLst/>
              <a:gdLst>
                <a:gd name="T0" fmla="*/ 0 w 196"/>
                <a:gd name="T1" fmla="*/ 0 h 981"/>
                <a:gd name="T2" fmla="*/ 196 w 196"/>
                <a:gd name="T3" fmla="*/ 0 h 981"/>
                <a:gd name="T4" fmla="*/ 196 w 196"/>
                <a:gd name="T5" fmla="*/ 883 h 981"/>
                <a:gd name="T6" fmla="*/ 192 w 196"/>
                <a:gd name="T7" fmla="*/ 909 h 981"/>
                <a:gd name="T8" fmla="*/ 183 w 196"/>
                <a:gd name="T9" fmla="*/ 932 h 981"/>
                <a:gd name="T10" fmla="*/ 168 w 196"/>
                <a:gd name="T11" fmla="*/ 952 h 981"/>
                <a:gd name="T12" fmla="*/ 147 w 196"/>
                <a:gd name="T13" fmla="*/ 967 h 981"/>
                <a:gd name="T14" fmla="*/ 124 w 196"/>
                <a:gd name="T15" fmla="*/ 977 h 981"/>
                <a:gd name="T16" fmla="*/ 98 w 196"/>
                <a:gd name="T17" fmla="*/ 981 h 981"/>
                <a:gd name="T18" fmla="*/ 72 w 196"/>
                <a:gd name="T19" fmla="*/ 977 h 981"/>
                <a:gd name="T20" fmla="*/ 48 w 196"/>
                <a:gd name="T21" fmla="*/ 967 h 981"/>
                <a:gd name="T22" fmla="*/ 28 w 196"/>
                <a:gd name="T23" fmla="*/ 952 h 981"/>
                <a:gd name="T24" fmla="*/ 13 w 196"/>
                <a:gd name="T25" fmla="*/ 932 h 981"/>
                <a:gd name="T26" fmla="*/ 3 w 196"/>
                <a:gd name="T27" fmla="*/ 909 h 981"/>
                <a:gd name="T28" fmla="*/ 0 w 196"/>
                <a:gd name="T29" fmla="*/ 883 h 981"/>
                <a:gd name="T30" fmla="*/ 0 w 196"/>
                <a:gd name="T31" fmla="*/ 0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981">
                  <a:moveTo>
                    <a:pt x="0" y="0"/>
                  </a:moveTo>
                  <a:lnTo>
                    <a:pt x="196" y="0"/>
                  </a:lnTo>
                  <a:lnTo>
                    <a:pt x="196" y="883"/>
                  </a:lnTo>
                  <a:lnTo>
                    <a:pt x="192" y="909"/>
                  </a:lnTo>
                  <a:lnTo>
                    <a:pt x="183" y="932"/>
                  </a:lnTo>
                  <a:lnTo>
                    <a:pt x="168" y="952"/>
                  </a:lnTo>
                  <a:lnTo>
                    <a:pt x="147" y="967"/>
                  </a:lnTo>
                  <a:lnTo>
                    <a:pt x="124" y="977"/>
                  </a:lnTo>
                  <a:lnTo>
                    <a:pt x="98" y="981"/>
                  </a:lnTo>
                  <a:lnTo>
                    <a:pt x="72" y="977"/>
                  </a:lnTo>
                  <a:lnTo>
                    <a:pt x="48" y="967"/>
                  </a:lnTo>
                  <a:lnTo>
                    <a:pt x="28" y="952"/>
                  </a:lnTo>
                  <a:lnTo>
                    <a:pt x="13" y="932"/>
                  </a:lnTo>
                  <a:lnTo>
                    <a:pt x="3" y="909"/>
                  </a:lnTo>
                  <a:lnTo>
                    <a:pt x="0" y="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BE1"/>
            </a:solidFill>
            <a:ln w="0">
              <a:solidFill>
                <a:srgbClr val="002B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4" name="Picture 4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563" y="665163"/>
              <a:ext cx="77788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47"/>
            <p:cNvSpPr>
              <a:spLocks noEditPoints="1"/>
            </p:cNvSpPr>
            <p:nvPr/>
          </p:nvSpPr>
          <p:spPr bwMode="auto">
            <a:xfrm>
              <a:off x="8067676" y="666750"/>
              <a:ext cx="57150" cy="1338263"/>
            </a:xfrm>
            <a:custGeom>
              <a:avLst/>
              <a:gdLst>
                <a:gd name="T0" fmla="*/ 0 w 36"/>
                <a:gd name="T1" fmla="*/ 784 h 843"/>
                <a:gd name="T2" fmla="*/ 36 w 36"/>
                <a:gd name="T3" fmla="*/ 784 h 843"/>
                <a:gd name="T4" fmla="*/ 36 w 36"/>
                <a:gd name="T5" fmla="*/ 843 h 843"/>
                <a:gd name="T6" fmla="*/ 0 w 36"/>
                <a:gd name="T7" fmla="*/ 843 h 843"/>
                <a:gd name="T8" fmla="*/ 0 w 36"/>
                <a:gd name="T9" fmla="*/ 784 h 843"/>
                <a:gd name="T10" fmla="*/ 0 w 36"/>
                <a:gd name="T11" fmla="*/ 0 h 843"/>
                <a:gd name="T12" fmla="*/ 36 w 36"/>
                <a:gd name="T13" fmla="*/ 0 h 843"/>
                <a:gd name="T14" fmla="*/ 36 w 36"/>
                <a:gd name="T15" fmla="*/ 42 h 843"/>
                <a:gd name="T16" fmla="*/ 0 w 36"/>
                <a:gd name="T17" fmla="*/ 42 h 843"/>
                <a:gd name="T18" fmla="*/ 0 w 36"/>
                <a:gd name="T19" fmla="*/ 0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843">
                  <a:moveTo>
                    <a:pt x="0" y="784"/>
                  </a:moveTo>
                  <a:lnTo>
                    <a:pt x="36" y="784"/>
                  </a:lnTo>
                  <a:lnTo>
                    <a:pt x="36" y="843"/>
                  </a:lnTo>
                  <a:lnTo>
                    <a:pt x="0" y="843"/>
                  </a:lnTo>
                  <a:lnTo>
                    <a:pt x="0" y="784"/>
                  </a:lnTo>
                  <a:close/>
                  <a:moveTo>
                    <a:pt x="0" y="0"/>
                  </a:moveTo>
                  <a:lnTo>
                    <a:pt x="36" y="0"/>
                  </a:lnTo>
                  <a:lnTo>
                    <a:pt x="36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6" name="Picture 4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563" y="665163"/>
              <a:ext cx="77788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563" y="728663"/>
              <a:ext cx="77788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8067676" y="733425"/>
              <a:ext cx="57150" cy="1177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9" name="Picture 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563" y="728663"/>
              <a:ext cx="77788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263" y="665163"/>
              <a:ext cx="268288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763" y="665163"/>
              <a:ext cx="204788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59"/>
            <p:cNvSpPr>
              <a:spLocks noChangeArrowheads="1"/>
            </p:cNvSpPr>
            <p:nvPr/>
          </p:nvSpPr>
          <p:spPr bwMode="auto">
            <a:xfrm>
              <a:off x="7634288" y="666750"/>
              <a:ext cx="187325" cy="13382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6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763" y="665163"/>
              <a:ext cx="204788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6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6576" y="665163"/>
              <a:ext cx="271463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463" y="665163"/>
              <a:ext cx="204788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68"/>
            <p:cNvSpPr>
              <a:spLocks noChangeArrowheads="1"/>
            </p:cNvSpPr>
            <p:nvPr/>
          </p:nvSpPr>
          <p:spPr bwMode="auto">
            <a:xfrm>
              <a:off x="7137401" y="666750"/>
              <a:ext cx="185738" cy="13382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3" name="Picture 6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463" y="665163"/>
              <a:ext cx="204788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7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963" y="665163"/>
              <a:ext cx="331788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71"/>
            <p:cNvSpPr>
              <a:spLocks noChangeArrowheads="1"/>
            </p:cNvSpPr>
            <p:nvPr/>
          </p:nvSpPr>
          <p:spPr bwMode="auto">
            <a:xfrm>
              <a:off x="7323138" y="666750"/>
              <a:ext cx="311150" cy="133826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6" name="Picture 7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963" y="665163"/>
              <a:ext cx="331788" cy="134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73"/>
            <p:cNvSpPr>
              <a:spLocks/>
            </p:cNvSpPr>
            <p:nvPr/>
          </p:nvSpPr>
          <p:spPr bwMode="auto">
            <a:xfrm>
              <a:off x="6969126" y="838200"/>
              <a:ext cx="968375" cy="968375"/>
            </a:xfrm>
            <a:custGeom>
              <a:avLst/>
              <a:gdLst>
                <a:gd name="T0" fmla="*/ 306 w 610"/>
                <a:gd name="T1" fmla="*/ 0 h 610"/>
                <a:gd name="T2" fmla="*/ 355 w 610"/>
                <a:gd name="T3" fmla="*/ 4 h 610"/>
                <a:gd name="T4" fmla="*/ 402 w 610"/>
                <a:gd name="T5" fmla="*/ 16 h 610"/>
                <a:gd name="T6" fmla="*/ 445 w 610"/>
                <a:gd name="T7" fmla="*/ 35 h 610"/>
                <a:gd name="T8" fmla="*/ 485 w 610"/>
                <a:gd name="T9" fmla="*/ 60 h 610"/>
                <a:gd name="T10" fmla="*/ 521 w 610"/>
                <a:gd name="T11" fmla="*/ 89 h 610"/>
                <a:gd name="T12" fmla="*/ 552 w 610"/>
                <a:gd name="T13" fmla="*/ 125 h 610"/>
                <a:gd name="T14" fmla="*/ 577 w 610"/>
                <a:gd name="T15" fmla="*/ 165 h 610"/>
                <a:gd name="T16" fmla="*/ 595 w 610"/>
                <a:gd name="T17" fmla="*/ 209 h 610"/>
                <a:gd name="T18" fmla="*/ 606 w 610"/>
                <a:gd name="T19" fmla="*/ 255 h 610"/>
                <a:gd name="T20" fmla="*/ 610 w 610"/>
                <a:gd name="T21" fmla="*/ 306 h 610"/>
                <a:gd name="T22" fmla="*/ 606 w 610"/>
                <a:gd name="T23" fmla="*/ 355 h 610"/>
                <a:gd name="T24" fmla="*/ 595 w 610"/>
                <a:gd name="T25" fmla="*/ 401 h 610"/>
                <a:gd name="T26" fmla="*/ 577 w 610"/>
                <a:gd name="T27" fmla="*/ 445 h 610"/>
                <a:gd name="T28" fmla="*/ 552 w 610"/>
                <a:gd name="T29" fmla="*/ 485 h 610"/>
                <a:gd name="T30" fmla="*/ 521 w 610"/>
                <a:gd name="T31" fmla="*/ 521 h 610"/>
                <a:gd name="T32" fmla="*/ 485 w 610"/>
                <a:gd name="T33" fmla="*/ 552 h 610"/>
                <a:gd name="T34" fmla="*/ 445 w 610"/>
                <a:gd name="T35" fmla="*/ 576 h 610"/>
                <a:gd name="T36" fmla="*/ 402 w 610"/>
                <a:gd name="T37" fmla="*/ 594 h 610"/>
                <a:gd name="T38" fmla="*/ 355 w 610"/>
                <a:gd name="T39" fmla="*/ 606 h 610"/>
                <a:gd name="T40" fmla="*/ 306 w 610"/>
                <a:gd name="T41" fmla="*/ 610 h 610"/>
                <a:gd name="T42" fmla="*/ 255 w 610"/>
                <a:gd name="T43" fmla="*/ 606 h 610"/>
                <a:gd name="T44" fmla="*/ 209 w 610"/>
                <a:gd name="T45" fmla="*/ 594 h 610"/>
                <a:gd name="T46" fmla="*/ 165 w 610"/>
                <a:gd name="T47" fmla="*/ 576 h 610"/>
                <a:gd name="T48" fmla="*/ 125 w 610"/>
                <a:gd name="T49" fmla="*/ 552 h 610"/>
                <a:gd name="T50" fmla="*/ 90 w 610"/>
                <a:gd name="T51" fmla="*/ 521 h 610"/>
                <a:gd name="T52" fmla="*/ 59 w 610"/>
                <a:gd name="T53" fmla="*/ 485 h 610"/>
                <a:gd name="T54" fmla="*/ 35 w 610"/>
                <a:gd name="T55" fmla="*/ 445 h 610"/>
                <a:gd name="T56" fmla="*/ 15 w 610"/>
                <a:gd name="T57" fmla="*/ 401 h 610"/>
                <a:gd name="T58" fmla="*/ 4 w 610"/>
                <a:gd name="T59" fmla="*/ 355 h 610"/>
                <a:gd name="T60" fmla="*/ 0 w 610"/>
                <a:gd name="T61" fmla="*/ 306 h 610"/>
                <a:gd name="T62" fmla="*/ 4 w 610"/>
                <a:gd name="T63" fmla="*/ 255 h 610"/>
                <a:gd name="T64" fmla="*/ 15 w 610"/>
                <a:gd name="T65" fmla="*/ 209 h 610"/>
                <a:gd name="T66" fmla="*/ 35 w 610"/>
                <a:gd name="T67" fmla="*/ 165 h 610"/>
                <a:gd name="T68" fmla="*/ 59 w 610"/>
                <a:gd name="T69" fmla="*/ 125 h 610"/>
                <a:gd name="T70" fmla="*/ 90 w 610"/>
                <a:gd name="T71" fmla="*/ 89 h 610"/>
                <a:gd name="T72" fmla="*/ 125 w 610"/>
                <a:gd name="T73" fmla="*/ 60 h 610"/>
                <a:gd name="T74" fmla="*/ 165 w 610"/>
                <a:gd name="T75" fmla="*/ 35 h 610"/>
                <a:gd name="T76" fmla="*/ 209 w 610"/>
                <a:gd name="T77" fmla="*/ 16 h 610"/>
                <a:gd name="T78" fmla="*/ 255 w 610"/>
                <a:gd name="T79" fmla="*/ 4 h 610"/>
                <a:gd name="T80" fmla="*/ 306 w 610"/>
                <a:gd name="T8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0" h="610">
                  <a:moveTo>
                    <a:pt x="306" y="0"/>
                  </a:moveTo>
                  <a:lnTo>
                    <a:pt x="355" y="4"/>
                  </a:lnTo>
                  <a:lnTo>
                    <a:pt x="402" y="16"/>
                  </a:lnTo>
                  <a:lnTo>
                    <a:pt x="445" y="35"/>
                  </a:lnTo>
                  <a:lnTo>
                    <a:pt x="485" y="60"/>
                  </a:lnTo>
                  <a:lnTo>
                    <a:pt x="521" y="89"/>
                  </a:lnTo>
                  <a:lnTo>
                    <a:pt x="552" y="125"/>
                  </a:lnTo>
                  <a:lnTo>
                    <a:pt x="577" y="165"/>
                  </a:lnTo>
                  <a:lnTo>
                    <a:pt x="595" y="209"/>
                  </a:lnTo>
                  <a:lnTo>
                    <a:pt x="606" y="255"/>
                  </a:lnTo>
                  <a:lnTo>
                    <a:pt x="610" y="306"/>
                  </a:lnTo>
                  <a:lnTo>
                    <a:pt x="606" y="355"/>
                  </a:lnTo>
                  <a:lnTo>
                    <a:pt x="595" y="401"/>
                  </a:lnTo>
                  <a:lnTo>
                    <a:pt x="577" y="445"/>
                  </a:lnTo>
                  <a:lnTo>
                    <a:pt x="552" y="485"/>
                  </a:lnTo>
                  <a:lnTo>
                    <a:pt x="521" y="521"/>
                  </a:lnTo>
                  <a:lnTo>
                    <a:pt x="485" y="552"/>
                  </a:lnTo>
                  <a:lnTo>
                    <a:pt x="445" y="576"/>
                  </a:lnTo>
                  <a:lnTo>
                    <a:pt x="402" y="594"/>
                  </a:lnTo>
                  <a:lnTo>
                    <a:pt x="355" y="606"/>
                  </a:lnTo>
                  <a:lnTo>
                    <a:pt x="306" y="610"/>
                  </a:lnTo>
                  <a:lnTo>
                    <a:pt x="255" y="606"/>
                  </a:lnTo>
                  <a:lnTo>
                    <a:pt x="209" y="594"/>
                  </a:lnTo>
                  <a:lnTo>
                    <a:pt x="165" y="576"/>
                  </a:lnTo>
                  <a:lnTo>
                    <a:pt x="125" y="552"/>
                  </a:lnTo>
                  <a:lnTo>
                    <a:pt x="90" y="521"/>
                  </a:lnTo>
                  <a:lnTo>
                    <a:pt x="59" y="485"/>
                  </a:lnTo>
                  <a:lnTo>
                    <a:pt x="35" y="445"/>
                  </a:lnTo>
                  <a:lnTo>
                    <a:pt x="15" y="401"/>
                  </a:lnTo>
                  <a:lnTo>
                    <a:pt x="4" y="355"/>
                  </a:lnTo>
                  <a:lnTo>
                    <a:pt x="0" y="306"/>
                  </a:lnTo>
                  <a:lnTo>
                    <a:pt x="4" y="255"/>
                  </a:lnTo>
                  <a:lnTo>
                    <a:pt x="15" y="209"/>
                  </a:lnTo>
                  <a:lnTo>
                    <a:pt x="35" y="165"/>
                  </a:lnTo>
                  <a:lnTo>
                    <a:pt x="59" y="125"/>
                  </a:lnTo>
                  <a:lnTo>
                    <a:pt x="90" y="89"/>
                  </a:lnTo>
                  <a:lnTo>
                    <a:pt x="125" y="60"/>
                  </a:lnTo>
                  <a:lnTo>
                    <a:pt x="165" y="35"/>
                  </a:lnTo>
                  <a:lnTo>
                    <a:pt x="209" y="16"/>
                  </a:lnTo>
                  <a:lnTo>
                    <a:pt x="255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4"/>
            <p:cNvSpPr>
              <a:spLocks/>
            </p:cNvSpPr>
            <p:nvPr/>
          </p:nvSpPr>
          <p:spPr bwMode="auto">
            <a:xfrm>
              <a:off x="7042151" y="912813"/>
              <a:ext cx="822325" cy="820738"/>
            </a:xfrm>
            <a:custGeom>
              <a:avLst/>
              <a:gdLst>
                <a:gd name="T0" fmla="*/ 260 w 518"/>
                <a:gd name="T1" fmla="*/ 0 h 517"/>
                <a:gd name="T2" fmla="*/ 301 w 518"/>
                <a:gd name="T3" fmla="*/ 3 h 517"/>
                <a:gd name="T4" fmla="*/ 341 w 518"/>
                <a:gd name="T5" fmla="*/ 13 h 517"/>
                <a:gd name="T6" fmla="*/ 378 w 518"/>
                <a:gd name="T7" fmla="*/ 29 h 517"/>
                <a:gd name="T8" fmla="*/ 412 w 518"/>
                <a:gd name="T9" fmla="*/ 50 h 517"/>
                <a:gd name="T10" fmla="*/ 443 w 518"/>
                <a:gd name="T11" fmla="*/ 76 h 517"/>
                <a:gd name="T12" fmla="*/ 469 w 518"/>
                <a:gd name="T13" fmla="*/ 105 h 517"/>
                <a:gd name="T14" fmla="*/ 489 w 518"/>
                <a:gd name="T15" fmla="*/ 140 h 517"/>
                <a:gd name="T16" fmla="*/ 505 w 518"/>
                <a:gd name="T17" fmla="*/ 176 h 517"/>
                <a:gd name="T18" fmla="*/ 515 w 518"/>
                <a:gd name="T19" fmla="*/ 216 h 517"/>
                <a:gd name="T20" fmla="*/ 518 w 518"/>
                <a:gd name="T21" fmla="*/ 259 h 517"/>
                <a:gd name="T22" fmla="*/ 515 w 518"/>
                <a:gd name="T23" fmla="*/ 300 h 517"/>
                <a:gd name="T24" fmla="*/ 505 w 518"/>
                <a:gd name="T25" fmla="*/ 340 h 517"/>
                <a:gd name="T26" fmla="*/ 489 w 518"/>
                <a:gd name="T27" fmla="*/ 377 h 517"/>
                <a:gd name="T28" fmla="*/ 469 w 518"/>
                <a:gd name="T29" fmla="*/ 411 h 517"/>
                <a:gd name="T30" fmla="*/ 443 w 518"/>
                <a:gd name="T31" fmla="*/ 440 h 517"/>
                <a:gd name="T32" fmla="*/ 412 w 518"/>
                <a:gd name="T33" fmla="*/ 468 h 517"/>
                <a:gd name="T34" fmla="*/ 378 w 518"/>
                <a:gd name="T35" fmla="*/ 488 h 517"/>
                <a:gd name="T36" fmla="*/ 341 w 518"/>
                <a:gd name="T37" fmla="*/ 504 h 517"/>
                <a:gd name="T38" fmla="*/ 301 w 518"/>
                <a:gd name="T39" fmla="*/ 514 h 517"/>
                <a:gd name="T40" fmla="*/ 260 w 518"/>
                <a:gd name="T41" fmla="*/ 517 h 517"/>
                <a:gd name="T42" fmla="*/ 217 w 518"/>
                <a:gd name="T43" fmla="*/ 514 h 517"/>
                <a:gd name="T44" fmla="*/ 177 w 518"/>
                <a:gd name="T45" fmla="*/ 504 h 517"/>
                <a:gd name="T46" fmla="*/ 141 w 518"/>
                <a:gd name="T47" fmla="*/ 488 h 517"/>
                <a:gd name="T48" fmla="*/ 106 w 518"/>
                <a:gd name="T49" fmla="*/ 468 h 517"/>
                <a:gd name="T50" fmla="*/ 76 w 518"/>
                <a:gd name="T51" fmla="*/ 440 h 517"/>
                <a:gd name="T52" fmla="*/ 51 w 518"/>
                <a:gd name="T53" fmla="*/ 411 h 517"/>
                <a:gd name="T54" fmla="*/ 30 w 518"/>
                <a:gd name="T55" fmla="*/ 377 h 517"/>
                <a:gd name="T56" fmla="*/ 15 w 518"/>
                <a:gd name="T57" fmla="*/ 340 h 517"/>
                <a:gd name="T58" fmla="*/ 4 w 518"/>
                <a:gd name="T59" fmla="*/ 300 h 517"/>
                <a:gd name="T60" fmla="*/ 0 w 518"/>
                <a:gd name="T61" fmla="*/ 259 h 517"/>
                <a:gd name="T62" fmla="*/ 4 w 518"/>
                <a:gd name="T63" fmla="*/ 216 h 517"/>
                <a:gd name="T64" fmla="*/ 15 w 518"/>
                <a:gd name="T65" fmla="*/ 176 h 517"/>
                <a:gd name="T66" fmla="*/ 30 w 518"/>
                <a:gd name="T67" fmla="*/ 140 h 517"/>
                <a:gd name="T68" fmla="*/ 51 w 518"/>
                <a:gd name="T69" fmla="*/ 105 h 517"/>
                <a:gd name="T70" fmla="*/ 76 w 518"/>
                <a:gd name="T71" fmla="*/ 76 h 517"/>
                <a:gd name="T72" fmla="*/ 106 w 518"/>
                <a:gd name="T73" fmla="*/ 50 h 517"/>
                <a:gd name="T74" fmla="*/ 141 w 518"/>
                <a:gd name="T75" fmla="*/ 29 h 517"/>
                <a:gd name="T76" fmla="*/ 177 w 518"/>
                <a:gd name="T77" fmla="*/ 13 h 517"/>
                <a:gd name="T78" fmla="*/ 217 w 518"/>
                <a:gd name="T79" fmla="*/ 3 h 517"/>
                <a:gd name="T80" fmla="*/ 260 w 518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517">
                  <a:moveTo>
                    <a:pt x="260" y="0"/>
                  </a:moveTo>
                  <a:lnTo>
                    <a:pt x="301" y="3"/>
                  </a:lnTo>
                  <a:lnTo>
                    <a:pt x="341" y="13"/>
                  </a:lnTo>
                  <a:lnTo>
                    <a:pt x="378" y="29"/>
                  </a:lnTo>
                  <a:lnTo>
                    <a:pt x="412" y="50"/>
                  </a:lnTo>
                  <a:lnTo>
                    <a:pt x="443" y="76"/>
                  </a:lnTo>
                  <a:lnTo>
                    <a:pt x="469" y="105"/>
                  </a:lnTo>
                  <a:lnTo>
                    <a:pt x="489" y="140"/>
                  </a:lnTo>
                  <a:lnTo>
                    <a:pt x="505" y="176"/>
                  </a:lnTo>
                  <a:lnTo>
                    <a:pt x="515" y="216"/>
                  </a:lnTo>
                  <a:lnTo>
                    <a:pt x="518" y="259"/>
                  </a:lnTo>
                  <a:lnTo>
                    <a:pt x="515" y="300"/>
                  </a:lnTo>
                  <a:lnTo>
                    <a:pt x="505" y="340"/>
                  </a:lnTo>
                  <a:lnTo>
                    <a:pt x="489" y="377"/>
                  </a:lnTo>
                  <a:lnTo>
                    <a:pt x="469" y="411"/>
                  </a:lnTo>
                  <a:lnTo>
                    <a:pt x="443" y="440"/>
                  </a:lnTo>
                  <a:lnTo>
                    <a:pt x="412" y="468"/>
                  </a:lnTo>
                  <a:lnTo>
                    <a:pt x="378" y="488"/>
                  </a:lnTo>
                  <a:lnTo>
                    <a:pt x="341" y="504"/>
                  </a:lnTo>
                  <a:lnTo>
                    <a:pt x="301" y="514"/>
                  </a:lnTo>
                  <a:lnTo>
                    <a:pt x="260" y="517"/>
                  </a:lnTo>
                  <a:lnTo>
                    <a:pt x="217" y="514"/>
                  </a:lnTo>
                  <a:lnTo>
                    <a:pt x="177" y="504"/>
                  </a:lnTo>
                  <a:lnTo>
                    <a:pt x="141" y="488"/>
                  </a:lnTo>
                  <a:lnTo>
                    <a:pt x="106" y="468"/>
                  </a:lnTo>
                  <a:lnTo>
                    <a:pt x="76" y="440"/>
                  </a:lnTo>
                  <a:lnTo>
                    <a:pt x="51" y="411"/>
                  </a:lnTo>
                  <a:lnTo>
                    <a:pt x="30" y="377"/>
                  </a:lnTo>
                  <a:lnTo>
                    <a:pt x="15" y="340"/>
                  </a:lnTo>
                  <a:lnTo>
                    <a:pt x="4" y="300"/>
                  </a:lnTo>
                  <a:lnTo>
                    <a:pt x="0" y="259"/>
                  </a:lnTo>
                  <a:lnTo>
                    <a:pt x="4" y="216"/>
                  </a:lnTo>
                  <a:lnTo>
                    <a:pt x="15" y="176"/>
                  </a:lnTo>
                  <a:lnTo>
                    <a:pt x="30" y="140"/>
                  </a:lnTo>
                  <a:lnTo>
                    <a:pt x="51" y="105"/>
                  </a:lnTo>
                  <a:lnTo>
                    <a:pt x="76" y="76"/>
                  </a:lnTo>
                  <a:lnTo>
                    <a:pt x="106" y="50"/>
                  </a:lnTo>
                  <a:lnTo>
                    <a:pt x="141" y="29"/>
                  </a:lnTo>
                  <a:lnTo>
                    <a:pt x="177" y="13"/>
                  </a:lnTo>
                  <a:lnTo>
                    <a:pt x="217" y="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5"/>
            <p:cNvSpPr>
              <a:spLocks/>
            </p:cNvSpPr>
            <p:nvPr/>
          </p:nvSpPr>
          <p:spPr bwMode="auto">
            <a:xfrm>
              <a:off x="6992938" y="2224088"/>
              <a:ext cx="969963" cy="968375"/>
            </a:xfrm>
            <a:custGeom>
              <a:avLst/>
              <a:gdLst>
                <a:gd name="T0" fmla="*/ 306 w 611"/>
                <a:gd name="T1" fmla="*/ 0 h 610"/>
                <a:gd name="T2" fmla="*/ 355 w 611"/>
                <a:gd name="T3" fmla="*/ 4 h 610"/>
                <a:gd name="T4" fmla="*/ 403 w 611"/>
                <a:gd name="T5" fmla="*/ 15 h 610"/>
                <a:gd name="T6" fmla="*/ 447 w 611"/>
                <a:gd name="T7" fmla="*/ 33 h 610"/>
                <a:gd name="T8" fmla="*/ 487 w 611"/>
                <a:gd name="T9" fmla="*/ 58 h 610"/>
                <a:gd name="T10" fmla="*/ 522 w 611"/>
                <a:gd name="T11" fmla="*/ 89 h 610"/>
                <a:gd name="T12" fmla="*/ 553 w 611"/>
                <a:gd name="T13" fmla="*/ 124 h 610"/>
                <a:gd name="T14" fmla="*/ 577 w 611"/>
                <a:gd name="T15" fmla="*/ 164 h 610"/>
                <a:gd name="T16" fmla="*/ 595 w 611"/>
                <a:gd name="T17" fmla="*/ 207 h 610"/>
                <a:gd name="T18" fmla="*/ 607 w 611"/>
                <a:gd name="T19" fmla="*/ 255 h 610"/>
                <a:gd name="T20" fmla="*/ 611 w 611"/>
                <a:gd name="T21" fmla="*/ 304 h 610"/>
                <a:gd name="T22" fmla="*/ 607 w 611"/>
                <a:gd name="T23" fmla="*/ 353 h 610"/>
                <a:gd name="T24" fmla="*/ 595 w 611"/>
                <a:gd name="T25" fmla="*/ 401 h 610"/>
                <a:gd name="T26" fmla="*/ 577 w 611"/>
                <a:gd name="T27" fmla="*/ 445 h 610"/>
                <a:gd name="T28" fmla="*/ 553 w 611"/>
                <a:gd name="T29" fmla="*/ 485 h 610"/>
                <a:gd name="T30" fmla="*/ 522 w 611"/>
                <a:gd name="T31" fmla="*/ 519 h 610"/>
                <a:gd name="T32" fmla="*/ 487 w 611"/>
                <a:gd name="T33" fmla="*/ 550 h 610"/>
                <a:gd name="T34" fmla="*/ 447 w 611"/>
                <a:gd name="T35" fmla="*/ 575 h 610"/>
                <a:gd name="T36" fmla="*/ 403 w 611"/>
                <a:gd name="T37" fmla="*/ 594 h 610"/>
                <a:gd name="T38" fmla="*/ 355 w 611"/>
                <a:gd name="T39" fmla="*/ 606 h 610"/>
                <a:gd name="T40" fmla="*/ 306 w 611"/>
                <a:gd name="T41" fmla="*/ 610 h 610"/>
                <a:gd name="T42" fmla="*/ 257 w 611"/>
                <a:gd name="T43" fmla="*/ 606 h 610"/>
                <a:gd name="T44" fmla="*/ 209 w 611"/>
                <a:gd name="T45" fmla="*/ 594 h 610"/>
                <a:gd name="T46" fmla="*/ 166 w 611"/>
                <a:gd name="T47" fmla="*/ 575 h 610"/>
                <a:gd name="T48" fmla="*/ 126 w 611"/>
                <a:gd name="T49" fmla="*/ 550 h 610"/>
                <a:gd name="T50" fmla="*/ 91 w 611"/>
                <a:gd name="T51" fmla="*/ 519 h 610"/>
                <a:gd name="T52" fmla="*/ 60 w 611"/>
                <a:gd name="T53" fmla="*/ 485 h 610"/>
                <a:gd name="T54" fmla="*/ 35 w 611"/>
                <a:gd name="T55" fmla="*/ 445 h 610"/>
                <a:gd name="T56" fmla="*/ 16 w 611"/>
                <a:gd name="T57" fmla="*/ 401 h 610"/>
                <a:gd name="T58" fmla="*/ 4 w 611"/>
                <a:gd name="T59" fmla="*/ 353 h 610"/>
                <a:gd name="T60" fmla="*/ 0 w 611"/>
                <a:gd name="T61" fmla="*/ 304 h 610"/>
                <a:gd name="T62" fmla="*/ 4 w 611"/>
                <a:gd name="T63" fmla="*/ 255 h 610"/>
                <a:gd name="T64" fmla="*/ 16 w 611"/>
                <a:gd name="T65" fmla="*/ 207 h 610"/>
                <a:gd name="T66" fmla="*/ 35 w 611"/>
                <a:gd name="T67" fmla="*/ 164 h 610"/>
                <a:gd name="T68" fmla="*/ 60 w 611"/>
                <a:gd name="T69" fmla="*/ 124 h 610"/>
                <a:gd name="T70" fmla="*/ 91 w 611"/>
                <a:gd name="T71" fmla="*/ 89 h 610"/>
                <a:gd name="T72" fmla="*/ 126 w 611"/>
                <a:gd name="T73" fmla="*/ 58 h 610"/>
                <a:gd name="T74" fmla="*/ 166 w 611"/>
                <a:gd name="T75" fmla="*/ 33 h 610"/>
                <a:gd name="T76" fmla="*/ 209 w 611"/>
                <a:gd name="T77" fmla="*/ 15 h 610"/>
                <a:gd name="T78" fmla="*/ 257 w 611"/>
                <a:gd name="T79" fmla="*/ 4 h 610"/>
                <a:gd name="T80" fmla="*/ 306 w 611"/>
                <a:gd name="T8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610">
                  <a:moveTo>
                    <a:pt x="306" y="0"/>
                  </a:moveTo>
                  <a:lnTo>
                    <a:pt x="355" y="4"/>
                  </a:lnTo>
                  <a:lnTo>
                    <a:pt x="403" y="15"/>
                  </a:lnTo>
                  <a:lnTo>
                    <a:pt x="447" y="33"/>
                  </a:lnTo>
                  <a:lnTo>
                    <a:pt x="487" y="58"/>
                  </a:lnTo>
                  <a:lnTo>
                    <a:pt x="522" y="89"/>
                  </a:lnTo>
                  <a:lnTo>
                    <a:pt x="553" y="124"/>
                  </a:lnTo>
                  <a:lnTo>
                    <a:pt x="577" y="164"/>
                  </a:lnTo>
                  <a:lnTo>
                    <a:pt x="595" y="207"/>
                  </a:lnTo>
                  <a:lnTo>
                    <a:pt x="607" y="255"/>
                  </a:lnTo>
                  <a:lnTo>
                    <a:pt x="611" y="304"/>
                  </a:lnTo>
                  <a:lnTo>
                    <a:pt x="607" y="353"/>
                  </a:lnTo>
                  <a:lnTo>
                    <a:pt x="595" y="401"/>
                  </a:lnTo>
                  <a:lnTo>
                    <a:pt x="577" y="445"/>
                  </a:lnTo>
                  <a:lnTo>
                    <a:pt x="553" y="485"/>
                  </a:lnTo>
                  <a:lnTo>
                    <a:pt x="522" y="519"/>
                  </a:lnTo>
                  <a:lnTo>
                    <a:pt x="487" y="550"/>
                  </a:lnTo>
                  <a:lnTo>
                    <a:pt x="447" y="575"/>
                  </a:lnTo>
                  <a:lnTo>
                    <a:pt x="403" y="594"/>
                  </a:lnTo>
                  <a:lnTo>
                    <a:pt x="355" y="606"/>
                  </a:lnTo>
                  <a:lnTo>
                    <a:pt x="306" y="610"/>
                  </a:lnTo>
                  <a:lnTo>
                    <a:pt x="257" y="606"/>
                  </a:lnTo>
                  <a:lnTo>
                    <a:pt x="209" y="594"/>
                  </a:lnTo>
                  <a:lnTo>
                    <a:pt x="166" y="575"/>
                  </a:lnTo>
                  <a:lnTo>
                    <a:pt x="126" y="550"/>
                  </a:lnTo>
                  <a:lnTo>
                    <a:pt x="91" y="519"/>
                  </a:lnTo>
                  <a:lnTo>
                    <a:pt x="60" y="485"/>
                  </a:lnTo>
                  <a:lnTo>
                    <a:pt x="35" y="445"/>
                  </a:lnTo>
                  <a:lnTo>
                    <a:pt x="16" y="401"/>
                  </a:lnTo>
                  <a:lnTo>
                    <a:pt x="4" y="353"/>
                  </a:lnTo>
                  <a:lnTo>
                    <a:pt x="0" y="304"/>
                  </a:lnTo>
                  <a:lnTo>
                    <a:pt x="4" y="255"/>
                  </a:lnTo>
                  <a:lnTo>
                    <a:pt x="16" y="207"/>
                  </a:lnTo>
                  <a:lnTo>
                    <a:pt x="35" y="164"/>
                  </a:lnTo>
                  <a:lnTo>
                    <a:pt x="60" y="124"/>
                  </a:lnTo>
                  <a:lnTo>
                    <a:pt x="91" y="89"/>
                  </a:lnTo>
                  <a:lnTo>
                    <a:pt x="126" y="58"/>
                  </a:lnTo>
                  <a:lnTo>
                    <a:pt x="166" y="33"/>
                  </a:lnTo>
                  <a:lnTo>
                    <a:pt x="209" y="15"/>
                  </a:lnTo>
                  <a:lnTo>
                    <a:pt x="257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6"/>
            <p:cNvSpPr>
              <a:spLocks/>
            </p:cNvSpPr>
            <p:nvPr/>
          </p:nvSpPr>
          <p:spPr bwMode="auto">
            <a:xfrm>
              <a:off x="7067551" y="2297113"/>
              <a:ext cx="820738" cy="820738"/>
            </a:xfrm>
            <a:custGeom>
              <a:avLst/>
              <a:gdLst>
                <a:gd name="T0" fmla="*/ 259 w 517"/>
                <a:gd name="T1" fmla="*/ 0 h 517"/>
                <a:gd name="T2" fmla="*/ 300 w 517"/>
                <a:gd name="T3" fmla="*/ 3 h 517"/>
                <a:gd name="T4" fmla="*/ 340 w 517"/>
                <a:gd name="T5" fmla="*/ 13 h 517"/>
                <a:gd name="T6" fmla="*/ 378 w 517"/>
                <a:gd name="T7" fmla="*/ 29 h 517"/>
                <a:gd name="T8" fmla="*/ 411 w 517"/>
                <a:gd name="T9" fmla="*/ 49 h 517"/>
                <a:gd name="T10" fmla="*/ 442 w 517"/>
                <a:gd name="T11" fmla="*/ 75 h 517"/>
                <a:gd name="T12" fmla="*/ 468 w 517"/>
                <a:gd name="T13" fmla="*/ 106 h 517"/>
                <a:gd name="T14" fmla="*/ 489 w 517"/>
                <a:gd name="T15" fmla="*/ 140 h 517"/>
                <a:gd name="T16" fmla="*/ 504 w 517"/>
                <a:gd name="T17" fmla="*/ 177 h 517"/>
                <a:gd name="T18" fmla="*/ 515 w 517"/>
                <a:gd name="T19" fmla="*/ 217 h 517"/>
                <a:gd name="T20" fmla="*/ 517 w 517"/>
                <a:gd name="T21" fmla="*/ 258 h 517"/>
                <a:gd name="T22" fmla="*/ 515 w 517"/>
                <a:gd name="T23" fmla="*/ 301 h 517"/>
                <a:gd name="T24" fmla="*/ 504 w 517"/>
                <a:gd name="T25" fmla="*/ 339 h 517"/>
                <a:gd name="T26" fmla="*/ 489 w 517"/>
                <a:gd name="T27" fmla="*/ 377 h 517"/>
                <a:gd name="T28" fmla="*/ 468 w 517"/>
                <a:gd name="T29" fmla="*/ 410 h 517"/>
                <a:gd name="T30" fmla="*/ 442 w 517"/>
                <a:gd name="T31" fmla="*/ 441 h 517"/>
                <a:gd name="T32" fmla="*/ 411 w 517"/>
                <a:gd name="T33" fmla="*/ 467 h 517"/>
                <a:gd name="T34" fmla="*/ 378 w 517"/>
                <a:gd name="T35" fmla="*/ 488 h 517"/>
                <a:gd name="T36" fmla="*/ 340 w 517"/>
                <a:gd name="T37" fmla="*/ 503 h 517"/>
                <a:gd name="T38" fmla="*/ 300 w 517"/>
                <a:gd name="T39" fmla="*/ 513 h 517"/>
                <a:gd name="T40" fmla="*/ 259 w 517"/>
                <a:gd name="T41" fmla="*/ 517 h 517"/>
                <a:gd name="T42" fmla="*/ 217 w 517"/>
                <a:gd name="T43" fmla="*/ 513 h 517"/>
                <a:gd name="T44" fmla="*/ 178 w 517"/>
                <a:gd name="T45" fmla="*/ 503 h 517"/>
                <a:gd name="T46" fmla="*/ 140 w 517"/>
                <a:gd name="T47" fmla="*/ 488 h 517"/>
                <a:gd name="T48" fmla="*/ 107 w 517"/>
                <a:gd name="T49" fmla="*/ 467 h 517"/>
                <a:gd name="T50" fmla="*/ 76 w 517"/>
                <a:gd name="T51" fmla="*/ 441 h 517"/>
                <a:gd name="T52" fmla="*/ 50 w 517"/>
                <a:gd name="T53" fmla="*/ 410 h 517"/>
                <a:gd name="T54" fmla="*/ 29 w 517"/>
                <a:gd name="T55" fmla="*/ 377 h 517"/>
                <a:gd name="T56" fmla="*/ 14 w 517"/>
                <a:gd name="T57" fmla="*/ 339 h 517"/>
                <a:gd name="T58" fmla="*/ 4 w 517"/>
                <a:gd name="T59" fmla="*/ 301 h 517"/>
                <a:gd name="T60" fmla="*/ 0 w 517"/>
                <a:gd name="T61" fmla="*/ 258 h 517"/>
                <a:gd name="T62" fmla="*/ 4 w 517"/>
                <a:gd name="T63" fmla="*/ 217 h 517"/>
                <a:gd name="T64" fmla="*/ 14 w 517"/>
                <a:gd name="T65" fmla="*/ 177 h 517"/>
                <a:gd name="T66" fmla="*/ 29 w 517"/>
                <a:gd name="T67" fmla="*/ 140 h 517"/>
                <a:gd name="T68" fmla="*/ 50 w 517"/>
                <a:gd name="T69" fmla="*/ 106 h 517"/>
                <a:gd name="T70" fmla="*/ 76 w 517"/>
                <a:gd name="T71" fmla="*/ 75 h 517"/>
                <a:gd name="T72" fmla="*/ 107 w 517"/>
                <a:gd name="T73" fmla="*/ 49 h 517"/>
                <a:gd name="T74" fmla="*/ 140 w 517"/>
                <a:gd name="T75" fmla="*/ 29 h 517"/>
                <a:gd name="T76" fmla="*/ 178 w 517"/>
                <a:gd name="T77" fmla="*/ 13 h 517"/>
                <a:gd name="T78" fmla="*/ 217 w 517"/>
                <a:gd name="T79" fmla="*/ 3 h 517"/>
                <a:gd name="T80" fmla="*/ 259 w 517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7" h="517">
                  <a:moveTo>
                    <a:pt x="259" y="0"/>
                  </a:moveTo>
                  <a:lnTo>
                    <a:pt x="300" y="3"/>
                  </a:lnTo>
                  <a:lnTo>
                    <a:pt x="340" y="13"/>
                  </a:lnTo>
                  <a:lnTo>
                    <a:pt x="378" y="29"/>
                  </a:lnTo>
                  <a:lnTo>
                    <a:pt x="411" y="49"/>
                  </a:lnTo>
                  <a:lnTo>
                    <a:pt x="442" y="75"/>
                  </a:lnTo>
                  <a:lnTo>
                    <a:pt x="468" y="106"/>
                  </a:lnTo>
                  <a:lnTo>
                    <a:pt x="489" y="140"/>
                  </a:lnTo>
                  <a:lnTo>
                    <a:pt x="504" y="177"/>
                  </a:lnTo>
                  <a:lnTo>
                    <a:pt x="515" y="217"/>
                  </a:lnTo>
                  <a:lnTo>
                    <a:pt x="517" y="258"/>
                  </a:lnTo>
                  <a:lnTo>
                    <a:pt x="515" y="301"/>
                  </a:lnTo>
                  <a:lnTo>
                    <a:pt x="504" y="339"/>
                  </a:lnTo>
                  <a:lnTo>
                    <a:pt x="489" y="377"/>
                  </a:lnTo>
                  <a:lnTo>
                    <a:pt x="468" y="410"/>
                  </a:lnTo>
                  <a:lnTo>
                    <a:pt x="442" y="441"/>
                  </a:lnTo>
                  <a:lnTo>
                    <a:pt x="411" y="467"/>
                  </a:lnTo>
                  <a:lnTo>
                    <a:pt x="378" y="488"/>
                  </a:lnTo>
                  <a:lnTo>
                    <a:pt x="340" y="503"/>
                  </a:lnTo>
                  <a:lnTo>
                    <a:pt x="300" y="513"/>
                  </a:lnTo>
                  <a:lnTo>
                    <a:pt x="259" y="517"/>
                  </a:lnTo>
                  <a:lnTo>
                    <a:pt x="217" y="513"/>
                  </a:lnTo>
                  <a:lnTo>
                    <a:pt x="178" y="503"/>
                  </a:lnTo>
                  <a:lnTo>
                    <a:pt x="140" y="488"/>
                  </a:lnTo>
                  <a:lnTo>
                    <a:pt x="107" y="467"/>
                  </a:lnTo>
                  <a:lnTo>
                    <a:pt x="76" y="441"/>
                  </a:lnTo>
                  <a:lnTo>
                    <a:pt x="50" y="410"/>
                  </a:lnTo>
                  <a:lnTo>
                    <a:pt x="29" y="377"/>
                  </a:lnTo>
                  <a:lnTo>
                    <a:pt x="14" y="339"/>
                  </a:lnTo>
                  <a:lnTo>
                    <a:pt x="4" y="301"/>
                  </a:lnTo>
                  <a:lnTo>
                    <a:pt x="0" y="258"/>
                  </a:lnTo>
                  <a:lnTo>
                    <a:pt x="4" y="217"/>
                  </a:lnTo>
                  <a:lnTo>
                    <a:pt x="14" y="177"/>
                  </a:lnTo>
                  <a:lnTo>
                    <a:pt x="29" y="140"/>
                  </a:lnTo>
                  <a:lnTo>
                    <a:pt x="50" y="106"/>
                  </a:lnTo>
                  <a:lnTo>
                    <a:pt x="76" y="75"/>
                  </a:lnTo>
                  <a:lnTo>
                    <a:pt x="107" y="49"/>
                  </a:lnTo>
                  <a:lnTo>
                    <a:pt x="140" y="29"/>
                  </a:lnTo>
                  <a:lnTo>
                    <a:pt x="178" y="13"/>
                  </a:lnTo>
                  <a:lnTo>
                    <a:pt x="217" y="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46A8FF"/>
            </a:solidFill>
            <a:ln w="0">
              <a:solidFill>
                <a:srgbClr val="46A8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7"/>
            <p:cNvSpPr>
              <a:spLocks/>
            </p:cNvSpPr>
            <p:nvPr/>
          </p:nvSpPr>
          <p:spPr bwMode="auto">
            <a:xfrm>
              <a:off x="6992938" y="5013325"/>
              <a:ext cx="969963" cy="968375"/>
            </a:xfrm>
            <a:custGeom>
              <a:avLst/>
              <a:gdLst>
                <a:gd name="T0" fmla="*/ 306 w 611"/>
                <a:gd name="T1" fmla="*/ 0 h 610"/>
                <a:gd name="T2" fmla="*/ 355 w 611"/>
                <a:gd name="T3" fmla="*/ 4 h 610"/>
                <a:gd name="T4" fmla="*/ 403 w 611"/>
                <a:gd name="T5" fmla="*/ 15 h 610"/>
                <a:gd name="T6" fmla="*/ 447 w 611"/>
                <a:gd name="T7" fmla="*/ 33 h 610"/>
                <a:gd name="T8" fmla="*/ 487 w 611"/>
                <a:gd name="T9" fmla="*/ 58 h 610"/>
                <a:gd name="T10" fmla="*/ 522 w 611"/>
                <a:gd name="T11" fmla="*/ 89 h 610"/>
                <a:gd name="T12" fmla="*/ 553 w 611"/>
                <a:gd name="T13" fmla="*/ 125 h 610"/>
                <a:gd name="T14" fmla="*/ 577 w 611"/>
                <a:gd name="T15" fmla="*/ 165 h 610"/>
                <a:gd name="T16" fmla="*/ 595 w 611"/>
                <a:gd name="T17" fmla="*/ 209 h 610"/>
                <a:gd name="T18" fmla="*/ 607 w 611"/>
                <a:gd name="T19" fmla="*/ 255 h 610"/>
                <a:gd name="T20" fmla="*/ 611 w 611"/>
                <a:gd name="T21" fmla="*/ 304 h 610"/>
                <a:gd name="T22" fmla="*/ 607 w 611"/>
                <a:gd name="T23" fmla="*/ 354 h 610"/>
                <a:gd name="T24" fmla="*/ 595 w 611"/>
                <a:gd name="T25" fmla="*/ 401 h 610"/>
                <a:gd name="T26" fmla="*/ 577 w 611"/>
                <a:gd name="T27" fmla="*/ 445 h 610"/>
                <a:gd name="T28" fmla="*/ 553 w 611"/>
                <a:gd name="T29" fmla="*/ 485 h 610"/>
                <a:gd name="T30" fmla="*/ 522 w 611"/>
                <a:gd name="T31" fmla="*/ 521 h 610"/>
                <a:gd name="T32" fmla="*/ 487 w 611"/>
                <a:gd name="T33" fmla="*/ 550 h 610"/>
                <a:gd name="T34" fmla="*/ 447 w 611"/>
                <a:gd name="T35" fmla="*/ 576 h 610"/>
                <a:gd name="T36" fmla="*/ 403 w 611"/>
                <a:gd name="T37" fmla="*/ 594 h 610"/>
                <a:gd name="T38" fmla="*/ 355 w 611"/>
                <a:gd name="T39" fmla="*/ 606 h 610"/>
                <a:gd name="T40" fmla="*/ 306 w 611"/>
                <a:gd name="T41" fmla="*/ 610 h 610"/>
                <a:gd name="T42" fmla="*/ 257 w 611"/>
                <a:gd name="T43" fmla="*/ 606 h 610"/>
                <a:gd name="T44" fmla="*/ 209 w 611"/>
                <a:gd name="T45" fmla="*/ 594 h 610"/>
                <a:gd name="T46" fmla="*/ 166 w 611"/>
                <a:gd name="T47" fmla="*/ 576 h 610"/>
                <a:gd name="T48" fmla="*/ 126 w 611"/>
                <a:gd name="T49" fmla="*/ 550 h 610"/>
                <a:gd name="T50" fmla="*/ 91 w 611"/>
                <a:gd name="T51" fmla="*/ 521 h 610"/>
                <a:gd name="T52" fmla="*/ 60 w 611"/>
                <a:gd name="T53" fmla="*/ 485 h 610"/>
                <a:gd name="T54" fmla="*/ 35 w 611"/>
                <a:gd name="T55" fmla="*/ 445 h 610"/>
                <a:gd name="T56" fmla="*/ 16 w 611"/>
                <a:gd name="T57" fmla="*/ 401 h 610"/>
                <a:gd name="T58" fmla="*/ 4 w 611"/>
                <a:gd name="T59" fmla="*/ 354 h 610"/>
                <a:gd name="T60" fmla="*/ 0 w 611"/>
                <a:gd name="T61" fmla="*/ 304 h 610"/>
                <a:gd name="T62" fmla="*/ 4 w 611"/>
                <a:gd name="T63" fmla="*/ 255 h 610"/>
                <a:gd name="T64" fmla="*/ 16 w 611"/>
                <a:gd name="T65" fmla="*/ 209 h 610"/>
                <a:gd name="T66" fmla="*/ 35 w 611"/>
                <a:gd name="T67" fmla="*/ 165 h 610"/>
                <a:gd name="T68" fmla="*/ 60 w 611"/>
                <a:gd name="T69" fmla="*/ 125 h 610"/>
                <a:gd name="T70" fmla="*/ 91 w 611"/>
                <a:gd name="T71" fmla="*/ 89 h 610"/>
                <a:gd name="T72" fmla="*/ 126 w 611"/>
                <a:gd name="T73" fmla="*/ 58 h 610"/>
                <a:gd name="T74" fmla="*/ 166 w 611"/>
                <a:gd name="T75" fmla="*/ 33 h 610"/>
                <a:gd name="T76" fmla="*/ 209 w 611"/>
                <a:gd name="T77" fmla="*/ 15 h 610"/>
                <a:gd name="T78" fmla="*/ 257 w 611"/>
                <a:gd name="T79" fmla="*/ 4 h 610"/>
                <a:gd name="T80" fmla="*/ 306 w 611"/>
                <a:gd name="T8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610">
                  <a:moveTo>
                    <a:pt x="306" y="0"/>
                  </a:moveTo>
                  <a:lnTo>
                    <a:pt x="355" y="4"/>
                  </a:lnTo>
                  <a:lnTo>
                    <a:pt x="403" y="15"/>
                  </a:lnTo>
                  <a:lnTo>
                    <a:pt x="447" y="33"/>
                  </a:lnTo>
                  <a:lnTo>
                    <a:pt x="487" y="58"/>
                  </a:lnTo>
                  <a:lnTo>
                    <a:pt x="522" y="89"/>
                  </a:lnTo>
                  <a:lnTo>
                    <a:pt x="553" y="125"/>
                  </a:lnTo>
                  <a:lnTo>
                    <a:pt x="577" y="165"/>
                  </a:lnTo>
                  <a:lnTo>
                    <a:pt x="595" y="209"/>
                  </a:lnTo>
                  <a:lnTo>
                    <a:pt x="607" y="255"/>
                  </a:lnTo>
                  <a:lnTo>
                    <a:pt x="611" y="304"/>
                  </a:lnTo>
                  <a:lnTo>
                    <a:pt x="607" y="354"/>
                  </a:lnTo>
                  <a:lnTo>
                    <a:pt x="595" y="401"/>
                  </a:lnTo>
                  <a:lnTo>
                    <a:pt x="577" y="445"/>
                  </a:lnTo>
                  <a:lnTo>
                    <a:pt x="553" y="485"/>
                  </a:lnTo>
                  <a:lnTo>
                    <a:pt x="522" y="521"/>
                  </a:lnTo>
                  <a:lnTo>
                    <a:pt x="487" y="550"/>
                  </a:lnTo>
                  <a:lnTo>
                    <a:pt x="447" y="576"/>
                  </a:lnTo>
                  <a:lnTo>
                    <a:pt x="403" y="594"/>
                  </a:lnTo>
                  <a:lnTo>
                    <a:pt x="355" y="606"/>
                  </a:lnTo>
                  <a:lnTo>
                    <a:pt x="306" y="610"/>
                  </a:lnTo>
                  <a:lnTo>
                    <a:pt x="257" y="606"/>
                  </a:lnTo>
                  <a:lnTo>
                    <a:pt x="209" y="594"/>
                  </a:lnTo>
                  <a:lnTo>
                    <a:pt x="166" y="576"/>
                  </a:lnTo>
                  <a:lnTo>
                    <a:pt x="126" y="550"/>
                  </a:lnTo>
                  <a:lnTo>
                    <a:pt x="91" y="521"/>
                  </a:lnTo>
                  <a:lnTo>
                    <a:pt x="60" y="485"/>
                  </a:lnTo>
                  <a:lnTo>
                    <a:pt x="35" y="445"/>
                  </a:lnTo>
                  <a:lnTo>
                    <a:pt x="16" y="401"/>
                  </a:lnTo>
                  <a:lnTo>
                    <a:pt x="4" y="354"/>
                  </a:lnTo>
                  <a:lnTo>
                    <a:pt x="0" y="304"/>
                  </a:lnTo>
                  <a:lnTo>
                    <a:pt x="4" y="255"/>
                  </a:lnTo>
                  <a:lnTo>
                    <a:pt x="16" y="209"/>
                  </a:lnTo>
                  <a:lnTo>
                    <a:pt x="35" y="165"/>
                  </a:lnTo>
                  <a:lnTo>
                    <a:pt x="60" y="125"/>
                  </a:lnTo>
                  <a:lnTo>
                    <a:pt x="91" y="89"/>
                  </a:lnTo>
                  <a:lnTo>
                    <a:pt x="126" y="58"/>
                  </a:lnTo>
                  <a:lnTo>
                    <a:pt x="166" y="33"/>
                  </a:lnTo>
                  <a:lnTo>
                    <a:pt x="209" y="15"/>
                  </a:lnTo>
                  <a:lnTo>
                    <a:pt x="257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8"/>
            <p:cNvSpPr>
              <a:spLocks/>
            </p:cNvSpPr>
            <p:nvPr/>
          </p:nvSpPr>
          <p:spPr bwMode="auto">
            <a:xfrm>
              <a:off x="7067551" y="5086350"/>
              <a:ext cx="820738" cy="820738"/>
            </a:xfrm>
            <a:custGeom>
              <a:avLst/>
              <a:gdLst>
                <a:gd name="T0" fmla="*/ 259 w 517"/>
                <a:gd name="T1" fmla="*/ 0 h 517"/>
                <a:gd name="T2" fmla="*/ 300 w 517"/>
                <a:gd name="T3" fmla="*/ 4 h 517"/>
                <a:gd name="T4" fmla="*/ 340 w 517"/>
                <a:gd name="T5" fmla="*/ 13 h 517"/>
                <a:gd name="T6" fmla="*/ 378 w 517"/>
                <a:gd name="T7" fmla="*/ 29 h 517"/>
                <a:gd name="T8" fmla="*/ 411 w 517"/>
                <a:gd name="T9" fmla="*/ 51 h 517"/>
                <a:gd name="T10" fmla="*/ 442 w 517"/>
                <a:gd name="T11" fmla="*/ 76 h 517"/>
                <a:gd name="T12" fmla="*/ 468 w 517"/>
                <a:gd name="T13" fmla="*/ 106 h 517"/>
                <a:gd name="T14" fmla="*/ 489 w 517"/>
                <a:gd name="T15" fmla="*/ 140 h 517"/>
                <a:gd name="T16" fmla="*/ 504 w 517"/>
                <a:gd name="T17" fmla="*/ 177 h 517"/>
                <a:gd name="T18" fmla="*/ 515 w 517"/>
                <a:gd name="T19" fmla="*/ 217 h 517"/>
                <a:gd name="T20" fmla="*/ 517 w 517"/>
                <a:gd name="T21" fmla="*/ 258 h 517"/>
                <a:gd name="T22" fmla="*/ 515 w 517"/>
                <a:gd name="T23" fmla="*/ 301 h 517"/>
                <a:gd name="T24" fmla="*/ 504 w 517"/>
                <a:gd name="T25" fmla="*/ 341 h 517"/>
                <a:gd name="T26" fmla="*/ 489 w 517"/>
                <a:gd name="T27" fmla="*/ 378 h 517"/>
                <a:gd name="T28" fmla="*/ 468 w 517"/>
                <a:gd name="T29" fmla="*/ 412 h 517"/>
                <a:gd name="T30" fmla="*/ 442 w 517"/>
                <a:gd name="T31" fmla="*/ 441 h 517"/>
                <a:gd name="T32" fmla="*/ 411 w 517"/>
                <a:gd name="T33" fmla="*/ 467 h 517"/>
                <a:gd name="T34" fmla="*/ 378 w 517"/>
                <a:gd name="T35" fmla="*/ 488 h 517"/>
                <a:gd name="T36" fmla="*/ 340 w 517"/>
                <a:gd name="T37" fmla="*/ 504 h 517"/>
                <a:gd name="T38" fmla="*/ 300 w 517"/>
                <a:gd name="T39" fmla="*/ 513 h 517"/>
                <a:gd name="T40" fmla="*/ 259 w 517"/>
                <a:gd name="T41" fmla="*/ 517 h 517"/>
                <a:gd name="T42" fmla="*/ 217 w 517"/>
                <a:gd name="T43" fmla="*/ 513 h 517"/>
                <a:gd name="T44" fmla="*/ 178 w 517"/>
                <a:gd name="T45" fmla="*/ 504 h 517"/>
                <a:gd name="T46" fmla="*/ 140 w 517"/>
                <a:gd name="T47" fmla="*/ 488 h 517"/>
                <a:gd name="T48" fmla="*/ 107 w 517"/>
                <a:gd name="T49" fmla="*/ 467 h 517"/>
                <a:gd name="T50" fmla="*/ 76 w 517"/>
                <a:gd name="T51" fmla="*/ 441 h 517"/>
                <a:gd name="T52" fmla="*/ 50 w 517"/>
                <a:gd name="T53" fmla="*/ 412 h 517"/>
                <a:gd name="T54" fmla="*/ 29 w 517"/>
                <a:gd name="T55" fmla="*/ 378 h 517"/>
                <a:gd name="T56" fmla="*/ 14 w 517"/>
                <a:gd name="T57" fmla="*/ 341 h 517"/>
                <a:gd name="T58" fmla="*/ 4 w 517"/>
                <a:gd name="T59" fmla="*/ 301 h 517"/>
                <a:gd name="T60" fmla="*/ 0 w 517"/>
                <a:gd name="T61" fmla="*/ 258 h 517"/>
                <a:gd name="T62" fmla="*/ 4 w 517"/>
                <a:gd name="T63" fmla="*/ 217 h 517"/>
                <a:gd name="T64" fmla="*/ 14 w 517"/>
                <a:gd name="T65" fmla="*/ 177 h 517"/>
                <a:gd name="T66" fmla="*/ 29 w 517"/>
                <a:gd name="T67" fmla="*/ 140 h 517"/>
                <a:gd name="T68" fmla="*/ 50 w 517"/>
                <a:gd name="T69" fmla="*/ 106 h 517"/>
                <a:gd name="T70" fmla="*/ 76 w 517"/>
                <a:gd name="T71" fmla="*/ 76 h 517"/>
                <a:gd name="T72" fmla="*/ 107 w 517"/>
                <a:gd name="T73" fmla="*/ 51 h 517"/>
                <a:gd name="T74" fmla="*/ 140 w 517"/>
                <a:gd name="T75" fmla="*/ 29 h 517"/>
                <a:gd name="T76" fmla="*/ 178 w 517"/>
                <a:gd name="T77" fmla="*/ 13 h 517"/>
                <a:gd name="T78" fmla="*/ 217 w 517"/>
                <a:gd name="T79" fmla="*/ 4 h 517"/>
                <a:gd name="T80" fmla="*/ 259 w 517"/>
                <a:gd name="T81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7" h="517">
                  <a:moveTo>
                    <a:pt x="259" y="0"/>
                  </a:moveTo>
                  <a:lnTo>
                    <a:pt x="300" y="4"/>
                  </a:lnTo>
                  <a:lnTo>
                    <a:pt x="340" y="13"/>
                  </a:lnTo>
                  <a:lnTo>
                    <a:pt x="378" y="29"/>
                  </a:lnTo>
                  <a:lnTo>
                    <a:pt x="411" y="51"/>
                  </a:lnTo>
                  <a:lnTo>
                    <a:pt x="442" y="76"/>
                  </a:lnTo>
                  <a:lnTo>
                    <a:pt x="468" y="106"/>
                  </a:lnTo>
                  <a:lnTo>
                    <a:pt x="489" y="140"/>
                  </a:lnTo>
                  <a:lnTo>
                    <a:pt x="504" y="177"/>
                  </a:lnTo>
                  <a:lnTo>
                    <a:pt x="515" y="217"/>
                  </a:lnTo>
                  <a:lnTo>
                    <a:pt x="517" y="258"/>
                  </a:lnTo>
                  <a:lnTo>
                    <a:pt x="515" y="301"/>
                  </a:lnTo>
                  <a:lnTo>
                    <a:pt x="504" y="341"/>
                  </a:lnTo>
                  <a:lnTo>
                    <a:pt x="489" y="378"/>
                  </a:lnTo>
                  <a:lnTo>
                    <a:pt x="468" y="412"/>
                  </a:lnTo>
                  <a:lnTo>
                    <a:pt x="442" y="441"/>
                  </a:lnTo>
                  <a:lnTo>
                    <a:pt x="411" y="467"/>
                  </a:lnTo>
                  <a:lnTo>
                    <a:pt x="378" y="488"/>
                  </a:lnTo>
                  <a:lnTo>
                    <a:pt x="340" y="504"/>
                  </a:lnTo>
                  <a:lnTo>
                    <a:pt x="300" y="513"/>
                  </a:lnTo>
                  <a:lnTo>
                    <a:pt x="259" y="517"/>
                  </a:lnTo>
                  <a:lnTo>
                    <a:pt x="217" y="513"/>
                  </a:lnTo>
                  <a:lnTo>
                    <a:pt x="178" y="504"/>
                  </a:lnTo>
                  <a:lnTo>
                    <a:pt x="140" y="488"/>
                  </a:lnTo>
                  <a:lnTo>
                    <a:pt x="107" y="467"/>
                  </a:lnTo>
                  <a:lnTo>
                    <a:pt x="76" y="441"/>
                  </a:lnTo>
                  <a:lnTo>
                    <a:pt x="50" y="412"/>
                  </a:lnTo>
                  <a:lnTo>
                    <a:pt x="29" y="378"/>
                  </a:lnTo>
                  <a:lnTo>
                    <a:pt x="14" y="341"/>
                  </a:lnTo>
                  <a:lnTo>
                    <a:pt x="4" y="301"/>
                  </a:lnTo>
                  <a:lnTo>
                    <a:pt x="0" y="258"/>
                  </a:lnTo>
                  <a:lnTo>
                    <a:pt x="4" y="217"/>
                  </a:lnTo>
                  <a:lnTo>
                    <a:pt x="14" y="177"/>
                  </a:lnTo>
                  <a:lnTo>
                    <a:pt x="29" y="140"/>
                  </a:lnTo>
                  <a:lnTo>
                    <a:pt x="50" y="106"/>
                  </a:lnTo>
                  <a:lnTo>
                    <a:pt x="76" y="76"/>
                  </a:lnTo>
                  <a:lnTo>
                    <a:pt x="107" y="51"/>
                  </a:lnTo>
                  <a:lnTo>
                    <a:pt x="140" y="29"/>
                  </a:lnTo>
                  <a:lnTo>
                    <a:pt x="178" y="13"/>
                  </a:lnTo>
                  <a:lnTo>
                    <a:pt x="217" y="4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2BE1"/>
            </a:solidFill>
            <a:ln w="0">
              <a:solidFill>
                <a:srgbClr val="002BE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9"/>
            <p:cNvSpPr>
              <a:spLocks/>
            </p:cNvSpPr>
            <p:nvPr/>
          </p:nvSpPr>
          <p:spPr bwMode="auto">
            <a:xfrm>
              <a:off x="6992938" y="3570288"/>
              <a:ext cx="969963" cy="968375"/>
            </a:xfrm>
            <a:custGeom>
              <a:avLst/>
              <a:gdLst>
                <a:gd name="T0" fmla="*/ 306 w 611"/>
                <a:gd name="T1" fmla="*/ 0 h 610"/>
                <a:gd name="T2" fmla="*/ 355 w 611"/>
                <a:gd name="T3" fmla="*/ 4 h 610"/>
                <a:gd name="T4" fmla="*/ 403 w 611"/>
                <a:gd name="T5" fmla="*/ 16 h 610"/>
                <a:gd name="T6" fmla="*/ 447 w 611"/>
                <a:gd name="T7" fmla="*/ 34 h 610"/>
                <a:gd name="T8" fmla="*/ 487 w 611"/>
                <a:gd name="T9" fmla="*/ 59 h 610"/>
                <a:gd name="T10" fmla="*/ 522 w 611"/>
                <a:gd name="T11" fmla="*/ 89 h 610"/>
                <a:gd name="T12" fmla="*/ 553 w 611"/>
                <a:gd name="T13" fmla="*/ 125 h 610"/>
                <a:gd name="T14" fmla="*/ 577 w 611"/>
                <a:gd name="T15" fmla="*/ 165 h 610"/>
                <a:gd name="T16" fmla="*/ 595 w 611"/>
                <a:gd name="T17" fmla="*/ 209 h 610"/>
                <a:gd name="T18" fmla="*/ 607 w 611"/>
                <a:gd name="T19" fmla="*/ 255 h 610"/>
                <a:gd name="T20" fmla="*/ 611 w 611"/>
                <a:gd name="T21" fmla="*/ 304 h 610"/>
                <a:gd name="T22" fmla="*/ 607 w 611"/>
                <a:gd name="T23" fmla="*/ 355 h 610"/>
                <a:gd name="T24" fmla="*/ 595 w 611"/>
                <a:gd name="T25" fmla="*/ 401 h 610"/>
                <a:gd name="T26" fmla="*/ 577 w 611"/>
                <a:gd name="T27" fmla="*/ 445 h 610"/>
                <a:gd name="T28" fmla="*/ 553 w 611"/>
                <a:gd name="T29" fmla="*/ 485 h 610"/>
                <a:gd name="T30" fmla="*/ 522 w 611"/>
                <a:gd name="T31" fmla="*/ 521 h 610"/>
                <a:gd name="T32" fmla="*/ 487 w 611"/>
                <a:gd name="T33" fmla="*/ 551 h 610"/>
                <a:gd name="T34" fmla="*/ 447 w 611"/>
                <a:gd name="T35" fmla="*/ 576 h 610"/>
                <a:gd name="T36" fmla="*/ 403 w 611"/>
                <a:gd name="T37" fmla="*/ 594 h 610"/>
                <a:gd name="T38" fmla="*/ 355 w 611"/>
                <a:gd name="T39" fmla="*/ 606 h 610"/>
                <a:gd name="T40" fmla="*/ 306 w 611"/>
                <a:gd name="T41" fmla="*/ 610 h 610"/>
                <a:gd name="T42" fmla="*/ 257 w 611"/>
                <a:gd name="T43" fmla="*/ 606 h 610"/>
                <a:gd name="T44" fmla="*/ 209 w 611"/>
                <a:gd name="T45" fmla="*/ 594 h 610"/>
                <a:gd name="T46" fmla="*/ 166 w 611"/>
                <a:gd name="T47" fmla="*/ 576 h 610"/>
                <a:gd name="T48" fmla="*/ 126 w 611"/>
                <a:gd name="T49" fmla="*/ 551 h 610"/>
                <a:gd name="T50" fmla="*/ 91 w 611"/>
                <a:gd name="T51" fmla="*/ 521 h 610"/>
                <a:gd name="T52" fmla="*/ 60 w 611"/>
                <a:gd name="T53" fmla="*/ 485 h 610"/>
                <a:gd name="T54" fmla="*/ 35 w 611"/>
                <a:gd name="T55" fmla="*/ 445 h 610"/>
                <a:gd name="T56" fmla="*/ 16 w 611"/>
                <a:gd name="T57" fmla="*/ 401 h 610"/>
                <a:gd name="T58" fmla="*/ 4 w 611"/>
                <a:gd name="T59" fmla="*/ 355 h 610"/>
                <a:gd name="T60" fmla="*/ 0 w 611"/>
                <a:gd name="T61" fmla="*/ 304 h 610"/>
                <a:gd name="T62" fmla="*/ 4 w 611"/>
                <a:gd name="T63" fmla="*/ 255 h 610"/>
                <a:gd name="T64" fmla="*/ 16 w 611"/>
                <a:gd name="T65" fmla="*/ 209 h 610"/>
                <a:gd name="T66" fmla="*/ 35 w 611"/>
                <a:gd name="T67" fmla="*/ 165 h 610"/>
                <a:gd name="T68" fmla="*/ 60 w 611"/>
                <a:gd name="T69" fmla="*/ 125 h 610"/>
                <a:gd name="T70" fmla="*/ 91 w 611"/>
                <a:gd name="T71" fmla="*/ 89 h 610"/>
                <a:gd name="T72" fmla="*/ 126 w 611"/>
                <a:gd name="T73" fmla="*/ 59 h 610"/>
                <a:gd name="T74" fmla="*/ 166 w 611"/>
                <a:gd name="T75" fmla="*/ 34 h 610"/>
                <a:gd name="T76" fmla="*/ 209 w 611"/>
                <a:gd name="T77" fmla="*/ 16 h 610"/>
                <a:gd name="T78" fmla="*/ 257 w 611"/>
                <a:gd name="T79" fmla="*/ 4 h 610"/>
                <a:gd name="T80" fmla="*/ 306 w 611"/>
                <a:gd name="T8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610">
                  <a:moveTo>
                    <a:pt x="306" y="0"/>
                  </a:moveTo>
                  <a:lnTo>
                    <a:pt x="355" y="4"/>
                  </a:lnTo>
                  <a:lnTo>
                    <a:pt x="403" y="16"/>
                  </a:lnTo>
                  <a:lnTo>
                    <a:pt x="447" y="34"/>
                  </a:lnTo>
                  <a:lnTo>
                    <a:pt x="487" y="59"/>
                  </a:lnTo>
                  <a:lnTo>
                    <a:pt x="522" y="89"/>
                  </a:lnTo>
                  <a:lnTo>
                    <a:pt x="553" y="125"/>
                  </a:lnTo>
                  <a:lnTo>
                    <a:pt x="577" y="165"/>
                  </a:lnTo>
                  <a:lnTo>
                    <a:pt x="595" y="209"/>
                  </a:lnTo>
                  <a:lnTo>
                    <a:pt x="607" y="255"/>
                  </a:lnTo>
                  <a:lnTo>
                    <a:pt x="611" y="304"/>
                  </a:lnTo>
                  <a:lnTo>
                    <a:pt x="607" y="355"/>
                  </a:lnTo>
                  <a:lnTo>
                    <a:pt x="595" y="401"/>
                  </a:lnTo>
                  <a:lnTo>
                    <a:pt x="577" y="445"/>
                  </a:lnTo>
                  <a:lnTo>
                    <a:pt x="553" y="485"/>
                  </a:lnTo>
                  <a:lnTo>
                    <a:pt x="522" y="521"/>
                  </a:lnTo>
                  <a:lnTo>
                    <a:pt x="487" y="551"/>
                  </a:lnTo>
                  <a:lnTo>
                    <a:pt x="447" y="576"/>
                  </a:lnTo>
                  <a:lnTo>
                    <a:pt x="403" y="594"/>
                  </a:lnTo>
                  <a:lnTo>
                    <a:pt x="355" y="606"/>
                  </a:lnTo>
                  <a:lnTo>
                    <a:pt x="306" y="610"/>
                  </a:lnTo>
                  <a:lnTo>
                    <a:pt x="257" y="606"/>
                  </a:lnTo>
                  <a:lnTo>
                    <a:pt x="209" y="594"/>
                  </a:lnTo>
                  <a:lnTo>
                    <a:pt x="166" y="576"/>
                  </a:lnTo>
                  <a:lnTo>
                    <a:pt x="126" y="551"/>
                  </a:lnTo>
                  <a:lnTo>
                    <a:pt x="91" y="521"/>
                  </a:lnTo>
                  <a:lnTo>
                    <a:pt x="60" y="485"/>
                  </a:lnTo>
                  <a:lnTo>
                    <a:pt x="35" y="445"/>
                  </a:lnTo>
                  <a:lnTo>
                    <a:pt x="16" y="401"/>
                  </a:lnTo>
                  <a:lnTo>
                    <a:pt x="4" y="355"/>
                  </a:lnTo>
                  <a:lnTo>
                    <a:pt x="0" y="304"/>
                  </a:lnTo>
                  <a:lnTo>
                    <a:pt x="4" y="255"/>
                  </a:lnTo>
                  <a:lnTo>
                    <a:pt x="16" y="209"/>
                  </a:lnTo>
                  <a:lnTo>
                    <a:pt x="35" y="165"/>
                  </a:lnTo>
                  <a:lnTo>
                    <a:pt x="60" y="125"/>
                  </a:lnTo>
                  <a:lnTo>
                    <a:pt x="91" y="89"/>
                  </a:lnTo>
                  <a:lnTo>
                    <a:pt x="126" y="59"/>
                  </a:lnTo>
                  <a:lnTo>
                    <a:pt x="166" y="34"/>
                  </a:lnTo>
                  <a:lnTo>
                    <a:pt x="209" y="16"/>
                  </a:lnTo>
                  <a:lnTo>
                    <a:pt x="257" y="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0"/>
            <p:cNvSpPr>
              <a:spLocks/>
            </p:cNvSpPr>
            <p:nvPr/>
          </p:nvSpPr>
          <p:spPr bwMode="auto">
            <a:xfrm>
              <a:off x="7067551" y="3644900"/>
              <a:ext cx="820738" cy="819150"/>
            </a:xfrm>
            <a:custGeom>
              <a:avLst/>
              <a:gdLst>
                <a:gd name="T0" fmla="*/ 259 w 517"/>
                <a:gd name="T1" fmla="*/ 0 h 516"/>
                <a:gd name="T2" fmla="*/ 300 w 517"/>
                <a:gd name="T3" fmla="*/ 3 h 516"/>
                <a:gd name="T4" fmla="*/ 340 w 517"/>
                <a:gd name="T5" fmla="*/ 12 h 516"/>
                <a:gd name="T6" fmla="*/ 378 w 517"/>
                <a:gd name="T7" fmla="*/ 28 h 516"/>
                <a:gd name="T8" fmla="*/ 411 w 517"/>
                <a:gd name="T9" fmla="*/ 50 h 516"/>
                <a:gd name="T10" fmla="*/ 442 w 517"/>
                <a:gd name="T11" fmla="*/ 76 h 516"/>
                <a:gd name="T12" fmla="*/ 468 w 517"/>
                <a:gd name="T13" fmla="*/ 105 h 516"/>
                <a:gd name="T14" fmla="*/ 489 w 517"/>
                <a:gd name="T15" fmla="*/ 139 h 516"/>
                <a:gd name="T16" fmla="*/ 504 w 517"/>
                <a:gd name="T17" fmla="*/ 176 h 516"/>
                <a:gd name="T18" fmla="*/ 515 w 517"/>
                <a:gd name="T19" fmla="*/ 216 h 516"/>
                <a:gd name="T20" fmla="*/ 517 w 517"/>
                <a:gd name="T21" fmla="*/ 257 h 516"/>
                <a:gd name="T22" fmla="*/ 515 w 517"/>
                <a:gd name="T23" fmla="*/ 300 h 516"/>
                <a:gd name="T24" fmla="*/ 504 w 517"/>
                <a:gd name="T25" fmla="*/ 340 h 516"/>
                <a:gd name="T26" fmla="*/ 489 w 517"/>
                <a:gd name="T27" fmla="*/ 377 h 516"/>
                <a:gd name="T28" fmla="*/ 468 w 517"/>
                <a:gd name="T29" fmla="*/ 411 h 516"/>
                <a:gd name="T30" fmla="*/ 442 w 517"/>
                <a:gd name="T31" fmla="*/ 440 h 516"/>
                <a:gd name="T32" fmla="*/ 411 w 517"/>
                <a:gd name="T33" fmla="*/ 466 h 516"/>
                <a:gd name="T34" fmla="*/ 378 w 517"/>
                <a:gd name="T35" fmla="*/ 488 h 516"/>
                <a:gd name="T36" fmla="*/ 340 w 517"/>
                <a:gd name="T37" fmla="*/ 504 h 516"/>
                <a:gd name="T38" fmla="*/ 300 w 517"/>
                <a:gd name="T39" fmla="*/ 513 h 516"/>
                <a:gd name="T40" fmla="*/ 259 w 517"/>
                <a:gd name="T41" fmla="*/ 516 h 516"/>
                <a:gd name="T42" fmla="*/ 217 w 517"/>
                <a:gd name="T43" fmla="*/ 513 h 516"/>
                <a:gd name="T44" fmla="*/ 178 w 517"/>
                <a:gd name="T45" fmla="*/ 504 h 516"/>
                <a:gd name="T46" fmla="*/ 140 w 517"/>
                <a:gd name="T47" fmla="*/ 488 h 516"/>
                <a:gd name="T48" fmla="*/ 107 w 517"/>
                <a:gd name="T49" fmla="*/ 466 h 516"/>
                <a:gd name="T50" fmla="*/ 76 w 517"/>
                <a:gd name="T51" fmla="*/ 440 h 516"/>
                <a:gd name="T52" fmla="*/ 50 w 517"/>
                <a:gd name="T53" fmla="*/ 411 h 516"/>
                <a:gd name="T54" fmla="*/ 29 w 517"/>
                <a:gd name="T55" fmla="*/ 377 h 516"/>
                <a:gd name="T56" fmla="*/ 14 w 517"/>
                <a:gd name="T57" fmla="*/ 340 h 516"/>
                <a:gd name="T58" fmla="*/ 4 w 517"/>
                <a:gd name="T59" fmla="*/ 300 h 516"/>
                <a:gd name="T60" fmla="*/ 0 w 517"/>
                <a:gd name="T61" fmla="*/ 257 h 516"/>
                <a:gd name="T62" fmla="*/ 4 w 517"/>
                <a:gd name="T63" fmla="*/ 216 h 516"/>
                <a:gd name="T64" fmla="*/ 14 w 517"/>
                <a:gd name="T65" fmla="*/ 176 h 516"/>
                <a:gd name="T66" fmla="*/ 29 w 517"/>
                <a:gd name="T67" fmla="*/ 139 h 516"/>
                <a:gd name="T68" fmla="*/ 50 w 517"/>
                <a:gd name="T69" fmla="*/ 105 h 516"/>
                <a:gd name="T70" fmla="*/ 76 w 517"/>
                <a:gd name="T71" fmla="*/ 76 h 516"/>
                <a:gd name="T72" fmla="*/ 107 w 517"/>
                <a:gd name="T73" fmla="*/ 50 h 516"/>
                <a:gd name="T74" fmla="*/ 140 w 517"/>
                <a:gd name="T75" fmla="*/ 28 h 516"/>
                <a:gd name="T76" fmla="*/ 178 w 517"/>
                <a:gd name="T77" fmla="*/ 12 h 516"/>
                <a:gd name="T78" fmla="*/ 217 w 517"/>
                <a:gd name="T79" fmla="*/ 3 h 516"/>
                <a:gd name="T80" fmla="*/ 259 w 517"/>
                <a:gd name="T81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7" h="516">
                  <a:moveTo>
                    <a:pt x="259" y="0"/>
                  </a:moveTo>
                  <a:lnTo>
                    <a:pt x="300" y="3"/>
                  </a:lnTo>
                  <a:lnTo>
                    <a:pt x="340" y="12"/>
                  </a:lnTo>
                  <a:lnTo>
                    <a:pt x="378" y="28"/>
                  </a:lnTo>
                  <a:lnTo>
                    <a:pt x="411" y="50"/>
                  </a:lnTo>
                  <a:lnTo>
                    <a:pt x="442" y="76"/>
                  </a:lnTo>
                  <a:lnTo>
                    <a:pt x="468" y="105"/>
                  </a:lnTo>
                  <a:lnTo>
                    <a:pt x="489" y="139"/>
                  </a:lnTo>
                  <a:lnTo>
                    <a:pt x="504" y="176"/>
                  </a:lnTo>
                  <a:lnTo>
                    <a:pt x="515" y="216"/>
                  </a:lnTo>
                  <a:lnTo>
                    <a:pt x="517" y="257"/>
                  </a:lnTo>
                  <a:lnTo>
                    <a:pt x="515" y="300"/>
                  </a:lnTo>
                  <a:lnTo>
                    <a:pt x="504" y="340"/>
                  </a:lnTo>
                  <a:lnTo>
                    <a:pt x="489" y="377"/>
                  </a:lnTo>
                  <a:lnTo>
                    <a:pt x="468" y="411"/>
                  </a:lnTo>
                  <a:lnTo>
                    <a:pt x="442" y="440"/>
                  </a:lnTo>
                  <a:lnTo>
                    <a:pt x="411" y="466"/>
                  </a:lnTo>
                  <a:lnTo>
                    <a:pt x="378" y="488"/>
                  </a:lnTo>
                  <a:lnTo>
                    <a:pt x="340" y="504"/>
                  </a:lnTo>
                  <a:lnTo>
                    <a:pt x="300" y="513"/>
                  </a:lnTo>
                  <a:lnTo>
                    <a:pt x="259" y="516"/>
                  </a:lnTo>
                  <a:lnTo>
                    <a:pt x="217" y="513"/>
                  </a:lnTo>
                  <a:lnTo>
                    <a:pt x="178" y="504"/>
                  </a:lnTo>
                  <a:lnTo>
                    <a:pt x="140" y="488"/>
                  </a:lnTo>
                  <a:lnTo>
                    <a:pt x="107" y="466"/>
                  </a:lnTo>
                  <a:lnTo>
                    <a:pt x="76" y="440"/>
                  </a:lnTo>
                  <a:lnTo>
                    <a:pt x="50" y="411"/>
                  </a:lnTo>
                  <a:lnTo>
                    <a:pt x="29" y="377"/>
                  </a:lnTo>
                  <a:lnTo>
                    <a:pt x="14" y="340"/>
                  </a:lnTo>
                  <a:lnTo>
                    <a:pt x="4" y="300"/>
                  </a:lnTo>
                  <a:lnTo>
                    <a:pt x="0" y="257"/>
                  </a:lnTo>
                  <a:lnTo>
                    <a:pt x="4" y="216"/>
                  </a:lnTo>
                  <a:lnTo>
                    <a:pt x="14" y="176"/>
                  </a:lnTo>
                  <a:lnTo>
                    <a:pt x="29" y="139"/>
                  </a:lnTo>
                  <a:lnTo>
                    <a:pt x="50" y="105"/>
                  </a:lnTo>
                  <a:lnTo>
                    <a:pt x="76" y="76"/>
                  </a:lnTo>
                  <a:lnTo>
                    <a:pt x="107" y="50"/>
                  </a:lnTo>
                  <a:lnTo>
                    <a:pt x="140" y="28"/>
                  </a:lnTo>
                  <a:lnTo>
                    <a:pt x="178" y="12"/>
                  </a:lnTo>
                  <a:lnTo>
                    <a:pt x="217" y="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A60FF"/>
            </a:solidFill>
            <a:ln w="0">
              <a:solidFill>
                <a:srgbClr val="1A6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382751" y="1786633"/>
            <a:ext cx="5070096" cy="1869209"/>
            <a:chOff x="833438" y="2649538"/>
            <a:chExt cx="5564188" cy="2244726"/>
          </a:xfrm>
        </p:grpSpPr>
        <p:grpSp>
          <p:nvGrpSpPr>
            <p:cNvPr id="77" name="Group 76"/>
            <p:cNvGrpSpPr/>
            <p:nvPr/>
          </p:nvGrpSpPr>
          <p:grpSpPr>
            <a:xfrm>
              <a:off x="833438" y="2651126"/>
              <a:ext cx="1225550" cy="1820863"/>
              <a:chOff x="833438" y="2651126"/>
              <a:chExt cx="1225550" cy="1820863"/>
            </a:xfrm>
          </p:grpSpPr>
          <p:sp>
            <p:nvSpPr>
              <p:cNvPr id="69" name="Freeform 6"/>
              <p:cNvSpPr>
                <a:spLocks/>
              </p:cNvSpPr>
              <p:nvPr/>
            </p:nvSpPr>
            <p:spPr bwMode="auto">
              <a:xfrm>
                <a:off x="833438" y="2651126"/>
                <a:ext cx="1225550" cy="1820863"/>
              </a:xfrm>
              <a:custGeom>
                <a:avLst/>
                <a:gdLst>
                  <a:gd name="T0" fmla="*/ 0 w 772"/>
                  <a:gd name="T1" fmla="*/ 0 h 1147"/>
                  <a:gd name="T2" fmla="*/ 772 w 772"/>
                  <a:gd name="T3" fmla="*/ 0 h 1147"/>
                  <a:gd name="T4" fmla="*/ 772 w 772"/>
                  <a:gd name="T5" fmla="*/ 1029 h 1147"/>
                  <a:gd name="T6" fmla="*/ 480 w 772"/>
                  <a:gd name="T7" fmla="*/ 1029 h 1147"/>
                  <a:gd name="T8" fmla="*/ 386 w 772"/>
                  <a:gd name="T9" fmla="*/ 1147 h 1147"/>
                  <a:gd name="T10" fmla="*/ 293 w 772"/>
                  <a:gd name="T11" fmla="*/ 1029 h 1147"/>
                  <a:gd name="T12" fmla="*/ 0 w 772"/>
                  <a:gd name="T13" fmla="*/ 1029 h 1147"/>
                  <a:gd name="T14" fmla="*/ 0 w 772"/>
                  <a:gd name="T15" fmla="*/ 0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2" h="1147">
                    <a:moveTo>
                      <a:pt x="0" y="0"/>
                    </a:moveTo>
                    <a:lnTo>
                      <a:pt x="772" y="0"/>
                    </a:lnTo>
                    <a:lnTo>
                      <a:pt x="772" y="1029"/>
                    </a:lnTo>
                    <a:lnTo>
                      <a:pt x="480" y="1029"/>
                    </a:lnTo>
                    <a:lnTo>
                      <a:pt x="386" y="1147"/>
                    </a:lnTo>
                    <a:lnTo>
                      <a:pt x="293" y="1029"/>
                    </a:lnTo>
                    <a:lnTo>
                      <a:pt x="0" y="10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D9FF"/>
              </a:solidFill>
              <a:ln w="0">
                <a:solidFill>
                  <a:srgbClr val="4DD9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7"/>
              <p:cNvSpPr>
                <a:spLocks noChangeArrowheads="1"/>
              </p:cNvSpPr>
              <p:nvPr/>
            </p:nvSpPr>
            <p:spPr bwMode="auto">
              <a:xfrm>
                <a:off x="833438" y="2651126"/>
                <a:ext cx="1225550" cy="188913"/>
              </a:xfrm>
              <a:prstGeom prst="rect">
                <a:avLst/>
              </a:prstGeom>
              <a:solidFill>
                <a:srgbClr val="46A8FF"/>
              </a:solidFill>
              <a:ln w="0">
                <a:solidFill>
                  <a:srgbClr val="46A8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2289176" y="3062288"/>
              <a:ext cx="1225550" cy="1820863"/>
              <a:chOff x="2289176" y="3062288"/>
              <a:chExt cx="1225550" cy="1820863"/>
            </a:xfrm>
          </p:grpSpPr>
          <p:sp>
            <p:nvSpPr>
              <p:cNvPr id="71" name="Freeform 8"/>
              <p:cNvSpPr>
                <a:spLocks/>
              </p:cNvSpPr>
              <p:nvPr/>
            </p:nvSpPr>
            <p:spPr bwMode="auto">
              <a:xfrm>
                <a:off x="2289176" y="3062288"/>
                <a:ext cx="1225550" cy="1820863"/>
              </a:xfrm>
              <a:custGeom>
                <a:avLst/>
                <a:gdLst>
                  <a:gd name="T0" fmla="*/ 0 w 772"/>
                  <a:gd name="T1" fmla="*/ 0 h 1147"/>
                  <a:gd name="T2" fmla="*/ 772 w 772"/>
                  <a:gd name="T3" fmla="*/ 0 h 1147"/>
                  <a:gd name="T4" fmla="*/ 772 w 772"/>
                  <a:gd name="T5" fmla="*/ 1027 h 1147"/>
                  <a:gd name="T6" fmla="*/ 480 w 772"/>
                  <a:gd name="T7" fmla="*/ 1027 h 1147"/>
                  <a:gd name="T8" fmla="*/ 386 w 772"/>
                  <a:gd name="T9" fmla="*/ 1147 h 1147"/>
                  <a:gd name="T10" fmla="*/ 292 w 772"/>
                  <a:gd name="T11" fmla="*/ 1027 h 1147"/>
                  <a:gd name="T12" fmla="*/ 0 w 772"/>
                  <a:gd name="T13" fmla="*/ 1027 h 1147"/>
                  <a:gd name="T14" fmla="*/ 0 w 772"/>
                  <a:gd name="T15" fmla="*/ 0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2" h="1147">
                    <a:moveTo>
                      <a:pt x="0" y="0"/>
                    </a:moveTo>
                    <a:lnTo>
                      <a:pt x="772" y="0"/>
                    </a:lnTo>
                    <a:lnTo>
                      <a:pt x="772" y="1027"/>
                    </a:lnTo>
                    <a:lnTo>
                      <a:pt x="480" y="1027"/>
                    </a:lnTo>
                    <a:lnTo>
                      <a:pt x="386" y="1147"/>
                    </a:lnTo>
                    <a:lnTo>
                      <a:pt x="292" y="1027"/>
                    </a:lnTo>
                    <a:lnTo>
                      <a:pt x="0" y="10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>
                <a:solidFill>
                  <a:srgbClr val="E6E6E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9"/>
              <p:cNvSpPr>
                <a:spLocks noChangeArrowheads="1"/>
              </p:cNvSpPr>
              <p:nvPr/>
            </p:nvSpPr>
            <p:spPr bwMode="auto">
              <a:xfrm>
                <a:off x="2289176" y="3065463"/>
                <a:ext cx="1225550" cy="188913"/>
              </a:xfrm>
              <a:prstGeom prst="rect">
                <a:avLst/>
              </a:prstGeom>
              <a:solidFill>
                <a:srgbClr val="999999"/>
              </a:solidFill>
              <a:ln w="0">
                <a:solidFill>
                  <a:srgbClr val="99999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24276" y="2649538"/>
              <a:ext cx="1225550" cy="1822450"/>
              <a:chOff x="3724276" y="2649538"/>
              <a:chExt cx="1225550" cy="1822450"/>
            </a:xfrm>
          </p:grpSpPr>
          <p:sp>
            <p:nvSpPr>
              <p:cNvPr id="73" name="Freeform 10"/>
              <p:cNvSpPr>
                <a:spLocks/>
              </p:cNvSpPr>
              <p:nvPr/>
            </p:nvSpPr>
            <p:spPr bwMode="auto">
              <a:xfrm>
                <a:off x="3724276" y="2649538"/>
                <a:ext cx="1225550" cy="1822450"/>
              </a:xfrm>
              <a:custGeom>
                <a:avLst/>
                <a:gdLst>
                  <a:gd name="T0" fmla="*/ 0 w 772"/>
                  <a:gd name="T1" fmla="*/ 0 h 1148"/>
                  <a:gd name="T2" fmla="*/ 772 w 772"/>
                  <a:gd name="T3" fmla="*/ 0 h 1148"/>
                  <a:gd name="T4" fmla="*/ 772 w 772"/>
                  <a:gd name="T5" fmla="*/ 1029 h 1148"/>
                  <a:gd name="T6" fmla="*/ 480 w 772"/>
                  <a:gd name="T7" fmla="*/ 1029 h 1148"/>
                  <a:gd name="T8" fmla="*/ 386 w 772"/>
                  <a:gd name="T9" fmla="*/ 1148 h 1148"/>
                  <a:gd name="T10" fmla="*/ 291 w 772"/>
                  <a:gd name="T11" fmla="*/ 1029 h 1148"/>
                  <a:gd name="T12" fmla="*/ 0 w 772"/>
                  <a:gd name="T13" fmla="*/ 1029 h 1148"/>
                  <a:gd name="T14" fmla="*/ 0 w 772"/>
                  <a:gd name="T15" fmla="*/ 0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2" h="1148">
                    <a:moveTo>
                      <a:pt x="0" y="0"/>
                    </a:moveTo>
                    <a:lnTo>
                      <a:pt x="772" y="0"/>
                    </a:lnTo>
                    <a:lnTo>
                      <a:pt x="772" y="1029"/>
                    </a:lnTo>
                    <a:lnTo>
                      <a:pt x="480" y="1029"/>
                    </a:lnTo>
                    <a:lnTo>
                      <a:pt x="386" y="1148"/>
                    </a:lnTo>
                    <a:lnTo>
                      <a:pt x="291" y="1029"/>
                    </a:lnTo>
                    <a:lnTo>
                      <a:pt x="0" y="10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 w="0">
                <a:solidFill>
                  <a:srgbClr val="99999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11"/>
              <p:cNvSpPr>
                <a:spLocks noChangeArrowheads="1"/>
              </p:cNvSpPr>
              <p:nvPr/>
            </p:nvSpPr>
            <p:spPr bwMode="auto">
              <a:xfrm>
                <a:off x="3724276" y="2651126"/>
                <a:ext cx="1225550" cy="188913"/>
              </a:xfrm>
              <a:prstGeom prst="rect">
                <a:avLst/>
              </a:prstGeom>
              <a:solidFill>
                <a:srgbClr val="666666"/>
              </a:solidFill>
              <a:ln w="0">
                <a:solidFill>
                  <a:srgbClr val="66666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170488" y="3071813"/>
              <a:ext cx="1227138" cy="1822451"/>
              <a:chOff x="5170488" y="3071813"/>
              <a:chExt cx="1227138" cy="1822451"/>
            </a:xfrm>
          </p:grpSpPr>
          <p:sp>
            <p:nvSpPr>
              <p:cNvPr id="75" name="Freeform 12"/>
              <p:cNvSpPr>
                <a:spLocks/>
              </p:cNvSpPr>
              <p:nvPr/>
            </p:nvSpPr>
            <p:spPr bwMode="auto">
              <a:xfrm>
                <a:off x="5170488" y="3073401"/>
                <a:ext cx="1227138" cy="1820863"/>
              </a:xfrm>
              <a:custGeom>
                <a:avLst/>
                <a:gdLst>
                  <a:gd name="T0" fmla="*/ 0 w 773"/>
                  <a:gd name="T1" fmla="*/ 0 h 1147"/>
                  <a:gd name="T2" fmla="*/ 773 w 773"/>
                  <a:gd name="T3" fmla="*/ 0 h 1147"/>
                  <a:gd name="T4" fmla="*/ 773 w 773"/>
                  <a:gd name="T5" fmla="*/ 1028 h 1147"/>
                  <a:gd name="T6" fmla="*/ 480 w 773"/>
                  <a:gd name="T7" fmla="*/ 1028 h 1147"/>
                  <a:gd name="T8" fmla="*/ 387 w 773"/>
                  <a:gd name="T9" fmla="*/ 1147 h 1147"/>
                  <a:gd name="T10" fmla="*/ 292 w 773"/>
                  <a:gd name="T11" fmla="*/ 1028 h 1147"/>
                  <a:gd name="T12" fmla="*/ 0 w 773"/>
                  <a:gd name="T13" fmla="*/ 1028 h 1147"/>
                  <a:gd name="T14" fmla="*/ 0 w 773"/>
                  <a:gd name="T15" fmla="*/ 0 h 1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3" h="1147">
                    <a:moveTo>
                      <a:pt x="0" y="0"/>
                    </a:moveTo>
                    <a:lnTo>
                      <a:pt x="773" y="0"/>
                    </a:lnTo>
                    <a:lnTo>
                      <a:pt x="773" y="1028"/>
                    </a:lnTo>
                    <a:lnTo>
                      <a:pt x="480" y="1028"/>
                    </a:lnTo>
                    <a:lnTo>
                      <a:pt x="387" y="1147"/>
                    </a:lnTo>
                    <a:lnTo>
                      <a:pt x="292" y="1028"/>
                    </a:lnTo>
                    <a:lnTo>
                      <a:pt x="0" y="10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 w="0">
                <a:solidFill>
                  <a:srgbClr val="66666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13"/>
              <p:cNvSpPr>
                <a:spLocks noChangeArrowheads="1"/>
              </p:cNvSpPr>
              <p:nvPr/>
            </p:nvSpPr>
            <p:spPr bwMode="auto">
              <a:xfrm>
                <a:off x="5170488" y="3071813"/>
                <a:ext cx="1227138" cy="190500"/>
              </a:xfrm>
              <a:prstGeom prst="rect">
                <a:avLst/>
              </a:prstGeom>
              <a:solidFill>
                <a:srgbClr val="1D3839"/>
              </a:solidFill>
              <a:ln w="0">
                <a:solidFill>
                  <a:srgbClr val="1D383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1630363" y="4597400"/>
            <a:ext cx="4391026" cy="1257300"/>
            <a:chOff x="1630363" y="4597400"/>
            <a:chExt cx="4391026" cy="1257300"/>
          </a:xfrm>
        </p:grpSpPr>
        <p:grpSp>
          <p:nvGrpSpPr>
            <p:cNvPr id="92" name="Group 91"/>
            <p:cNvGrpSpPr/>
            <p:nvPr/>
          </p:nvGrpSpPr>
          <p:grpSpPr>
            <a:xfrm>
              <a:off x="1630363" y="4597400"/>
              <a:ext cx="1255713" cy="1257300"/>
              <a:chOff x="1630363" y="4597400"/>
              <a:chExt cx="1255713" cy="1257300"/>
            </a:xfrm>
          </p:grpSpPr>
          <p:sp>
            <p:nvSpPr>
              <p:cNvPr id="86" name="Freeform 18"/>
              <p:cNvSpPr>
                <a:spLocks/>
              </p:cNvSpPr>
              <p:nvPr/>
            </p:nvSpPr>
            <p:spPr bwMode="auto">
              <a:xfrm>
                <a:off x="1630363" y="4597400"/>
                <a:ext cx="1255713" cy="1257300"/>
              </a:xfrm>
              <a:custGeom>
                <a:avLst/>
                <a:gdLst>
                  <a:gd name="T0" fmla="*/ 0 w 1582"/>
                  <a:gd name="T1" fmla="*/ 0 h 1584"/>
                  <a:gd name="T2" fmla="*/ 1582 w 1582"/>
                  <a:gd name="T3" fmla="*/ 0 h 1584"/>
                  <a:gd name="T4" fmla="*/ 1582 w 1582"/>
                  <a:gd name="T5" fmla="*/ 1208 h 1584"/>
                  <a:gd name="T6" fmla="*/ 1150 w 1582"/>
                  <a:gd name="T7" fmla="*/ 1584 h 1584"/>
                  <a:gd name="T8" fmla="*/ 0 w 1582"/>
                  <a:gd name="T9" fmla="*/ 1584 h 1584"/>
                  <a:gd name="T10" fmla="*/ 0 w 1582"/>
                  <a:gd name="T11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2" h="1584">
                    <a:moveTo>
                      <a:pt x="0" y="0"/>
                    </a:moveTo>
                    <a:lnTo>
                      <a:pt x="1582" y="0"/>
                    </a:lnTo>
                    <a:lnTo>
                      <a:pt x="1582" y="1208"/>
                    </a:lnTo>
                    <a:lnTo>
                      <a:pt x="1150" y="1584"/>
                    </a:lnTo>
                    <a:lnTo>
                      <a:pt x="0" y="1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DCDD"/>
              </a:solidFill>
              <a:ln w="0">
                <a:solidFill>
                  <a:srgbClr val="66DCD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9"/>
              <p:cNvSpPr>
                <a:spLocks/>
              </p:cNvSpPr>
              <p:nvPr/>
            </p:nvSpPr>
            <p:spPr bwMode="auto">
              <a:xfrm>
                <a:off x="2543176" y="5556250"/>
                <a:ext cx="342900" cy="298450"/>
              </a:xfrm>
              <a:custGeom>
                <a:avLst/>
                <a:gdLst>
                  <a:gd name="T0" fmla="*/ 0 w 432"/>
                  <a:gd name="T1" fmla="*/ 0 h 376"/>
                  <a:gd name="T2" fmla="*/ 432 w 432"/>
                  <a:gd name="T3" fmla="*/ 0 h 376"/>
                  <a:gd name="T4" fmla="*/ 0 w 432"/>
                  <a:gd name="T5" fmla="*/ 376 h 376"/>
                  <a:gd name="T6" fmla="*/ 0 w 432"/>
                  <a:gd name="T7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2" h="376">
                    <a:moveTo>
                      <a:pt x="0" y="0"/>
                    </a:moveTo>
                    <a:lnTo>
                      <a:pt x="432" y="0"/>
                    </a:lnTo>
                    <a:lnTo>
                      <a:pt x="0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C7D6"/>
              </a:solidFill>
              <a:ln w="0">
                <a:solidFill>
                  <a:srgbClr val="4AC7D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228976" y="4597400"/>
              <a:ext cx="1257300" cy="1257300"/>
              <a:chOff x="3228976" y="4597400"/>
              <a:chExt cx="1257300" cy="1257300"/>
            </a:xfrm>
          </p:grpSpPr>
          <p:sp>
            <p:nvSpPr>
              <p:cNvPr id="88" name="Freeform 20"/>
              <p:cNvSpPr>
                <a:spLocks/>
              </p:cNvSpPr>
              <p:nvPr/>
            </p:nvSpPr>
            <p:spPr bwMode="auto">
              <a:xfrm>
                <a:off x="3228976" y="4597400"/>
                <a:ext cx="1257300" cy="1257300"/>
              </a:xfrm>
              <a:custGeom>
                <a:avLst/>
                <a:gdLst>
                  <a:gd name="T0" fmla="*/ 0 w 1582"/>
                  <a:gd name="T1" fmla="*/ 0 h 1584"/>
                  <a:gd name="T2" fmla="*/ 1582 w 1582"/>
                  <a:gd name="T3" fmla="*/ 0 h 1584"/>
                  <a:gd name="T4" fmla="*/ 1582 w 1582"/>
                  <a:gd name="T5" fmla="*/ 1208 h 1584"/>
                  <a:gd name="T6" fmla="*/ 1148 w 1582"/>
                  <a:gd name="T7" fmla="*/ 1584 h 1584"/>
                  <a:gd name="T8" fmla="*/ 0 w 1582"/>
                  <a:gd name="T9" fmla="*/ 1584 h 1584"/>
                  <a:gd name="T10" fmla="*/ 0 w 1582"/>
                  <a:gd name="T11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2" h="1584">
                    <a:moveTo>
                      <a:pt x="0" y="0"/>
                    </a:moveTo>
                    <a:lnTo>
                      <a:pt x="1582" y="0"/>
                    </a:lnTo>
                    <a:lnTo>
                      <a:pt x="1582" y="1208"/>
                    </a:lnTo>
                    <a:lnTo>
                      <a:pt x="1148" y="1584"/>
                    </a:lnTo>
                    <a:lnTo>
                      <a:pt x="0" y="1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 w="0">
                <a:solidFill>
                  <a:srgbClr val="E6E6E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1"/>
              <p:cNvSpPr>
                <a:spLocks/>
              </p:cNvSpPr>
              <p:nvPr/>
            </p:nvSpPr>
            <p:spPr bwMode="auto">
              <a:xfrm>
                <a:off x="4141788" y="5556250"/>
                <a:ext cx="344488" cy="298450"/>
              </a:xfrm>
              <a:custGeom>
                <a:avLst/>
                <a:gdLst>
                  <a:gd name="T0" fmla="*/ 0 w 434"/>
                  <a:gd name="T1" fmla="*/ 0 h 376"/>
                  <a:gd name="T2" fmla="*/ 434 w 434"/>
                  <a:gd name="T3" fmla="*/ 0 h 376"/>
                  <a:gd name="T4" fmla="*/ 0 w 434"/>
                  <a:gd name="T5" fmla="*/ 376 h 376"/>
                  <a:gd name="T6" fmla="*/ 0 w 434"/>
                  <a:gd name="T7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4" h="376">
                    <a:moveTo>
                      <a:pt x="0" y="0"/>
                    </a:moveTo>
                    <a:lnTo>
                      <a:pt x="434" y="0"/>
                    </a:lnTo>
                    <a:lnTo>
                      <a:pt x="0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0">
                <a:solidFill>
                  <a:srgbClr val="B3B3B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765676" y="4597400"/>
              <a:ext cx="1255713" cy="1257300"/>
              <a:chOff x="4765676" y="4597400"/>
              <a:chExt cx="1255713" cy="1257300"/>
            </a:xfrm>
          </p:grpSpPr>
          <p:sp>
            <p:nvSpPr>
              <p:cNvPr id="90" name="Freeform 22"/>
              <p:cNvSpPr>
                <a:spLocks/>
              </p:cNvSpPr>
              <p:nvPr/>
            </p:nvSpPr>
            <p:spPr bwMode="auto">
              <a:xfrm>
                <a:off x="4765676" y="4597400"/>
                <a:ext cx="1255713" cy="1257300"/>
              </a:xfrm>
              <a:custGeom>
                <a:avLst/>
                <a:gdLst>
                  <a:gd name="T0" fmla="*/ 0 w 1582"/>
                  <a:gd name="T1" fmla="*/ 0 h 1584"/>
                  <a:gd name="T2" fmla="*/ 1582 w 1582"/>
                  <a:gd name="T3" fmla="*/ 0 h 1584"/>
                  <a:gd name="T4" fmla="*/ 1582 w 1582"/>
                  <a:gd name="T5" fmla="*/ 1208 h 1584"/>
                  <a:gd name="T6" fmla="*/ 1148 w 1582"/>
                  <a:gd name="T7" fmla="*/ 1584 h 1584"/>
                  <a:gd name="T8" fmla="*/ 0 w 1582"/>
                  <a:gd name="T9" fmla="*/ 1584 h 1584"/>
                  <a:gd name="T10" fmla="*/ 0 w 1582"/>
                  <a:gd name="T11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2" h="1584">
                    <a:moveTo>
                      <a:pt x="0" y="0"/>
                    </a:moveTo>
                    <a:lnTo>
                      <a:pt x="1582" y="0"/>
                    </a:lnTo>
                    <a:lnTo>
                      <a:pt x="1582" y="1208"/>
                    </a:lnTo>
                    <a:lnTo>
                      <a:pt x="1148" y="1584"/>
                    </a:lnTo>
                    <a:lnTo>
                      <a:pt x="0" y="1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B3"/>
              </a:solidFill>
              <a:ln w="0">
                <a:solidFill>
                  <a:srgbClr val="B3B3B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/>
              </p:cNvSpPr>
              <p:nvPr/>
            </p:nvSpPr>
            <p:spPr bwMode="auto">
              <a:xfrm>
                <a:off x="5676901" y="5556250"/>
                <a:ext cx="344488" cy="298450"/>
              </a:xfrm>
              <a:custGeom>
                <a:avLst/>
                <a:gdLst>
                  <a:gd name="T0" fmla="*/ 0 w 434"/>
                  <a:gd name="T1" fmla="*/ 0 h 376"/>
                  <a:gd name="T2" fmla="*/ 434 w 434"/>
                  <a:gd name="T3" fmla="*/ 0 h 376"/>
                  <a:gd name="T4" fmla="*/ 0 w 434"/>
                  <a:gd name="T5" fmla="*/ 376 h 376"/>
                  <a:gd name="T6" fmla="*/ 0 w 434"/>
                  <a:gd name="T7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4" h="376">
                    <a:moveTo>
                      <a:pt x="0" y="0"/>
                    </a:moveTo>
                    <a:lnTo>
                      <a:pt x="434" y="0"/>
                    </a:lnTo>
                    <a:lnTo>
                      <a:pt x="0" y="3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566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85" y="2232202"/>
            <a:ext cx="7992501" cy="3815864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91376" y="892287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80858" y="956729"/>
            <a:ext cx="2016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ANOTACIONES</a:t>
            </a:r>
          </a:p>
        </p:txBody>
      </p:sp>
    </p:spTree>
    <p:extLst>
      <p:ext uri="{BB962C8B-B14F-4D97-AF65-F5344CB8AC3E}">
        <p14:creationId xmlns:p14="http://schemas.microsoft.com/office/powerpoint/2010/main" val="142545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39762" y="2634244"/>
            <a:ext cx="1557338" cy="2843212"/>
            <a:chOff x="3367088" y="2009776"/>
            <a:chExt cx="1557338" cy="2843212"/>
          </a:xfrm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371851" y="2014538"/>
              <a:ext cx="1552575" cy="1555750"/>
            </a:xfrm>
            <a:custGeom>
              <a:avLst/>
              <a:gdLst>
                <a:gd name="T0" fmla="*/ 369 w 978"/>
                <a:gd name="T1" fmla="*/ 206 h 980"/>
                <a:gd name="T2" fmla="*/ 251 w 978"/>
                <a:gd name="T3" fmla="*/ 295 h 980"/>
                <a:gd name="T4" fmla="*/ 188 w 978"/>
                <a:gd name="T5" fmla="*/ 429 h 980"/>
                <a:gd name="T6" fmla="*/ 195 w 978"/>
                <a:gd name="T7" fmla="*/ 581 h 980"/>
                <a:gd name="T8" fmla="*/ 271 w 978"/>
                <a:gd name="T9" fmla="*/ 709 h 980"/>
                <a:gd name="T10" fmla="*/ 398 w 978"/>
                <a:gd name="T11" fmla="*/ 785 h 980"/>
                <a:gd name="T12" fmla="*/ 549 w 978"/>
                <a:gd name="T13" fmla="*/ 792 h 980"/>
                <a:gd name="T14" fmla="*/ 663 w 978"/>
                <a:gd name="T15" fmla="*/ 745 h 980"/>
                <a:gd name="T16" fmla="*/ 760 w 978"/>
                <a:gd name="T17" fmla="*/ 638 h 980"/>
                <a:gd name="T18" fmla="*/ 797 w 978"/>
                <a:gd name="T19" fmla="*/ 490 h 980"/>
                <a:gd name="T20" fmla="*/ 760 w 978"/>
                <a:gd name="T21" fmla="*/ 343 h 980"/>
                <a:gd name="T22" fmla="*/ 663 w 978"/>
                <a:gd name="T23" fmla="*/ 235 h 980"/>
                <a:gd name="T24" fmla="*/ 521 w 978"/>
                <a:gd name="T25" fmla="*/ 183 h 980"/>
                <a:gd name="T26" fmla="*/ 586 w 978"/>
                <a:gd name="T27" fmla="*/ 179 h 980"/>
                <a:gd name="T28" fmla="*/ 719 w 978"/>
                <a:gd name="T29" fmla="*/ 260 h 980"/>
                <a:gd name="T30" fmla="*/ 799 w 978"/>
                <a:gd name="T31" fmla="*/ 393 h 980"/>
                <a:gd name="T32" fmla="*/ 808 w 978"/>
                <a:gd name="T33" fmla="*/ 553 h 980"/>
                <a:gd name="T34" fmla="*/ 758 w 978"/>
                <a:gd name="T35" fmla="*/ 673 h 980"/>
                <a:gd name="T36" fmla="*/ 643 w 978"/>
                <a:gd name="T37" fmla="*/ 777 h 980"/>
                <a:gd name="T38" fmla="*/ 489 w 978"/>
                <a:gd name="T39" fmla="*/ 815 h 980"/>
                <a:gd name="T40" fmla="*/ 336 w 978"/>
                <a:gd name="T41" fmla="*/ 777 h 980"/>
                <a:gd name="T42" fmla="*/ 221 w 978"/>
                <a:gd name="T43" fmla="*/ 673 h 980"/>
                <a:gd name="T44" fmla="*/ 171 w 978"/>
                <a:gd name="T45" fmla="*/ 553 h 980"/>
                <a:gd name="T46" fmla="*/ 179 w 978"/>
                <a:gd name="T47" fmla="*/ 393 h 980"/>
                <a:gd name="T48" fmla="*/ 260 w 978"/>
                <a:gd name="T49" fmla="*/ 260 h 980"/>
                <a:gd name="T50" fmla="*/ 392 w 978"/>
                <a:gd name="T51" fmla="*/ 179 h 980"/>
                <a:gd name="T52" fmla="*/ 464 w 978"/>
                <a:gd name="T53" fmla="*/ 18 h 980"/>
                <a:gd name="T54" fmla="*/ 349 w 978"/>
                <a:gd name="T55" fmla="*/ 38 h 980"/>
                <a:gd name="T56" fmla="*/ 155 w 978"/>
                <a:gd name="T57" fmla="*/ 156 h 980"/>
                <a:gd name="T58" fmla="*/ 38 w 978"/>
                <a:gd name="T59" fmla="*/ 350 h 980"/>
                <a:gd name="T60" fmla="*/ 18 w 978"/>
                <a:gd name="T61" fmla="*/ 465 h 980"/>
                <a:gd name="T62" fmla="*/ 26 w 978"/>
                <a:gd name="T63" fmla="*/ 584 h 980"/>
                <a:gd name="T64" fmla="*/ 98 w 978"/>
                <a:gd name="T65" fmla="*/ 756 h 980"/>
                <a:gd name="T66" fmla="*/ 224 w 978"/>
                <a:gd name="T67" fmla="*/ 882 h 980"/>
                <a:gd name="T68" fmla="*/ 395 w 978"/>
                <a:gd name="T69" fmla="*/ 954 h 980"/>
                <a:gd name="T70" fmla="*/ 538 w 978"/>
                <a:gd name="T71" fmla="*/ 961 h 980"/>
                <a:gd name="T72" fmla="*/ 651 w 978"/>
                <a:gd name="T73" fmla="*/ 934 h 980"/>
                <a:gd name="T74" fmla="*/ 823 w 978"/>
                <a:gd name="T75" fmla="*/ 825 h 980"/>
                <a:gd name="T76" fmla="*/ 933 w 978"/>
                <a:gd name="T77" fmla="*/ 653 h 980"/>
                <a:gd name="T78" fmla="*/ 960 w 978"/>
                <a:gd name="T79" fmla="*/ 539 h 980"/>
                <a:gd name="T80" fmla="*/ 952 w 978"/>
                <a:gd name="T81" fmla="*/ 396 h 980"/>
                <a:gd name="T82" fmla="*/ 880 w 978"/>
                <a:gd name="T83" fmla="*/ 225 h 980"/>
                <a:gd name="T84" fmla="*/ 754 w 978"/>
                <a:gd name="T85" fmla="*/ 98 h 980"/>
                <a:gd name="T86" fmla="*/ 583 w 978"/>
                <a:gd name="T87" fmla="*/ 26 h 980"/>
                <a:gd name="T88" fmla="*/ 489 w 978"/>
                <a:gd name="T89" fmla="*/ 0 h 980"/>
                <a:gd name="T90" fmla="*/ 612 w 978"/>
                <a:gd name="T91" fmla="*/ 16 h 980"/>
                <a:gd name="T92" fmla="*/ 764 w 978"/>
                <a:gd name="T93" fmla="*/ 85 h 980"/>
                <a:gd name="T94" fmla="*/ 920 w 978"/>
                <a:gd name="T95" fmla="*/ 258 h 980"/>
                <a:gd name="T96" fmla="*/ 973 w 978"/>
                <a:gd name="T97" fmla="*/ 417 h 980"/>
                <a:gd name="T98" fmla="*/ 973 w 978"/>
                <a:gd name="T99" fmla="*/ 563 h 980"/>
                <a:gd name="T100" fmla="*/ 940 w 978"/>
                <a:gd name="T101" fmla="*/ 681 h 980"/>
                <a:gd name="T102" fmla="*/ 800 w 978"/>
                <a:gd name="T103" fmla="*/ 868 h 980"/>
                <a:gd name="T104" fmla="*/ 635 w 978"/>
                <a:gd name="T105" fmla="*/ 958 h 980"/>
                <a:gd name="T106" fmla="*/ 514 w 978"/>
                <a:gd name="T107" fmla="*/ 979 h 980"/>
                <a:gd name="T108" fmla="*/ 389 w 978"/>
                <a:gd name="T109" fmla="*/ 970 h 980"/>
                <a:gd name="T110" fmla="*/ 215 w 978"/>
                <a:gd name="T111" fmla="*/ 896 h 980"/>
                <a:gd name="T112" fmla="*/ 58 w 978"/>
                <a:gd name="T113" fmla="*/ 722 h 980"/>
                <a:gd name="T114" fmla="*/ 10 w 978"/>
                <a:gd name="T115" fmla="*/ 587 h 980"/>
                <a:gd name="T116" fmla="*/ 2 w 978"/>
                <a:gd name="T117" fmla="*/ 441 h 980"/>
                <a:gd name="T118" fmla="*/ 39 w 978"/>
                <a:gd name="T119" fmla="*/ 300 h 980"/>
                <a:gd name="T120" fmla="*/ 178 w 978"/>
                <a:gd name="T121" fmla="*/ 113 h 980"/>
                <a:gd name="T122" fmla="*/ 366 w 978"/>
                <a:gd name="T123" fmla="*/ 16 h 980"/>
                <a:gd name="T124" fmla="*/ 489 w 978"/>
                <a:gd name="T125" fmla="*/ 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8" h="980">
                  <a:moveTo>
                    <a:pt x="489" y="181"/>
                  </a:moveTo>
                  <a:lnTo>
                    <a:pt x="456" y="183"/>
                  </a:lnTo>
                  <a:lnTo>
                    <a:pt x="428" y="187"/>
                  </a:lnTo>
                  <a:lnTo>
                    <a:pt x="428" y="187"/>
                  </a:lnTo>
                  <a:lnTo>
                    <a:pt x="398" y="194"/>
                  </a:lnTo>
                  <a:lnTo>
                    <a:pt x="369" y="206"/>
                  </a:lnTo>
                  <a:lnTo>
                    <a:pt x="342" y="218"/>
                  </a:lnTo>
                  <a:lnTo>
                    <a:pt x="316" y="235"/>
                  </a:lnTo>
                  <a:lnTo>
                    <a:pt x="316" y="235"/>
                  </a:lnTo>
                  <a:lnTo>
                    <a:pt x="294" y="251"/>
                  </a:lnTo>
                  <a:lnTo>
                    <a:pt x="271" y="272"/>
                  </a:lnTo>
                  <a:lnTo>
                    <a:pt x="251" y="295"/>
                  </a:lnTo>
                  <a:lnTo>
                    <a:pt x="233" y="318"/>
                  </a:lnTo>
                  <a:lnTo>
                    <a:pt x="219" y="343"/>
                  </a:lnTo>
                  <a:lnTo>
                    <a:pt x="205" y="370"/>
                  </a:lnTo>
                  <a:lnTo>
                    <a:pt x="195" y="399"/>
                  </a:lnTo>
                  <a:lnTo>
                    <a:pt x="188" y="429"/>
                  </a:lnTo>
                  <a:lnTo>
                    <a:pt x="188" y="429"/>
                  </a:lnTo>
                  <a:lnTo>
                    <a:pt x="183" y="457"/>
                  </a:lnTo>
                  <a:lnTo>
                    <a:pt x="181" y="490"/>
                  </a:lnTo>
                  <a:lnTo>
                    <a:pt x="183" y="522"/>
                  </a:lnTo>
                  <a:lnTo>
                    <a:pt x="188" y="550"/>
                  </a:lnTo>
                  <a:lnTo>
                    <a:pt x="188" y="550"/>
                  </a:lnTo>
                  <a:lnTo>
                    <a:pt x="195" y="581"/>
                  </a:lnTo>
                  <a:lnTo>
                    <a:pt x="205" y="610"/>
                  </a:lnTo>
                  <a:lnTo>
                    <a:pt x="219" y="638"/>
                  </a:lnTo>
                  <a:lnTo>
                    <a:pt x="235" y="664"/>
                  </a:lnTo>
                  <a:lnTo>
                    <a:pt x="235" y="664"/>
                  </a:lnTo>
                  <a:lnTo>
                    <a:pt x="251" y="686"/>
                  </a:lnTo>
                  <a:lnTo>
                    <a:pt x="271" y="709"/>
                  </a:lnTo>
                  <a:lnTo>
                    <a:pt x="294" y="729"/>
                  </a:lnTo>
                  <a:lnTo>
                    <a:pt x="316" y="745"/>
                  </a:lnTo>
                  <a:lnTo>
                    <a:pt x="316" y="745"/>
                  </a:lnTo>
                  <a:lnTo>
                    <a:pt x="342" y="761"/>
                  </a:lnTo>
                  <a:lnTo>
                    <a:pt x="369" y="775"/>
                  </a:lnTo>
                  <a:lnTo>
                    <a:pt x="398" y="785"/>
                  </a:lnTo>
                  <a:lnTo>
                    <a:pt x="428" y="792"/>
                  </a:lnTo>
                  <a:lnTo>
                    <a:pt x="428" y="792"/>
                  </a:lnTo>
                  <a:lnTo>
                    <a:pt x="456" y="797"/>
                  </a:lnTo>
                  <a:lnTo>
                    <a:pt x="489" y="799"/>
                  </a:lnTo>
                  <a:lnTo>
                    <a:pt x="521" y="797"/>
                  </a:lnTo>
                  <a:lnTo>
                    <a:pt x="549" y="792"/>
                  </a:lnTo>
                  <a:lnTo>
                    <a:pt x="549" y="792"/>
                  </a:lnTo>
                  <a:lnTo>
                    <a:pt x="579" y="785"/>
                  </a:lnTo>
                  <a:lnTo>
                    <a:pt x="609" y="775"/>
                  </a:lnTo>
                  <a:lnTo>
                    <a:pt x="637" y="761"/>
                  </a:lnTo>
                  <a:lnTo>
                    <a:pt x="663" y="745"/>
                  </a:lnTo>
                  <a:lnTo>
                    <a:pt x="663" y="745"/>
                  </a:lnTo>
                  <a:lnTo>
                    <a:pt x="685" y="729"/>
                  </a:lnTo>
                  <a:lnTo>
                    <a:pt x="708" y="709"/>
                  </a:lnTo>
                  <a:lnTo>
                    <a:pt x="727" y="686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60" y="638"/>
                  </a:lnTo>
                  <a:lnTo>
                    <a:pt x="773" y="610"/>
                  </a:lnTo>
                  <a:lnTo>
                    <a:pt x="784" y="581"/>
                  </a:lnTo>
                  <a:lnTo>
                    <a:pt x="791" y="550"/>
                  </a:lnTo>
                  <a:lnTo>
                    <a:pt x="791" y="550"/>
                  </a:lnTo>
                  <a:lnTo>
                    <a:pt x="795" y="522"/>
                  </a:lnTo>
                  <a:lnTo>
                    <a:pt x="797" y="490"/>
                  </a:lnTo>
                  <a:lnTo>
                    <a:pt x="795" y="457"/>
                  </a:lnTo>
                  <a:lnTo>
                    <a:pt x="791" y="429"/>
                  </a:lnTo>
                  <a:lnTo>
                    <a:pt x="791" y="429"/>
                  </a:lnTo>
                  <a:lnTo>
                    <a:pt x="784" y="399"/>
                  </a:lnTo>
                  <a:lnTo>
                    <a:pt x="773" y="370"/>
                  </a:lnTo>
                  <a:lnTo>
                    <a:pt x="760" y="343"/>
                  </a:lnTo>
                  <a:lnTo>
                    <a:pt x="745" y="318"/>
                  </a:lnTo>
                  <a:lnTo>
                    <a:pt x="727" y="295"/>
                  </a:lnTo>
                  <a:lnTo>
                    <a:pt x="708" y="272"/>
                  </a:lnTo>
                  <a:lnTo>
                    <a:pt x="685" y="251"/>
                  </a:lnTo>
                  <a:lnTo>
                    <a:pt x="663" y="235"/>
                  </a:lnTo>
                  <a:lnTo>
                    <a:pt x="663" y="235"/>
                  </a:lnTo>
                  <a:lnTo>
                    <a:pt x="637" y="218"/>
                  </a:lnTo>
                  <a:lnTo>
                    <a:pt x="609" y="206"/>
                  </a:lnTo>
                  <a:lnTo>
                    <a:pt x="579" y="194"/>
                  </a:lnTo>
                  <a:lnTo>
                    <a:pt x="549" y="187"/>
                  </a:lnTo>
                  <a:lnTo>
                    <a:pt x="549" y="187"/>
                  </a:lnTo>
                  <a:lnTo>
                    <a:pt x="521" y="183"/>
                  </a:lnTo>
                  <a:lnTo>
                    <a:pt x="489" y="181"/>
                  </a:lnTo>
                  <a:close/>
                  <a:moveTo>
                    <a:pt x="489" y="164"/>
                  </a:moveTo>
                  <a:lnTo>
                    <a:pt x="521" y="166"/>
                  </a:lnTo>
                  <a:lnTo>
                    <a:pt x="552" y="170"/>
                  </a:lnTo>
                  <a:lnTo>
                    <a:pt x="555" y="171"/>
                  </a:lnTo>
                  <a:lnTo>
                    <a:pt x="586" y="179"/>
                  </a:lnTo>
                  <a:lnTo>
                    <a:pt x="615" y="190"/>
                  </a:lnTo>
                  <a:lnTo>
                    <a:pt x="643" y="203"/>
                  </a:lnTo>
                  <a:lnTo>
                    <a:pt x="669" y="219"/>
                  </a:lnTo>
                  <a:lnTo>
                    <a:pt x="672" y="222"/>
                  </a:lnTo>
                  <a:lnTo>
                    <a:pt x="696" y="239"/>
                  </a:lnTo>
                  <a:lnTo>
                    <a:pt x="719" y="260"/>
                  </a:lnTo>
                  <a:lnTo>
                    <a:pt x="739" y="283"/>
                  </a:lnTo>
                  <a:lnTo>
                    <a:pt x="758" y="307"/>
                  </a:lnTo>
                  <a:lnTo>
                    <a:pt x="760" y="309"/>
                  </a:lnTo>
                  <a:lnTo>
                    <a:pt x="775" y="336"/>
                  </a:lnTo>
                  <a:lnTo>
                    <a:pt x="789" y="363"/>
                  </a:lnTo>
                  <a:lnTo>
                    <a:pt x="799" y="393"/>
                  </a:lnTo>
                  <a:lnTo>
                    <a:pt x="806" y="423"/>
                  </a:lnTo>
                  <a:lnTo>
                    <a:pt x="808" y="426"/>
                  </a:lnTo>
                  <a:lnTo>
                    <a:pt x="812" y="457"/>
                  </a:lnTo>
                  <a:lnTo>
                    <a:pt x="814" y="490"/>
                  </a:lnTo>
                  <a:lnTo>
                    <a:pt x="812" y="522"/>
                  </a:lnTo>
                  <a:lnTo>
                    <a:pt x="808" y="553"/>
                  </a:lnTo>
                  <a:lnTo>
                    <a:pt x="806" y="557"/>
                  </a:lnTo>
                  <a:lnTo>
                    <a:pt x="799" y="587"/>
                  </a:lnTo>
                  <a:lnTo>
                    <a:pt x="789" y="616"/>
                  </a:lnTo>
                  <a:lnTo>
                    <a:pt x="775" y="644"/>
                  </a:lnTo>
                  <a:lnTo>
                    <a:pt x="760" y="670"/>
                  </a:lnTo>
                  <a:lnTo>
                    <a:pt x="758" y="673"/>
                  </a:lnTo>
                  <a:lnTo>
                    <a:pt x="739" y="697"/>
                  </a:lnTo>
                  <a:lnTo>
                    <a:pt x="719" y="720"/>
                  </a:lnTo>
                  <a:lnTo>
                    <a:pt x="696" y="740"/>
                  </a:lnTo>
                  <a:lnTo>
                    <a:pt x="672" y="759"/>
                  </a:lnTo>
                  <a:lnTo>
                    <a:pt x="669" y="761"/>
                  </a:lnTo>
                  <a:lnTo>
                    <a:pt x="643" y="777"/>
                  </a:lnTo>
                  <a:lnTo>
                    <a:pt x="615" y="790"/>
                  </a:lnTo>
                  <a:lnTo>
                    <a:pt x="586" y="801"/>
                  </a:lnTo>
                  <a:lnTo>
                    <a:pt x="555" y="808"/>
                  </a:lnTo>
                  <a:lnTo>
                    <a:pt x="552" y="809"/>
                  </a:lnTo>
                  <a:lnTo>
                    <a:pt x="521" y="813"/>
                  </a:lnTo>
                  <a:lnTo>
                    <a:pt x="489" y="815"/>
                  </a:lnTo>
                  <a:lnTo>
                    <a:pt x="456" y="813"/>
                  </a:lnTo>
                  <a:lnTo>
                    <a:pt x="425" y="809"/>
                  </a:lnTo>
                  <a:lnTo>
                    <a:pt x="422" y="808"/>
                  </a:lnTo>
                  <a:lnTo>
                    <a:pt x="392" y="801"/>
                  </a:lnTo>
                  <a:lnTo>
                    <a:pt x="363" y="790"/>
                  </a:lnTo>
                  <a:lnTo>
                    <a:pt x="336" y="777"/>
                  </a:lnTo>
                  <a:lnTo>
                    <a:pt x="310" y="761"/>
                  </a:lnTo>
                  <a:lnTo>
                    <a:pt x="306" y="759"/>
                  </a:lnTo>
                  <a:lnTo>
                    <a:pt x="282" y="740"/>
                  </a:lnTo>
                  <a:lnTo>
                    <a:pt x="260" y="720"/>
                  </a:lnTo>
                  <a:lnTo>
                    <a:pt x="240" y="697"/>
                  </a:lnTo>
                  <a:lnTo>
                    <a:pt x="221" y="673"/>
                  </a:lnTo>
                  <a:lnTo>
                    <a:pt x="219" y="670"/>
                  </a:lnTo>
                  <a:lnTo>
                    <a:pt x="203" y="644"/>
                  </a:lnTo>
                  <a:lnTo>
                    <a:pt x="190" y="616"/>
                  </a:lnTo>
                  <a:lnTo>
                    <a:pt x="179" y="587"/>
                  </a:lnTo>
                  <a:lnTo>
                    <a:pt x="172" y="557"/>
                  </a:lnTo>
                  <a:lnTo>
                    <a:pt x="171" y="553"/>
                  </a:lnTo>
                  <a:lnTo>
                    <a:pt x="167" y="522"/>
                  </a:lnTo>
                  <a:lnTo>
                    <a:pt x="165" y="490"/>
                  </a:lnTo>
                  <a:lnTo>
                    <a:pt x="167" y="457"/>
                  </a:lnTo>
                  <a:lnTo>
                    <a:pt x="171" y="426"/>
                  </a:lnTo>
                  <a:lnTo>
                    <a:pt x="172" y="423"/>
                  </a:lnTo>
                  <a:lnTo>
                    <a:pt x="179" y="393"/>
                  </a:lnTo>
                  <a:lnTo>
                    <a:pt x="190" y="363"/>
                  </a:lnTo>
                  <a:lnTo>
                    <a:pt x="203" y="336"/>
                  </a:lnTo>
                  <a:lnTo>
                    <a:pt x="219" y="309"/>
                  </a:lnTo>
                  <a:lnTo>
                    <a:pt x="221" y="307"/>
                  </a:lnTo>
                  <a:lnTo>
                    <a:pt x="240" y="283"/>
                  </a:lnTo>
                  <a:lnTo>
                    <a:pt x="260" y="260"/>
                  </a:lnTo>
                  <a:lnTo>
                    <a:pt x="282" y="239"/>
                  </a:lnTo>
                  <a:lnTo>
                    <a:pt x="306" y="222"/>
                  </a:lnTo>
                  <a:lnTo>
                    <a:pt x="310" y="219"/>
                  </a:lnTo>
                  <a:lnTo>
                    <a:pt x="336" y="203"/>
                  </a:lnTo>
                  <a:lnTo>
                    <a:pt x="363" y="190"/>
                  </a:lnTo>
                  <a:lnTo>
                    <a:pt x="392" y="179"/>
                  </a:lnTo>
                  <a:lnTo>
                    <a:pt x="422" y="171"/>
                  </a:lnTo>
                  <a:lnTo>
                    <a:pt x="425" y="170"/>
                  </a:lnTo>
                  <a:lnTo>
                    <a:pt x="456" y="166"/>
                  </a:lnTo>
                  <a:lnTo>
                    <a:pt x="489" y="164"/>
                  </a:lnTo>
                  <a:close/>
                  <a:moveTo>
                    <a:pt x="489" y="17"/>
                  </a:moveTo>
                  <a:lnTo>
                    <a:pt x="464" y="18"/>
                  </a:lnTo>
                  <a:lnTo>
                    <a:pt x="440" y="19"/>
                  </a:lnTo>
                  <a:lnTo>
                    <a:pt x="416" y="22"/>
                  </a:lnTo>
                  <a:lnTo>
                    <a:pt x="395" y="26"/>
                  </a:lnTo>
                  <a:lnTo>
                    <a:pt x="395" y="26"/>
                  </a:lnTo>
                  <a:lnTo>
                    <a:pt x="372" y="32"/>
                  </a:lnTo>
                  <a:lnTo>
                    <a:pt x="349" y="38"/>
                  </a:lnTo>
                  <a:lnTo>
                    <a:pt x="305" y="55"/>
                  </a:lnTo>
                  <a:lnTo>
                    <a:pt x="264" y="74"/>
                  </a:lnTo>
                  <a:lnTo>
                    <a:pt x="224" y="98"/>
                  </a:lnTo>
                  <a:lnTo>
                    <a:pt x="224" y="98"/>
                  </a:lnTo>
                  <a:lnTo>
                    <a:pt x="190" y="124"/>
                  </a:lnTo>
                  <a:lnTo>
                    <a:pt x="155" y="156"/>
                  </a:lnTo>
                  <a:lnTo>
                    <a:pt x="124" y="190"/>
                  </a:lnTo>
                  <a:lnTo>
                    <a:pt x="98" y="225"/>
                  </a:lnTo>
                  <a:lnTo>
                    <a:pt x="98" y="225"/>
                  </a:lnTo>
                  <a:lnTo>
                    <a:pt x="74" y="264"/>
                  </a:lnTo>
                  <a:lnTo>
                    <a:pt x="54" y="306"/>
                  </a:lnTo>
                  <a:lnTo>
                    <a:pt x="38" y="350"/>
                  </a:lnTo>
                  <a:lnTo>
                    <a:pt x="31" y="373"/>
                  </a:lnTo>
                  <a:lnTo>
                    <a:pt x="26" y="396"/>
                  </a:lnTo>
                  <a:lnTo>
                    <a:pt x="26" y="396"/>
                  </a:lnTo>
                  <a:lnTo>
                    <a:pt x="22" y="417"/>
                  </a:lnTo>
                  <a:lnTo>
                    <a:pt x="19" y="441"/>
                  </a:lnTo>
                  <a:lnTo>
                    <a:pt x="18" y="465"/>
                  </a:lnTo>
                  <a:lnTo>
                    <a:pt x="17" y="490"/>
                  </a:lnTo>
                  <a:lnTo>
                    <a:pt x="18" y="515"/>
                  </a:lnTo>
                  <a:lnTo>
                    <a:pt x="19" y="539"/>
                  </a:lnTo>
                  <a:lnTo>
                    <a:pt x="22" y="563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31" y="607"/>
                  </a:lnTo>
                  <a:lnTo>
                    <a:pt x="38" y="630"/>
                  </a:lnTo>
                  <a:lnTo>
                    <a:pt x="46" y="653"/>
                  </a:lnTo>
                  <a:lnTo>
                    <a:pt x="54" y="674"/>
                  </a:lnTo>
                  <a:lnTo>
                    <a:pt x="74" y="716"/>
                  </a:lnTo>
                  <a:lnTo>
                    <a:pt x="98" y="756"/>
                  </a:lnTo>
                  <a:lnTo>
                    <a:pt x="98" y="756"/>
                  </a:lnTo>
                  <a:lnTo>
                    <a:pt x="124" y="790"/>
                  </a:lnTo>
                  <a:lnTo>
                    <a:pt x="155" y="825"/>
                  </a:lnTo>
                  <a:lnTo>
                    <a:pt x="190" y="856"/>
                  </a:lnTo>
                  <a:lnTo>
                    <a:pt x="224" y="882"/>
                  </a:lnTo>
                  <a:lnTo>
                    <a:pt x="224" y="882"/>
                  </a:lnTo>
                  <a:lnTo>
                    <a:pt x="264" y="906"/>
                  </a:lnTo>
                  <a:lnTo>
                    <a:pt x="305" y="926"/>
                  </a:lnTo>
                  <a:lnTo>
                    <a:pt x="349" y="943"/>
                  </a:lnTo>
                  <a:lnTo>
                    <a:pt x="372" y="949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416" y="958"/>
                  </a:lnTo>
                  <a:lnTo>
                    <a:pt x="440" y="961"/>
                  </a:lnTo>
                  <a:lnTo>
                    <a:pt x="464" y="962"/>
                  </a:lnTo>
                  <a:lnTo>
                    <a:pt x="489" y="964"/>
                  </a:lnTo>
                  <a:lnTo>
                    <a:pt x="514" y="962"/>
                  </a:lnTo>
                  <a:lnTo>
                    <a:pt x="538" y="961"/>
                  </a:lnTo>
                  <a:lnTo>
                    <a:pt x="562" y="958"/>
                  </a:lnTo>
                  <a:lnTo>
                    <a:pt x="583" y="954"/>
                  </a:lnTo>
                  <a:lnTo>
                    <a:pt x="583" y="954"/>
                  </a:lnTo>
                  <a:lnTo>
                    <a:pt x="605" y="949"/>
                  </a:lnTo>
                  <a:lnTo>
                    <a:pt x="628" y="943"/>
                  </a:lnTo>
                  <a:lnTo>
                    <a:pt x="651" y="934"/>
                  </a:lnTo>
                  <a:lnTo>
                    <a:pt x="673" y="926"/>
                  </a:lnTo>
                  <a:lnTo>
                    <a:pt x="715" y="906"/>
                  </a:lnTo>
                  <a:lnTo>
                    <a:pt x="754" y="882"/>
                  </a:lnTo>
                  <a:lnTo>
                    <a:pt x="754" y="882"/>
                  </a:lnTo>
                  <a:lnTo>
                    <a:pt x="789" y="856"/>
                  </a:lnTo>
                  <a:lnTo>
                    <a:pt x="823" y="825"/>
                  </a:lnTo>
                  <a:lnTo>
                    <a:pt x="854" y="790"/>
                  </a:lnTo>
                  <a:lnTo>
                    <a:pt x="880" y="756"/>
                  </a:lnTo>
                  <a:lnTo>
                    <a:pt x="880" y="756"/>
                  </a:lnTo>
                  <a:lnTo>
                    <a:pt x="904" y="716"/>
                  </a:lnTo>
                  <a:lnTo>
                    <a:pt x="924" y="674"/>
                  </a:lnTo>
                  <a:lnTo>
                    <a:pt x="933" y="653"/>
                  </a:lnTo>
                  <a:lnTo>
                    <a:pt x="941" y="630"/>
                  </a:lnTo>
                  <a:lnTo>
                    <a:pt x="947" y="607"/>
                  </a:lnTo>
                  <a:lnTo>
                    <a:pt x="952" y="584"/>
                  </a:lnTo>
                  <a:lnTo>
                    <a:pt x="952" y="584"/>
                  </a:lnTo>
                  <a:lnTo>
                    <a:pt x="957" y="563"/>
                  </a:lnTo>
                  <a:lnTo>
                    <a:pt x="960" y="539"/>
                  </a:lnTo>
                  <a:lnTo>
                    <a:pt x="961" y="515"/>
                  </a:lnTo>
                  <a:lnTo>
                    <a:pt x="962" y="490"/>
                  </a:lnTo>
                  <a:lnTo>
                    <a:pt x="961" y="465"/>
                  </a:lnTo>
                  <a:lnTo>
                    <a:pt x="960" y="441"/>
                  </a:lnTo>
                  <a:lnTo>
                    <a:pt x="957" y="417"/>
                  </a:lnTo>
                  <a:lnTo>
                    <a:pt x="952" y="396"/>
                  </a:lnTo>
                  <a:lnTo>
                    <a:pt x="952" y="396"/>
                  </a:lnTo>
                  <a:lnTo>
                    <a:pt x="947" y="373"/>
                  </a:lnTo>
                  <a:lnTo>
                    <a:pt x="941" y="350"/>
                  </a:lnTo>
                  <a:lnTo>
                    <a:pt x="924" y="306"/>
                  </a:lnTo>
                  <a:lnTo>
                    <a:pt x="904" y="264"/>
                  </a:lnTo>
                  <a:lnTo>
                    <a:pt x="880" y="225"/>
                  </a:lnTo>
                  <a:lnTo>
                    <a:pt x="880" y="225"/>
                  </a:lnTo>
                  <a:lnTo>
                    <a:pt x="854" y="190"/>
                  </a:lnTo>
                  <a:lnTo>
                    <a:pt x="823" y="156"/>
                  </a:lnTo>
                  <a:lnTo>
                    <a:pt x="789" y="124"/>
                  </a:lnTo>
                  <a:lnTo>
                    <a:pt x="754" y="98"/>
                  </a:lnTo>
                  <a:lnTo>
                    <a:pt x="754" y="98"/>
                  </a:lnTo>
                  <a:lnTo>
                    <a:pt x="715" y="74"/>
                  </a:lnTo>
                  <a:lnTo>
                    <a:pt x="673" y="55"/>
                  </a:lnTo>
                  <a:lnTo>
                    <a:pt x="651" y="46"/>
                  </a:lnTo>
                  <a:lnTo>
                    <a:pt x="628" y="38"/>
                  </a:lnTo>
                  <a:lnTo>
                    <a:pt x="605" y="32"/>
                  </a:lnTo>
                  <a:lnTo>
                    <a:pt x="583" y="26"/>
                  </a:lnTo>
                  <a:lnTo>
                    <a:pt x="583" y="26"/>
                  </a:lnTo>
                  <a:lnTo>
                    <a:pt x="562" y="22"/>
                  </a:lnTo>
                  <a:lnTo>
                    <a:pt x="538" y="19"/>
                  </a:lnTo>
                  <a:lnTo>
                    <a:pt x="514" y="18"/>
                  </a:lnTo>
                  <a:lnTo>
                    <a:pt x="489" y="17"/>
                  </a:lnTo>
                  <a:close/>
                  <a:moveTo>
                    <a:pt x="489" y="0"/>
                  </a:moveTo>
                  <a:lnTo>
                    <a:pt x="514" y="1"/>
                  </a:lnTo>
                  <a:lnTo>
                    <a:pt x="538" y="2"/>
                  </a:lnTo>
                  <a:lnTo>
                    <a:pt x="562" y="5"/>
                  </a:lnTo>
                  <a:lnTo>
                    <a:pt x="586" y="10"/>
                  </a:lnTo>
                  <a:lnTo>
                    <a:pt x="589" y="11"/>
                  </a:lnTo>
                  <a:lnTo>
                    <a:pt x="612" y="16"/>
                  </a:lnTo>
                  <a:lnTo>
                    <a:pt x="635" y="22"/>
                  </a:lnTo>
                  <a:lnTo>
                    <a:pt x="658" y="31"/>
                  </a:lnTo>
                  <a:lnTo>
                    <a:pt x="679" y="39"/>
                  </a:lnTo>
                  <a:lnTo>
                    <a:pt x="721" y="59"/>
                  </a:lnTo>
                  <a:lnTo>
                    <a:pt x="761" y="83"/>
                  </a:lnTo>
                  <a:lnTo>
                    <a:pt x="764" y="85"/>
                  </a:lnTo>
                  <a:lnTo>
                    <a:pt x="800" y="113"/>
                  </a:lnTo>
                  <a:lnTo>
                    <a:pt x="835" y="144"/>
                  </a:lnTo>
                  <a:lnTo>
                    <a:pt x="866" y="179"/>
                  </a:lnTo>
                  <a:lnTo>
                    <a:pt x="894" y="215"/>
                  </a:lnTo>
                  <a:lnTo>
                    <a:pt x="896" y="218"/>
                  </a:lnTo>
                  <a:lnTo>
                    <a:pt x="920" y="258"/>
                  </a:lnTo>
                  <a:lnTo>
                    <a:pt x="940" y="300"/>
                  </a:lnTo>
                  <a:lnTo>
                    <a:pt x="957" y="344"/>
                  </a:lnTo>
                  <a:lnTo>
                    <a:pt x="963" y="367"/>
                  </a:lnTo>
                  <a:lnTo>
                    <a:pt x="968" y="390"/>
                  </a:lnTo>
                  <a:lnTo>
                    <a:pt x="969" y="393"/>
                  </a:lnTo>
                  <a:lnTo>
                    <a:pt x="973" y="417"/>
                  </a:lnTo>
                  <a:lnTo>
                    <a:pt x="976" y="441"/>
                  </a:lnTo>
                  <a:lnTo>
                    <a:pt x="977" y="465"/>
                  </a:lnTo>
                  <a:lnTo>
                    <a:pt x="978" y="490"/>
                  </a:lnTo>
                  <a:lnTo>
                    <a:pt x="977" y="515"/>
                  </a:lnTo>
                  <a:lnTo>
                    <a:pt x="976" y="539"/>
                  </a:lnTo>
                  <a:lnTo>
                    <a:pt x="973" y="563"/>
                  </a:lnTo>
                  <a:lnTo>
                    <a:pt x="969" y="587"/>
                  </a:lnTo>
                  <a:lnTo>
                    <a:pt x="968" y="590"/>
                  </a:lnTo>
                  <a:lnTo>
                    <a:pt x="963" y="613"/>
                  </a:lnTo>
                  <a:lnTo>
                    <a:pt x="957" y="636"/>
                  </a:lnTo>
                  <a:lnTo>
                    <a:pt x="948" y="659"/>
                  </a:lnTo>
                  <a:lnTo>
                    <a:pt x="940" y="681"/>
                  </a:lnTo>
                  <a:lnTo>
                    <a:pt x="920" y="722"/>
                  </a:lnTo>
                  <a:lnTo>
                    <a:pt x="896" y="762"/>
                  </a:lnTo>
                  <a:lnTo>
                    <a:pt x="894" y="765"/>
                  </a:lnTo>
                  <a:lnTo>
                    <a:pt x="866" y="802"/>
                  </a:lnTo>
                  <a:lnTo>
                    <a:pt x="835" y="836"/>
                  </a:lnTo>
                  <a:lnTo>
                    <a:pt x="800" y="868"/>
                  </a:lnTo>
                  <a:lnTo>
                    <a:pt x="764" y="896"/>
                  </a:lnTo>
                  <a:lnTo>
                    <a:pt x="761" y="898"/>
                  </a:lnTo>
                  <a:lnTo>
                    <a:pt x="721" y="922"/>
                  </a:lnTo>
                  <a:lnTo>
                    <a:pt x="679" y="942"/>
                  </a:lnTo>
                  <a:lnTo>
                    <a:pt x="658" y="950"/>
                  </a:lnTo>
                  <a:lnTo>
                    <a:pt x="635" y="958"/>
                  </a:lnTo>
                  <a:lnTo>
                    <a:pt x="612" y="965"/>
                  </a:lnTo>
                  <a:lnTo>
                    <a:pt x="589" y="970"/>
                  </a:lnTo>
                  <a:lnTo>
                    <a:pt x="586" y="971"/>
                  </a:lnTo>
                  <a:lnTo>
                    <a:pt x="562" y="975"/>
                  </a:lnTo>
                  <a:lnTo>
                    <a:pt x="538" y="978"/>
                  </a:lnTo>
                  <a:lnTo>
                    <a:pt x="514" y="979"/>
                  </a:lnTo>
                  <a:lnTo>
                    <a:pt x="489" y="980"/>
                  </a:lnTo>
                  <a:lnTo>
                    <a:pt x="464" y="979"/>
                  </a:lnTo>
                  <a:lnTo>
                    <a:pt x="440" y="978"/>
                  </a:lnTo>
                  <a:lnTo>
                    <a:pt x="416" y="975"/>
                  </a:lnTo>
                  <a:lnTo>
                    <a:pt x="392" y="971"/>
                  </a:lnTo>
                  <a:lnTo>
                    <a:pt x="389" y="970"/>
                  </a:lnTo>
                  <a:lnTo>
                    <a:pt x="366" y="965"/>
                  </a:lnTo>
                  <a:lnTo>
                    <a:pt x="343" y="958"/>
                  </a:lnTo>
                  <a:lnTo>
                    <a:pt x="299" y="942"/>
                  </a:lnTo>
                  <a:lnTo>
                    <a:pt x="257" y="922"/>
                  </a:lnTo>
                  <a:lnTo>
                    <a:pt x="218" y="898"/>
                  </a:lnTo>
                  <a:lnTo>
                    <a:pt x="215" y="896"/>
                  </a:lnTo>
                  <a:lnTo>
                    <a:pt x="178" y="868"/>
                  </a:lnTo>
                  <a:lnTo>
                    <a:pt x="144" y="836"/>
                  </a:lnTo>
                  <a:lnTo>
                    <a:pt x="113" y="802"/>
                  </a:lnTo>
                  <a:lnTo>
                    <a:pt x="85" y="765"/>
                  </a:lnTo>
                  <a:lnTo>
                    <a:pt x="82" y="762"/>
                  </a:lnTo>
                  <a:lnTo>
                    <a:pt x="58" y="722"/>
                  </a:lnTo>
                  <a:lnTo>
                    <a:pt x="39" y="681"/>
                  </a:lnTo>
                  <a:lnTo>
                    <a:pt x="30" y="659"/>
                  </a:lnTo>
                  <a:lnTo>
                    <a:pt x="22" y="636"/>
                  </a:lnTo>
                  <a:lnTo>
                    <a:pt x="16" y="613"/>
                  </a:lnTo>
                  <a:lnTo>
                    <a:pt x="11" y="590"/>
                  </a:lnTo>
                  <a:lnTo>
                    <a:pt x="10" y="587"/>
                  </a:lnTo>
                  <a:lnTo>
                    <a:pt x="5" y="563"/>
                  </a:lnTo>
                  <a:lnTo>
                    <a:pt x="2" y="539"/>
                  </a:lnTo>
                  <a:lnTo>
                    <a:pt x="1" y="515"/>
                  </a:lnTo>
                  <a:lnTo>
                    <a:pt x="0" y="490"/>
                  </a:lnTo>
                  <a:lnTo>
                    <a:pt x="1" y="465"/>
                  </a:lnTo>
                  <a:lnTo>
                    <a:pt x="2" y="441"/>
                  </a:lnTo>
                  <a:lnTo>
                    <a:pt x="5" y="417"/>
                  </a:lnTo>
                  <a:lnTo>
                    <a:pt x="10" y="393"/>
                  </a:lnTo>
                  <a:lnTo>
                    <a:pt x="11" y="390"/>
                  </a:lnTo>
                  <a:lnTo>
                    <a:pt x="16" y="367"/>
                  </a:lnTo>
                  <a:lnTo>
                    <a:pt x="22" y="344"/>
                  </a:lnTo>
                  <a:lnTo>
                    <a:pt x="39" y="300"/>
                  </a:lnTo>
                  <a:lnTo>
                    <a:pt x="58" y="258"/>
                  </a:lnTo>
                  <a:lnTo>
                    <a:pt x="82" y="218"/>
                  </a:lnTo>
                  <a:lnTo>
                    <a:pt x="85" y="215"/>
                  </a:lnTo>
                  <a:lnTo>
                    <a:pt x="113" y="179"/>
                  </a:lnTo>
                  <a:lnTo>
                    <a:pt x="144" y="144"/>
                  </a:lnTo>
                  <a:lnTo>
                    <a:pt x="178" y="113"/>
                  </a:lnTo>
                  <a:lnTo>
                    <a:pt x="215" y="85"/>
                  </a:lnTo>
                  <a:lnTo>
                    <a:pt x="218" y="83"/>
                  </a:lnTo>
                  <a:lnTo>
                    <a:pt x="257" y="59"/>
                  </a:lnTo>
                  <a:lnTo>
                    <a:pt x="299" y="39"/>
                  </a:lnTo>
                  <a:lnTo>
                    <a:pt x="343" y="22"/>
                  </a:lnTo>
                  <a:lnTo>
                    <a:pt x="366" y="16"/>
                  </a:lnTo>
                  <a:lnTo>
                    <a:pt x="389" y="11"/>
                  </a:lnTo>
                  <a:lnTo>
                    <a:pt x="392" y="10"/>
                  </a:lnTo>
                  <a:lnTo>
                    <a:pt x="416" y="5"/>
                  </a:lnTo>
                  <a:lnTo>
                    <a:pt x="440" y="2"/>
                  </a:lnTo>
                  <a:lnTo>
                    <a:pt x="464" y="1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ACCDCB"/>
            </a:solidFill>
            <a:ln w="0">
              <a:solidFill>
                <a:srgbClr val="ACCD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367088" y="2009776"/>
              <a:ext cx="1376363" cy="1563688"/>
            </a:xfrm>
            <a:custGeom>
              <a:avLst/>
              <a:gdLst>
                <a:gd name="T0" fmla="*/ 514 w 867"/>
                <a:gd name="T1" fmla="*/ 2 h 985"/>
                <a:gd name="T2" fmla="*/ 550 w 867"/>
                <a:gd name="T3" fmla="*/ 21 h 985"/>
                <a:gd name="T4" fmla="*/ 576 w 867"/>
                <a:gd name="T5" fmla="*/ 52 h 985"/>
                <a:gd name="T6" fmla="*/ 586 w 867"/>
                <a:gd name="T7" fmla="*/ 94 h 985"/>
                <a:gd name="T8" fmla="*/ 576 w 867"/>
                <a:gd name="T9" fmla="*/ 135 h 985"/>
                <a:gd name="T10" fmla="*/ 550 w 867"/>
                <a:gd name="T11" fmla="*/ 167 h 985"/>
                <a:gd name="T12" fmla="*/ 514 w 867"/>
                <a:gd name="T13" fmla="*/ 185 h 985"/>
                <a:gd name="T14" fmla="*/ 452 w 867"/>
                <a:gd name="T15" fmla="*/ 190 h 985"/>
                <a:gd name="T16" fmla="*/ 375 w 867"/>
                <a:gd name="T17" fmla="*/ 210 h 985"/>
                <a:gd name="T18" fmla="*/ 306 w 867"/>
                <a:gd name="T19" fmla="*/ 250 h 985"/>
                <a:gd name="T20" fmla="*/ 250 w 867"/>
                <a:gd name="T21" fmla="*/ 307 h 985"/>
                <a:gd name="T22" fmla="*/ 209 w 867"/>
                <a:gd name="T23" fmla="*/ 376 h 985"/>
                <a:gd name="T24" fmla="*/ 190 w 867"/>
                <a:gd name="T25" fmla="*/ 452 h 985"/>
                <a:gd name="T26" fmla="*/ 190 w 867"/>
                <a:gd name="T27" fmla="*/ 533 h 985"/>
                <a:gd name="T28" fmla="*/ 209 w 867"/>
                <a:gd name="T29" fmla="*/ 610 h 985"/>
                <a:gd name="T30" fmla="*/ 250 w 867"/>
                <a:gd name="T31" fmla="*/ 678 h 985"/>
                <a:gd name="T32" fmla="*/ 306 w 867"/>
                <a:gd name="T33" fmla="*/ 736 h 985"/>
                <a:gd name="T34" fmla="*/ 375 w 867"/>
                <a:gd name="T35" fmla="*/ 776 h 985"/>
                <a:gd name="T36" fmla="*/ 452 w 867"/>
                <a:gd name="T37" fmla="*/ 796 h 985"/>
                <a:gd name="T38" fmla="*/ 532 w 867"/>
                <a:gd name="T39" fmla="*/ 796 h 985"/>
                <a:gd name="T40" fmla="*/ 608 w 867"/>
                <a:gd name="T41" fmla="*/ 776 h 985"/>
                <a:gd name="T42" fmla="*/ 677 w 867"/>
                <a:gd name="T43" fmla="*/ 736 h 985"/>
                <a:gd name="T44" fmla="*/ 725 w 867"/>
                <a:gd name="T45" fmla="*/ 695 h 985"/>
                <a:gd name="T46" fmla="*/ 764 w 867"/>
                <a:gd name="T47" fmla="*/ 683 h 985"/>
                <a:gd name="T48" fmla="*/ 804 w 867"/>
                <a:gd name="T49" fmla="*/ 687 h 985"/>
                <a:gd name="T50" fmla="*/ 840 w 867"/>
                <a:gd name="T51" fmla="*/ 709 h 985"/>
                <a:gd name="T52" fmla="*/ 863 w 867"/>
                <a:gd name="T53" fmla="*/ 745 h 985"/>
                <a:gd name="T54" fmla="*/ 867 w 867"/>
                <a:gd name="T55" fmla="*/ 786 h 985"/>
                <a:gd name="T56" fmla="*/ 853 w 867"/>
                <a:gd name="T57" fmla="*/ 825 h 985"/>
                <a:gd name="T58" fmla="*/ 803 w 867"/>
                <a:gd name="T59" fmla="*/ 875 h 985"/>
                <a:gd name="T60" fmla="*/ 724 w 867"/>
                <a:gd name="T61" fmla="*/ 928 h 985"/>
                <a:gd name="T62" fmla="*/ 636 w 867"/>
                <a:gd name="T63" fmla="*/ 964 h 985"/>
                <a:gd name="T64" fmla="*/ 541 w 867"/>
                <a:gd name="T65" fmla="*/ 983 h 985"/>
                <a:gd name="T66" fmla="*/ 443 w 867"/>
                <a:gd name="T67" fmla="*/ 983 h 985"/>
                <a:gd name="T68" fmla="*/ 349 w 867"/>
                <a:gd name="T69" fmla="*/ 964 h 985"/>
                <a:gd name="T70" fmla="*/ 260 w 867"/>
                <a:gd name="T71" fmla="*/ 928 h 985"/>
                <a:gd name="T72" fmla="*/ 180 w 867"/>
                <a:gd name="T73" fmla="*/ 875 h 985"/>
                <a:gd name="T74" fmla="*/ 111 w 867"/>
                <a:gd name="T75" fmla="*/ 805 h 985"/>
                <a:gd name="T76" fmla="*/ 57 w 867"/>
                <a:gd name="T77" fmla="*/ 724 h 985"/>
                <a:gd name="T78" fmla="*/ 21 w 867"/>
                <a:gd name="T79" fmla="*/ 637 h 985"/>
                <a:gd name="T80" fmla="*/ 2 w 867"/>
                <a:gd name="T81" fmla="*/ 542 h 985"/>
                <a:gd name="T82" fmla="*/ 2 w 867"/>
                <a:gd name="T83" fmla="*/ 444 h 985"/>
                <a:gd name="T84" fmla="*/ 21 w 867"/>
                <a:gd name="T85" fmla="*/ 350 h 985"/>
                <a:gd name="T86" fmla="*/ 57 w 867"/>
                <a:gd name="T87" fmla="*/ 261 h 985"/>
                <a:gd name="T88" fmla="*/ 111 w 867"/>
                <a:gd name="T89" fmla="*/ 181 h 985"/>
                <a:gd name="T90" fmla="*/ 180 w 867"/>
                <a:gd name="T91" fmla="*/ 112 h 985"/>
                <a:gd name="T92" fmla="*/ 260 w 867"/>
                <a:gd name="T93" fmla="*/ 58 h 985"/>
                <a:gd name="T94" fmla="*/ 349 w 867"/>
                <a:gd name="T95" fmla="*/ 21 h 985"/>
                <a:gd name="T96" fmla="*/ 443 w 867"/>
                <a:gd name="T97" fmla="*/ 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7" h="985">
                  <a:moveTo>
                    <a:pt x="492" y="0"/>
                  </a:moveTo>
                  <a:lnTo>
                    <a:pt x="514" y="2"/>
                  </a:lnTo>
                  <a:lnTo>
                    <a:pt x="533" y="10"/>
                  </a:lnTo>
                  <a:lnTo>
                    <a:pt x="550" y="21"/>
                  </a:lnTo>
                  <a:lnTo>
                    <a:pt x="565" y="36"/>
                  </a:lnTo>
                  <a:lnTo>
                    <a:pt x="576" y="52"/>
                  </a:lnTo>
                  <a:lnTo>
                    <a:pt x="583" y="72"/>
                  </a:lnTo>
                  <a:lnTo>
                    <a:pt x="586" y="94"/>
                  </a:lnTo>
                  <a:lnTo>
                    <a:pt x="583" y="115"/>
                  </a:lnTo>
                  <a:lnTo>
                    <a:pt x="576" y="135"/>
                  </a:lnTo>
                  <a:lnTo>
                    <a:pt x="565" y="153"/>
                  </a:lnTo>
                  <a:lnTo>
                    <a:pt x="550" y="167"/>
                  </a:lnTo>
                  <a:lnTo>
                    <a:pt x="533" y="178"/>
                  </a:lnTo>
                  <a:lnTo>
                    <a:pt x="514" y="185"/>
                  </a:lnTo>
                  <a:lnTo>
                    <a:pt x="492" y="187"/>
                  </a:lnTo>
                  <a:lnTo>
                    <a:pt x="452" y="190"/>
                  </a:lnTo>
                  <a:lnTo>
                    <a:pt x="413" y="197"/>
                  </a:lnTo>
                  <a:lnTo>
                    <a:pt x="375" y="210"/>
                  </a:lnTo>
                  <a:lnTo>
                    <a:pt x="340" y="228"/>
                  </a:lnTo>
                  <a:lnTo>
                    <a:pt x="306" y="250"/>
                  </a:lnTo>
                  <a:lnTo>
                    <a:pt x="276" y="277"/>
                  </a:lnTo>
                  <a:lnTo>
                    <a:pt x="250" y="307"/>
                  </a:lnTo>
                  <a:lnTo>
                    <a:pt x="227" y="340"/>
                  </a:lnTo>
                  <a:lnTo>
                    <a:pt x="209" y="376"/>
                  </a:lnTo>
                  <a:lnTo>
                    <a:pt x="197" y="413"/>
                  </a:lnTo>
                  <a:lnTo>
                    <a:pt x="190" y="452"/>
                  </a:lnTo>
                  <a:lnTo>
                    <a:pt x="186" y="493"/>
                  </a:lnTo>
                  <a:lnTo>
                    <a:pt x="190" y="533"/>
                  </a:lnTo>
                  <a:lnTo>
                    <a:pt x="197" y="572"/>
                  </a:lnTo>
                  <a:lnTo>
                    <a:pt x="209" y="610"/>
                  </a:lnTo>
                  <a:lnTo>
                    <a:pt x="227" y="645"/>
                  </a:lnTo>
                  <a:lnTo>
                    <a:pt x="250" y="678"/>
                  </a:lnTo>
                  <a:lnTo>
                    <a:pt x="276" y="709"/>
                  </a:lnTo>
                  <a:lnTo>
                    <a:pt x="306" y="736"/>
                  </a:lnTo>
                  <a:lnTo>
                    <a:pt x="340" y="758"/>
                  </a:lnTo>
                  <a:lnTo>
                    <a:pt x="375" y="776"/>
                  </a:lnTo>
                  <a:lnTo>
                    <a:pt x="413" y="788"/>
                  </a:lnTo>
                  <a:lnTo>
                    <a:pt x="452" y="796"/>
                  </a:lnTo>
                  <a:lnTo>
                    <a:pt x="492" y="799"/>
                  </a:lnTo>
                  <a:lnTo>
                    <a:pt x="532" y="796"/>
                  </a:lnTo>
                  <a:lnTo>
                    <a:pt x="571" y="788"/>
                  </a:lnTo>
                  <a:lnTo>
                    <a:pt x="608" y="776"/>
                  </a:lnTo>
                  <a:lnTo>
                    <a:pt x="644" y="758"/>
                  </a:lnTo>
                  <a:lnTo>
                    <a:pt x="677" y="736"/>
                  </a:lnTo>
                  <a:lnTo>
                    <a:pt x="707" y="709"/>
                  </a:lnTo>
                  <a:lnTo>
                    <a:pt x="725" y="695"/>
                  </a:lnTo>
                  <a:lnTo>
                    <a:pt x="744" y="687"/>
                  </a:lnTo>
                  <a:lnTo>
                    <a:pt x="764" y="683"/>
                  </a:lnTo>
                  <a:lnTo>
                    <a:pt x="784" y="683"/>
                  </a:lnTo>
                  <a:lnTo>
                    <a:pt x="804" y="687"/>
                  </a:lnTo>
                  <a:lnTo>
                    <a:pt x="823" y="695"/>
                  </a:lnTo>
                  <a:lnTo>
                    <a:pt x="840" y="709"/>
                  </a:lnTo>
                  <a:lnTo>
                    <a:pt x="853" y="725"/>
                  </a:lnTo>
                  <a:lnTo>
                    <a:pt x="863" y="745"/>
                  </a:lnTo>
                  <a:lnTo>
                    <a:pt x="867" y="765"/>
                  </a:lnTo>
                  <a:lnTo>
                    <a:pt x="867" y="786"/>
                  </a:lnTo>
                  <a:lnTo>
                    <a:pt x="863" y="806"/>
                  </a:lnTo>
                  <a:lnTo>
                    <a:pt x="853" y="825"/>
                  </a:lnTo>
                  <a:lnTo>
                    <a:pt x="840" y="841"/>
                  </a:lnTo>
                  <a:lnTo>
                    <a:pt x="803" y="875"/>
                  </a:lnTo>
                  <a:lnTo>
                    <a:pt x="765" y="903"/>
                  </a:lnTo>
                  <a:lnTo>
                    <a:pt x="724" y="928"/>
                  </a:lnTo>
                  <a:lnTo>
                    <a:pt x="680" y="949"/>
                  </a:lnTo>
                  <a:lnTo>
                    <a:pt x="636" y="964"/>
                  </a:lnTo>
                  <a:lnTo>
                    <a:pt x="589" y="976"/>
                  </a:lnTo>
                  <a:lnTo>
                    <a:pt x="541" y="983"/>
                  </a:lnTo>
                  <a:lnTo>
                    <a:pt x="492" y="985"/>
                  </a:lnTo>
                  <a:lnTo>
                    <a:pt x="443" y="983"/>
                  </a:lnTo>
                  <a:lnTo>
                    <a:pt x="395" y="976"/>
                  </a:lnTo>
                  <a:lnTo>
                    <a:pt x="349" y="964"/>
                  </a:lnTo>
                  <a:lnTo>
                    <a:pt x="303" y="949"/>
                  </a:lnTo>
                  <a:lnTo>
                    <a:pt x="260" y="928"/>
                  </a:lnTo>
                  <a:lnTo>
                    <a:pt x="219" y="903"/>
                  </a:lnTo>
                  <a:lnTo>
                    <a:pt x="180" y="875"/>
                  </a:lnTo>
                  <a:lnTo>
                    <a:pt x="144" y="841"/>
                  </a:lnTo>
                  <a:lnTo>
                    <a:pt x="111" y="805"/>
                  </a:lnTo>
                  <a:lnTo>
                    <a:pt x="82" y="766"/>
                  </a:lnTo>
                  <a:lnTo>
                    <a:pt x="57" y="724"/>
                  </a:lnTo>
                  <a:lnTo>
                    <a:pt x="38" y="682"/>
                  </a:lnTo>
                  <a:lnTo>
                    <a:pt x="21" y="637"/>
                  </a:lnTo>
                  <a:lnTo>
                    <a:pt x="9" y="590"/>
                  </a:lnTo>
                  <a:lnTo>
                    <a:pt x="2" y="542"/>
                  </a:lnTo>
                  <a:lnTo>
                    <a:pt x="0" y="493"/>
                  </a:lnTo>
                  <a:lnTo>
                    <a:pt x="2" y="444"/>
                  </a:lnTo>
                  <a:lnTo>
                    <a:pt x="9" y="396"/>
                  </a:lnTo>
                  <a:lnTo>
                    <a:pt x="21" y="350"/>
                  </a:lnTo>
                  <a:lnTo>
                    <a:pt x="38" y="304"/>
                  </a:lnTo>
                  <a:lnTo>
                    <a:pt x="57" y="261"/>
                  </a:lnTo>
                  <a:lnTo>
                    <a:pt x="82" y="219"/>
                  </a:lnTo>
                  <a:lnTo>
                    <a:pt x="111" y="181"/>
                  </a:lnTo>
                  <a:lnTo>
                    <a:pt x="144" y="144"/>
                  </a:lnTo>
                  <a:lnTo>
                    <a:pt x="180" y="112"/>
                  </a:lnTo>
                  <a:lnTo>
                    <a:pt x="219" y="83"/>
                  </a:lnTo>
                  <a:lnTo>
                    <a:pt x="260" y="58"/>
                  </a:lnTo>
                  <a:lnTo>
                    <a:pt x="303" y="38"/>
                  </a:lnTo>
                  <a:lnTo>
                    <a:pt x="349" y="21"/>
                  </a:lnTo>
                  <a:lnTo>
                    <a:pt x="395" y="10"/>
                  </a:lnTo>
                  <a:lnTo>
                    <a:pt x="443" y="2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482976" y="3478213"/>
              <a:ext cx="1331913" cy="293688"/>
            </a:xfrm>
            <a:custGeom>
              <a:avLst/>
              <a:gdLst>
                <a:gd name="T0" fmla="*/ 11 w 839"/>
                <a:gd name="T1" fmla="*/ 0 h 185"/>
                <a:gd name="T2" fmla="*/ 53 w 839"/>
                <a:gd name="T3" fmla="*/ 36 h 185"/>
                <a:gd name="T4" fmla="*/ 96 w 839"/>
                <a:gd name="T5" fmla="*/ 68 h 185"/>
                <a:gd name="T6" fmla="*/ 96 w 839"/>
                <a:gd name="T7" fmla="*/ 68 h 185"/>
                <a:gd name="T8" fmla="*/ 119 w 839"/>
                <a:gd name="T9" fmla="*/ 83 h 185"/>
                <a:gd name="T10" fmla="*/ 144 w 839"/>
                <a:gd name="T11" fmla="*/ 98 h 185"/>
                <a:gd name="T12" fmla="*/ 169 w 839"/>
                <a:gd name="T13" fmla="*/ 110 h 185"/>
                <a:gd name="T14" fmla="*/ 195 w 839"/>
                <a:gd name="T15" fmla="*/ 123 h 185"/>
                <a:gd name="T16" fmla="*/ 221 w 839"/>
                <a:gd name="T17" fmla="*/ 132 h 185"/>
                <a:gd name="T18" fmla="*/ 249 w 839"/>
                <a:gd name="T19" fmla="*/ 142 h 185"/>
                <a:gd name="T20" fmla="*/ 276 w 839"/>
                <a:gd name="T21" fmla="*/ 150 h 185"/>
                <a:gd name="T22" fmla="*/ 304 w 839"/>
                <a:gd name="T23" fmla="*/ 156 h 185"/>
                <a:gd name="T24" fmla="*/ 304 w 839"/>
                <a:gd name="T25" fmla="*/ 156 h 185"/>
                <a:gd name="T26" fmla="*/ 359 w 839"/>
                <a:gd name="T27" fmla="*/ 165 h 185"/>
                <a:gd name="T28" fmla="*/ 389 w 839"/>
                <a:gd name="T29" fmla="*/ 167 h 185"/>
                <a:gd name="T30" fmla="*/ 419 w 839"/>
                <a:gd name="T31" fmla="*/ 168 h 185"/>
                <a:gd name="T32" fmla="*/ 449 w 839"/>
                <a:gd name="T33" fmla="*/ 167 h 185"/>
                <a:gd name="T34" fmla="*/ 479 w 839"/>
                <a:gd name="T35" fmla="*/ 165 h 185"/>
                <a:gd name="T36" fmla="*/ 534 w 839"/>
                <a:gd name="T37" fmla="*/ 156 h 185"/>
                <a:gd name="T38" fmla="*/ 534 w 839"/>
                <a:gd name="T39" fmla="*/ 156 h 185"/>
                <a:gd name="T40" fmla="*/ 563 w 839"/>
                <a:gd name="T41" fmla="*/ 150 h 185"/>
                <a:gd name="T42" fmla="*/ 591 w 839"/>
                <a:gd name="T43" fmla="*/ 142 h 185"/>
                <a:gd name="T44" fmla="*/ 618 w 839"/>
                <a:gd name="T45" fmla="*/ 132 h 185"/>
                <a:gd name="T46" fmla="*/ 644 w 839"/>
                <a:gd name="T47" fmla="*/ 123 h 185"/>
                <a:gd name="T48" fmla="*/ 670 w 839"/>
                <a:gd name="T49" fmla="*/ 110 h 185"/>
                <a:gd name="T50" fmla="*/ 695 w 839"/>
                <a:gd name="T51" fmla="*/ 98 h 185"/>
                <a:gd name="T52" fmla="*/ 719 w 839"/>
                <a:gd name="T53" fmla="*/ 83 h 185"/>
                <a:gd name="T54" fmla="*/ 743 w 839"/>
                <a:gd name="T55" fmla="*/ 68 h 185"/>
                <a:gd name="T56" fmla="*/ 743 w 839"/>
                <a:gd name="T57" fmla="*/ 68 h 185"/>
                <a:gd name="T58" fmla="*/ 785 w 839"/>
                <a:gd name="T59" fmla="*/ 36 h 185"/>
                <a:gd name="T60" fmla="*/ 827 w 839"/>
                <a:gd name="T61" fmla="*/ 0 h 185"/>
                <a:gd name="T62" fmla="*/ 839 w 839"/>
                <a:gd name="T63" fmla="*/ 11 h 185"/>
                <a:gd name="T64" fmla="*/ 797 w 839"/>
                <a:gd name="T65" fmla="*/ 48 h 185"/>
                <a:gd name="T66" fmla="*/ 752 w 839"/>
                <a:gd name="T67" fmla="*/ 81 h 185"/>
                <a:gd name="T68" fmla="*/ 749 w 839"/>
                <a:gd name="T69" fmla="*/ 83 h 185"/>
                <a:gd name="T70" fmla="*/ 725 w 839"/>
                <a:gd name="T71" fmla="*/ 99 h 185"/>
                <a:gd name="T72" fmla="*/ 701 w 839"/>
                <a:gd name="T73" fmla="*/ 114 h 185"/>
                <a:gd name="T74" fmla="*/ 676 w 839"/>
                <a:gd name="T75" fmla="*/ 126 h 185"/>
                <a:gd name="T76" fmla="*/ 650 w 839"/>
                <a:gd name="T77" fmla="*/ 139 h 185"/>
                <a:gd name="T78" fmla="*/ 624 w 839"/>
                <a:gd name="T79" fmla="*/ 148 h 185"/>
                <a:gd name="T80" fmla="*/ 597 w 839"/>
                <a:gd name="T81" fmla="*/ 157 h 185"/>
                <a:gd name="T82" fmla="*/ 569 w 839"/>
                <a:gd name="T83" fmla="*/ 166 h 185"/>
                <a:gd name="T84" fmla="*/ 541 w 839"/>
                <a:gd name="T85" fmla="*/ 172 h 185"/>
                <a:gd name="T86" fmla="*/ 538 w 839"/>
                <a:gd name="T87" fmla="*/ 173 h 185"/>
                <a:gd name="T88" fmla="*/ 479 w 839"/>
                <a:gd name="T89" fmla="*/ 181 h 185"/>
                <a:gd name="T90" fmla="*/ 449 w 839"/>
                <a:gd name="T91" fmla="*/ 183 h 185"/>
                <a:gd name="T92" fmla="*/ 419 w 839"/>
                <a:gd name="T93" fmla="*/ 185 h 185"/>
                <a:gd name="T94" fmla="*/ 389 w 839"/>
                <a:gd name="T95" fmla="*/ 183 h 185"/>
                <a:gd name="T96" fmla="*/ 359 w 839"/>
                <a:gd name="T97" fmla="*/ 181 h 185"/>
                <a:gd name="T98" fmla="*/ 301 w 839"/>
                <a:gd name="T99" fmla="*/ 173 h 185"/>
                <a:gd name="T100" fmla="*/ 298 w 839"/>
                <a:gd name="T101" fmla="*/ 172 h 185"/>
                <a:gd name="T102" fmla="*/ 270 w 839"/>
                <a:gd name="T103" fmla="*/ 166 h 185"/>
                <a:gd name="T104" fmla="*/ 243 w 839"/>
                <a:gd name="T105" fmla="*/ 157 h 185"/>
                <a:gd name="T106" fmla="*/ 215 w 839"/>
                <a:gd name="T107" fmla="*/ 148 h 185"/>
                <a:gd name="T108" fmla="*/ 188 w 839"/>
                <a:gd name="T109" fmla="*/ 139 h 185"/>
                <a:gd name="T110" fmla="*/ 162 w 839"/>
                <a:gd name="T111" fmla="*/ 126 h 185"/>
                <a:gd name="T112" fmla="*/ 137 w 839"/>
                <a:gd name="T113" fmla="*/ 114 h 185"/>
                <a:gd name="T114" fmla="*/ 112 w 839"/>
                <a:gd name="T115" fmla="*/ 99 h 185"/>
                <a:gd name="T116" fmla="*/ 90 w 839"/>
                <a:gd name="T117" fmla="*/ 83 h 185"/>
                <a:gd name="T118" fmla="*/ 86 w 839"/>
                <a:gd name="T119" fmla="*/ 81 h 185"/>
                <a:gd name="T120" fmla="*/ 42 w 839"/>
                <a:gd name="T121" fmla="*/ 48 h 185"/>
                <a:gd name="T122" fmla="*/ 0 w 839"/>
                <a:gd name="T123" fmla="*/ 11 h 185"/>
                <a:gd name="T124" fmla="*/ 11 w 839"/>
                <a:gd name="T1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9" h="185">
                  <a:moveTo>
                    <a:pt x="11" y="0"/>
                  </a:moveTo>
                  <a:lnTo>
                    <a:pt x="53" y="36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19" y="83"/>
                  </a:lnTo>
                  <a:lnTo>
                    <a:pt x="144" y="98"/>
                  </a:lnTo>
                  <a:lnTo>
                    <a:pt x="169" y="110"/>
                  </a:lnTo>
                  <a:lnTo>
                    <a:pt x="195" y="123"/>
                  </a:lnTo>
                  <a:lnTo>
                    <a:pt x="221" y="132"/>
                  </a:lnTo>
                  <a:lnTo>
                    <a:pt x="249" y="142"/>
                  </a:lnTo>
                  <a:lnTo>
                    <a:pt x="276" y="150"/>
                  </a:lnTo>
                  <a:lnTo>
                    <a:pt x="304" y="156"/>
                  </a:lnTo>
                  <a:lnTo>
                    <a:pt x="304" y="156"/>
                  </a:lnTo>
                  <a:lnTo>
                    <a:pt x="359" y="165"/>
                  </a:lnTo>
                  <a:lnTo>
                    <a:pt x="389" y="167"/>
                  </a:lnTo>
                  <a:lnTo>
                    <a:pt x="419" y="168"/>
                  </a:lnTo>
                  <a:lnTo>
                    <a:pt x="449" y="167"/>
                  </a:lnTo>
                  <a:lnTo>
                    <a:pt x="479" y="165"/>
                  </a:lnTo>
                  <a:lnTo>
                    <a:pt x="534" y="156"/>
                  </a:lnTo>
                  <a:lnTo>
                    <a:pt x="534" y="156"/>
                  </a:lnTo>
                  <a:lnTo>
                    <a:pt x="563" y="150"/>
                  </a:lnTo>
                  <a:lnTo>
                    <a:pt x="591" y="142"/>
                  </a:lnTo>
                  <a:lnTo>
                    <a:pt x="618" y="132"/>
                  </a:lnTo>
                  <a:lnTo>
                    <a:pt x="644" y="123"/>
                  </a:lnTo>
                  <a:lnTo>
                    <a:pt x="670" y="110"/>
                  </a:lnTo>
                  <a:lnTo>
                    <a:pt x="695" y="98"/>
                  </a:lnTo>
                  <a:lnTo>
                    <a:pt x="719" y="83"/>
                  </a:lnTo>
                  <a:lnTo>
                    <a:pt x="743" y="68"/>
                  </a:lnTo>
                  <a:lnTo>
                    <a:pt x="743" y="68"/>
                  </a:lnTo>
                  <a:lnTo>
                    <a:pt x="785" y="36"/>
                  </a:lnTo>
                  <a:lnTo>
                    <a:pt x="827" y="0"/>
                  </a:lnTo>
                  <a:lnTo>
                    <a:pt x="839" y="11"/>
                  </a:lnTo>
                  <a:lnTo>
                    <a:pt x="797" y="48"/>
                  </a:lnTo>
                  <a:lnTo>
                    <a:pt x="752" y="81"/>
                  </a:lnTo>
                  <a:lnTo>
                    <a:pt x="749" y="83"/>
                  </a:lnTo>
                  <a:lnTo>
                    <a:pt x="725" y="99"/>
                  </a:lnTo>
                  <a:lnTo>
                    <a:pt x="701" y="114"/>
                  </a:lnTo>
                  <a:lnTo>
                    <a:pt x="676" y="126"/>
                  </a:lnTo>
                  <a:lnTo>
                    <a:pt x="650" y="139"/>
                  </a:lnTo>
                  <a:lnTo>
                    <a:pt x="624" y="148"/>
                  </a:lnTo>
                  <a:lnTo>
                    <a:pt x="597" y="157"/>
                  </a:lnTo>
                  <a:lnTo>
                    <a:pt x="569" y="166"/>
                  </a:lnTo>
                  <a:lnTo>
                    <a:pt x="541" y="172"/>
                  </a:lnTo>
                  <a:lnTo>
                    <a:pt x="538" y="173"/>
                  </a:lnTo>
                  <a:lnTo>
                    <a:pt x="479" y="181"/>
                  </a:lnTo>
                  <a:lnTo>
                    <a:pt x="449" y="183"/>
                  </a:lnTo>
                  <a:lnTo>
                    <a:pt x="419" y="185"/>
                  </a:lnTo>
                  <a:lnTo>
                    <a:pt x="389" y="183"/>
                  </a:lnTo>
                  <a:lnTo>
                    <a:pt x="359" y="181"/>
                  </a:lnTo>
                  <a:lnTo>
                    <a:pt x="301" y="173"/>
                  </a:lnTo>
                  <a:lnTo>
                    <a:pt x="298" y="172"/>
                  </a:lnTo>
                  <a:lnTo>
                    <a:pt x="270" y="166"/>
                  </a:lnTo>
                  <a:lnTo>
                    <a:pt x="243" y="157"/>
                  </a:lnTo>
                  <a:lnTo>
                    <a:pt x="215" y="148"/>
                  </a:lnTo>
                  <a:lnTo>
                    <a:pt x="188" y="139"/>
                  </a:lnTo>
                  <a:lnTo>
                    <a:pt x="162" y="126"/>
                  </a:lnTo>
                  <a:lnTo>
                    <a:pt x="137" y="114"/>
                  </a:lnTo>
                  <a:lnTo>
                    <a:pt x="112" y="99"/>
                  </a:lnTo>
                  <a:lnTo>
                    <a:pt x="90" y="83"/>
                  </a:lnTo>
                  <a:lnTo>
                    <a:pt x="86" y="81"/>
                  </a:lnTo>
                  <a:lnTo>
                    <a:pt x="42" y="48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CCDCB"/>
            </a:solidFill>
            <a:ln w="0">
              <a:solidFill>
                <a:srgbClr val="ACCD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133851" y="3757613"/>
              <a:ext cx="26988" cy="1095375"/>
            </a:xfrm>
            <a:prstGeom prst="rect">
              <a:avLst/>
            </a:prstGeom>
            <a:solidFill>
              <a:srgbClr val="ACCDCB"/>
            </a:solidFill>
            <a:ln w="0">
              <a:solidFill>
                <a:srgbClr val="ACCDC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87625" y="2634244"/>
            <a:ext cx="1563688" cy="2843212"/>
            <a:chOff x="5314951" y="2009776"/>
            <a:chExt cx="1563688" cy="2843212"/>
          </a:xfrm>
        </p:grpSpPr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5322888" y="2017713"/>
              <a:ext cx="1549400" cy="1550988"/>
            </a:xfrm>
            <a:custGeom>
              <a:avLst/>
              <a:gdLst>
                <a:gd name="T0" fmla="*/ 367 w 976"/>
                <a:gd name="T1" fmla="*/ 202 h 977"/>
                <a:gd name="T2" fmla="*/ 248 w 976"/>
                <a:gd name="T3" fmla="*/ 292 h 977"/>
                <a:gd name="T4" fmla="*/ 185 w 976"/>
                <a:gd name="T5" fmla="*/ 424 h 977"/>
                <a:gd name="T6" fmla="*/ 185 w 976"/>
                <a:gd name="T7" fmla="*/ 551 h 977"/>
                <a:gd name="T8" fmla="*/ 248 w 976"/>
                <a:gd name="T9" fmla="*/ 685 h 977"/>
                <a:gd name="T10" fmla="*/ 367 w 976"/>
                <a:gd name="T11" fmla="*/ 774 h 977"/>
                <a:gd name="T12" fmla="*/ 520 w 976"/>
                <a:gd name="T13" fmla="*/ 797 h 977"/>
                <a:gd name="T14" fmla="*/ 662 w 976"/>
                <a:gd name="T15" fmla="*/ 744 h 977"/>
                <a:gd name="T16" fmla="*/ 743 w 976"/>
                <a:gd name="T17" fmla="*/ 663 h 977"/>
                <a:gd name="T18" fmla="*/ 795 w 976"/>
                <a:gd name="T19" fmla="*/ 520 h 977"/>
                <a:gd name="T20" fmla="*/ 772 w 976"/>
                <a:gd name="T21" fmla="*/ 368 h 977"/>
                <a:gd name="T22" fmla="*/ 684 w 976"/>
                <a:gd name="T23" fmla="*/ 248 h 977"/>
                <a:gd name="T24" fmla="*/ 552 w 976"/>
                <a:gd name="T25" fmla="*/ 184 h 977"/>
                <a:gd name="T26" fmla="*/ 552 w 976"/>
                <a:gd name="T27" fmla="*/ 170 h 977"/>
                <a:gd name="T28" fmla="*/ 669 w 976"/>
                <a:gd name="T29" fmla="*/ 221 h 977"/>
                <a:gd name="T30" fmla="*/ 771 w 976"/>
                <a:gd name="T31" fmla="*/ 334 h 977"/>
                <a:gd name="T32" fmla="*/ 811 w 976"/>
                <a:gd name="T33" fmla="*/ 488 h 977"/>
                <a:gd name="T34" fmla="*/ 771 w 976"/>
                <a:gd name="T35" fmla="*/ 641 h 977"/>
                <a:gd name="T36" fmla="*/ 669 w 976"/>
                <a:gd name="T37" fmla="*/ 756 h 977"/>
                <a:gd name="T38" fmla="*/ 552 w 976"/>
                <a:gd name="T39" fmla="*/ 805 h 977"/>
                <a:gd name="T40" fmla="*/ 391 w 976"/>
                <a:gd name="T41" fmla="*/ 797 h 977"/>
                <a:gd name="T42" fmla="*/ 260 w 976"/>
                <a:gd name="T43" fmla="*/ 717 h 977"/>
                <a:gd name="T44" fmla="*/ 180 w 976"/>
                <a:gd name="T45" fmla="*/ 585 h 977"/>
                <a:gd name="T46" fmla="*/ 171 w 976"/>
                <a:gd name="T47" fmla="*/ 424 h 977"/>
                <a:gd name="T48" fmla="*/ 220 w 976"/>
                <a:gd name="T49" fmla="*/ 306 h 977"/>
                <a:gd name="T50" fmla="*/ 335 w 976"/>
                <a:gd name="T51" fmla="*/ 203 h 977"/>
                <a:gd name="T52" fmla="*/ 488 w 976"/>
                <a:gd name="T53" fmla="*/ 164 h 977"/>
                <a:gd name="T54" fmla="*/ 347 w 976"/>
                <a:gd name="T55" fmla="*/ 35 h 977"/>
                <a:gd name="T56" fmla="*/ 187 w 976"/>
                <a:gd name="T57" fmla="*/ 121 h 977"/>
                <a:gd name="T58" fmla="*/ 50 w 976"/>
                <a:gd name="T59" fmla="*/ 303 h 977"/>
                <a:gd name="T60" fmla="*/ 16 w 976"/>
                <a:gd name="T61" fmla="*/ 439 h 977"/>
                <a:gd name="T62" fmla="*/ 23 w 976"/>
                <a:gd name="T63" fmla="*/ 585 h 977"/>
                <a:gd name="T64" fmla="*/ 95 w 976"/>
                <a:gd name="T65" fmla="*/ 755 h 977"/>
                <a:gd name="T66" fmla="*/ 261 w 976"/>
                <a:gd name="T67" fmla="*/ 905 h 977"/>
                <a:gd name="T68" fmla="*/ 415 w 976"/>
                <a:gd name="T69" fmla="*/ 957 h 977"/>
                <a:gd name="T70" fmla="*/ 561 w 976"/>
                <a:gd name="T71" fmla="*/ 957 h 977"/>
                <a:gd name="T72" fmla="*/ 672 w 976"/>
                <a:gd name="T73" fmla="*/ 926 h 977"/>
                <a:gd name="T74" fmla="*/ 854 w 976"/>
                <a:gd name="T75" fmla="*/ 789 h 977"/>
                <a:gd name="T76" fmla="*/ 940 w 976"/>
                <a:gd name="T77" fmla="*/ 629 h 977"/>
                <a:gd name="T78" fmla="*/ 962 w 976"/>
                <a:gd name="T79" fmla="*/ 488 h 977"/>
                <a:gd name="T80" fmla="*/ 940 w 976"/>
                <a:gd name="T81" fmla="*/ 348 h 977"/>
                <a:gd name="T82" fmla="*/ 854 w 976"/>
                <a:gd name="T83" fmla="*/ 187 h 977"/>
                <a:gd name="T84" fmla="*/ 672 w 976"/>
                <a:gd name="T85" fmla="*/ 50 h 977"/>
                <a:gd name="T86" fmla="*/ 561 w 976"/>
                <a:gd name="T87" fmla="*/ 19 h 977"/>
                <a:gd name="T88" fmla="*/ 537 w 976"/>
                <a:gd name="T89" fmla="*/ 2 h 977"/>
                <a:gd name="T90" fmla="*/ 656 w 976"/>
                <a:gd name="T91" fmla="*/ 30 h 977"/>
                <a:gd name="T92" fmla="*/ 832 w 976"/>
                <a:gd name="T93" fmla="*/ 143 h 977"/>
                <a:gd name="T94" fmla="*/ 945 w 976"/>
                <a:gd name="T95" fmla="*/ 320 h 977"/>
                <a:gd name="T96" fmla="*/ 975 w 976"/>
                <a:gd name="T97" fmla="*/ 463 h 977"/>
                <a:gd name="T98" fmla="*/ 965 w 976"/>
                <a:gd name="T99" fmla="*/ 588 h 977"/>
                <a:gd name="T100" fmla="*/ 891 w 976"/>
                <a:gd name="T101" fmla="*/ 762 h 977"/>
                <a:gd name="T102" fmla="*/ 719 w 976"/>
                <a:gd name="T103" fmla="*/ 918 h 977"/>
                <a:gd name="T104" fmla="*/ 585 w 976"/>
                <a:gd name="T105" fmla="*/ 967 h 977"/>
                <a:gd name="T106" fmla="*/ 439 w 976"/>
                <a:gd name="T107" fmla="*/ 974 h 977"/>
                <a:gd name="T108" fmla="*/ 298 w 976"/>
                <a:gd name="T109" fmla="*/ 939 h 977"/>
                <a:gd name="T110" fmla="*/ 112 w 976"/>
                <a:gd name="T111" fmla="*/ 799 h 977"/>
                <a:gd name="T112" fmla="*/ 22 w 976"/>
                <a:gd name="T113" fmla="*/ 634 h 977"/>
                <a:gd name="T114" fmla="*/ 0 w 976"/>
                <a:gd name="T115" fmla="*/ 463 h 977"/>
                <a:gd name="T116" fmla="*/ 30 w 976"/>
                <a:gd name="T117" fmla="*/ 320 h 977"/>
                <a:gd name="T118" fmla="*/ 143 w 976"/>
                <a:gd name="T119" fmla="*/ 143 h 977"/>
                <a:gd name="T120" fmla="*/ 320 w 976"/>
                <a:gd name="T121" fmla="*/ 30 h 977"/>
                <a:gd name="T122" fmla="*/ 463 w 976"/>
                <a:gd name="T123" fmla="*/ 0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6" h="977">
                  <a:moveTo>
                    <a:pt x="488" y="178"/>
                  </a:moveTo>
                  <a:lnTo>
                    <a:pt x="456" y="179"/>
                  </a:lnTo>
                  <a:lnTo>
                    <a:pt x="424" y="184"/>
                  </a:lnTo>
                  <a:lnTo>
                    <a:pt x="424" y="184"/>
                  </a:lnTo>
                  <a:lnTo>
                    <a:pt x="396" y="191"/>
                  </a:lnTo>
                  <a:lnTo>
                    <a:pt x="367" y="202"/>
                  </a:lnTo>
                  <a:lnTo>
                    <a:pt x="340" y="215"/>
                  </a:lnTo>
                  <a:lnTo>
                    <a:pt x="316" y="230"/>
                  </a:lnTo>
                  <a:lnTo>
                    <a:pt x="316" y="230"/>
                  </a:lnTo>
                  <a:lnTo>
                    <a:pt x="291" y="248"/>
                  </a:lnTo>
                  <a:lnTo>
                    <a:pt x="269" y="269"/>
                  </a:lnTo>
                  <a:lnTo>
                    <a:pt x="248" y="292"/>
                  </a:lnTo>
                  <a:lnTo>
                    <a:pt x="232" y="313"/>
                  </a:lnTo>
                  <a:lnTo>
                    <a:pt x="232" y="313"/>
                  </a:lnTo>
                  <a:lnTo>
                    <a:pt x="216" y="340"/>
                  </a:lnTo>
                  <a:lnTo>
                    <a:pt x="203" y="368"/>
                  </a:lnTo>
                  <a:lnTo>
                    <a:pt x="192" y="396"/>
                  </a:lnTo>
                  <a:lnTo>
                    <a:pt x="185" y="424"/>
                  </a:lnTo>
                  <a:lnTo>
                    <a:pt x="185" y="424"/>
                  </a:lnTo>
                  <a:lnTo>
                    <a:pt x="180" y="455"/>
                  </a:lnTo>
                  <a:lnTo>
                    <a:pt x="179" y="488"/>
                  </a:lnTo>
                  <a:lnTo>
                    <a:pt x="180" y="520"/>
                  </a:lnTo>
                  <a:lnTo>
                    <a:pt x="185" y="551"/>
                  </a:lnTo>
                  <a:lnTo>
                    <a:pt x="185" y="551"/>
                  </a:lnTo>
                  <a:lnTo>
                    <a:pt x="192" y="580"/>
                  </a:lnTo>
                  <a:lnTo>
                    <a:pt x="203" y="609"/>
                  </a:lnTo>
                  <a:lnTo>
                    <a:pt x="216" y="636"/>
                  </a:lnTo>
                  <a:lnTo>
                    <a:pt x="232" y="663"/>
                  </a:lnTo>
                  <a:lnTo>
                    <a:pt x="232" y="663"/>
                  </a:lnTo>
                  <a:lnTo>
                    <a:pt x="248" y="685"/>
                  </a:lnTo>
                  <a:lnTo>
                    <a:pt x="269" y="708"/>
                  </a:lnTo>
                  <a:lnTo>
                    <a:pt x="291" y="728"/>
                  </a:lnTo>
                  <a:lnTo>
                    <a:pt x="314" y="744"/>
                  </a:lnTo>
                  <a:lnTo>
                    <a:pt x="314" y="744"/>
                  </a:lnTo>
                  <a:lnTo>
                    <a:pt x="340" y="760"/>
                  </a:lnTo>
                  <a:lnTo>
                    <a:pt x="367" y="774"/>
                  </a:lnTo>
                  <a:lnTo>
                    <a:pt x="396" y="784"/>
                  </a:lnTo>
                  <a:lnTo>
                    <a:pt x="424" y="791"/>
                  </a:lnTo>
                  <a:lnTo>
                    <a:pt x="424" y="791"/>
                  </a:lnTo>
                  <a:lnTo>
                    <a:pt x="456" y="797"/>
                  </a:lnTo>
                  <a:lnTo>
                    <a:pt x="488" y="799"/>
                  </a:lnTo>
                  <a:lnTo>
                    <a:pt x="520" y="797"/>
                  </a:lnTo>
                  <a:lnTo>
                    <a:pt x="552" y="791"/>
                  </a:lnTo>
                  <a:lnTo>
                    <a:pt x="552" y="791"/>
                  </a:lnTo>
                  <a:lnTo>
                    <a:pt x="580" y="784"/>
                  </a:lnTo>
                  <a:lnTo>
                    <a:pt x="608" y="774"/>
                  </a:lnTo>
                  <a:lnTo>
                    <a:pt x="636" y="760"/>
                  </a:lnTo>
                  <a:lnTo>
                    <a:pt x="662" y="744"/>
                  </a:lnTo>
                  <a:lnTo>
                    <a:pt x="662" y="744"/>
                  </a:lnTo>
                  <a:lnTo>
                    <a:pt x="684" y="728"/>
                  </a:lnTo>
                  <a:lnTo>
                    <a:pt x="707" y="708"/>
                  </a:lnTo>
                  <a:lnTo>
                    <a:pt x="727" y="685"/>
                  </a:lnTo>
                  <a:lnTo>
                    <a:pt x="743" y="663"/>
                  </a:lnTo>
                  <a:lnTo>
                    <a:pt x="743" y="663"/>
                  </a:lnTo>
                  <a:lnTo>
                    <a:pt x="759" y="636"/>
                  </a:lnTo>
                  <a:lnTo>
                    <a:pt x="772" y="609"/>
                  </a:lnTo>
                  <a:lnTo>
                    <a:pt x="783" y="580"/>
                  </a:lnTo>
                  <a:lnTo>
                    <a:pt x="790" y="551"/>
                  </a:lnTo>
                  <a:lnTo>
                    <a:pt x="790" y="551"/>
                  </a:lnTo>
                  <a:lnTo>
                    <a:pt x="795" y="520"/>
                  </a:lnTo>
                  <a:lnTo>
                    <a:pt x="797" y="488"/>
                  </a:lnTo>
                  <a:lnTo>
                    <a:pt x="795" y="455"/>
                  </a:lnTo>
                  <a:lnTo>
                    <a:pt x="790" y="424"/>
                  </a:lnTo>
                  <a:lnTo>
                    <a:pt x="790" y="424"/>
                  </a:lnTo>
                  <a:lnTo>
                    <a:pt x="783" y="396"/>
                  </a:lnTo>
                  <a:lnTo>
                    <a:pt x="772" y="368"/>
                  </a:lnTo>
                  <a:lnTo>
                    <a:pt x="759" y="340"/>
                  </a:lnTo>
                  <a:lnTo>
                    <a:pt x="743" y="313"/>
                  </a:lnTo>
                  <a:lnTo>
                    <a:pt x="743" y="313"/>
                  </a:lnTo>
                  <a:lnTo>
                    <a:pt x="727" y="292"/>
                  </a:lnTo>
                  <a:lnTo>
                    <a:pt x="707" y="269"/>
                  </a:lnTo>
                  <a:lnTo>
                    <a:pt x="684" y="248"/>
                  </a:lnTo>
                  <a:lnTo>
                    <a:pt x="660" y="230"/>
                  </a:lnTo>
                  <a:lnTo>
                    <a:pt x="660" y="230"/>
                  </a:lnTo>
                  <a:lnTo>
                    <a:pt x="636" y="215"/>
                  </a:lnTo>
                  <a:lnTo>
                    <a:pt x="608" y="202"/>
                  </a:lnTo>
                  <a:lnTo>
                    <a:pt x="580" y="191"/>
                  </a:lnTo>
                  <a:lnTo>
                    <a:pt x="552" y="184"/>
                  </a:lnTo>
                  <a:lnTo>
                    <a:pt x="552" y="184"/>
                  </a:lnTo>
                  <a:lnTo>
                    <a:pt x="520" y="179"/>
                  </a:lnTo>
                  <a:lnTo>
                    <a:pt x="488" y="178"/>
                  </a:lnTo>
                  <a:close/>
                  <a:moveTo>
                    <a:pt x="488" y="164"/>
                  </a:moveTo>
                  <a:lnTo>
                    <a:pt x="520" y="165"/>
                  </a:lnTo>
                  <a:lnTo>
                    <a:pt x="552" y="170"/>
                  </a:lnTo>
                  <a:lnTo>
                    <a:pt x="554" y="170"/>
                  </a:lnTo>
                  <a:lnTo>
                    <a:pt x="585" y="179"/>
                  </a:lnTo>
                  <a:lnTo>
                    <a:pt x="613" y="189"/>
                  </a:lnTo>
                  <a:lnTo>
                    <a:pt x="641" y="203"/>
                  </a:lnTo>
                  <a:lnTo>
                    <a:pt x="667" y="218"/>
                  </a:lnTo>
                  <a:lnTo>
                    <a:pt x="669" y="221"/>
                  </a:lnTo>
                  <a:lnTo>
                    <a:pt x="693" y="238"/>
                  </a:lnTo>
                  <a:lnTo>
                    <a:pt x="716" y="259"/>
                  </a:lnTo>
                  <a:lnTo>
                    <a:pt x="736" y="282"/>
                  </a:lnTo>
                  <a:lnTo>
                    <a:pt x="755" y="306"/>
                  </a:lnTo>
                  <a:lnTo>
                    <a:pt x="756" y="308"/>
                  </a:lnTo>
                  <a:lnTo>
                    <a:pt x="771" y="334"/>
                  </a:lnTo>
                  <a:lnTo>
                    <a:pt x="785" y="362"/>
                  </a:lnTo>
                  <a:lnTo>
                    <a:pt x="795" y="391"/>
                  </a:lnTo>
                  <a:lnTo>
                    <a:pt x="804" y="422"/>
                  </a:lnTo>
                  <a:lnTo>
                    <a:pt x="804" y="424"/>
                  </a:lnTo>
                  <a:lnTo>
                    <a:pt x="809" y="455"/>
                  </a:lnTo>
                  <a:lnTo>
                    <a:pt x="811" y="488"/>
                  </a:lnTo>
                  <a:lnTo>
                    <a:pt x="809" y="520"/>
                  </a:lnTo>
                  <a:lnTo>
                    <a:pt x="804" y="551"/>
                  </a:lnTo>
                  <a:lnTo>
                    <a:pt x="804" y="555"/>
                  </a:lnTo>
                  <a:lnTo>
                    <a:pt x="795" y="585"/>
                  </a:lnTo>
                  <a:lnTo>
                    <a:pt x="785" y="614"/>
                  </a:lnTo>
                  <a:lnTo>
                    <a:pt x="771" y="641"/>
                  </a:lnTo>
                  <a:lnTo>
                    <a:pt x="756" y="668"/>
                  </a:lnTo>
                  <a:lnTo>
                    <a:pt x="755" y="670"/>
                  </a:lnTo>
                  <a:lnTo>
                    <a:pt x="736" y="694"/>
                  </a:lnTo>
                  <a:lnTo>
                    <a:pt x="716" y="717"/>
                  </a:lnTo>
                  <a:lnTo>
                    <a:pt x="693" y="737"/>
                  </a:lnTo>
                  <a:lnTo>
                    <a:pt x="669" y="756"/>
                  </a:lnTo>
                  <a:lnTo>
                    <a:pt x="667" y="757"/>
                  </a:lnTo>
                  <a:lnTo>
                    <a:pt x="641" y="773"/>
                  </a:lnTo>
                  <a:lnTo>
                    <a:pt x="613" y="786"/>
                  </a:lnTo>
                  <a:lnTo>
                    <a:pt x="585" y="797"/>
                  </a:lnTo>
                  <a:lnTo>
                    <a:pt x="554" y="805"/>
                  </a:lnTo>
                  <a:lnTo>
                    <a:pt x="552" y="805"/>
                  </a:lnTo>
                  <a:lnTo>
                    <a:pt x="520" y="810"/>
                  </a:lnTo>
                  <a:lnTo>
                    <a:pt x="488" y="812"/>
                  </a:lnTo>
                  <a:lnTo>
                    <a:pt x="456" y="810"/>
                  </a:lnTo>
                  <a:lnTo>
                    <a:pt x="424" y="805"/>
                  </a:lnTo>
                  <a:lnTo>
                    <a:pt x="421" y="805"/>
                  </a:lnTo>
                  <a:lnTo>
                    <a:pt x="391" y="797"/>
                  </a:lnTo>
                  <a:lnTo>
                    <a:pt x="362" y="786"/>
                  </a:lnTo>
                  <a:lnTo>
                    <a:pt x="335" y="773"/>
                  </a:lnTo>
                  <a:lnTo>
                    <a:pt x="309" y="757"/>
                  </a:lnTo>
                  <a:lnTo>
                    <a:pt x="307" y="756"/>
                  </a:lnTo>
                  <a:lnTo>
                    <a:pt x="282" y="737"/>
                  </a:lnTo>
                  <a:lnTo>
                    <a:pt x="260" y="717"/>
                  </a:lnTo>
                  <a:lnTo>
                    <a:pt x="239" y="694"/>
                  </a:lnTo>
                  <a:lnTo>
                    <a:pt x="220" y="670"/>
                  </a:lnTo>
                  <a:lnTo>
                    <a:pt x="219" y="668"/>
                  </a:lnTo>
                  <a:lnTo>
                    <a:pt x="204" y="641"/>
                  </a:lnTo>
                  <a:lnTo>
                    <a:pt x="190" y="614"/>
                  </a:lnTo>
                  <a:lnTo>
                    <a:pt x="180" y="585"/>
                  </a:lnTo>
                  <a:lnTo>
                    <a:pt x="171" y="555"/>
                  </a:lnTo>
                  <a:lnTo>
                    <a:pt x="171" y="551"/>
                  </a:lnTo>
                  <a:lnTo>
                    <a:pt x="166" y="520"/>
                  </a:lnTo>
                  <a:lnTo>
                    <a:pt x="165" y="488"/>
                  </a:lnTo>
                  <a:lnTo>
                    <a:pt x="166" y="455"/>
                  </a:lnTo>
                  <a:lnTo>
                    <a:pt x="171" y="424"/>
                  </a:lnTo>
                  <a:lnTo>
                    <a:pt x="171" y="422"/>
                  </a:lnTo>
                  <a:lnTo>
                    <a:pt x="180" y="391"/>
                  </a:lnTo>
                  <a:lnTo>
                    <a:pt x="190" y="362"/>
                  </a:lnTo>
                  <a:lnTo>
                    <a:pt x="204" y="334"/>
                  </a:lnTo>
                  <a:lnTo>
                    <a:pt x="219" y="308"/>
                  </a:lnTo>
                  <a:lnTo>
                    <a:pt x="220" y="306"/>
                  </a:lnTo>
                  <a:lnTo>
                    <a:pt x="239" y="282"/>
                  </a:lnTo>
                  <a:lnTo>
                    <a:pt x="260" y="259"/>
                  </a:lnTo>
                  <a:lnTo>
                    <a:pt x="282" y="238"/>
                  </a:lnTo>
                  <a:lnTo>
                    <a:pt x="307" y="221"/>
                  </a:lnTo>
                  <a:lnTo>
                    <a:pt x="309" y="218"/>
                  </a:lnTo>
                  <a:lnTo>
                    <a:pt x="335" y="203"/>
                  </a:lnTo>
                  <a:lnTo>
                    <a:pt x="362" y="189"/>
                  </a:lnTo>
                  <a:lnTo>
                    <a:pt x="391" y="179"/>
                  </a:lnTo>
                  <a:lnTo>
                    <a:pt x="421" y="170"/>
                  </a:lnTo>
                  <a:lnTo>
                    <a:pt x="424" y="170"/>
                  </a:lnTo>
                  <a:lnTo>
                    <a:pt x="456" y="165"/>
                  </a:lnTo>
                  <a:lnTo>
                    <a:pt x="488" y="164"/>
                  </a:lnTo>
                  <a:close/>
                  <a:moveTo>
                    <a:pt x="463" y="14"/>
                  </a:moveTo>
                  <a:lnTo>
                    <a:pt x="439" y="16"/>
                  </a:lnTo>
                  <a:lnTo>
                    <a:pt x="415" y="19"/>
                  </a:lnTo>
                  <a:lnTo>
                    <a:pt x="391" y="23"/>
                  </a:lnTo>
                  <a:lnTo>
                    <a:pt x="391" y="23"/>
                  </a:lnTo>
                  <a:lnTo>
                    <a:pt x="347" y="35"/>
                  </a:lnTo>
                  <a:lnTo>
                    <a:pt x="326" y="42"/>
                  </a:lnTo>
                  <a:lnTo>
                    <a:pt x="304" y="50"/>
                  </a:lnTo>
                  <a:lnTo>
                    <a:pt x="261" y="71"/>
                  </a:lnTo>
                  <a:lnTo>
                    <a:pt x="221" y="95"/>
                  </a:lnTo>
                  <a:lnTo>
                    <a:pt x="221" y="95"/>
                  </a:lnTo>
                  <a:lnTo>
                    <a:pt x="187" y="121"/>
                  </a:lnTo>
                  <a:lnTo>
                    <a:pt x="153" y="153"/>
                  </a:lnTo>
                  <a:lnTo>
                    <a:pt x="121" y="187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71" y="261"/>
                  </a:lnTo>
                  <a:lnTo>
                    <a:pt x="50" y="303"/>
                  </a:lnTo>
                  <a:lnTo>
                    <a:pt x="42" y="325"/>
                  </a:lnTo>
                  <a:lnTo>
                    <a:pt x="35" y="348"/>
                  </a:lnTo>
                  <a:lnTo>
                    <a:pt x="23" y="391"/>
                  </a:lnTo>
                  <a:lnTo>
                    <a:pt x="23" y="391"/>
                  </a:lnTo>
                  <a:lnTo>
                    <a:pt x="19" y="415"/>
                  </a:lnTo>
                  <a:lnTo>
                    <a:pt x="16" y="439"/>
                  </a:lnTo>
                  <a:lnTo>
                    <a:pt x="14" y="463"/>
                  </a:lnTo>
                  <a:lnTo>
                    <a:pt x="14" y="513"/>
                  </a:lnTo>
                  <a:lnTo>
                    <a:pt x="16" y="537"/>
                  </a:lnTo>
                  <a:lnTo>
                    <a:pt x="19" y="561"/>
                  </a:lnTo>
                  <a:lnTo>
                    <a:pt x="23" y="585"/>
                  </a:lnTo>
                  <a:lnTo>
                    <a:pt x="23" y="585"/>
                  </a:lnTo>
                  <a:lnTo>
                    <a:pt x="35" y="629"/>
                  </a:lnTo>
                  <a:lnTo>
                    <a:pt x="42" y="651"/>
                  </a:lnTo>
                  <a:lnTo>
                    <a:pt x="50" y="672"/>
                  </a:lnTo>
                  <a:lnTo>
                    <a:pt x="71" y="715"/>
                  </a:lnTo>
                  <a:lnTo>
                    <a:pt x="95" y="755"/>
                  </a:lnTo>
                  <a:lnTo>
                    <a:pt x="95" y="755"/>
                  </a:lnTo>
                  <a:lnTo>
                    <a:pt x="121" y="789"/>
                  </a:lnTo>
                  <a:lnTo>
                    <a:pt x="153" y="824"/>
                  </a:lnTo>
                  <a:lnTo>
                    <a:pt x="187" y="855"/>
                  </a:lnTo>
                  <a:lnTo>
                    <a:pt x="221" y="881"/>
                  </a:lnTo>
                  <a:lnTo>
                    <a:pt x="221" y="881"/>
                  </a:lnTo>
                  <a:lnTo>
                    <a:pt x="261" y="905"/>
                  </a:lnTo>
                  <a:lnTo>
                    <a:pt x="304" y="926"/>
                  </a:lnTo>
                  <a:lnTo>
                    <a:pt x="326" y="934"/>
                  </a:lnTo>
                  <a:lnTo>
                    <a:pt x="347" y="942"/>
                  </a:lnTo>
                  <a:lnTo>
                    <a:pt x="391" y="953"/>
                  </a:lnTo>
                  <a:lnTo>
                    <a:pt x="391" y="953"/>
                  </a:lnTo>
                  <a:lnTo>
                    <a:pt x="415" y="957"/>
                  </a:lnTo>
                  <a:lnTo>
                    <a:pt x="439" y="960"/>
                  </a:lnTo>
                  <a:lnTo>
                    <a:pt x="463" y="963"/>
                  </a:lnTo>
                  <a:lnTo>
                    <a:pt x="488" y="964"/>
                  </a:lnTo>
                  <a:lnTo>
                    <a:pt x="513" y="963"/>
                  </a:lnTo>
                  <a:lnTo>
                    <a:pt x="537" y="960"/>
                  </a:lnTo>
                  <a:lnTo>
                    <a:pt x="561" y="957"/>
                  </a:lnTo>
                  <a:lnTo>
                    <a:pt x="585" y="953"/>
                  </a:lnTo>
                  <a:lnTo>
                    <a:pt x="585" y="953"/>
                  </a:lnTo>
                  <a:lnTo>
                    <a:pt x="606" y="948"/>
                  </a:lnTo>
                  <a:lnTo>
                    <a:pt x="628" y="942"/>
                  </a:lnTo>
                  <a:lnTo>
                    <a:pt x="651" y="934"/>
                  </a:lnTo>
                  <a:lnTo>
                    <a:pt x="672" y="926"/>
                  </a:lnTo>
                  <a:lnTo>
                    <a:pt x="714" y="905"/>
                  </a:lnTo>
                  <a:lnTo>
                    <a:pt x="754" y="881"/>
                  </a:lnTo>
                  <a:lnTo>
                    <a:pt x="754" y="881"/>
                  </a:lnTo>
                  <a:lnTo>
                    <a:pt x="789" y="855"/>
                  </a:lnTo>
                  <a:lnTo>
                    <a:pt x="822" y="824"/>
                  </a:lnTo>
                  <a:lnTo>
                    <a:pt x="854" y="789"/>
                  </a:lnTo>
                  <a:lnTo>
                    <a:pt x="880" y="755"/>
                  </a:lnTo>
                  <a:lnTo>
                    <a:pt x="880" y="755"/>
                  </a:lnTo>
                  <a:lnTo>
                    <a:pt x="904" y="715"/>
                  </a:lnTo>
                  <a:lnTo>
                    <a:pt x="925" y="672"/>
                  </a:lnTo>
                  <a:lnTo>
                    <a:pt x="933" y="651"/>
                  </a:lnTo>
                  <a:lnTo>
                    <a:pt x="940" y="629"/>
                  </a:lnTo>
                  <a:lnTo>
                    <a:pt x="952" y="585"/>
                  </a:lnTo>
                  <a:lnTo>
                    <a:pt x="952" y="585"/>
                  </a:lnTo>
                  <a:lnTo>
                    <a:pt x="956" y="561"/>
                  </a:lnTo>
                  <a:lnTo>
                    <a:pt x="959" y="537"/>
                  </a:lnTo>
                  <a:lnTo>
                    <a:pt x="961" y="513"/>
                  </a:lnTo>
                  <a:lnTo>
                    <a:pt x="962" y="488"/>
                  </a:lnTo>
                  <a:lnTo>
                    <a:pt x="961" y="463"/>
                  </a:lnTo>
                  <a:lnTo>
                    <a:pt x="959" y="439"/>
                  </a:lnTo>
                  <a:lnTo>
                    <a:pt x="956" y="415"/>
                  </a:lnTo>
                  <a:lnTo>
                    <a:pt x="952" y="391"/>
                  </a:lnTo>
                  <a:lnTo>
                    <a:pt x="952" y="391"/>
                  </a:lnTo>
                  <a:lnTo>
                    <a:pt x="940" y="348"/>
                  </a:lnTo>
                  <a:lnTo>
                    <a:pt x="933" y="325"/>
                  </a:lnTo>
                  <a:lnTo>
                    <a:pt x="925" y="303"/>
                  </a:lnTo>
                  <a:lnTo>
                    <a:pt x="904" y="261"/>
                  </a:lnTo>
                  <a:lnTo>
                    <a:pt x="880" y="222"/>
                  </a:lnTo>
                  <a:lnTo>
                    <a:pt x="880" y="222"/>
                  </a:lnTo>
                  <a:lnTo>
                    <a:pt x="854" y="187"/>
                  </a:lnTo>
                  <a:lnTo>
                    <a:pt x="822" y="153"/>
                  </a:lnTo>
                  <a:lnTo>
                    <a:pt x="789" y="121"/>
                  </a:lnTo>
                  <a:lnTo>
                    <a:pt x="754" y="95"/>
                  </a:lnTo>
                  <a:lnTo>
                    <a:pt x="754" y="95"/>
                  </a:lnTo>
                  <a:lnTo>
                    <a:pt x="714" y="71"/>
                  </a:lnTo>
                  <a:lnTo>
                    <a:pt x="672" y="50"/>
                  </a:lnTo>
                  <a:lnTo>
                    <a:pt x="651" y="42"/>
                  </a:lnTo>
                  <a:lnTo>
                    <a:pt x="628" y="35"/>
                  </a:lnTo>
                  <a:lnTo>
                    <a:pt x="606" y="29"/>
                  </a:lnTo>
                  <a:lnTo>
                    <a:pt x="585" y="23"/>
                  </a:lnTo>
                  <a:lnTo>
                    <a:pt x="585" y="23"/>
                  </a:lnTo>
                  <a:lnTo>
                    <a:pt x="561" y="19"/>
                  </a:lnTo>
                  <a:lnTo>
                    <a:pt x="537" y="16"/>
                  </a:lnTo>
                  <a:lnTo>
                    <a:pt x="513" y="14"/>
                  </a:lnTo>
                  <a:lnTo>
                    <a:pt x="463" y="14"/>
                  </a:lnTo>
                  <a:close/>
                  <a:moveTo>
                    <a:pt x="463" y="0"/>
                  </a:moveTo>
                  <a:lnTo>
                    <a:pt x="513" y="0"/>
                  </a:lnTo>
                  <a:lnTo>
                    <a:pt x="537" y="2"/>
                  </a:lnTo>
                  <a:lnTo>
                    <a:pt x="561" y="6"/>
                  </a:lnTo>
                  <a:lnTo>
                    <a:pt x="585" y="10"/>
                  </a:lnTo>
                  <a:lnTo>
                    <a:pt x="587" y="10"/>
                  </a:lnTo>
                  <a:lnTo>
                    <a:pt x="611" y="16"/>
                  </a:lnTo>
                  <a:lnTo>
                    <a:pt x="633" y="22"/>
                  </a:lnTo>
                  <a:lnTo>
                    <a:pt x="656" y="30"/>
                  </a:lnTo>
                  <a:lnTo>
                    <a:pt x="678" y="38"/>
                  </a:lnTo>
                  <a:lnTo>
                    <a:pt x="719" y="59"/>
                  </a:lnTo>
                  <a:lnTo>
                    <a:pt x="759" y="83"/>
                  </a:lnTo>
                  <a:lnTo>
                    <a:pt x="761" y="84"/>
                  </a:lnTo>
                  <a:lnTo>
                    <a:pt x="799" y="112"/>
                  </a:lnTo>
                  <a:lnTo>
                    <a:pt x="832" y="143"/>
                  </a:lnTo>
                  <a:lnTo>
                    <a:pt x="863" y="178"/>
                  </a:lnTo>
                  <a:lnTo>
                    <a:pt x="891" y="214"/>
                  </a:lnTo>
                  <a:lnTo>
                    <a:pt x="892" y="216"/>
                  </a:lnTo>
                  <a:lnTo>
                    <a:pt x="916" y="256"/>
                  </a:lnTo>
                  <a:lnTo>
                    <a:pt x="937" y="298"/>
                  </a:lnTo>
                  <a:lnTo>
                    <a:pt x="945" y="320"/>
                  </a:lnTo>
                  <a:lnTo>
                    <a:pt x="953" y="343"/>
                  </a:lnTo>
                  <a:lnTo>
                    <a:pt x="965" y="389"/>
                  </a:lnTo>
                  <a:lnTo>
                    <a:pt x="965" y="391"/>
                  </a:lnTo>
                  <a:lnTo>
                    <a:pt x="969" y="415"/>
                  </a:lnTo>
                  <a:lnTo>
                    <a:pt x="972" y="439"/>
                  </a:lnTo>
                  <a:lnTo>
                    <a:pt x="975" y="463"/>
                  </a:lnTo>
                  <a:lnTo>
                    <a:pt x="976" y="488"/>
                  </a:lnTo>
                  <a:lnTo>
                    <a:pt x="975" y="513"/>
                  </a:lnTo>
                  <a:lnTo>
                    <a:pt x="972" y="537"/>
                  </a:lnTo>
                  <a:lnTo>
                    <a:pt x="969" y="561"/>
                  </a:lnTo>
                  <a:lnTo>
                    <a:pt x="965" y="585"/>
                  </a:lnTo>
                  <a:lnTo>
                    <a:pt x="965" y="588"/>
                  </a:lnTo>
                  <a:lnTo>
                    <a:pt x="953" y="634"/>
                  </a:lnTo>
                  <a:lnTo>
                    <a:pt x="945" y="656"/>
                  </a:lnTo>
                  <a:lnTo>
                    <a:pt x="937" y="678"/>
                  </a:lnTo>
                  <a:lnTo>
                    <a:pt x="916" y="720"/>
                  </a:lnTo>
                  <a:lnTo>
                    <a:pt x="892" y="760"/>
                  </a:lnTo>
                  <a:lnTo>
                    <a:pt x="891" y="762"/>
                  </a:lnTo>
                  <a:lnTo>
                    <a:pt x="863" y="799"/>
                  </a:lnTo>
                  <a:lnTo>
                    <a:pt x="832" y="833"/>
                  </a:lnTo>
                  <a:lnTo>
                    <a:pt x="799" y="864"/>
                  </a:lnTo>
                  <a:lnTo>
                    <a:pt x="761" y="893"/>
                  </a:lnTo>
                  <a:lnTo>
                    <a:pt x="759" y="894"/>
                  </a:lnTo>
                  <a:lnTo>
                    <a:pt x="719" y="918"/>
                  </a:lnTo>
                  <a:lnTo>
                    <a:pt x="678" y="939"/>
                  </a:lnTo>
                  <a:lnTo>
                    <a:pt x="656" y="947"/>
                  </a:lnTo>
                  <a:lnTo>
                    <a:pt x="633" y="954"/>
                  </a:lnTo>
                  <a:lnTo>
                    <a:pt x="611" y="960"/>
                  </a:lnTo>
                  <a:lnTo>
                    <a:pt x="587" y="967"/>
                  </a:lnTo>
                  <a:lnTo>
                    <a:pt x="585" y="967"/>
                  </a:lnTo>
                  <a:lnTo>
                    <a:pt x="561" y="971"/>
                  </a:lnTo>
                  <a:lnTo>
                    <a:pt x="537" y="974"/>
                  </a:lnTo>
                  <a:lnTo>
                    <a:pt x="513" y="976"/>
                  </a:lnTo>
                  <a:lnTo>
                    <a:pt x="488" y="977"/>
                  </a:lnTo>
                  <a:lnTo>
                    <a:pt x="463" y="976"/>
                  </a:lnTo>
                  <a:lnTo>
                    <a:pt x="439" y="974"/>
                  </a:lnTo>
                  <a:lnTo>
                    <a:pt x="415" y="971"/>
                  </a:lnTo>
                  <a:lnTo>
                    <a:pt x="391" y="967"/>
                  </a:lnTo>
                  <a:lnTo>
                    <a:pt x="388" y="967"/>
                  </a:lnTo>
                  <a:lnTo>
                    <a:pt x="342" y="954"/>
                  </a:lnTo>
                  <a:lnTo>
                    <a:pt x="320" y="947"/>
                  </a:lnTo>
                  <a:lnTo>
                    <a:pt x="298" y="939"/>
                  </a:lnTo>
                  <a:lnTo>
                    <a:pt x="256" y="918"/>
                  </a:lnTo>
                  <a:lnTo>
                    <a:pt x="216" y="894"/>
                  </a:lnTo>
                  <a:lnTo>
                    <a:pt x="214" y="893"/>
                  </a:lnTo>
                  <a:lnTo>
                    <a:pt x="178" y="864"/>
                  </a:lnTo>
                  <a:lnTo>
                    <a:pt x="143" y="833"/>
                  </a:lnTo>
                  <a:lnTo>
                    <a:pt x="112" y="799"/>
                  </a:lnTo>
                  <a:lnTo>
                    <a:pt x="84" y="762"/>
                  </a:lnTo>
                  <a:lnTo>
                    <a:pt x="83" y="760"/>
                  </a:lnTo>
                  <a:lnTo>
                    <a:pt x="59" y="720"/>
                  </a:lnTo>
                  <a:lnTo>
                    <a:pt x="38" y="678"/>
                  </a:lnTo>
                  <a:lnTo>
                    <a:pt x="30" y="656"/>
                  </a:lnTo>
                  <a:lnTo>
                    <a:pt x="22" y="634"/>
                  </a:lnTo>
                  <a:lnTo>
                    <a:pt x="10" y="588"/>
                  </a:lnTo>
                  <a:lnTo>
                    <a:pt x="10" y="585"/>
                  </a:lnTo>
                  <a:lnTo>
                    <a:pt x="6" y="561"/>
                  </a:lnTo>
                  <a:lnTo>
                    <a:pt x="3" y="537"/>
                  </a:lnTo>
                  <a:lnTo>
                    <a:pt x="0" y="513"/>
                  </a:lnTo>
                  <a:lnTo>
                    <a:pt x="0" y="463"/>
                  </a:lnTo>
                  <a:lnTo>
                    <a:pt x="3" y="439"/>
                  </a:lnTo>
                  <a:lnTo>
                    <a:pt x="6" y="415"/>
                  </a:lnTo>
                  <a:lnTo>
                    <a:pt x="10" y="391"/>
                  </a:lnTo>
                  <a:lnTo>
                    <a:pt x="10" y="389"/>
                  </a:lnTo>
                  <a:lnTo>
                    <a:pt x="22" y="343"/>
                  </a:lnTo>
                  <a:lnTo>
                    <a:pt x="30" y="320"/>
                  </a:lnTo>
                  <a:lnTo>
                    <a:pt x="38" y="298"/>
                  </a:lnTo>
                  <a:lnTo>
                    <a:pt x="59" y="256"/>
                  </a:lnTo>
                  <a:lnTo>
                    <a:pt x="83" y="216"/>
                  </a:lnTo>
                  <a:lnTo>
                    <a:pt x="84" y="214"/>
                  </a:lnTo>
                  <a:lnTo>
                    <a:pt x="112" y="178"/>
                  </a:lnTo>
                  <a:lnTo>
                    <a:pt x="143" y="143"/>
                  </a:lnTo>
                  <a:lnTo>
                    <a:pt x="178" y="112"/>
                  </a:lnTo>
                  <a:lnTo>
                    <a:pt x="214" y="84"/>
                  </a:lnTo>
                  <a:lnTo>
                    <a:pt x="216" y="83"/>
                  </a:lnTo>
                  <a:lnTo>
                    <a:pt x="256" y="59"/>
                  </a:lnTo>
                  <a:lnTo>
                    <a:pt x="298" y="38"/>
                  </a:lnTo>
                  <a:lnTo>
                    <a:pt x="320" y="30"/>
                  </a:lnTo>
                  <a:lnTo>
                    <a:pt x="342" y="22"/>
                  </a:lnTo>
                  <a:lnTo>
                    <a:pt x="388" y="10"/>
                  </a:lnTo>
                  <a:lnTo>
                    <a:pt x="391" y="10"/>
                  </a:lnTo>
                  <a:lnTo>
                    <a:pt x="415" y="6"/>
                  </a:lnTo>
                  <a:lnTo>
                    <a:pt x="439" y="2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rgbClr val="ACCDCB"/>
            </a:solidFill>
            <a:ln w="0">
              <a:solidFill>
                <a:srgbClr val="ACCD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5314951" y="2009776"/>
              <a:ext cx="1563688" cy="1563688"/>
            </a:xfrm>
            <a:custGeom>
              <a:avLst/>
              <a:gdLst>
                <a:gd name="T0" fmla="*/ 514 w 985"/>
                <a:gd name="T1" fmla="*/ 2 h 985"/>
                <a:gd name="T2" fmla="*/ 551 w 985"/>
                <a:gd name="T3" fmla="*/ 21 h 985"/>
                <a:gd name="T4" fmla="*/ 576 w 985"/>
                <a:gd name="T5" fmla="*/ 52 h 985"/>
                <a:gd name="T6" fmla="*/ 586 w 985"/>
                <a:gd name="T7" fmla="*/ 94 h 985"/>
                <a:gd name="T8" fmla="*/ 576 w 985"/>
                <a:gd name="T9" fmla="*/ 135 h 985"/>
                <a:gd name="T10" fmla="*/ 551 w 985"/>
                <a:gd name="T11" fmla="*/ 167 h 985"/>
                <a:gd name="T12" fmla="*/ 514 w 985"/>
                <a:gd name="T13" fmla="*/ 185 h 985"/>
                <a:gd name="T14" fmla="*/ 452 w 985"/>
                <a:gd name="T15" fmla="*/ 190 h 985"/>
                <a:gd name="T16" fmla="*/ 376 w 985"/>
                <a:gd name="T17" fmla="*/ 210 h 985"/>
                <a:gd name="T18" fmla="*/ 308 w 985"/>
                <a:gd name="T19" fmla="*/ 250 h 985"/>
                <a:gd name="T20" fmla="*/ 250 w 985"/>
                <a:gd name="T21" fmla="*/ 307 h 985"/>
                <a:gd name="T22" fmla="*/ 211 w 985"/>
                <a:gd name="T23" fmla="*/ 376 h 985"/>
                <a:gd name="T24" fmla="*/ 190 w 985"/>
                <a:gd name="T25" fmla="*/ 452 h 985"/>
                <a:gd name="T26" fmla="*/ 190 w 985"/>
                <a:gd name="T27" fmla="*/ 533 h 985"/>
                <a:gd name="T28" fmla="*/ 211 w 985"/>
                <a:gd name="T29" fmla="*/ 610 h 985"/>
                <a:gd name="T30" fmla="*/ 250 w 985"/>
                <a:gd name="T31" fmla="*/ 678 h 985"/>
                <a:gd name="T32" fmla="*/ 308 w 985"/>
                <a:gd name="T33" fmla="*/ 736 h 985"/>
                <a:gd name="T34" fmla="*/ 376 w 985"/>
                <a:gd name="T35" fmla="*/ 776 h 985"/>
                <a:gd name="T36" fmla="*/ 452 w 985"/>
                <a:gd name="T37" fmla="*/ 796 h 985"/>
                <a:gd name="T38" fmla="*/ 533 w 985"/>
                <a:gd name="T39" fmla="*/ 796 h 985"/>
                <a:gd name="T40" fmla="*/ 610 w 985"/>
                <a:gd name="T41" fmla="*/ 776 h 985"/>
                <a:gd name="T42" fmla="*/ 678 w 985"/>
                <a:gd name="T43" fmla="*/ 736 h 985"/>
                <a:gd name="T44" fmla="*/ 735 w 985"/>
                <a:gd name="T45" fmla="*/ 678 h 985"/>
                <a:gd name="T46" fmla="*/ 774 w 985"/>
                <a:gd name="T47" fmla="*/ 610 h 985"/>
                <a:gd name="T48" fmla="*/ 795 w 985"/>
                <a:gd name="T49" fmla="*/ 533 h 985"/>
                <a:gd name="T50" fmla="*/ 800 w 985"/>
                <a:gd name="T51" fmla="*/ 472 h 985"/>
                <a:gd name="T52" fmla="*/ 818 w 985"/>
                <a:gd name="T53" fmla="*/ 434 h 985"/>
                <a:gd name="T54" fmla="*/ 850 w 985"/>
                <a:gd name="T55" fmla="*/ 409 h 985"/>
                <a:gd name="T56" fmla="*/ 891 w 985"/>
                <a:gd name="T57" fmla="*/ 399 h 985"/>
                <a:gd name="T58" fmla="*/ 933 w 985"/>
                <a:gd name="T59" fmla="*/ 409 h 985"/>
                <a:gd name="T60" fmla="*/ 964 w 985"/>
                <a:gd name="T61" fmla="*/ 434 h 985"/>
                <a:gd name="T62" fmla="*/ 983 w 985"/>
                <a:gd name="T63" fmla="*/ 472 h 985"/>
                <a:gd name="T64" fmla="*/ 983 w 985"/>
                <a:gd name="T65" fmla="*/ 542 h 985"/>
                <a:gd name="T66" fmla="*/ 964 w 985"/>
                <a:gd name="T67" fmla="*/ 637 h 985"/>
                <a:gd name="T68" fmla="*/ 927 w 985"/>
                <a:gd name="T69" fmla="*/ 724 h 985"/>
                <a:gd name="T70" fmla="*/ 873 w 985"/>
                <a:gd name="T71" fmla="*/ 805 h 985"/>
                <a:gd name="T72" fmla="*/ 805 w 985"/>
                <a:gd name="T73" fmla="*/ 875 h 985"/>
                <a:gd name="T74" fmla="*/ 724 w 985"/>
                <a:gd name="T75" fmla="*/ 928 h 985"/>
                <a:gd name="T76" fmla="*/ 636 w 985"/>
                <a:gd name="T77" fmla="*/ 964 h 985"/>
                <a:gd name="T78" fmla="*/ 542 w 985"/>
                <a:gd name="T79" fmla="*/ 983 h 985"/>
                <a:gd name="T80" fmla="*/ 444 w 985"/>
                <a:gd name="T81" fmla="*/ 983 h 985"/>
                <a:gd name="T82" fmla="*/ 349 w 985"/>
                <a:gd name="T83" fmla="*/ 964 h 985"/>
                <a:gd name="T84" fmla="*/ 261 w 985"/>
                <a:gd name="T85" fmla="*/ 928 h 985"/>
                <a:gd name="T86" fmla="*/ 182 w 985"/>
                <a:gd name="T87" fmla="*/ 875 h 985"/>
                <a:gd name="T88" fmla="*/ 112 w 985"/>
                <a:gd name="T89" fmla="*/ 805 h 985"/>
                <a:gd name="T90" fmla="*/ 59 w 985"/>
                <a:gd name="T91" fmla="*/ 724 h 985"/>
                <a:gd name="T92" fmla="*/ 22 w 985"/>
                <a:gd name="T93" fmla="*/ 637 h 985"/>
                <a:gd name="T94" fmla="*/ 3 w 985"/>
                <a:gd name="T95" fmla="*/ 542 h 985"/>
                <a:gd name="T96" fmla="*/ 3 w 985"/>
                <a:gd name="T97" fmla="*/ 444 h 985"/>
                <a:gd name="T98" fmla="*/ 22 w 985"/>
                <a:gd name="T99" fmla="*/ 350 h 985"/>
                <a:gd name="T100" fmla="*/ 59 w 985"/>
                <a:gd name="T101" fmla="*/ 261 h 985"/>
                <a:gd name="T102" fmla="*/ 112 w 985"/>
                <a:gd name="T103" fmla="*/ 181 h 985"/>
                <a:gd name="T104" fmla="*/ 182 w 985"/>
                <a:gd name="T105" fmla="*/ 112 h 985"/>
                <a:gd name="T106" fmla="*/ 261 w 985"/>
                <a:gd name="T107" fmla="*/ 58 h 985"/>
                <a:gd name="T108" fmla="*/ 349 w 985"/>
                <a:gd name="T109" fmla="*/ 21 h 985"/>
                <a:gd name="T110" fmla="*/ 444 w 985"/>
                <a:gd name="T111" fmla="*/ 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5" h="985">
                  <a:moveTo>
                    <a:pt x="493" y="0"/>
                  </a:moveTo>
                  <a:lnTo>
                    <a:pt x="514" y="2"/>
                  </a:lnTo>
                  <a:lnTo>
                    <a:pt x="534" y="10"/>
                  </a:lnTo>
                  <a:lnTo>
                    <a:pt x="551" y="21"/>
                  </a:lnTo>
                  <a:lnTo>
                    <a:pt x="566" y="36"/>
                  </a:lnTo>
                  <a:lnTo>
                    <a:pt x="576" y="52"/>
                  </a:lnTo>
                  <a:lnTo>
                    <a:pt x="584" y="72"/>
                  </a:lnTo>
                  <a:lnTo>
                    <a:pt x="586" y="94"/>
                  </a:lnTo>
                  <a:lnTo>
                    <a:pt x="584" y="115"/>
                  </a:lnTo>
                  <a:lnTo>
                    <a:pt x="576" y="135"/>
                  </a:lnTo>
                  <a:lnTo>
                    <a:pt x="566" y="153"/>
                  </a:lnTo>
                  <a:lnTo>
                    <a:pt x="551" y="167"/>
                  </a:lnTo>
                  <a:lnTo>
                    <a:pt x="534" y="178"/>
                  </a:lnTo>
                  <a:lnTo>
                    <a:pt x="514" y="185"/>
                  </a:lnTo>
                  <a:lnTo>
                    <a:pt x="493" y="187"/>
                  </a:lnTo>
                  <a:lnTo>
                    <a:pt x="452" y="190"/>
                  </a:lnTo>
                  <a:lnTo>
                    <a:pt x="414" y="197"/>
                  </a:lnTo>
                  <a:lnTo>
                    <a:pt x="376" y="210"/>
                  </a:lnTo>
                  <a:lnTo>
                    <a:pt x="340" y="228"/>
                  </a:lnTo>
                  <a:lnTo>
                    <a:pt x="308" y="250"/>
                  </a:lnTo>
                  <a:lnTo>
                    <a:pt x="277" y="277"/>
                  </a:lnTo>
                  <a:lnTo>
                    <a:pt x="250" y="307"/>
                  </a:lnTo>
                  <a:lnTo>
                    <a:pt x="228" y="340"/>
                  </a:lnTo>
                  <a:lnTo>
                    <a:pt x="211" y="376"/>
                  </a:lnTo>
                  <a:lnTo>
                    <a:pt x="198" y="413"/>
                  </a:lnTo>
                  <a:lnTo>
                    <a:pt x="190" y="452"/>
                  </a:lnTo>
                  <a:lnTo>
                    <a:pt x="188" y="493"/>
                  </a:lnTo>
                  <a:lnTo>
                    <a:pt x="190" y="533"/>
                  </a:lnTo>
                  <a:lnTo>
                    <a:pt x="198" y="572"/>
                  </a:lnTo>
                  <a:lnTo>
                    <a:pt x="211" y="610"/>
                  </a:lnTo>
                  <a:lnTo>
                    <a:pt x="228" y="645"/>
                  </a:lnTo>
                  <a:lnTo>
                    <a:pt x="250" y="678"/>
                  </a:lnTo>
                  <a:lnTo>
                    <a:pt x="277" y="709"/>
                  </a:lnTo>
                  <a:lnTo>
                    <a:pt x="308" y="736"/>
                  </a:lnTo>
                  <a:lnTo>
                    <a:pt x="340" y="758"/>
                  </a:lnTo>
                  <a:lnTo>
                    <a:pt x="376" y="776"/>
                  </a:lnTo>
                  <a:lnTo>
                    <a:pt x="414" y="788"/>
                  </a:lnTo>
                  <a:lnTo>
                    <a:pt x="452" y="796"/>
                  </a:lnTo>
                  <a:lnTo>
                    <a:pt x="493" y="799"/>
                  </a:lnTo>
                  <a:lnTo>
                    <a:pt x="533" y="796"/>
                  </a:lnTo>
                  <a:lnTo>
                    <a:pt x="572" y="788"/>
                  </a:lnTo>
                  <a:lnTo>
                    <a:pt x="610" y="776"/>
                  </a:lnTo>
                  <a:lnTo>
                    <a:pt x="645" y="758"/>
                  </a:lnTo>
                  <a:lnTo>
                    <a:pt x="678" y="736"/>
                  </a:lnTo>
                  <a:lnTo>
                    <a:pt x="709" y="709"/>
                  </a:lnTo>
                  <a:lnTo>
                    <a:pt x="735" y="678"/>
                  </a:lnTo>
                  <a:lnTo>
                    <a:pt x="758" y="645"/>
                  </a:lnTo>
                  <a:lnTo>
                    <a:pt x="774" y="610"/>
                  </a:lnTo>
                  <a:lnTo>
                    <a:pt x="788" y="572"/>
                  </a:lnTo>
                  <a:lnTo>
                    <a:pt x="795" y="533"/>
                  </a:lnTo>
                  <a:lnTo>
                    <a:pt x="798" y="493"/>
                  </a:lnTo>
                  <a:lnTo>
                    <a:pt x="800" y="472"/>
                  </a:lnTo>
                  <a:lnTo>
                    <a:pt x="808" y="452"/>
                  </a:lnTo>
                  <a:lnTo>
                    <a:pt x="818" y="434"/>
                  </a:lnTo>
                  <a:lnTo>
                    <a:pt x="833" y="420"/>
                  </a:lnTo>
                  <a:lnTo>
                    <a:pt x="850" y="409"/>
                  </a:lnTo>
                  <a:lnTo>
                    <a:pt x="870" y="402"/>
                  </a:lnTo>
                  <a:lnTo>
                    <a:pt x="891" y="399"/>
                  </a:lnTo>
                  <a:lnTo>
                    <a:pt x="913" y="402"/>
                  </a:lnTo>
                  <a:lnTo>
                    <a:pt x="933" y="409"/>
                  </a:lnTo>
                  <a:lnTo>
                    <a:pt x="949" y="420"/>
                  </a:lnTo>
                  <a:lnTo>
                    <a:pt x="964" y="434"/>
                  </a:lnTo>
                  <a:lnTo>
                    <a:pt x="975" y="452"/>
                  </a:lnTo>
                  <a:lnTo>
                    <a:pt x="983" y="472"/>
                  </a:lnTo>
                  <a:lnTo>
                    <a:pt x="985" y="493"/>
                  </a:lnTo>
                  <a:lnTo>
                    <a:pt x="983" y="542"/>
                  </a:lnTo>
                  <a:lnTo>
                    <a:pt x="975" y="590"/>
                  </a:lnTo>
                  <a:lnTo>
                    <a:pt x="964" y="637"/>
                  </a:lnTo>
                  <a:lnTo>
                    <a:pt x="947" y="682"/>
                  </a:lnTo>
                  <a:lnTo>
                    <a:pt x="927" y="724"/>
                  </a:lnTo>
                  <a:lnTo>
                    <a:pt x="902" y="766"/>
                  </a:lnTo>
                  <a:lnTo>
                    <a:pt x="873" y="805"/>
                  </a:lnTo>
                  <a:lnTo>
                    <a:pt x="841" y="841"/>
                  </a:lnTo>
                  <a:lnTo>
                    <a:pt x="805" y="875"/>
                  </a:lnTo>
                  <a:lnTo>
                    <a:pt x="766" y="903"/>
                  </a:lnTo>
                  <a:lnTo>
                    <a:pt x="724" y="928"/>
                  </a:lnTo>
                  <a:lnTo>
                    <a:pt x="682" y="949"/>
                  </a:lnTo>
                  <a:lnTo>
                    <a:pt x="636" y="964"/>
                  </a:lnTo>
                  <a:lnTo>
                    <a:pt x="590" y="976"/>
                  </a:lnTo>
                  <a:lnTo>
                    <a:pt x="542" y="983"/>
                  </a:lnTo>
                  <a:lnTo>
                    <a:pt x="493" y="985"/>
                  </a:lnTo>
                  <a:lnTo>
                    <a:pt x="444" y="983"/>
                  </a:lnTo>
                  <a:lnTo>
                    <a:pt x="396" y="976"/>
                  </a:lnTo>
                  <a:lnTo>
                    <a:pt x="349" y="964"/>
                  </a:lnTo>
                  <a:lnTo>
                    <a:pt x="304" y="949"/>
                  </a:lnTo>
                  <a:lnTo>
                    <a:pt x="261" y="928"/>
                  </a:lnTo>
                  <a:lnTo>
                    <a:pt x="220" y="903"/>
                  </a:lnTo>
                  <a:lnTo>
                    <a:pt x="182" y="875"/>
                  </a:lnTo>
                  <a:lnTo>
                    <a:pt x="145" y="841"/>
                  </a:lnTo>
                  <a:lnTo>
                    <a:pt x="112" y="805"/>
                  </a:lnTo>
                  <a:lnTo>
                    <a:pt x="84" y="766"/>
                  </a:lnTo>
                  <a:lnTo>
                    <a:pt x="59" y="724"/>
                  </a:lnTo>
                  <a:lnTo>
                    <a:pt x="38" y="682"/>
                  </a:lnTo>
                  <a:lnTo>
                    <a:pt x="22" y="637"/>
                  </a:lnTo>
                  <a:lnTo>
                    <a:pt x="11" y="590"/>
                  </a:lnTo>
                  <a:lnTo>
                    <a:pt x="3" y="542"/>
                  </a:lnTo>
                  <a:lnTo>
                    <a:pt x="0" y="493"/>
                  </a:lnTo>
                  <a:lnTo>
                    <a:pt x="3" y="444"/>
                  </a:lnTo>
                  <a:lnTo>
                    <a:pt x="11" y="396"/>
                  </a:lnTo>
                  <a:lnTo>
                    <a:pt x="22" y="350"/>
                  </a:lnTo>
                  <a:lnTo>
                    <a:pt x="38" y="304"/>
                  </a:lnTo>
                  <a:lnTo>
                    <a:pt x="59" y="261"/>
                  </a:lnTo>
                  <a:lnTo>
                    <a:pt x="84" y="219"/>
                  </a:lnTo>
                  <a:lnTo>
                    <a:pt x="112" y="181"/>
                  </a:lnTo>
                  <a:lnTo>
                    <a:pt x="145" y="144"/>
                  </a:lnTo>
                  <a:lnTo>
                    <a:pt x="182" y="112"/>
                  </a:lnTo>
                  <a:lnTo>
                    <a:pt x="220" y="83"/>
                  </a:lnTo>
                  <a:lnTo>
                    <a:pt x="261" y="58"/>
                  </a:lnTo>
                  <a:lnTo>
                    <a:pt x="304" y="38"/>
                  </a:lnTo>
                  <a:lnTo>
                    <a:pt x="349" y="21"/>
                  </a:lnTo>
                  <a:lnTo>
                    <a:pt x="396" y="10"/>
                  </a:lnTo>
                  <a:lnTo>
                    <a:pt x="444" y="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5432426" y="3478213"/>
              <a:ext cx="1331913" cy="293688"/>
            </a:xfrm>
            <a:custGeom>
              <a:avLst/>
              <a:gdLst>
                <a:gd name="T0" fmla="*/ 12 w 839"/>
                <a:gd name="T1" fmla="*/ 0 h 185"/>
                <a:gd name="T2" fmla="*/ 52 w 839"/>
                <a:gd name="T3" fmla="*/ 36 h 185"/>
                <a:gd name="T4" fmla="*/ 97 w 839"/>
                <a:gd name="T5" fmla="*/ 70 h 185"/>
                <a:gd name="T6" fmla="*/ 119 w 839"/>
                <a:gd name="T7" fmla="*/ 83 h 185"/>
                <a:gd name="T8" fmla="*/ 143 w 839"/>
                <a:gd name="T9" fmla="*/ 98 h 185"/>
                <a:gd name="T10" fmla="*/ 168 w 839"/>
                <a:gd name="T11" fmla="*/ 110 h 185"/>
                <a:gd name="T12" fmla="*/ 194 w 839"/>
                <a:gd name="T13" fmla="*/ 123 h 185"/>
                <a:gd name="T14" fmla="*/ 220 w 839"/>
                <a:gd name="T15" fmla="*/ 132 h 185"/>
                <a:gd name="T16" fmla="*/ 248 w 839"/>
                <a:gd name="T17" fmla="*/ 142 h 185"/>
                <a:gd name="T18" fmla="*/ 275 w 839"/>
                <a:gd name="T19" fmla="*/ 150 h 185"/>
                <a:gd name="T20" fmla="*/ 303 w 839"/>
                <a:gd name="T21" fmla="*/ 156 h 185"/>
                <a:gd name="T22" fmla="*/ 303 w 839"/>
                <a:gd name="T23" fmla="*/ 156 h 185"/>
                <a:gd name="T24" fmla="*/ 359 w 839"/>
                <a:gd name="T25" fmla="*/ 165 h 185"/>
                <a:gd name="T26" fmla="*/ 389 w 839"/>
                <a:gd name="T27" fmla="*/ 167 h 185"/>
                <a:gd name="T28" fmla="*/ 419 w 839"/>
                <a:gd name="T29" fmla="*/ 168 h 185"/>
                <a:gd name="T30" fmla="*/ 449 w 839"/>
                <a:gd name="T31" fmla="*/ 167 h 185"/>
                <a:gd name="T32" fmla="*/ 478 w 839"/>
                <a:gd name="T33" fmla="*/ 165 h 185"/>
                <a:gd name="T34" fmla="*/ 534 w 839"/>
                <a:gd name="T35" fmla="*/ 156 h 185"/>
                <a:gd name="T36" fmla="*/ 534 w 839"/>
                <a:gd name="T37" fmla="*/ 156 h 185"/>
                <a:gd name="T38" fmla="*/ 562 w 839"/>
                <a:gd name="T39" fmla="*/ 150 h 185"/>
                <a:gd name="T40" fmla="*/ 590 w 839"/>
                <a:gd name="T41" fmla="*/ 142 h 185"/>
                <a:gd name="T42" fmla="*/ 617 w 839"/>
                <a:gd name="T43" fmla="*/ 132 h 185"/>
                <a:gd name="T44" fmla="*/ 643 w 839"/>
                <a:gd name="T45" fmla="*/ 123 h 185"/>
                <a:gd name="T46" fmla="*/ 669 w 839"/>
                <a:gd name="T47" fmla="*/ 110 h 185"/>
                <a:gd name="T48" fmla="*/ 694 w 839"/>
                <a:gd name="T49" fmla="*/ 98 h 185"/>
                <a:gd name="T50" fmla="*/ 719 w 839"/>
                <a:gd name="T51" fmla="*/ 83 h 185"/>
                <a:gd name="T52" fmla="*/ 740 w 839"/>
                <a:gd name="T53" fmla="*/ 70 h 185"/>
                <a:gd name="T54" fmla="*/ 785 w 839"/>
                <a:gd name="T55" fmla="*/ 36 h 185"/>
                <a:gd name="T56" fmla="*/ 827 w 839"/>
                <a:gd name="T57" fmla="*/ 0 h 185"/>
                <a:gd name="T58" fmla="*/ 839 w 839"/>
                <a:gd name="T59" fmla="*/ 11 h 185"/>
                <a:gd name="T60" fmla="*/ 796 w 839"/>
                <a:gd name="T61" fmla="*/ 48 h 185"/>
                <a:gd name="T62" fmla="*/ 751 w 839"/>
                <a:gd name="T63" fmla="*/ 81 h 185"/>
                <a:gd name="T64" fmla="*/ 749 w 839"/>
                <a:gd name="T65" fmla="*/ 83 h 185"/>
                <a:gd name="T66" fmla="*/ 725 w 839"/>
                <a:gd name="T67" fmla="*/ 99 h 185"/>
                <a:gd name="T68" fmla="*/ 700 w 839"/>
                <a:gd name="T69" fmla="*/ 114 h 185"/>
                <a:gd name="T70" fmla="*/ 675 w 839"/>
                <a:gd name="T71" fmla="*/ 126 h 185"/>
                <a:gd name="T72" fmla="*/ 649 w 839"/>
                <a:gd name="T73" fmla="*/ 139 h 185"/>
                <a:gd name="T74" fmla="*/ 623 w 839"/>
                <a:gd name="T75" fmla="*/ 148 h 185"/>
                <a:gd name="T76" fmla="*/ 596 w 839"/>
                <a:gd name="T77" fmla="*/ 157 h 185"/>
                <a:gd name="T78" fmla="*/ 568 w 839"/>
                <a:gd name="T79" fmla="*/ 166 h 185"/>
                <a:gd name="T80" fmla="*/ 540 w 839"/>
                <a:gd name="T81" fmla="*/ 172 h 185"/>
                <a:gd name="T82" fmla="*/ 537 w 839"/>
                <a:gd name="T83" fmla="*/ 173 h 185"/>
                <a:gd name="T84" fmla="*/ 478 w 839"/>
                <a:gd name="T85" fmla="*/ 181 h 185"/>
                <a:gd name="T86" fmla="*/ 449 w 839"/>
                <a:gd name="T87" fmla="*/ 183 h 185"/>
                <a:gd name="T88" fmla="*/ 419 w 839"/>
                <a:gd name="T89" fmla="*/ 185 h 185"/>
                <a:gd name="T90" fmla="*/ 389 w 839"/>
                <a:gd name="T91" fmla="*/ 183 h 185"/>
                <a:gd name="T92" fmla="*/ 359 w 839"/>
                <a:gd name="T93" fmla="*/ 181 h 185"/>
                <a:gd name="T94" fmla="*/ 300 w 839"/>
                <a:gd name="T95" fmla="*/ 173 h 185"/>
                <a:gd name="T96" fmla="*/ 297 w 839"/>
                <a:gd name="T97" fmla="*/ 172 h 185"/>
                <a:gd name="T98" fmla="*/ 269 w 839"/>
                <a:gd name="T99" fmla="*/ 166 h 185"/>
                <a:gd name="T100" fmla="*/ 242 w 839"/>
                <a:gd name="T101" fmla="*/ 157 h 185"/>
                <a:gd name="T102" fmla="*/ 214 w 839"/>
                <a:gd name="T103" fmla="*/ 148 h 185"/>
                <a:gd name="T104" fmla="*/ 188 w 839"/>
                <a:gd name="T105" fmla="*/ 139 h 185"/>
                <a:gd name="T106" fmla="*/ 162 w 839"/>
                <a:gd name="T107" fmla="*/ 126 h 185"/>
                <a:gd name="T108" fmla="*/ 137 w 839"/>
                <a:gd name="T109" fmla="*/ 114 h 185"/>
                <a:gd name="T110" fmla="*/ 113 w 839"/>
                <a:gd name="T111" fmla="*/ 99 h 185"/>
                <a:gd name="T112" fmla="*/ 89 w 839"/>
                <a:gd name="T113" fmla="*/ 83 h 185"/>
                <a:gd name="T114" fmla="*/ 87 w 839"/>
                <a:gd name="T115" fmla="*/ 81 h 185"/>
                <a:gd name="T116" fmla="*/ 41 w 839"/>
                <a:gd name="T117" fmla="*/ 48 h 185"/>
                <a:gd name="T118" fmla="*/ 0 w 839"/>
                <a:gd name="T119" fmla="*/ 11 h 185"/>
                <a:gd name="T120" fmla="*/ 12 w 839"/>
                <a:gd name="T12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39" h="185">
                  <a:moveTo>
                    <a:pt x="12" y="0"/>
                  </a:moveTo>
                  <a:lnTo>
                    <a:pt x="52" y="36"/>
                  </a:lnTo>
                  <a:lnTo>
                    <a:pt x="97" y="70"/>
                  </a:lnTo>
                  <a:lnTo>
                    <a:pt x="119" y="83"/>
                  </a:lnTo>
                  <a:lnTo>
                    <a:pt x="143" y="98"/>
                  </a:lnTo>
                  <a:lnTo>
                    <a:pt x="168" y="110"/>
                  </a:lnTo>
                  <a:lnTo>
                    <a:pt x="194" y="123"/>
                  </a:lnTo>
                  <a:lnTo>
                    <a:pt x="220" y="132"/>
                  </a:lnTo>
                  <a:lnTo>
                    <a:pt x="248" y="142"/>
                  </a:lnTo>
                  <a:lnTo>
                    <a:pt x="275" y="150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359" y="165"/>
                  </a:lnTo>
                  <a:lnTo>
                    <a:pt x="389" y="167"/>
                  </a:lnTo>
                  <a:lnTo>
                    <a:pt x="419" y="168"/>
                  </a:lnTo>
                  <a:lnTo>
                    <a:pt x="449" y="167"/>
                  </a:lnTo>
                  <a:lnTo>
                    <a:pt x="478" y="165"/>
                  </a:lnTo>
                  <a:lnTo>
                    <a:pt x="534" y="156"/>
                  </a:lnTo>
                  <a:lnTo>
                    <a:pt x="534" y="156"/>
                  </a:lnTo>
                  <a:lnTo>
                    <a:pt x="562" y="150"/>
                  </a:lnTo>
                  <a:lnTo>
                    <a:pt x="590" y="142"/>
                  </a:lnTo>
                  <a:lnTo>
                    <a:pt x="617" y="132"/>
                  </a:lnTo>
                  <a:lnTo>
                    <a:pt x="643" y="123"/>
                  </a:lnTo>
                  <a:lnTo>
                    <a:pt x="669" y="110"/>
                  </a:lnTo>
                  <a:lnTo>
                    <a:pt x="694" y="98"/>
                  </a:lnTo>
                  <a:lnTo>
                    <a:pt x="719" y="83"/>
                  </a:lnTo>
                  <a:lnTo>
                    <a:pt x="740" y="70"/>
                  </a:lnTo>
                  <a:lnTo>
                    <a:pt x="785" y="36"/>
                  </a:lnTo>
                  <a:lnTo>
                    <a:pt x="827" y="0"/>
                  </a:lnTo>
                  <a:lnTo>
                    <a:pt x="839" y="11"/>
                  </a:lnTo>
                  <a:lnTo>
                    <a:pt x="796" y="48"/>
                  </a:lnTo>
                  <a:lnTo>
                    <a:pt x="751" y="81"/>
                  </a:lnTo>
                  <a:lnTo>
                    <a:pt x="749" y="83"/>
                  </a:lnTo>
                  <a:lnTo>
                    <a:pt x="725" y="99"/>
                  </a:lnTo>
                  <a:lnTo>
                    <a:pt x="700" y="114"/>
                  </a:lnTo>
                  <a:lnTo>
                    <a:pt x="675" y="126"/>
                  </a:lnTo>
                  <a:lnTo>
                    <a:pt x="649" y="139"/>
                  </a:lnTo>
                  <a:lnTo>
                    <a:pt x="623" y="148"/>
                  </a:lnTo>
                  <a:lnTo>
                    <a:pt x="596" y="157"/>
                  </a:lnTo>
                  <a:lnTo>
                    <a:pt x="568" y="166"/>
                  </a:lnTo>
                  <a:lnTo>
                    <a:pt x="540" y="172"/>
                  </a:lnTo>
                  <a:lnTo>
                    <a:pt x="537" y="173"/>
                  </a:lnTo>
                  <a:lnTo>
                    <a:pt x="478" y="181"/>
                  </a:lnTo>
                  <a:lnTo>
                    <a:pt x="449" y="183"/>
                  </a:lnTo>
                  <a:lnTo>
                    <a:pt x="419" y="185"/>
                  </a:lnTo>
                  <a:lnTo>
                    <a:pt x="389" y="183"/>
                  </a:lnTo>
                  <a:lnTo>
                    <a:pt x="359" y="181"/>
                  </a:lnTo>
                  <a:lnTo>
                    <a:pt x="300" y="173"/>
                  </a:lnTo>
                  <a:lnTo>
                    <a:pt x="297" y="172"/>
                  </a:lnTo>
                  <a:lnTo>
                    <a:pt x="269" y="166"/>
                  </a:lnTo>
                  <a:lnTo>
                    <a:pt x="242" y="157"/>
                  </a:lnTo>
                  <a:lnTo>
                    <a:pt x="214" y="148"/>
                  </a:lnTo>
                  <a:lnTo>
                    <a:pt x="188" y="139"/>
                  </a:lnTo>
                  <a:lnTo>
                    <a:pt x="162" y="126"/>
                  </a:lnTo>
                  <a:lnTo>
                    <a:pt x="137" y="114"/>
                  </a:lnTo>
                  <a:lnTo>
                    <a:pt x="113" y="99"/>
                  </a:lnTo>
                  <a:lnTo>
                    <a:pt x="89" y="83"/>
                  </a:lnTo>
                  <a:lnTo>
                    <a:pt x="87" y="81"/>
                  </a:lnTo>
                  <a:lnTo>
                    <a:pt x="41" y="48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CCDCB"/>
            </a:solidFill>
            <a:ln w="0">
              <a:solidFill>
                <a:srgbClr val="ACCD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084888" y="3757613"/>
              <a:ext cx="25400" cy="1095375"/>
            </a:xfrm>
            <a:prstGeom prst="rect">
              <a:avLst/>
            </a:prstGeom>
            <a:solidFill>
              <a:srgbClr val="ACCDCB"/>
            </a:solidFill>
            <a:ln w="0">
              <a:solidFill>
                <a:srgbClr val="ACCDC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38662" y="2634244"/>
            <a:ext cx="1557338" cy="2843212"/>
            <a:chOff x="7265988" y="2009776"/>
            <a:chExt cx="1557338" cy="2843212"/>
          </a:xfrm>
        </p:grpSpPr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7270751" y="2014538"/>
              <a:ext cx="1552575" cy="1555750"/>
            </a:xfrm>
            <a:custGeom>
              <a:avLst/>
              <a:gdLst>
                <a:gd name="T0" fmla="*/ 368 w 978"/>
                <a:gd name="T1" fmla="*/ 206 h 980"/>
                <a:gd name="T2" fmla="*/ 251 w 978"/>
                <a:gd name="T3" fmla="*/ 295 h 980"/>
                <a:gd name="T4" fmla="*/ 187 w 978"/>
                <a:gd name="T5" fmla="*/ 429 h 980"/>
                <a:gd name="T6" fmla="*/ 195 w 978"/>
                <a:gd name="T7" fmla="*/ 581 h 980"/>
                <a:gd name="T8" fmla="*/ 271 w 978"/>
                <a:gd name="T9" fmla="*/ 709 h 980"/>
                <a:gd name="T10" fmla="*/ 398 w 978"/>
                <a:gd name="T11" fmla="*/ 785 h 980"/>
                <a:gd name="T12" fmla="*/ 549 w 978"/>
                <a:gd name="T13" fmla="*/ 792 h 980"/>
                <a:gd name="T14" fmla="*/ 662 w 978"/>
                <a:gd name="T15" fmla="*/ 745 h 980"/>
                <a:gd name="T16" fmla="*/ 759 w 978"/>
                <a:gd name="T17" fmla="*/ 638 h 980"/>
                <a:gd name="T18" fmla="*/ 797 w 978"/>
                <a:gd name="T19" fmla="*/ 490 h 980"/>
                <a:gd name="T20" fmla="*/ 759 w 978"/>
                <a:gd name="T21" fmla="*/ 343 h 980"/>
                <a:gd name="T22" fmla="*/ 662 w 978"/>
                <a:gd name="T23" fmla="*/ 235 h 980"/>
                <a:gd name="T24" fmla="*/ 521 w 978"/>
                <a:gd name="T25" fmla="*/ 183 h 980"/>
                <a:gd name="T26" fmla="*/ 585 w 978"/>
                <a:gd name="T27" fmla="*/ 179 h 980"/>
                <a:gd name="T28" fmla="*/ 719 w 978"/>
                <a:gd name="T29" fmla="*/ 260 h 980"/>
                <a:gd name="T30" fmla="*/ 799 w 978"/>
                <a:gd name="T31" fmla="*/ 393 h 980"/>
                <a:gd name="T32" fmla="*/ 807 w 978"/>
                <a:gd name="T33" fmla="*/ 553 h 980"/>
                <a:gd name="T34" fmla="*/ 757 w 978"/>
                <a:gd name="T35" fmla="*/ 673 h 980"/>
                <a:gd name="T36" fmla="*/ 642 w 978"/>
                <a:gd name="T37" fmla="*/ 777 h 980"/>
                <a:gd name="T38" fmla="*/ 488 w 978"/>
                <a:gd name="T39" fmla="*/ 815 h 980"/>
                <a:gd name="T40" fmla="*/ 335 w 978"/>
                <a:gd name="T41" fmla="*/ 777 h 980"/>
                <a:gd name="T42" fmla="*/ 221 w 978"/>
                <a:gd name="T43" fmla="*/ 673 h 980"/>
                <a:gd name="T44" fmla="*/ 171 w 978"/>
                <a:gd name="T45" fmla="*/ 553 h 980"/>
                <a:gd name="T46" fmla="*/ 179 w 978"/>
                <a:gd name="T47" fmla="*/ 393 h 980"/>
                <a:gd name="T48" fmla="*/ 259 w 978"/>
                <a:gd name="T49" fmla="*/ 260 h 980"/>
                <a:gd name="T50" fmla="*/ 391 w 978"/>
                <a:gd name="T51" fmla="*/ 179 h 980"/>
                <a:gd name="T52" fmla="*/ 463 w 978"/>
                <a:gd name="T53" fmla="*/ 18 h 980"/>
                <a:gd name="T54" fmla="*/ 349 w 978"/>
                <a:gd name="T55" fmla="*/ 38 h 980"/>
                <a:gd name="T56" fmla="*/ 155 w 978"/>
                <a:gd name="T57" fmla="*/ 156 h 980"/>
                <a:gd name="T58" fmla="*/ 37 w 978"/>
                <a:gd name="T59" fmla="*/ 350 h 980"/>
                <a:gd name="T60" fmla="*/ 17 w 978"/>
                <a:gd name="T61" fmla="*/ 465 h 980"/>
                <a:gd name="T62" fmla="*/ 26 w 978"/>
                <a:gd name="T63" fmla="*/ 584 h 980"/>
                <a:gd name="T64" fmla="*/ 98 w 978"/>
                <a:gd name="T65" fmla="*/ 756 h 980"/>
                <a:gd name="T66" fmla="*/ 224 w 978"/>
                <a:gd name="T67" fmla="*/ 882 h 980"/>
                <a:gd name="T68" fmla="*/ 395 w 978"/>
                <a:gd name="T69" fmla="*/ 954 h 980"/>
                <a:gd name="T70" fmla="*/ 537 w 978"/>
                <a:gd name="T71" fmla="*/ 961 h 980"/>
                <a:gd name="T72" fmla="*/ 651 w 978"/>
                <a:gd name="T73" fmla="*/ 934 h 980"/>
                <a:gd name="T74" fmla="*/ 823 w 978"/>
                <a:gd name="T75" fmla="*/ 825 h 980"/>
                <a:gd name="T76" fmla="*/ 932 w 978"/>
                <a:gd name="T77" fmla="*/ 653 h 980"/>
                <a:gd name="T78" fmla="*/ 959 w 978"/>
                <a:gd name="T79" fmla="*/ 539 h 980"/>
                <a:gd name="T80" fmla="*/ 952 w 978"/>
                <a:gd name="T81" fmla="*/ 396 h 980"/>
                <a:gd name="T82" fmla="*/ 880 w 978"/>
                <a:gd name="T83" fmla="*/ 225 h 980"/>
                <a:gd name="T84" fmla="*/ 754 w 978"/>
                <a:gd name="T85" fmla="*/ 98 h 980"/>
                <a:gd name="T86" fmla="*/ 582 w 978"/>
                <a:gd name="T87" fmla="*/ 26 h 980"/>
                <a:gd name="T88" fmla="*/ 488 w 978"/>
                <a:gd name="T89" fmla="*/ 0 h 980"/>
                <a:gd name="T90" fmla="*/ 611 w 978"/>
                <a:gd name="T91" fmla="*/ 16 h 980"/>
                <a:gd name="T92" fmla="*/ 763 w 978"/>
                <a:gd name="T93" fmla="*/ 85 h 980"/>
                <a:gd name="T94" fmla="*/ 920 w 978"/>
                <a:gd name="T95" fmla="*/ 258 h 980"/>
                <a:gd name="T96" fmla="*/ 973 w 978"/>
                <a:gd name="T97" fmla="*/ 417 h 980"/>
                <a:gd name="T98" fmla="*/ 976 w 978"/>
                <a:gd name="T99" fmla="*/ 539 h 980"/>
                <a:gd name="T100" fmla="*/ 948 w 978"/>
                <a:gd name="T101" fmla="*/ 659 h 980"/>
                <a:gd name="T102" fmla="*/ 834 w 978"/>
                <a:gd name="T103" fmla="*/ 836 h 980"/>
                <a:gd name="T104" fmla="*/ 657 w 978"/>
                <a:gd name="T105" fmla="*/ 950 h 980"/>
                <a:gd name="T106" fmla="*/ 537 w 978"/>
                <a:gd name="T107" fmla="*/ 978 h 980"/>
                <a:gd name="T108" fmla="*/ 391 w 978"/>
                <a:gd name="T109" fmla="*/ 971 h 980"/>
                <a:gd name="T110" fmla="*/ 217 w 978"/>
                <a:gd name="T111" fmla="*/ 898 h 980"/>
                <a:gd name="T112" fmla="*/ 82 w 978"/>
                <a:gd name="T113" fmla="*/ 762 h 980"/>
                <a:gd name="T114" fmla="*/ 10 w 978"/>
                <a:gd name="T115" fmla="*/ 590 h 980"/>
                <a:gd name="T116" fmla="*/ 1 w 978"/>
                <a:gd name="T117" fmla="*/ 465 h 980"/>
                <a:gd name="T118" fmla="*/ 22 w 978"/>
                <a:gd name="T119" fmla="*/ 344 h 980"/>
                <a:gd name="T120" fmla="*/ 143 w 978"/>
                <a:gd name="T121" fmla="*/ 144 h 980"/>
                <a:gd name="T122" fmla="*/ 342 w 978"/>
                <a:gd name="T123" fmla="*/ 22 h 980"/>
                <a:gd name="T124" fmla="*/ 463 w 978"/>
                <a:gd name="T125" fmla="*/ 1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8" h="980">
                  <a:moveTo>
                    <a:pt x="488" y="181"/>
                  </a:moveTo>
                  <a:lnTo>
                    <a:pt x="456" y="183"/>
                  </a:lnTo>
                  <a:lnTo>
                    <a:pt x="428" y="187"/>
                  </a:lnTo>
                  <a:lnTo>
                    <a:pt x="428" y="187"/>
                  </a:lnTo>
                  <a:lnTo>
                    <a:pt x="398" y="194"/>
                  </a:lnTo>
                  <a:lnTo>
                    <a:pt x="368" y="206"/>
                  </a:lnTo>
                  <a:lnTo>
                    <a:pt x="341" y="218"/>
                  </a:lnTo>
                  <a:lnTo>
                    <a:pt x="315" y="235"/>
                  </a:lnTo>
                  <a:lnTo>
                    <a:pt x="315" y="235"/>
                  </a:lnTo>
                  <a:lnTo>
                    <a:pt x="293" y="251"/>
                  </a:lnTo>
                  <a:lnTo>
                    <a:pt x="271" y="272"/>
                  </a:lnTo>
                  <a:lnTo>
                    <a:pt x="251" y="295"/>
                  </a:lnTo>
                  <a:lnTo>
                    <a:pt x="233" y="318"/>
                  </a:lnTo>
                  <a:lnTo>
                    <a:pt x="218" y="343"/>
                  </a:lnTo>
                  <a:lnTo>
                    <a:pt x="205" y="370"/>
                  </a:lnTo>
                  <a:lnTo>
                    <a:pt x="195" y="399"/>
                  </a:lnTo>
                  <a:lnTo>
                    <a:pt x="187" y="429"/>
                  </a:lnTo>
                  <a:lnTo>
                    <a:pt x="187" y="429"/>
                  </a:lnTo>
                  <a:lnTo>
                    <a:pt x="183" y="457"/>
                  </a:lnTo>
                  <a:lnTo>
                    <a:pt x="181" y="490"/>
                  </a:lnTo>
                  <a:lnTo>
                    <a:pt x="183" y="522"/>
                  </a:lnTo>
                  <a:lnTo>
                    <a:pt x="187" y="550"/>
                  </a:lnTo>
                  <a:lnTo>
                    <a:pt x="187" y="550"/>
                  </a:lnTo>
                  <a:lnTo>
                    <a:pt x="195" y="581"/>
                  </a:lnTo>
                  <a:lnTo>
                    <a:pt x="205" y="610"/>
                  </a:lnTo>
                  <a:lnTo>
                    <a:pt x="218" y="638"/>
                  </a:lnTo>
                  <a:lnTo>
                    <a:pt x="234" y="664"/>
                  </a:lnTo>
                  <a:lnTo>
                    <a:pt x="234" y="664"/>
                  </a:lnTo>
                  <a:lnTo>
                    <a:pt x="251" y="686"/>
                  </a:lnTo>
                  <a:lnTo>
                    <a:pt x="271" y="709"/>
                  </a:lnTo>
                  <a:lnTo>
                    <a:pt x="293" y="729"/>
                  </a:lnTo>
                  <a:lnTo>
                    <a:pt x="315" y="745"/>
                  </a:lnTo>
                  <a:lnTo>
                    <a:pt x="315" y="745"/>
                  </a:lnTo>
                  <a:lnTo>
                    <a:pt x="341" y="761"/>
                  </a:lnTo>
                  <a:lnTo>
                    <a:pt x="368" y="775"/>
                  </a:lnTo>
                  <a:lnTo>
                    <a:pt x="398" y="785"/>
                  </a:lnTo>
                  <a:lnTo>
                    <a:pt x="428" y="792"/>
                  </a:lnTo>
                  <a:lnTo>
                    <a:pt x="428" y="792"/>
                  </a:lnTo>
                  <a:lnTo>
                    <a:pt x="456" y="797"/>
                  </a:lnTo>
                  <a:lnTo>
                    <a:pt x="488" y="799"/>
                  </a:lnTo>
                  <a:lnTo>
                    <a:pt x="521" y="797"/>
                  </a:lnTo>
                  <a:lnTo>
                    <a:pt x="549" y="792"/>
                  </a:lnTo>
                  <a:lnTo>
                    <a:pt x="549" y="792"/>
                  </a:lnTo>
                  <a:lnTo>
                    <a:pt x="579" y="785"/>
                  </a:lnTo>
                  <a:lnTo>
                    <a:pt x="608" y="775"/>
                  </a:lnTo>
                  <a:lnTo>
                    <a:pt x="636" y="761"/>
                  </a:lnTo>
                  <a:lnTo>
                    <a:pt x="662" y="745"/>
                  </a:lnTo>
                  <a:lnTo>
                    <a:pt x="662" y="745"/>
                  </a:lnTo>
                  <a:lnTo>
                    <a:pt x="684" y="729"/>
                  </a:lnTo>
                  <a:lnTo>
                    <a:pt x="707" y="709"/>
                  </a:lnTo>
                  <a:lnTo>
                    <a:pt x="727" y="686"/>
                  </a:lnTo>
                  <a:lnTo>
                    <a:pt x="744" y="664"/>
                  </a:lnTo>
                  <a:lnTo>
                    <a:pt x="744" y="664"/>
                  </a:lnTo>
                  <a:lnTo>
                    <a:pt x="759" y="638"/>
                  </a:lnTo>
                  <a:lnTo>
                    <a:pt x="773" y="610"/>
                  </a:lnTo>
                  <a:lnTo>
                    <a:pt x="783" y="581"/>
                  </a:lnTo>
                  <a:lnTo>
                    <a:pt x="790" y="550"/>
                  </a:lnTo>
                  <a:lnTo>
                    <a:pt x="790" y="550"/>
                  </a:lnTo>
                  <a:lnTo>
                    <a:pt x="795" y="522"/>
                  </a:lnTo>
                  <a:lnTo>
                    <a:pt x="797" y="490"/>
                  </a:lnTo>
                  <a:lnTo>
                    <a:pt x="795" y="457"/>
                  </a:lnTo>
                  <a:lnTo>
                    <a:pt x="790" y="429"/>
                  </a:lnTo>
                  <a:lnTo>
                    <a:pt x="790" y="429"/>
                  </a:lnTo>
                  <a:lnTo>
                    <a:pt x="783" y="399"/>
                  </a:lnTo>
                  <a:lnTo>
                    <a:pt x="773" y="370"/>
                  </a:lnTo>
                  <a:lnTo>
                    <a:pt x="759" y="343"/>
                  </a:lnTo>
                  <a:lnTo>
                    <a:pt x="745" y="318"/>
                  </a:lnTo>
                  <a:lnTo>
                    <a:pt x="727" y="295"/>
                  </a:lnTo>
                  <a:lnTo>
                    <a:pt x="707" y="272"/>
                  </a:lnTo>
                  <a:lnTo>
                    <a:pt x="684" y="251"/>
                  </a:lnTo>
                  <a:lnTo>
                    <a:pt x="662" y="235"/>
                  </a:lnTo>
                  <a:lnTo>
                    <a:pt x="662" y="235"/>
                  </a:lnTo>
                  <a:lnTo>
                    <a:pt x="636" y="218"/>
                  </a:lnTo>
                  <a:lnTo>
                    <a:pt x="608" y="206"/>
                  </a:lnTo>
                  <a:lnTo>
                    <a:pt x="579" y="194"/>
                  </a:lnTo>
                  <a:lnTo>
                    <a:pt x="549" y="187"/>
                  </a:lnTo>
                  <a:lnTo>
                    <a:pt x="549" y="187"/>
                  </a:lnTo>
                  <a:lnTo>
                    <a:pt x="521" y="183"/>
                  </a:lnTo>
                  <a:lnTo>
                    <a:pt x="488" y="181"/>
                  </a:lnTo>
                  <a:close/>
                  <a:moveTo>
                    <a:pt x="488" y="164"/>
                  </a:moveTo>
                  <a:lnTo>
                    <a:pt x="521" y="166"/>
                  </a:lnTo>
                  <a:lnTo>
                    <a:pt x="552" y="170"/>
                  </a:lnTo>
                  <a:lnTo>
                    <a:pt x="555" y="171"/>
                  </a:lnTo>
                  <a:lnTo>
                    <a:pt x="585" y="179"/>
                  </a:lnTo>
                  <a:lnTo>
                    <a:pt x="614" y="190"/>
                  </a:lnTo>
                  <a:lnTo>
                    <a:pt x="642" y="203"/>
                  </a:lnTo>
                  <a:lnTo>
                    <a:pt x="669" y="219"/>
                  </a:lnTo>
                  <a:lnTo>
                    <a:pt x="672" y="222"/>
                  </a:lnTo>
                  <a:lnTo>
                    <a:pt x="696" y="239"/>
                  </a:lnTo>
                  <a:lnTo>
                    <a:pt x="719" y="260"/>
                  </a:lnTo>
                  <a:lnTo>
                    <a:pt x="738" y="283"/>
                  </a:lnTo>
                  <a:lnTo>
                    <a:pt x="757" y="307"/>
                  </a:lnTo>
                  <a:lnTo>
                    <a:pt x="759" y="309"/>
                  </a:lnTo>
                  <a:lnTo>
                    <a:pt x="775" y="336"/>
                  </a:lnTo>
                  <a:lnTo>
                    <a:pt x="788" y="363"/>
                  </a:lnTo>
                  <a:lnTo>
                    <a:pt x="799" y="393"/>
                  </a:lnTo>
                  <a:lnTo>
                    <a:pt x="806" y="423"/>
                  </a:lnTo>
                  <a:lnTo>
                    <a:pt x="807" y="426"/>
                  </a:lnTo>
                  <a:lnTo>
                    <a:pt x="811" y="457"/>
                  </a:lnTo>
                  <a:lnTo>
                    <a:pt x="813" y="490"/>
                  </a:lnTo>
                  <a:lnTo>
                    <a:pt x="811" y="522"/>
                  </a:lnTo>
                  <a:lnTo>
                    <a:pt x="807" y="553"/>
                  </a:lnTo>
                  <a:lnTo>
                    <a:pt x="806" y="557"/>
                  </a:lnTo>
                  <a:lnTo>
                    <a:pt x="799" y="587"/>
                  </a:lnTo>
                  <a:lnTo>
                    <a:pt x="788" y="616"/>
                  </a:lnTo>
                  <a:lnTo>
                    <a:pt x="775" y="644"/>
                  </a:lnTo>
                  <a:lnTo>
                    <a:pt x="759" y="670"/>
                  </a:lnTo>
                  <a:lnTo>
                    <a:pt x="757" y="673"/>
                  </a:lnTo>
                  <a:lnTo>
                    <a:pt x="738" y="697"/>
                  </a:lnTo>
                  <a:lnTo>
                    <a:pt x="719" y="720"/>
                  </a:lnTo>
                  <a:lnTo>
                    <a:pt x="696" y="740"/>
                  </a:lnTo>
                  <a:lnTo>
                    <a:pt x="672" y="759"/>
                  </a:lnTo>
                  <a:lnTo>
                    <a:pt x="669" y="761"/>
                  </a:lnTo>
                  <a:lnTo>
                    <a:pt x="642" y="777"/>
                  </a:lnTo>
                  <a:lnTo>
                    <a:pt x="614" y="790"/>
                  </a:lnTo>
                  <a:lnTo>
                    <a:pt x="585" y="801"/>
                  </a:lnTo>
                  <a:lnTo>
                    <a:pt x="555" y="808"/>
                  </a:lnTo>
                  <a:lnTo>
                    <a:pt x="552" y="809"/>
                  </a:lnTo>
                  <a:lnTo>
                    <a:pt x="521" y="813"/>
                  </a:lnTo>
                  <a:lnTo>
                    <a:pt x="488" y="815"/>
                  </a:lnTo>
                  <a:lnTo>
                    <a:pt x="456" y="813"/>
                  </a:lnTo>
                  <a:lnTo>
                    <a:pt x="425" y="809"/>
                  </a:lnTo>
                  <a:lnTo>
                    <a:pt x="422" y="808"/>
                  </a:lnTo>
                  <a:lnTo>
                    <a:pt x="391" y="801"/>
                  </a:lnTo>
                  <a:lnTo>
                    <a:pt x="362" y="790"/>
                  </a:lnTo>
                  <a:lnTo>
                    <a:pt x="335" y="777"/>
                  </a:lnTo>
                  <a:lnTo>
                    <a:pt x="309" y="761"/>
                  </a:lnTo>
                  <a:lnTo>
                    <a:pt x="306" y="759"/>
                  </a:lnTo>
                  <a:lnTo>
                    <a:pt x="282" y="740"/>
                  </a:lnTo>
                  <a:lnTo>
                    <a:pt x="259" y="720"/>
                  </a:lnTo>
                  <a:lnTo>
                    <a:pt x="239" y="697"/>
                  </a:lnTo>
                  <a:lnTo>
                    <a:pt x="221" y="673"/>
                  </a:lnTo>
                  <a:lnTo>
                    <a:pt x="218" y="670"/>
                  </a:lnTo>
                  <a:lnTo>
                    <a:pt x="203" y="644"/>
                  </a:lnTo>
                  <a:lnTo>
                    <a:pt x="189" y="616"/>
                  </a:lnTo>
                  <a:lnTo>
                    <a:pt x="179" y="587"/>
                  </a:lnTo>
                  <a:lnTo>
                    <a:pt x="172" y="557"/>
                  </a:lnTo>
                  <a:lnTo>
                    <a:pt x="171" y="553"/>
                  </a:lnTo>
                  <a:lnTo>
                    <a:pt x="166" y="522"/>
                  </a:lnTo>
                  <a:lnTo>
                    <a:pt x="164" y="490"/>
                  </a:lnTo>
                  <a:lnTo>
                    <a:pt x="166" y="457"/>
                  </a:lnTo>
                  <a:lnTo>
                    <a:pt x="171" y="426"/>
                  </a:lnTo>
                  <a:lnTo>
                    <a:pt x="172" y="423"/>
                  </a:lnTo>
                  <a:lnTo>
                    <a:pt x="179" y="393"/>
                  </a:lnTo>
                  <a:lnTo>
                    <a:pt x="189" y="363"/>
                  </a:lnTo>
                  <a:lnTo>
                    <a:pt x="203" y="336"/>
                  </a:lnTo>
                  <a:lnTo>
                    <a:pt x="218" y="309"/>
                  </a:lnTo>
                  <a:lnTo>
                    <a:pt x="221" y="307"/>
                  </a:lnTo>
                  <a:lnTo>
                    <a:pt x="239" y="283"/>
                  </a:lnTo>
                  <a:lnTo>
                    <a:pt x="259" y="260"/>
                  </a:lnTo>
                  <a:lnTo>
                    <a:pt x="282" y="239"/>
                  </a:lnTo>
                  <a:lnTo>
                    <a:pt x="306" y="222"/>
                  </a:lnTo>
                  <a:lnTo>
                    <a:pt x="309" y="219"/>
                  </a:lnTo>
                  <a:lnTo>
                    <a:pt x="335" y="203"/>
                  </a:lnTo>
                  <a:lnTo>
                    <a:pt x="362" y="190"/>
                  </a:lnTo>
                  <a:lnTo>
                    <a:pt x="391" y="179"/>
                  </a:lnTo>
                  <a:lnTo>
                    <a:pt x="422" y="171"/>
                  </a:lnTo>
                  <a:lnTo>
                    <a:pt x="425" y="170"/>
                  </a:lnTo>
                  <a:lnTo>
                    <a:pt x="456" y="166"/>
                  </a:lnTo>
                  <a:lnTo>
                    <a:pt x="488" y="164"/>
                  </a:lnTo>
                  <a:close/>
                  <a:moveTo>
                    <a:pt x="488" y="17"/>
                  </a:moveTo>
                  <a:lnTo>
                    <a:pt x="463" y="18"/>
                  </a:lnTo>
                  <a:lnTo>
                    <a:pt x="439" y="19"/>
                  </a:lnTo>
                  <a:lnTo>
                    <a:pt x="415" y="22"/>
                  </a:lnTo>
                  <a:lnTo>
                    <a:pt x="395" y="26"/>
                  </a:lnTo>
                  <a:lnTo>
                    <a:pt x="395" y="26"/>
                  </a:lnTo>
                  <a:lnTo>
                    <a:pt x="372" y="32"/>
                  </a:lnTo>
                  <a:lnTo>
                    <a:pt x="349" y="38"/>
                  </a:lnTo>
                  <a:lnTo>
                    <a:pt x="305" y="55"/>
                  </a:lnTo>
                  <a:lnTo>
                    <a:pt x="263" y="74"/>
                  </a:lnTo>
                  <a:lnTo>
                    <a:pt x="224" y="98"/>
                  </a:lnTo>
                  <a:lnTo>
                    <a:pt x="224" y="98"/>
                  </a:lnTo>
                  <a:lnTo>
                    <a:pt x="189" y="124"/>
                  </a:lnTo>
                  <a:lnTo>
                    <a:pt x="155" y="156"/>
                  </a:lnTo>
                  <a:lnTo>
                    <a:pt x="124" y="190"/>
                  </a:lnTo>
                  <a:lnTo>
                    <a:pt x="98" y="225"/>
                  </a:lnTo>
                  <a:lnTo>
                    <a:pt x="98" y="225"/>
                  </a:lnTo>
                  <a:lnTo>
                    <a:pt x="74" y="264"/>
                  </a:lnTo>
                  <a:lnTo>
                    <a:pt x="54" y="306"/>
                  </a:lnTo>
                  <a:lnTo>
                    <a:pt x="37" y="350"/>
                  </a:lnTo>
                  <a:lnTo>
                    <a:pt x="31" y="373"/>
                  </a:lnTo>
                  <a:lnTo>
                    <a:pt x="26" y="396"/>
                  </a:lnTo>
                  <a:lnTo>
                    <a:pt x="26" y="396"/>
                  </a:lnTo>
                  <a:lnTo>
                    <a:pt x="22" y="417"/>
                  </a:lnTo>
                  <a:lnTo>
                    <a:pt x="18" y="441"/>
                  </a:lnTo>
                  <a:lnTo>
                    <a:pt x="17" y="465"/>
                  </a:lnTo>
                  <a:lnTo>
                    <a:pt x="16" y="490"/>
                  </a:lnTo>
                  <a:lnTo>
                    <a:pt x="17" y="515"/>
                  </a:lnTo>
                  <a:lnTo>
                    <a:pt x="18" y="539"/>
                  </a:lnTo>
                  <a:lnTo>
                    <a:pt x="22" y="563"/>
                  </a:lnTo>
                  <a:lnTo>
                    <a:pt x="26" y="584"/>
                  </a:lnTo>
                  <a:lnTo>
                    <a:pt x="26" y="584"/>
                  </a:lnTo>
                  <a:lnTo>
                    <a:pt x="31" y="607"/>
                  </a:lnTo>
                  <a:lnTo>
                    <a:pt x="37" y="630"/>
                  </a:lnTo>
                  <a:lnTo>
                    <a:pt x="46" y="653"/>
                  </a:lnTo>
                  <a:lnTo>
                    <a:pt x="54" y="674"/>
                  </a:lnTo>
                  <a:lnTo>
                    <a:pt x="74" y="716"/>
                  </a:lnTo>
                  <a:lnTo>
                    <a:pt x="98" y="756"/>
                  </a:lnTo>
                  <a:lnTo>
                    <a:pt x="98" y="756"/>
                  </a:lnTo>
                  <a:lnTo>
                    <a:pt x="124" y="790"/>
                  </a:lnTo>
                  <a:lnTo>
                    <a:pt x="155" y="825"/>
                  </a:lnTo>
                  <a:lnTo>
                    <a:pt x="189" y="856"/>
                  </a:lnTo>
                  <a:lnTo>
                    <a:pt x="224" y="882"/>
                  </a:lnTo>
                  <a:lnTo>
                    <a:pt x="224" y="882"/>
                  </a:lnTo>
                  <a:lnTo>
                    <a:pt x="263" y="906"/>
                  </a:lnTo>
                  <a:lnTo>
                    <a:pt x="305" y="926"/>
                  </a:lnTo>
                  <a:lnTo>
                    <a:pt x="349" y="943"/>
                  </a:lnTo>
                  <a:lnTo>
                    <a:pt x="372" y="949"/>
                  </a:lnTo>
                  <a:lnTo>
                    <a:pt x="395" y="954"/>
                  </a:lnTo>
                  <a:lnTo>
                    <a:pt x="395" y="954"/>
                  </a:lnTo>
                  <a:lnTo>
                    <a:pt x="415" y="958"/>
                  </a:lnTo>
                  <a:lnTo>
                    <a:pt x="439" y="961"/>
                  </a:lnTo>
                  <a:lnTo>
                    <a:pt x="463" y="962"/>
                  </a:lnTo>
                  <a:lnTo>
                    <a:pt x="488" y="964"/>
                  </a:lnTo>
                  <a:lnTo>
                    <a:pt x="513" y="962"/>
                  </a:lnTo>
                  <a:lnTo>
                    <a:pt x="537" y="961"/>
                  </a:lnTo>
                  <a:lnTo>
                    <a:pt x="561" y="958"/>
                  </a:lnTo>
                  <a:lnTo>
                    <a:pt x="582" y="954"/>
                  </a:lnTo>
                  <a:lnTo>
                    <a:pt x="582" y="954"/>
                  </a:lnTo>
                  <a:lnTo>
                    <a:pt x="605" y="949"/>
                  </a:lnTo>
                  <a:lnTo>
                    <a:pt x="628" y="943"/>
                  </a:lnTo>
                  <a:lnTo>
                    <a:pt x="651" y="934"/>
                  </a:lnTo>
                  <a:lnTo>
                    <a:pt x="673" y="926"/>
                  </a:lnTo>
                  <a:lnTo>
                    <a:pt x="714" y="906"/>
                  </a:lnTo>
                  <a:lnTo>
                    <a:pt x="754" y="882"/>
                  </a:lnTo>
                  <a:lnTo>
                    <a:pt x="754" y="882"/>
                  </a:lnTo>
                  <a:lnTo>
                    <a:pt x="788" y="856"/>
                  </a:lnTo>
                  <a:lnTo>
                    <a:pt x="823" y="825"/>
                  </a:lnTo>
                  <a:lnTo>
                    <a:pt x="854" y="790"/>
                  </a:lnTo>
                  <a:lnTo>
                    <a:pt x="880" y="756"/>
                  </a:lnTo>
                  <a:lnTo>
                    <a:pt x="880" y="756"/>
                  </a:lnTo>
                  <a:lnTo>
                    <a:pt x="904" y="716"/>
                  </a:lnTo>
                  <a:lnTo>
                    <a:pt x="924" y="674"/>
                  </a:lnTo>
                  <a:lnTo>
                    <a:pt x="932" y="653"/>
                  </a:lnTo>
                  <a:lnTo>
                    <a:pt x="940" y="630"/>
                  </a:lnTo>
                  <a:lnTo>
                    <a:pt x="947" y="607"/>
                  </a:lnTo>
                  <a:lnTo>
                    <a:pt x="952" y="584"/>
                  </a:lnTo>
                  <a:lnTo>
                    <a:pt x="952" y="584"/>
                  </a:lnTo>
                  <a:lnTo>
                    <a:pt x="956" y="563"/>
                  </a:lnTo>
                  <a:lnTo>
                    <a:pt x="959" y="539"/>
                  </a:lnTo>
                  <a:lnTo>
                    <a:pt x="960" y="515"/>
                  </a:lnTo>
                  <a:lnTo>
                    <a:pt x="961" y="490"/>
                  </a:lnTo>
                  <a:lnTo>
                    <a:pt x="960" y="465"/>
                  </a:lnTo>
                  <a:lnTo>
                    <a:pt x="959" y="441"/>
                  </a:lnTo>
                  <a:lnTo>
                    <a:pt x="956" y="417"/>
                  </a:lnTo>
                  <a:lnTo>
                    <a:pt x="952" y="396"/>
                  </a:lnTo>
                  <a:lnTo>
                    <a:pt x="952" y="396"/>
                  </a:lnTo>
                  <a:lnTo>
                    <a:pt x="947" y="373"/>
                  </a:lnTo>
                  <a:lnTo>
                    <a:pt x="940" y="350"/>
                  </a:lnTo>
                  <a:lnTo>
                    <a:pt x="924" y="306"/>
                  </a:lnTo>
                  <a:lnTo>
                    <a:pt x="904" y="264"/>
                  </a:lnTo>
                  <a:lnTo>
                    <a:pt x="880" y="225"/>
                  </a:lnTo>
                  <a:lnTo>
                    <a:pt x="880" y="225"/>
                  </a:lnTo>
                  <a:lnTo>
                    <a:pt x="854" y="190"/>
                  </a:lnTo>
                  <a:lnTo>
                    <a:pt x="823" y="156"/>
                  </a:lnTo>
                  <a:lnTo>
                    <a:pt x="788" y="124"/>
                  </a:lnTo>
                  <a:lnTo>
                    <a:pt x="754" y="98"/>
                  </a:lnTo>
                  <a:lnTo>
                    <a:pt x="754" y="98"/>
                  </a:lnTo>
                  <a:lnTo>
                    <a:pt x="714" y="74"/>
                  </a:lnTo>
                  <a:lnTo>
                    <a:pt x="673" y="55"/>
                  </a:lnTo>
                  <a:lnTo>
                    <a:pt x="651" y="46"/>
                  </a:lnTo>
                  <a:lnTo>
                    <a:pt x="628" y="38"/>
                  </a:lnTo>
                  <a:lnTo>
                    <a:pt x="605" y="32"/>
                  </a:lnTo>
                  <a:lnTo>
                    <a:pt x="582" y="26"/>
                  </a:lnTo>
                  <a:lnTo>
                    <a:pt x="582" y="26"/>
                  </a:lnTo>
                  <a:lnTo>
                    <a:pt x="561" y="22"/>
                  </a:lnTo>
                  <a:lnTo>
                    <a:pt x="537" y="19"/>
                  </a:lnTo>
                  <a:lnTo>
                    <a:pt x="513" y="18"/>
                  </a:lnTo>
                  <a:lnTo>
                    <a:pt x="488" y="17"/>
                  </a:lnTo>
                  <a:close/>
                  <a:moveTo>
                    <a:pt x="488" y="0"/>
                  </a:moveTo>
                  <a:lnTo>
                    <a:pt x="513" y="1"/>
                  </a:lnTo>
                  <a:lnTo>
                    <a:pt x="537" y="2"/>
                  </a:lnTo>
                  <a:lnTo>
                    <a:pt x="561" y="5"/>
                  </a:lnTo>
                  <a:lnTo>
                    <a:pt x="585" y="10"/>
                  </a:lnTo>
                  <a:lnTo>
                    <a:pt x="588" y="11"/>
                  </a:lnTo>
                  <a:lnTo>
                    <a:pt x="611" y="16"/>
                  </a:lnTo>
                  <a:lnTo>
                    <a:pt x="634" y="22"/>
                  </a:lnTo>
                  <a:lnTo>
                    <a:pt x="657" y="31"/>
                  </a:lnTo>
                  <a:lnTo>
                    <a:pt x="679" y="39"/>
                  </a:lnTo>
                  <a:lnTo>
                    <a:pt x="721" y="59"/>
                  </a:lnTo>
                  <a:lnTo>
                    <a:pt x="760" y="83"/>
                  </a:lnTo>
                  <a:lnTo>
                    <a:pt x="763" y="85"/>
                  </a:lnTo>
                  <a:lnTo>
                    <a:pt x="800" y="113"/>
                  </a:lnTo>
                  <a:lnTo>
                    <a:pt x="834" y="144"/>
                  </a:lnTo>
                  <a:lnTo>
                    <a:pt x="865" y="179"/>
                  </a:lnTo>
                  <a:lnTo>
                    <a:pt x="894" y="215"/>
                  </a:lnTo>
                  <a:lnTo>
                    <a:pt x="896" y="218"/>
                  </a:lnTo>
                  <a:lnTo>
                    <a:pt x="920" y="258"/>
                  </a:lnTo>
                  <a:lnTo>
                    <a:pt x="939" y="300"/>
                  </a:lnTo>
                  <a:lnTo>
                    <a:pt x="956" y="344"/>
                  </a:lnTo>
                  <a:lnTo>
                    <a:pt x="962" y="367"/>
                  </a:lnTo>
                  <a:lnTo>
                    <a:pt x="968" y="390"/>
                  </a:lnTo>
                  <a:lnTo>
                    <a:pt x="969" y="393"/>
                  </a:lnTo>
                  <a:lnTo>
                    <a:pt x="973" y="417"/>
                  </a:lnTo>
                  <a:lnTo>
                    <a:pt x="976" y="441"/>
                  </a:lnTo>
                  <a:lnTo>
                    <a:pt x="977" y="465"/>
                  </a:lnTo>
                  <a:lnTo>
                    <a:pt x="978" y="481"/>
                  </a:lnTo>
                  <a:lnTo>
                    <a:pt x="978" y="498"/>
                  </a:lnTo>
                  <a:lnTo>
                    <a:pt x="977" y="515"/>
                  </a:lnTo>
                  <a:lnTo>
                    <a:pt x="976" y="539"/>
                  </a:lnTo>
                  <a:lnTo>
                    <a:pt x="973" y="563"/>
                  </a:lnTo>
                  <a:lnTo>
                    <a:pt x="969" y="587"/>
                  </a:lnTo>
                  <a:lnTo>
                    <a:pt x="968" y="590"/>
                  </a:lnTo>
                  <a:lnTo>
                    <a:pt x="962" y="613"/>
                  </a:lnTo>
                  <a:lnTo>
                    <a:pt x="956" y="636"/>
                  </a:lnTo>
                  <a:lnTo>
                    <a:pt x="948" y="659"/>
                  </a:lnTo>
                  <a:lnTo>
                    <a:pt x="939" y="681"/>
                  </a:lnTo>
                  <a:lnTo>
                    <a:pt x="920" y="722"/>
                  </a:lnTo>
                  <a:lnTo>
                    <a:pt x="896" y="762"/>
                  </a:lnTo>
                  <a:lnTo>
                    <a:pt x="894" y="765"/>
                  </a:lnTo>
                  <a:lnTo>
                    <a:pt x="865" y="802"/>
                  </a:lnTo>
                  <a:lnTo>
                    <a:pt x="834" y="836"/>
                  </a:lnTo>
                  <a:lnTo>
                    <a:pt x="800" y="868"/>
                  </a:lnTo>
                  <a:lnTo>
                    <a:pt x="763" y="896"/>
                  </a:lnTo>
                  <a:lnTo>
                    <a:pt x="760" y="898"/>
                  </a:lnTo>
                  <a:lnTo>
                    <a:pt x="721" y="922"/>
                  </a:lnTo>
                  <a:lnTo>
                    <a:pt x="679" y="942"/>
                  </a:lnTo>
                  <a:lnTo>
                    <a:pt x="657" y="950"/>
                  </a:lnTo>
                  <a:lnTo>
                    <a:pt x="634" y="958"/>
                  </a:lnTo>
                  <a:lnTo>
                    <a:pt x="611" y="965"/>
                  </a:lnTo>
                  <a:lnTo>
                    <a:pt x="588" y="970"/>
                  </a:lnTo>
                  <a:lnTo>
                    <a:pt x="585" y="971"/>
                  </a:lnTo>
                  <a:lnTo>
                    <a:pt x="561" y="975"/>
                  </a:lnTo>
                  <a:lnTo>
                    <a:pt x="537" y="978"/>
                  </a:lnTo>
                  <a:lnTo>
                    <a:pt x="513" y="979"/>
                  </a:lnTo>
                  <a:lnTo>
                    <a:pt x="488" y="980"/>
                  </a:lnTo>
                  <a:lnTo>
                    <a:pt x="463" y="979"/>
                  </a:lnTo>
                  <a:lnTo>
                    <a:pt x="439" y="978"/>
                  </a:lnTo>
                  <a:lnTo>
                    <a:pt x="415" y="975"/>
                  </a:lnTo>
                  <a:lnTo>
                    <a:pt x="391" y="971"/>
                  </a:lnTo>
                  <a:lnTo>
                    <a:pt x="388" y="970"/>
                  </a:lnTo>
                  <a:lnTo>
                    <a:pt x="365" y="965"/>
                  </a:lnTo>
                  <a:lnTo>
                    <a:pt x="342" y="958"/>
                  </a:lnTo>
                  <a:lnTo>
                    <a:pt x="299" y="942"/>
                  </a:lnTo>
                  <a:lnTo>
                    <a:pt x="257" y="922"/>
                  </a:lnTo>
                  <a:lnTo>
                    <a:pt x="217" y="898"/>
                  </a:lnTo>
                  <a:lnTo>
                    <a:pt x="214" y="896"/>
                  </a:lnTo>
                  <a:lnTo>
                    <a:pt x="178" y="868"/>
                  </a:lnTo>
                  <a:lnTo>
                    <a:pt x="143" y="836"/>
                  </a:lnTo>
                  <a:lnTo>
                    <a:pt x="112" y="802"/>
                  </a:lnTo>
                  <a:lnTo>
                    <a:pt x="84" y="765"/>
                  </a:lnTo>
                  <a:lnTo>
                    <a:pt x="82" y="762"/>
                  </a:lnTo>
                  <a:lnTo>
                    <a:pt x="58" y="722"/>
                  </a:lnTo>
                  <a:lnTo>
                    <a:pt x="38" y="681"/>
                  </a:lnTo>
                  <a:lnTo>
                    <a:pt x="30" y="659"/>
                  </a:lnTo>
                  <a:lnTo>
                    <a:pt x="22" y="636"/>
                  </a:lnTo>
                  <a:lnTo>
                    <a:pt x="15" y="613"/>
                  </a:lnTo>
                  <a:lnTo>
                    <a:pt x="10" y="590"/>
                  </a:lnTo>
                  <a:lnTo>
                    <a:pt x="9" y="587"/>
                  </a:lnTo>
                  <a:lnTo>
                    <a:pt x="5" y="563"/>
                  </a:lnTo>
                  <a:lnTo>
                    <a:pt x="2" y="539"/>
                  </a:lnTo>
                  <a:lnTo>
                    <a:pt x="1" y="515"/>
                  </a:lnTo>
                  <a:lnTo>
                    <a:pt x="0" y="490"/>
                  </a:lnTo>
                  <a:lnTo>
                    <a:pt x="1" y="465"/>
                  </a:lnTo>
                  <a:lnTo>
                    <a:pt x="2" y="441"/>
                  </a:lnTo>
                  <a:lnTo>
                    <a:pt x="5" y="417"/>
                  </a:lnTo>
                  <a:lnTo>
                    <a:pt x="9" y="393"/>
                  </a:lnTo>
                  <a:lnTo>
                    <a:pt x="10" y="390"/>
                  </a:lnTo>
                  <a:lnTo>
                    <a:pt x="15" y="367"/>
                  </a:lnTo>
                  <a:lnTo>
                    <a:pt x="22" y="344"/>
                  </a:lnTo>
                  <a:lnTo>
                    <a:pt x="38" y="300"/>
                  </a:lnTo>
                  <a:lnTo>
                    <a:pt x="58" y="258"/>
                  </a:lnTo>
                  <a:lnTo>
                    <a:pt x="82" y="218"/>
                  </a:lnTo>
                  <a:lnTo>
                    <a:pt x="84" y="215"/>
                  </a:lnTo>
                  <a:lnTo>
                    <a:pt x="112" y="179"/>
                  </a:lnTo>
                  <a:lnTo>
                    <a:pt x="143" y="144"/>
                  </a:lnTo>
                  <a:lnTo>
                    <a:pt x="178" y="113"/>
                  </a:lnTo>
                  <a:lnTo>
                    <a:pt x="214" y="85"/>
                  </a:lnTo>
                  <a:lnTo>
                    <a:pt x="217" y="83"/>
                  </a:lnTo>
                  <a:lnTo>
                    <a:pt x="257" y="59"/>
                  </a:lnTo>
                  <a:lnTo>
                    <a:pt x="299" y="39"/>
                  </a:lnTo>
                  <a:lnTo>
                    <a:pt x="342" y="22"/>
                  </a:lnTo>
                  <a:lnTo>
                    <a:pt x="365" y="16"/>
                  </a:lnTo>
                  <a:lnTo>
                    <a:pt x="388" y="11"/>
                  </a:lnTo>
                  <a:lnTo>
                    <a:pt x="391" y="10"/>
                  </a:lnTo>
                  <a:lnTo>
                    <a:pt x="415" y="5"/>
                  </a:lnTo>
                  <a:lnTo>
                    <a:pt x="439" y="2"/>
                  </a:lnTo>
                  <a:lnTo>
                    <a:pt x="463" y="1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ACCDCB"/>
            </a:solidFill>
            <a:ln w="0">
              <a:solidFill>
                <a:srgbClr val="ACCD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265988" y="2009776"/>
              <a:ext cx="928688" cy="1563688"/>
            </a:xfrm>
            <a:custGeom>
              <a:avLst/>
              <a:gdLst>
                <a:gd name="T0" fmla="*/ 513 w 585"/>
                <a:gd name="T1" fmla="*/ 2 h 985"/>
                <a:gd name="T2" fmla="*/ 550 w 585"/>
                <a:gd name="T3" fmla="*/ 21 h 985"/>
                <a:gd name="T4" fmla="*/ 576 w 585"/>
                <a:gd name="T5" fmla="*/ 52 h 985"/>
                <a:gd name="T6" fmla="*/ 585 w 585"/>
                <a:gd name="T7" fmla="*/ 94 h 985"/>
                <a:gd name="T8" fmla="*/ 576 w 585"/>
                <a:gd name="T9" fmla="*/ 135 h 985"/>
                <a:gd name="T10" fmla="*/ 550 w 585"/>
                <a:gd name="T11" fmla="*/ 167 h 985"/>
                <a:gd name="T12" fmla="*/ 513 w 585"/>
                <a:gd name="T13" fmla="*/ 185 h 985"/>
                <a:gd name="T14" fmla="*/ 452 w 585"/>
                <a:gd name="T15" fmla="*/ 190 h 985"/>
                <a:gd name="T16" fmla="*/ 375 w 585"/>
                <a:gd name="T17" fmla="*/ 210 h 985"/>
                <a:gd name="T18" fmla="*/ 306 w 585"/>
                <a:gd name="T19" fmla="*/ 250 h 985"/>
                <a:gd name="T20" fmla="*/ 250 w 585"/>
                <a:gd name="T21" fmla="*/ 307 h 985"/>
                <a:gd name="T22" fmla="*/ 209 w 585"/>
                <a:gd name="T23" fmla="*/ 376 h 985"/>
                <a:gd name="T24" fmla="*/ 189 w 585"/>
                <a:gd name="T25" fmla="*/ 453 h 985"/>
                <a:gd name="T26" fmla="*/ 189 w 585"/>
                <a:gd name="T27" fmla="*/ 533 h 985"/>
                <a:gd name="T28" fmla="*/ 209 w 585"/>
                <a:gd name="T29" fmla="*/ 610 h 985"/>
                <a:gd name="T30" fmla="*/ 250 w 585"/>
                <a:gd name="T31" fmla="*/ 678 h 985"/>
                <a:gd name="T32" fmla="*/ 306 w 585"/>
                <a:gd name="T33" fmla="*/ 736 h 985"/>
                <a:gd name="T34" fmla="*/ 375 w 585"/>
                <a:gd name="T35" fmla="*/ 776 h 985"/>
                <a:gd name="T36" fmla="*/ 452 w 585"/>
                <a:gd name="T37" fmla="*/ 796 h 985"/>
                <a:gd name="T38" fmla="*/ 513 w 585"/>
                <a:gd name="T39" fmla="*/ 801 h 985"/>
                <a:gd name="T40" fmla="*/ 550 w 585"/>
                <a:gd name="T41" fmla="*/ 819 h 985"/>
                <a:gd name="T42" fmla="*/ 576 w 585"/>
                <a:gd name="T43" fmla="*/ 851 h 985"/>
                <a:gd name="T44" fmla="*/ 585 w 585"/>
                <a:gd name="T45" fmla="*/ 892 h 985"/>
                <a:gd name="T46" fmla="*/ 576 w 585"/>
                <a:gd name="T47" fmla="*/ 933 h 985"/>
                <a:gd name="T48" fmla="*/ 550 w 585"/>
                <a:gd name="T49" fmla="*/ 965 h 985"/>
                <a:gd name="T50" fmla="*/ 513 w 585"/>
                <a:gd name="T51" fmla="*/ 983 h 985"/>
                <a:gd name="T52" fmla="*/ 442 w 585"/>
                <a:gd name="T53" fmla="*/ 983 h 985"/>
                <a:gd name="T54" fmla="*/ 349 w 585"/>
                <a:gd name="T55" fmla="*/ 964 h 985"/>
                <a:gd name="T56" fmla="*/ 260 w 585"/>
                <a:gd name="T57" fmla="*/ 928 h 985"/>
                <a:gd name="T58" fmla="*/ 180 w 585"/>
                <a:gd name="T59" fmla="*/ 875 h 985"/>
                <a:gd name="T60" fmla="*/ 111 w 585"/>
                <a:gd name="T61" fmla="*/ 805 h 985"/>
                <a:gd name="T62" fmla="*/ 57 w 585"/>
                <a:gd name="T63" fmla="*/ 724 h 985"/>
                <a:gd name="T64" fmla="*/ 20 w 585"/>
                <a:gd name="T65" fmla="*/ 637 h 985"/>
                <a:gd name="T66" fmla="*/ 2 w 585"/>
                <a:gd name="T67" fmla="*/ 542 h 985"/>
                <a:gd name="T68" fmla="*/ 2 w 585"/>
                <a:gd name="T69" fmla="*/ 444 h 985"/>
                <a:gd name="T70" fmla="*/ 20 w 585"/>
                <a:gd name="T71" fmla="*/ 350 h 985"/>
                <a:gd name="T72" fmla="*/ 57 w 585"/>
                <a:gd name="T73" fmla="*/ 261 h 985"/>
                <a:gd name="T74" fmla="*/ 111 w 585"/>
                <a:gd name="T75" fmla="*/ 181 h 985"/>
                <a:gd name="T76" fmla="*/ 180 w 585"/>
                <a:gd name="T77" fmla="*/ 112 h 985"/>
                <a:gd name="T78" fmla="*/ 260 w 585"/>
                <a:gd name="T79" fmla="*/ 58 h 985"/>
                <a:gd name="T80" fmla="*/ 349 w 585"/>
                <a:gd name="T81" fmla="*/ 21 h 985"/>
                <a:gd name="T82" fmla="*/ 442 w 585"/>
                <a:gd name="T83" fmla="*/ 2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5" h="985">
                  <a:moveTo>
                    <a:pt x="491" y="0"/>
                  </a:moveTo>
                  <a:lnTo>
                    <a:pt x="513" y="2"/>
                  </a:lnTo>
                  <a:lnTo>
                    <a:pt x="533" y="10"/>
                  </a:lnTo>
                  <a:lnTo>
                    <a:pt x="550" y="21"/>
                  </a:lnTo>
                  <a:lnTo>
                    <a:pt x="564" y="36"/>
                  </a:lnTo>
                  <a:lnTo>
                    <a:pt x="576" y="52"/>
                  </a:lnTo>
                  <a:lnTo>
                    <a:pt x="582" y="72"/>
                  </a:lnTo>
                  <a:lnTo>
                    <a:pt x="585" y="94"/>
                  </a:lnTo>
                  <a:lnTo>
                    <a:pt x="582" y="115"/>
                  </a:lnTo>
                  <a:lnTo>
                    <a:pt x="576" y="135"/>
                  </a:lnTo>
                  <a:lnTo>
                    <a:pt x="564" y="153"/>
                  </a:lnTo>
                  <a:lnTo>
                    <a:pt x="550" y="167"/>
                  </a:lnTo>
                  <a:lnTo>
                    <a:pt x="533" y="178"/>
                  </a:lnTo>
                  <a:lnTo>
                    <a:pt x="513" y="185"/>
                  </a:lnTo>
                  <a:lnTo>
                    <a:pt x="491" y="187"/>
                  </a:lnTo>
                  <a:lnTo>
                    <a:pt x="452" y="190"/>
                  </a:lnTo>
                  <a:lnTo>
                    <a:pt x="412" y="197"/>
                  </a:lnTo>
                  <a:lnTo>
                    <a:pt x="375" y="210"/>
                  </a:lnTo>
                  <a:lnTo>
                    <a:pt x="339" y="228"/>
                  </a:lnTo>
                  <a:lnTo>
                    <a:pt x="306" y="250"/>
                  </a:lnTo>
                  <a:lnTo>
                    <a:pt x="276" y="277"/>
                  </a:lnTo>
                  <a:lnTo>
                    <a:pt x="250" y="307"/>
                  </a:lnTo>
                  <a:lnTo>
                    <a:pt x="227" y="340"/>
                  </a:lnTo>
                  <a:lnTo>
                    <a:pt x="209" y="376"/>
                  </a:lnTo>
                  <a:lnTo>
                    <a:pt x="196" y="413"/>
                  </a:lnTo>
                  <a:lnTo>
                    <a:pt x="189" y="453"/>
                  </a:lnTo>
                  <a:lnTo>
                    <a:pt x="186" y="493"/>
                  </a:lnTo>
                  <a:lnTo>
                    <a:pt x="189" y="533"/>
                  </a:lnTo>
                  <a:lnTo>
                    <a:pt x="196" y="572"/>
                  </a:lnTo>
                  <a:lnTo>
                    <a:pt x="209" y="610"/>
                  </a:lnTo>
                  <a:lnTo>
                    <a:pt x="227" y="645"/>
                  </a:lnTo>
                  <a:lnTo>
                    <a:pt x="250" y="678"/>
                  </a:lnTo>
                  <a:lnTo>
                    <a:pt x="276" y="709"/>
                  </a:lnTo>
                  <a:lnTo>
                    <a:pt x="306" y="736"/>
                  </a:lnTo>
                  <a:lnTo>
                    <a:pt x="339" y="758"/>
                  </a:lnTo>
                  <a:lnTo>
                    <a:pt x="375" y="776"/>
                  </a:lnTo>
                  <a:lnTo>
                    <a:pt x="412" y="788"/>
                  </a:lnTo>
                  <a:lnTo>
                    <a:pt x="452" y="796"/>
                  </a:lnTo>
                  <a:lnTo>
                    <a:pt x="491" y="799"/>
                  </a:lnTo>
                  <a:lnTo>
                    <a:pt x="513" y="801"/>
                  </a:lnTo>
                  <a:lnTo>
                    <a:pt x="533" y="808"/>
                  </a:lnTo>
                  <a:lnTo>
                    <a:pt x="550" y="819"/>
                  </a:lnTo>
                  <a:lnTo>
                    <a:pt x="564" y="834"/>
                  </a:lnTo>
                  <a:lnTo>
                    <a:pt x="576" y="851"/>
                  </a:lnTo>
                  <a:lnTo>
                    <a:pt x="582" y="871"/>
                  </a:lnTo>
                  <a:lnTo>
                    <a:pt x="585" y="892"/>
                  </a:lnTo>
                  <a:lnTo>
                    <a:pt x="582" y="913"/>
                  </a:lnTo>
                  <a:lnTo>
                    <a:pt x="576" y="933"/>
                  </a:lnTo>
                  <a:lnTo>
                    <a:pt x="564" y="951"/>
                  </a:lnTo>
                  <a:lnTo>
                    <a:pt x="550" y="965"/>
                  </a:lnTo>
                  <a:lnTo>
                    <a:pt x="533" y="976"/>
                  </a:lnTo>
                  <a:lnTo>
                    <a:pt x="513" y="983"/>
                  </a:lnTo>
                  <a:lnTo>
                    <a:pt x="491" y="985"/>
                  </a:lnTo>
                  <a:lnTo>
                    <a:pt x="442" y="983"/>
                  </a:lnTo>
                  <a:lnTo>
                    <a:pt x="394" y="976"/>
                  </a:lnTo>
                  <a:lnTo>
                    <a:pt x="349" y="964"/>
                  </a:lnTo>
                  <a:lnTo>
                    <a:pt x="303" y="949"/>
                  </a:lnTo>
                  <a:lnTo>
                    <a:pt x="260" y="928"/>
                  </a:lnTo>
                  <a:lnTo>
                    <a:pt x="218" y="903"/>
                  </a:lnTo>
                  <a:lnTo>
                    <a:pt x="180" y="875"/>
                  </a:lnTo>
                  <a:lnTo>
                    <a:pt x="143" y="841"/>
                  </a:lnTo>
                  <a:lnTo>
                    <a:pt x="111" y="805"/>
                  </a:lnTo>
                  <a:lnTo>
                    <a:pt x="82" y="766"/>
                  </a:lnTo>
                  <a:lnTo>
                    <a:pt x="57" y="724"/>
                  </a:lnTo>
                  <a:lnTo>
                    <a:pt x="37" y="682"/>
                  </a:lnTo>
                  <a:lnTo>
                    <a:pt x="20" y="637"/>
                  </a:lnTo>
                  <a:lnTo>
                    <a:pt x="9" y="590"/>
                  </a:lnTo>
                  <a:lnTo>
                    <a:pt x="2" y="542"/>
                  </a:lnTo>
                  <a:lnTo>
                    <a:pt x="0" y="493"/>
                  </a:lnTo>
                  <a:lnTo>
                    <a:pt x="2" y="444"/>
                  </a:lnTo>
                  <a:lnTo>
                    <a:pt x="9" y="396"/>
                  </a:lnTo>
                  <a:lnTo>
                    <a:pt x="20" y="350"/>
                  </a:lnTo>
                  <a:lnTo>
                    <a:pt x="37" y="304"/>
                  </a:lnTo>
                  <a:lnTo>
                    <a:pt x="57" y="261"/>
                  </a:lnTo>
                  <a:lnTo>
                    <a:pt x="82" y="219"/>
                  </a:lnTo>
                  <a:lnTo>
                    <a:pt x="111" y="181"/>
                  </a:lnTo>
                  <a:lnTo>
                    <a:pt x="143" y="144"/>
                  </a:lnTo>
                  <a:lnTo>
                    <a:pt x="180" y="112"/>
                  </a:lnTo>
                  <a:lnTo>
                    <a:pt x="218" y="83"/>
                  </a:lnTo>
                  <a:lnTo>
                    <a:pt x="260" y="58"/>
                  </a:lnTo>
                  <a:lnTo>
                    <a:pt x="303" y="38"/>
                  </a:lnTo>
                  <a:lnTo>
                    <a:pt x="349" y="21"/>
                  </a:lnTo>
                  <a:lnTo>
                    <a:pt x="394" y="10"/>
                  </a:lnTo>
                  <a:lnTo>
                    <a:pt x="442" y="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380288" y="3478213"/>
              <a:ext cx="1331913" cy="293688"/>
            </a:xfrm>
            <a:custGeom>
              <a:avLst/>
              <a:gdLst>
                <a:gd name="T0" fmla="*/ 12 w 839"/>
                <a:gd name="T1" fmla="*/ 0 h 185"/>
                <a:gd name="T2" fmla="*/ 54 w 839"/>
                <a:gd name="T3" fmla="*/ 36 h 185"/>
                <a:gd name="T4" fmla="*/ 96 w 839"/>
                <a:gd name="T5" fmla="*/ 68 h 185"/>
                <a:gd name="T6" fmla="*/ 96 w 839"/>
                <a:gd name="T7" fmla="*/ 68 h 185"/>
                <a:gd name="T8" fmla="*/ 119 w 839"/>
                <a:gd name="T9" fmla="*/ 83 h 185"/>
                <a:gd name="T10" fmla="*/ 144 w 839"/>
                <a:gd name="T11" fmla="*/ 98 h 185"/>
                <a:gd name="T12" fmla="*/ 169 w 839"/>
                <a:gd name="T13" fmla="*/ 110 h 185"/>
                <a:gd name="T14" fmla="*/ 195 w 839"/>
                <a:gd name="T15" fmla="*/ 123 h 185"/>
                <a:gd name="T16" fmla="*/ 221 w 839"/>
                <a:gd name="T17" fmla="*/ 132 h 185"/>
                <a:gd name="T18" fmla="*/ 249 w 839"/>
                <a:gd name="T19" fmla="*/ 142 h 185"/>
                <a:gd name="T20" fmla="*/ 277 w 839"/>
                <a:gd name="T21" fmla="*/ 150 h 185"/>
                <a:gd name="T22" fmla="*/ 305 w 839"/>
                <a:gd name="T23" fmla="*/ 156 h 185"/>
                <a:gd name="T24" fmla="*/ 305 w 839"/>
                <a:gd name="T25" fmla="*/ 156 h 185"/>
                <a:gd name="T26" fmla="*/ 360 w 839"/>
                <a:gd name="T27" fmla="*/ 165 h 185"/>
                <a:gd name="T28" fmla="*/ 389 w 839"/>
                <a:gd name="T29" fmla="*/ 167 h 185"/>
                <a:gd name="T30" fmla="*/ 419 w 839"/>
                <a:gd name="T31" fmla="*/ 168 h 185"/>
                <a:gd name="T32" fmla="*/ 450 w 839"/>
                <a:gd name="T33" fmla="*/ 167 h 185"/>
                <a:gd name="T34" fmla="*/ 480 w 839"/>
                <a:gd name="T35" fmla="*/ 165 h 185"/>
                <a:gd name="T36" fmla="*/ 535 w 839"/>
                <a:gd name="T37" fmla="*/ 156 h 185"/>
                <a:gd name="T38" fmla="*/ 535 w 839"/>
                <a:gd name="T39" fmla="*/ 156 h 185"/>
                <a:gd name="T40" fmla="*/ 563 w 839"/>
                <a:gd name="T41" fmla="*/ 150 h 185"/>
                <a:gd name="T42" fmla="*/ 591 w 839"/>
                <a:gd name="T43" fmla="*/ 142 h 185"/>
                <a:gd name="T44" fmla="*/ 618 w 839"/>
                <a:gd name="T45" fmla="*/ 132 h 185"/>
                <a:gd name="T46" fmla="*/ 644 w 839"/>
                <a:gd name="T47" fmla="*/ 123 h 185"/>
                <a:gd name="T48" fmla="*/ 670 w 839"/>
                <a:gd name="T49" fmla="*/ 110 h 185"/>
                <a:gd name="T50" fmla="*/ 695 w 839"/>
                <a:gd name="T51" fmla="*/ 98 h 185"/>
                <a:gd name="T52" fmla="*/ 719 w 839"/>
                <a:gd name="T53" fmla="*/ 83 h 185"/>
                <a:gd name="T54" fmla="*/ 743 w 839"/>
                <a:gd name="T55" fmla="*/ 68 h 185"/>
                <a:gd name="T56" fmla="*/ 743 w 839"/>
                <a:gd name="T57" fmla="*/ 68 h 185"/>
                <a:gd name="T58" fmla="*/ 786 w 839"/>
                <a:gd name="T59" fmla="*/ 36 h 185"/>
                <a:gd name="T60" fmla="*/ 828 w 839"/>
                <a:gd name="T61" fmla="*/ 0 h 185"/>
                <a:gd name="T62" fmla="*/ 839 w 839"/>
                <a:gd name="T63" fmla="*/ 11 h 185"/>
                <a:gd name="T64" fmla="*/ 797 w 839"/>
                <a:gd name="T65" fmla="*/ 48 h 185"/>
                <a:gd name="T66" fmla="*/ 753 w 839"/>
                <a:gd name="T67" fmla="*/ 81 h 185"/>
                <a:gd name="T68" fmla="*/ 750 w 839"/>
                <a:gd name="T69" fmla="*/ 83 h 185"/>
                <a:gd name="T70" fmla="*/ 726 w 839"/>
                <a:gd name="T71" fmla="*/ 99 h 185"/>
                <a:gd name="T72" fmla="*/ 702 w 839"/>
                <a:gd name="T73" fmla="*/ 114 h 185"/>
                <a:gd name="T74" fmla="*/ 677 w 839"/>
                <a:gd name="T75" fmla="*/ 126 h 185"/>
                <a:gd name="T76" fmla="*/ 651 w 839"/>
                <a:gd name="T77" fmla="*/ 139 h 185"/>
                <a:gd name="T78" fmla="*/ 625 w 839"/>
                <a:gd name="T79" fmla="*/ 148 h 185"/>
                <a:gd name="T80" fmla="*/ 597 w 839"/>
                <a:gd name="T81" fmla="*/ 157 h 185"/>
                <a:gd name="T82" fmla="*/ 569 w 839"/>
                <a:gd name="T83" fmla="*/ 166 h 185"/>
                <a:gd name="T84" fmla="*/ 541 w 839"/>
                <a:gd name="T85" fmla="*/ 172 h 185"/>
                <a:gd name="T86" fmla="*/ 538 w 839"/>
                <a:gd name="T87" fmla="*/ 173 h 185"/>
                <a:gd name="T88" fmla="*/ 480 w 839"/>
                <a:gd name="T89" fmla="*/ 181 h 185"/>
                <a:gd name="T90" fmla="*/ 450 w 839"/>
                <a:gd name="T91" fmla="*/ 183 h 185"/>
                <a:gd name="T92" fmla="*/ 419 w 839"/>
                <a:gd name="T93" fmla="*/ 185 h 185"/>
                <a:gd name="T94" fmla="*/ 389 w 839"/>
                <a:gd name="T95" fmla="*/ 183 h 185"/>
                <a:gd name="T96" fmla="*/ 360 w 839"/>
                <a:gd name="T97" fmla="*/ 181 h 185"/>
                <a:gd name="T98" fmla="*/ 302 w 839"/>
                <a:gd name="T99" fmla="*/ 173 h 185"/>
                <a:gd name="T100" fmla="*/ 298 w 839"/>
                <a:gd name="T101" fmla="*/ 172 h 185"/>
                <a:gd name="T102" fmla="*/ 270 w 839"/>
                <a:gd name="T103" fmla="*/ 166 h 185"/>
                <a:gd name="T104" fmla="*/ 243 w 839"/>
                <a:gd name="T105" fmla="*/ 157 h 185"/>
                <a:gd name="T106" fmla="*/ 215 w 839"/>
                <a:gd name="T107" fmla="*/ 148 h 185"/>
                <a:gd name="T108" fmla="*/ 189 w 839"/>
                <a:gd name="T109" fmla="*/ 139 h 185"/>
                <a:gd name="T110" fmla="*/ 163 w 839"/>
                <a:gd name="T111" fmla="*/ 126 h 185"/>
                <a:gd name="T112" fmla="*/ 138 w 839"/>
                <a:gd name="T113" fmla="*/ 114 h 185"/>
                <a:gd name="T114" fmla="*/ 113 w 839"/>
                <a:gd name="T115" fmla="*/ 99 h 185"/>
                <a:gd name="T116" fmla="*/ 90 w 839"/>
                <a:gd name="T117" fmla="*/ 83 h 185"/>
                <a:gd name="T118" fmla="*/ 87 w 839"/>
                <a:gd name="T119" fmla="*/ 81 h 185"/>
                <a:gd name="T120" fmla="*/ 42 w 839"/>
                <a:gd name="T121" fmla="*/ 48 h 185"/>
                <a:gd name="T122" fmla="*/ 0 w 839"/>
                <a:gd name="T123" fmla="*/ 11 h 185"/>
                <a:gd name="T124" fmla="*/ 12 w 839"/>
                <a:gd name="T12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9" h="185">
                  <a:moveTo>
                    <a:pt x="12" y="0"/>
                  </a:moveTo>
                  <a:lnTo>
                    <a:pt x="54" y="36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119" y="83"/>
                  </a:lnTo>
                  <a:lnTo>
                    <a:pt x="144" y="98"/>
                  </a:lnTo>
                  <a:lnTo>
                    <a:pt x="169" y="110"/>
                  </a:lnTo>
                  <a:lnTo>
                    <a:pt x="195" y="123"/>
                  </a:lnTo>
                  <a:lnTo>
                    <a:pt x="221" y="132"/>
                  </a:lnTo>
                  <a:lnTo>
                    <a:pt x="249" y="142"/>
                  </a:lnTo>
                  <a:lnTo>
                    <a:pt x="277" y="150"/>
                  </a:lnTo>
                  <a:lnTo>
                    <a:pt x="305" y="156"/>
                  </a:lnTo>
                  <a:lnTo>
                    <a:pt x="305" y="156"/>
                  </a:lnTo>
                  <a:lnTo>
                    <a:pt x="360" y="165"/>
                  </a:lnTo>
                  <a:lnTo>
                    <a:pt x="389" y="167"/>
                  </a:lnTo>
                  <a:lnTo>
                    <a:pt x="419" y="168"/>
                  </a:lnTo>
                  <a:lnTo>
                    <a:pt x="450" y="167"/>
                  </a:lnTo>
                  <a:lnTo>
                    <a:pt x="480" y="165"/>
                  </a:lnTo>
                  <a:lnTo>
                    <a:pt x="535" y="156"/>
                  </a:lnTo>
                  <a:lnTo>
                    <a:pt x="535" y="156"/>
                  </a:lnTo>
                  <a:lnTo>
                    <a:pt x="563" y="150"/>
                  </a:lnTo>
                  <a:lnTo>
                    <a:pt x="591" y="142"/>
                  </a:lnTo>
                  <a:lnTo>
                    <a:pt x="618" y="132"/>
                  </a:lnTo>
                  <a:lnTo>
                    <a:pt x="644" y="123"/>
                  </a:lnTo>
                  <a:lnTo>
                    <a:pt x="670" y="110"/>
                  </a:lnTo>
                  <a:lnTo>
                    <a:pt x="695" y="98"/>
                  </a:lnTo>
                  <a:lnTo>
                    <a:pt x="719" y="83"/>
                  </a:lnTo>
                  <a:lnTo>
                    <a:pt x="743" y="68"/>
                  </a:lnTo>
                  <a:lnTo>
                    <a:pt x="743" y="68"/>
                  </a:lnTo>
                  <a:lnTo>
                    <a:pt x="786" y="36"/>
                  </a:lnTo>
                  <a:lnTo>
                    <a:pt x="828" y="0"/>
                  </a:lnTo>
                  <a:lnTo>
                    <a:pt x="839" y="11"/>
                  </a:lnTo>
                  <a:lnTo>
                    <a:pt x="797" y="48"/>
                  </a:lnTo>
                  <a:lnTo>
                    <a:pt x="753" y="81"/>
                  </a:lnTo>
                  <a:lnTo>
                    <a:pt x="750" y="83"/>
                  </a:lnTo>
                  <a:lnTo>
                    <a:pt x="726" y="99"/>
                  </a:lnTo>
                  <a:lnTo>
                    <a:pt x="702" y="114"/>
                  </a:lnTo>
                  <a:lnTo>
                    <a:pt x="677" y="126"/>
                  </a:lnTo>
                  <a:lnTo>
                    <a:pt x="651" y="139"/>
                  </a:lnTo>
                  <a:lnTo>
                    <a:pt x="625" y="148"/>
                  </a:lnTo>
                  <a:lnTo>
                    <a:pt x="597" y="157"/>
                  </a:lnTo>
                  <a:lnTo>
                    <a:pt x="569" y="166"/>
                  </a:lnTo>
                  <a:lnTo>
                    <a:pt x="541" y="172"/>
                  </a:lnTo>
                  <a:lnTo>
                    <a:pt x="538" y="173"/>
                  </a:lnTo>
                  <a:lnTo>
                    <a:pt x="480" y="181"/>
                  </a:lnTo>
                  <a:lnTo>
                    <a:pt x="450" y="183"/>
                  </a:lnTo>
                  <a:lnTo>
                    <a:pt x="419" y="185"/>
                  </a:lnTo>
                  <a:lnTo>
                    <a:pt x="389" y="183"/>
                  </a:lnTo>
                  <a:lnTo>
                    <a:pt x="360" y="181"/>
                  </a:lnTo>
                  <a:lnTo>
                    <a:pt x="302" y="173"/>
                  </a:lnTo>
                  <a:lnTo>
                    <a:pt x="298" y="172"/>
                  </a:lnTo>
                  <a:lnTo>
                    <a:pt x="270" y="166"/>
                  </a:lnTo>
                  <a:lnTo>
                    <a:pt x="243" y="157"/>
                  </a:lnTo>
                  <a:lnTo>
                    <a:pt x="215" y="148"/>
                  </a:lnTo>
                  <a:lnTo>
                    <a:pt x="189" y="139"/>
                  </a:lnTo>
                  <a:lnTo>
                    <a:pt x="163" y="126"/>
                  </a:lnTo>
                  <a:lnTo>
                    <a:pt x="138" y="114"/>
                  </a:lnTo>
                  <a:lnTo>
                    <a:pt x="113" y="99"/>
                  </a:lnTo>
                  <a:lnTo>
                    <a:pt x="90" y="83"/>
                  </a:lnTo>
                  <a:lnTo>
                    <a:pt x="87" y="81"/>
                  </a:lnTo>
                  <a:lnTo>
                    <a:pt x="42" y="48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CCDCB"/>
            </a:solidFill>
            <a:ln w="0">
              <a:solidFill>
                <a:srgbClr val="ACCDC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8032751" y="3757613"/>
              <a:ext cx="26988" cy="1095375"/>
            </a:xfrm>
            <a:prstGeom prst="rect">
              <a:avLst/>
            </a:prstGeom>
            <a:solidFill>
              <a:srgbClr val="ACCDCB"/>
            </a:solidFill>
            <a:ln w="0">
              <a:solidFill>
                <a:srgbClr val="ACCDC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91376" y="892287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230216" y="892287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PIES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556500" y="1984375"/>
            <a:ext cx="3386138" cy="3492500"/>
            <a:chOff x="7556500" y="1984375"/>
            <a:chExt cx="3386138" cy="3492500"/>
          </a:xfrm>
        </p:grpSpPr>
        <p:sp>
          <p:nvSpPr>
            <p:cNvPr id="43" name="Freeform 22"/>
            <p:cNvSpPr>
              <a:spLocks noEditPoints="1"/>
            </p:cNvSpPr>
            <p:nvPr/>
          </p:nvSpPr>
          <p:spPr bwMode="auto">
            <a:xfrm>
              <a:off x="7556500" y="2087563"/>
              <a:ext cx="3284538" cy="3286125"/>
            </a:xfrm>
            <a:custGeom>
              <a:avLst/>
              <a:gdLst>
                <a:gd name="T0" fmla="*/ 1657 w 4137"/>
                <a:gd name="T1" fmla="*/ 61 h 4142"/>
                <a:gd name="T2" fmla="*/ 1271 w 4137"/>
                <a:gd name="T3" fmla="*/ 181 h 4142"/>
                <a:gd name="T4" fmla="*/ 924 w 4137"/>
                <a:gd name="T5" fmla="*/ 369 h 4142"/>
                <a:gd name="T6" fmla="*/ 551 w 4137"/>
                <a:gd name="T7" fmla="*/ 692 h 4142"/>
                <a:gd name="T8" fmla="*/ 316 w 4137"/>
                <a:gd name="T9" fmla="*/ 1005 h 4142"/>
                <a:gd name="T10" fmla="*/ 111 w 4137"/>
                <a:gd name="T11" fmla="*/ 1462 h 4142"/>
                <a:gd name="T12" fmla="*/ 29 w 4137"/>
                <a:gd name="T13" fmla="*/ 1859 h 4142"/>
                <a:gd name="T14" fmla="*/ 29 w 4137"/>
                <a:gd name="T15" fmla="*/ 2281 h 4142"/>
                <a:gd name="T16" fmla="*/ 111 w 4137"/>
                <a:gd name="T17" fmla="*/ 2680 h 4142"/>
                <a:gd name="T18" fmla="*/ 316 w 4137"/>
                <a:gd name="T19" fmla="*/ 3137 h 4142"/>
                <a:gd name="T20" fmla="*/ 551 w 4137"/>
                <a:gd name="T21" fmla="*/ 3449 h 4142"/>
                <a:gd name="T22" fmla="*/ 921 w 4137"/>
                <a:gd name="T23" fmla="*/ 3771 h 4142"/>
                <a:gd name="T24" fmla="*/ 1271 w 4137"/>
                <a:gd name="T25" fmla="*/ 3961 h 4142"/>
                <a:gd name="T26" fmla="*/ 1657 w 4137"/>
                <a:gd name="T27" fmla="*/ 4081 h 4142"/>
                <a:gd name="T28" fmla="*/ 2123 w 4137"/>
                <a:gd name="T29" fmla="*/ 4123 h 4142"/>
                <a:gd name="T30" fmla="*/ 2480 w 4137"/>
                <a:gd name="T31" fmla="*/ 4081 h 4142"/>
                <a:gd name="T32" fmla="*/ 2957 w 4137"/>
                <a:gd name="T33" fmla="*/ 3920 h 4142"/>
                <a:gd name="T34" fmla="*/ 3295 w 4137"/>
                <a:gd name="T35" fmla="*/ 3716 h 4142"/>
                <a:gd name="T36" fmla="*/ 3652 w 4137"/>
                <a:gd name="T37" fmla="*/ 3376 h 4142"/>
                <a:gd name="T38" fmla="*/ 3871 w 4137"/>
                <a:gd name="T39" fmla="*/ 3050 h 4142"/>
                <a:gd name="T40" fmla="*/ 4055 w 4137"/>
                <a:gd name="T41" fmla="*/ 2583 h 4142"/>
                <a:gd name="T42" fmla="*/ 4116 w 4137"/>
                <a:gd name="T43" fmla="*/ 2177 h 4142"/>
                <a:gd name="T44" fmla="*/ 4095 w 4137"/>
                <a:gd name="T45" fmla="*/ 1757 h 4142"/>
                <a:gd name="T46" fmla="*/ 3995 w 4137"/>
                <a:gd name="T47" fmla="*/ 1366 h 4142"/>
                <a:gd name="T48" fmla="*/ 3771 w 4137"/>
                <a:gd name="T49" fmla="*/ 924 h 4142"/>
                <a:gd name="T50" fmla="*/ 3519 w 4137"/>
                <a:gd name="T51" fmla="*/ 620 h 4142"/>
                <a:gd name="T52" fmla="*/ 3213 w 4137"/>
                <a:gd name="T53" fmla="*/ 369 h 4142"/>
                <a:gd name="T54" fmla="*/ 2773 w 4137"/>
                <a:gd name="T55" fmla="*/ 143 h 4142"/>
                <a:gd name="T56" fmla="*/ 2383 w 4137"/>
                <a:gd name="T57" fmla="*/ 43 h 4142"/>
                <a:gd name="T58" fmla="*/ 2069 w 4137"/>
                <a:gd name="T59" fmla="*/ 0 h 4142"/>
                <a:gd name="T60" fmla="*/ 2484 w 4137"/>
                <a:gd name="T61" fmla="*/ 42 h 4142"/>
                <a:gd name="T62" fmla="*/ 2875 w 4137"/>
                <a:gd name="T63" fmla="*/ 163 h 4142"/>
                <a:gd name="T64" fmla="*/ 3227 w 4137"/>
                <a:gd name="T65" fmla="*/ 355 h 4142"/>
                <a:gd name="T66" fmla="*/ 3600 w 4137"/>
                <a:gd name="T67" fmla="*/ 678 h 4142"/>
                <a:gd name="T68" fmla="*/ 3839 w 4137"/>
                <a:gd name="T69" fmla="*/ 999 h 4142"/>
                <a:gd name="T70" fmla="*/ 4044 w 4137"/>
                <a:gd name="T71" fmla="*/ 1455 h 4142"/>
                <a:gd name="T72" fmla="*/ 4127 w 4137"/>
                <a:gd name="T73" fmla="*/ 1859 h 4142"/>
                <a:gd name="T74" fmla="*/ 4127 w 4137"/>
                <a:gd name="T75" fmla="*/ 2281 h 4142"/>
                <a:gd name="T76" fmla="*/ 4044 w 4137"/>
                <a:gd name="T77" fmla="*/ 2687 h 4142"/>
                <a:gd name="T78" fmla="*/ 3839 w 4137"/>
                <a:gd name="T79" fmla="*/ 3143 h 4142"/>
                <a:gd name="T80" fmla="*/ 3600 w 4137"/>
                <a:gd name="T81" fmla="*/ 3462 h 4142"/>
                <a:gd name="T82" fmla="*/ 3227 w 4137"/>
                <a:gd name="T83" fmla="*/ 3787 h 4142"/>
                <a:gd name="T84" fmla="*/ 2875 w 4137"/>
                <a:gd name="T85" fmla="*/ 3979 h 4142"/>
                <a:gd name="T86" fmla="*/ 2484 w 4137"/>
                <a:gd name="T87" fmla="*/ 4100 h 4142"/>
                <a:gd name="T88" fmla="*/ 2016 w 4137"/>
                <a:gd name="T89" fmla="*/ 4142 h 4142"/>
                <a:gd name="T90" fmla="*/ 1649 w 4137"/>
                <a:gd name="T91" fmla="*/ 4099 h 4142"/>
                <a:gd name="T92" fmla="*/ 1172 w 4137"/>
                <a:gd name="T93" fmla="*/ 3937 h 4142"/>
                <a:gd name="T94" fmla="*/ 829 w 4137"/>
                <a:gd name="T95" fmla="*/ 3729 h 4142"/>
                <a:gd name="T96" fmla="*/ 473 w 4137"/>
                <a:gd name="T97" fmla="*/ 3389 h 4142"/>
                <a:gd name="T98" fmla="*/ 249 w 4137"/>
                <a:gd name="T99" fmla="*/ 3057 h 4142"/>
                <a:gd name="T100" fmla="*/ 65 w 4137"/>
                <a:gd name="T101" fmla="*/ 2589 h 4142"/>
                <a:gd name="T102" fmla="*/ 3 w 4137"/>
                <a:gd name="T103" fmla="*/ 2177 h 4142"/>
                <a:gd name="T104" fmla="*/ 24 w 4137"/>
                <a:gd name="T105" fmla="*/ 1757 h 4142"/>
                <a:gd name="T106" fmla="*/ 125 w 4137"/>
                <a:gd name="T107" fmla="*/ 1359 h 4142"/>
                <a:gd name="T108" fmla="*/ 352 w 4137"/>
                <a:gd name="T109" fmla="*/ 915 h 4142"/>
                <a:gd name="T110" fmla="*/ 605 w 4137"/>
                <a:gd name="T111" fmla="*/ 606 h 4142"/>
                <a:gd name="T112" fmla="*/ 913 w 4137"/>
                <a:gd name="T113" fmla="*/ 353 h 4142"/>
                <a:gd name="T114" fmla="*/ 1357 w 4137"/>
                <a:gd name="T115" fmla="*/ 126 h 4142"/>
                <a:gd name="T116" fmla="*/ 1756 w 4137"/>
                <a:gd name="T117" fmla="*/ 24 h 4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37" h="4142">
                  <a:moveTo>
                    <a:pt x="2069" y="19"/>
                  </a:moveTo>
                  <a:lnTo>
                    <a:pt x="1963" y="22"/>
                  </a:lnTo>
                  <a:lnTo>
                    <a:pt x="1859" y="30"/>
                  </a:lnTo>
                  <a:lnTo>
                    <a:pt x="1756" y="43"/>
                  </a:lnTo>
                  <a:lnTo>
                    <a:pt x="1657" y="61"/>
                  </a:lnTo>
                  <a:lnTo>
                    <a:pt x="1657" y="61"/>
                  </a:lnTo>
                  <a:lnTo>
                    <a:pt x="1559" y="83"/>
                  </a:lnTo>
                  <a:lnTo>
                    <a:pt x="1460" y="111"/>
                  </a:lnTo>
                  <a:lnTo>
                    <a:pt x="1365" y="143"/>
                  </a:lnTo>
                  <a:lnTo>
                    <a:pt x="1271" y="181"/>
                  </a:lnTo>
                  <a:lnTo>
                    <a:pt x="1180" y="222"/>
                  </a:lnTo>
                  <a:lnTo>
                    <a:pt x="1091" y="267"/>
                  </a:lnTo>
                  <a:lnTo>
                    <a:pt x="1005" y="317"/>
                  </a:lnTo>
                  <a:lnTo>
                    <a:pt x="924" y="369"/>
                  </a:lnTo>
                  <a:lnTo>
                    <a:pt x="924" y="369"/>
                  </a:lnTo>
                  <a:lnTo>
                    <a:pt x="843" y="426"/>
                  </a:lnTo>
                  <a:lnTo>
                    <a:pt x="765" y="488"/>
                  </a:lnTo>
                  <a:lnTo>
                    <a:pt x="691" y="552"/>
                  </a:lnTo>
                  <a:lnTo>
                    <a:pt x="619" y="620"/>
                  </a:lnTo>
                  <a:lnTo>
                    <a:pt x="551" y="692"/>
                  </a:lnTo>
                  <a:lnTo>
                    <a:pt x="487" y="766"/>
                  </a:lnTo>
                  <a:lnTo>
                    <a:pt x="425" y="844"/>
                  </a:lnTo>
                  <a:lnTo>
                    <a:pt x="368" y="925"/>
                  </a:lnTo>
                  <a:lnTo>
                    <a:pt x="367" y="924"/>
                  </a:lnTo>
                  <a:lnTo>
                    <a:pt x="316" y="1005"/>
                  </a:lnTo>
                  <a:lnTo>
                    <a:pt x="267" y="1092"/>
                  </a:lnTo>
                  <a:lnTo>
                    <a:pt x="221" y="1180"/>
                  </a:lnTo>
                  <a:lnTo>
                    <a:pt x="180" y="1272"/>
                  </a:lnTo>
                  <a:lnTo>
                    <a:pt x="143" y="1366"/>
                  </a:lnTo>
                  <a:lnTo>
                    <a:pt x="111" y="1462"/>
                  </a:lnTo>
                  <a:lnTo>
                    <a:pt x="83" y="1559"/>
                  </a:lnTo>
                  <a:lnTo>
                    <a:pt x="60" y="1659"/>
                  </a:lnTo>
                  <a:lnTo>
                    <a:pt x="60" y="1659"/>
                  </a:lnTo>
                  <a:lnTo>
                    <a:pt x="43" y="1757"/>
                  </a:lnTo>
                  <a:lnTo>
                    <a:pt x="29" y="1859"/>
                  </a:lnTo>
                  <a:lnTo>
                    <a:pt x="21" y="1965"/>
                  </a:lnTo>
                  <a:lnTo>
                    <a:pt x="20" y="2017"/>
                  </a:lnTo>
                  <a:lnTo>
                    <a:pt x="19" y="2070"/>
                  </a:lnTo>
                  <a:lnTo>
                    <a:pt x="21" y="2177"/>
                  </a:lnTo>
                  <a:lnTo>
                    <a:pt x="29" y="2281"/>
                  </a:lnTo>
                  <a:lnTo>
                    <a:pt x="43" y="2384"/>
                  </a:lnTo>
                  <a:lnTo>
                    <a:pt x="60" y="2483"/>
                  </a:lnTo>
                  <a:lnTo>
                    <a:pt x="60" y="2483"/>
                  </a:lnTo>
                  <a:lnTo>
                    <a:pt x="83" y="2583"/>
                  </a:lnTo>
                  <a:lnTo>
                    <a:pt x="111" y="2680"/>
                  </a:lnTo>
                  <a:lnTo>
                    <a:pt x="143" y="2776"/>
                  </a:lnTo>
                  <a:lnTo>
                    <a:pt x="180" y="2870"/>
                  </a:lnTo>
                  <a:lnTo>
                    <a:pt x="221" y="2960"/>
                  </a:lnTo>
                  <a:lnTo>
                    <a:pt x="267" y="3050"/>
                  </a:lnTo>
                  <a:lnTo>
                    <a:pt x="316" y="3137"/>
                  </a:lnTo>
                  <a:lnTo>
                    <a:pt x="368" y="3217"/>
                  </a:lnTo>
                  <a:lnTo>
                    <a:pt x="368" y="3217"/>
                  </a:lnTo>
                  <a:lnTo>
                    <a:pt x="425" y="3297"/>
                  </a:lnTo>
                  <a:lnTo>
                    <a:pt x="487" y="3376"/>
                  </a:lnTo>
                  <a:lnTo>
                    <a:pt x="551" y="3449"/>
                  </a:lnTo>
                  <a:lnTo>
                    <a:pt x="619" y="3521"/>
                  </a:lnTo>
                  <a:lnTo>
                    <a:pt x="691" y="3589"/>
                  </a:lnTo>
                  <a:lnTo>
                    <a:pt x="765" y="3654"/>
                  </a:lnTo>
                  <a:lnTo>
                    <a:pt x="843" y="3716"/>
                  </a:lnTo>
                  <a:lnTo>
                    <a:pt x="921" y="3771"/>
                  </a:lnTo>
                  <a:lnTo>
                    <a:pt x="921" y="3771"/>
                  </a:lnTo>
                  <a:lnTo>
                    <a:pt x="1005" y="3825"/>
                  </a:lnTo>
                  <a:lnTo>
                    <a:pt x="1091" y="3875"/>
                  </a:lnTo>
                  <a:lnTo>
                    <a:pt x="1180" y="3920"/>
                  </a:lnTo>
                  <a:lnTo>
                    <a:pt x="1271" y="3961"/>
                  </a:lnTo>
                  <a:lnTo>
                    <a:pt x="1365" y="3999"/>
                  </a:lnTo>
                  <a:lnTo>
                    <a:pt x="1460" y="4031"/>
                  </a:lnTo>
                  <a:lnTo>
                    <a:pt x="1559" y="4059"/>
                  </a:lnTo>
                  <a:lnTo>
                    <a:pt x="1657" y="4081"/>
                  </a:lnTo>
                  <a:lnTo>
                    <a:pt x="1657" y="4081"/>
                  </a:lnTo>
                  <a:lnTo>
                    <a:pt x="1756" y="4099"/>
                  </a:lnTo>
                  <a:lnTo>
                    <a:pt x="1859" y="4112"/>
                  </a:lnTo>
                  <a:lnTo>
                    <a:pt x="1963" y="4120"/>
                  </a:lnTo>
                  <a:lnTo>
                    <a:pt x="2016" y="4123"/>
                  </a:lnTo>
                  <a:lnTo>
                    <a:pt x="2123" y="4123"/>
                  </a:lnTo>
                  <a:lnTo>
                    <a:pt x="2175" y="4120"/>
                  </a:lnTo>
                  <a:lnTo>
                    <a:pt x="2280" y="4112"/>
                  </a:lnTo>
                  <a:lnTo>
                    <a:pt x="2383" y="4099"/>
                  </a:lnTo>
                  <a:lnTo>
                    <a:pt x="2480" y="4081"/>
                  </a:lnTo>
                  <a:lnTo>
                    <a:pt x="2480" y="4081"/>
                  </a:lnTo>
                  <a:lnTo>
                    <a:pt x="2580" y="4059"/>
                  </a:lnTo>
                  <a:lnTo>
                    <a:pt x="2677" y="4031"/>
                  </a:lnTo>
                  <a:lnTo>
                    <a:pt x="2773" y="3999"/>
                  </a:lnTo>
                  <a:lnTo>
                    <a:pt x="2867" y="3961"/>
                  </a:lnTo>
                  <a:lnTo>
                    <a:pt x="2957" y="3920"/>
                  </a:lnTo>
                  <a:lnTo>
                    <a:pt x="3047" y="3875"/>
                  </a:lnTo>
                  <a:lnTo>
                    <a:pt x="3132" y="3825"/>
                  </a:lnTo>
                  <a:lnTo>
                    <a:pt x="3216" y="3771"/>
                  </a:lnTo>
                  <a:lnTo>
                    <a:pt x="3216" y="3771"/>
                  </a:lnTo>
                  <a:lnTo>
                    <a:pt x="3295" y="3716"/>
                  </a:lnTo>
                  <a:lnTo>
                    <a:pt x="3372" y="3654"/>
                  </a:lnTo>
                  <a:lnTo>
                    <a:pt x="3447" y="3589"/>
                  </a:lnTo>
                  <a:lnTo>
                    <a:pt x="3519" y="3521"/>
                  </a:lnTo>
                  <a:lnTo>
                    <a:pt x="3587" y="3449"/>
                  </a:lnTo>
                  <a:lnTo>
                    <a:pt x="3652" y="3376"/>
                  </a:lnTo>
                  <a:lnTo>
                    <a:pt x="3712" y="3297"/>
                  </a:lnTo>
                  <a:lnTo>
                    <a:pt x="3769" y="3217"/>
                  </a:lnTo>
                  <a:lnTo>
                    <a:pt x="3769" y="3217"/>
                  </a:lnTo>
                  <a:lnTo>
                    <a:pt x="3821" y="3137"/>
                  </a:lnTo>
                  <a:lnTo>
                    <a:pt x="3871" y="3050"/>
                  </a:lnTo>
                  <a:lnTo>
                    <a:pt x="3916" y="2960"/>
                  </a:lnTo>
                  <a:lnTo>
                    <a:pt x="3957" y="2870"/>
                  </a:lnTo>
                  <a:lnTo>
                    <a:pt x="3995" y="2776"/>
                  </a:lnTo>
                  <a:lnTo>
                    <a:pt x="4027" y="2680"/>
                  </a:lnTo>
                  <a:lnTo>
                    <a:pt x="4055" y="2583"/>
                  </a:lnTo>
                  <a:lnTo>
                    <a:pt x="4077" y="2483"/>
                  </a:lnTo>
                  <a:lnTo>
                    <a:pt x="4077" y="2483"/>
                  </a:lnTo>
                  <a:lnTo>
                    <a:pt x="4095" y="2384"/>
                  </a:lnTo>
                  <a:lnTo>
                    <a:pt x="4108" y="2281"/>
                  </a:lnTo>
                  <a:lnTo>
                    <a:pt x="4116" y="2177"/>
                  </a:lnTo>
                  <a:lnTo>
                    <a:pt x="4119" y="2124"/>
                  </a:lnTo>
                  <a:lnTo>
                    <a:pt x="4119" y="2017"/>
                  </a:lnTo>
                  <a:lnTo>
                    <a:pt x="4116" y="1965"/>
                  </a:lnTo>
                  <a:lnTo>
                    <a:pt x="4108" y="1859"/>
                  </a:lnTo>
                  <a:lnTo>
                    <a:pt x="4095" y="1757"/>
                  </a:lnTo>
                  <a:lnTo>
                    <a:pt x="4077" y="1659"/>
                  </a:lnTo>
                  <a:lnTo>
                    <a:pt x="4077" y="1659"/>
                  </a:lnTo>
                  <a:lnTo>
                    <a:pt x="4055" y="1559"/>
                  </a:lnTo>
                  <a:lnTo>
                    <a:pt x="4027" y="1462"/>
                  </a:lnTo>
                  <a:lnTo>
                    <a:pt x="3995" y="1366"/>
                  </a:lnTo>
                  <a:lnTo>
                    <a:pt x="3957" y="1272"/>
                  </a:lnTo>
                  <a:lnTo>
                    <a:pt x="3916" y="1180"/>
                  </a:lnTo>
                  <a:lnTo>
                    <a:pt x="3871" y="1092"/>
                  </a:lnTo>
                  <a:lnTo>
                    <a:pt x="3821" y="1005"/>
                  </a:lnTo>
                  <a:lnTo>
                    <a:pt x="3771" y="924"/>
                  </a:lnTo>
                  <a:lnTo>
                    <a:pt x="3769" y="925"/>
                  </a:lnTo>
                  <a:lnTo>
                    <a:pt x="3712" y="844"/>
                  </a:lnTo>
                  <a:lnTo>
                    <a:pt x="3652" y="766"/>
                  </a:lnTo>
                  <a:lnTo>
                    <a:pt x="3587" y="692"/>
                  </a:lnTo>
                  <a:lnTo>
                    <a:pt x="3519" y="620"/>
                  </a:lnTo>
                  <a:lnTo>
                    <a:pt x="3447" y="552"/>
                  </a:lnTo>
                  <a:lnTo>
                    <a:pt x="3372" y="488"/>
                  </a:lnTo>
                  <a:lnTo>
                    <a:pt x="3295" y="426"/>
                  </a:lnTo>
                  <a:lnTo>
                    <a:pt x="3213" y="369"/>
                  </a:lnTo>
                  <a:lnTo>
                    <a:pt x="3213" y="369"/>
                  </a:lnTo>
                  <a:lnTo>
                    <a:pt x="3132" y="317"/>
                  </a:lnTo>
                  <a:lnTo>
                    <a:pt x="3047" y="267"/>
                  </a:lnTo>
                  <a:lnTo>
                    <a:pt x="2957" y="222"/>
                  </a:lnTo>
                  <a:lnTo>
                    <a:pt x="2867" y="181"/>
                  </a:lnTo>
                  <a:lnTo>
                    <a:pt x="2773" y="143"/>
                  </a:lnTo>
                  <a:lnTo>
                    <a:pt x="2677" y="111"/>
                  </a:lnTo>
                  <a:lnTo>
                    <a:pt x="2580" y="83"/>
                  </a:lnTo>
                  <a:lnTo>
                    <a:pt x="2480" y="61"/>
                  </a:lnTo>
                  <a:lnTo>
                    <a:pt x="2480" y="61"/>
                  </a:lnTo>
                  <a:lnTo>
                    <a:pt x="2383" y="43"/>
                  </a:lnTo>
                  <a:lnTo>
                    <a:pt x="2280" y="30"/>
                  </a:lnTo>
                  <a:lnTo>
                    <a:pt x="2175" y="22"/>
                  </a:lnTo>
                  <a:lnTo>
                    <a:pt x="2123" y="20"/>
                  </a:lnTo>
                  <a:lnTo>
                    <a:pt x="2069" y="19"/>
                  </a:lnTo>
                  <a:close/>
                  <a:moveTo>
                    <a:pt x="2069" y="0"/>
                  </a:moveTo>
                  <a:lnTo>
                    <a:pt x="2123" y="2"/>
                  </a:lnTo>
                  <a:lnTo>
                    <a:pt x="2175" y="3"/>
                  </a:lnTo>
                  <a:lnTo>
                    <a:pt x="2280" y="11"/>
                  </a:lnTo>
                  <a:lnTo>
                    <a:pt x="2383" y="24"/>
                  </a:lnTo>
                  <a:lnTo>
                    <a:pt x="2484" y="42"/>
                  </a:lnTo>
                  <a:lnTo>
                    <a:pt x="2488" y="43"/>
                  </a:lnTo>
                  <a:lnTo>
                    <a:pt x="2588" y="66"/>
                  </a:lnTo>
                  <a:lnTo>
                    <a:pt x="2685" y="94"/>
                  </a:lnTo>
                  <a:lnTo>
                    <a:pt x="2781" y="126"/>
                  </a:lnTo>
                  <a:lnTo>
                    <a:pt x="2875" y="163"/>
                  </a:lnTo>
                  <a:lnTo>
                    <a:pt x="2965" y="205"/>
                  </a:lnTo>
                  <a:lnTo>
                    <a:pt x="3055" y="250"/>
                  </a:lnTo>
                  <a:lnTo>
                    <a:pt x="3140" y="299"/>
                  </a:lnTo>
                  <a:lnTo>
                    <a:pt x="3224" y="353"/>
                  </a:lnTo>
                  <a:lnTo>
                    <a:pt x="3227" y="355"/>
                  </a:lnTo>
                  <a:lnTo>
                    <a:pt x="3308" y="413"/>
                  </a:lnTo>
                  <a:lnTo>
                    <a:pt x="3385" y="474"/>
                  </a:lnTo>
                  <a:lnTo>
                    <a:pt x="3460" y="538"/>
                  </a:lnTo>
                  <a:lnTo>
                    <a:pt x="3532" y="606"/>
                  </a:lnTo>
                  <a:lnTo>
                    <a:pt x="3600" y="678"/>
                  </a:lnTo>
                  <a:lnTo>
                    <a:pt x="3665" y="753"/>
                  </a:lnTo>
                  <a:lnTo>
                    <a:pt x="3725" y="831"/>
                  </a:lnTo>
                  <a:lnTo>
                    <a:pt x="3783" y="912"/>
                  </a:lnTo>
                  <a:lnTo>
                    <a:pt x="3785" y="915"/>
                  </a:lnTo>
                  <a:lnTo>
                    <a:pt x="3839" y="999"/>
                  </a:lnTo>
                  <a:lnTo>
                    <a:pt x="3888" y="1085"/>
                  </a:lnTo>
                  <a:lnTo>
                    <a:pt x="3933" y="1174"/>
                  </a:lnTo>
                  <a:lnTo>
                    <a:pt x="3975" y="1266"/>
                  </a:lnTo>
                  <a:lnTo>
                    <a:pt x="4012" y="1359"/>
                  </a:lnTo>
                  <a:lnTo>
                    <a:pt x="4044" y="1455"/>
                  </a:lnTo>
                  <a:lnTo>
                    <a:pt x="4072" y="1553"/>
                  </a:lnTo>
                  <a:lnTo>
                    <a:pt x="4095" y="1653"/>
                  </a:lnTo>
                  <a:lnTo>
                    <a:pt x="4096" y="1655"/>
                  </a:lnTo>
                  <a:lnTo>
                    <a:pt x="4113" y="1757"/>
                  </a:lnTo>
                  <a:lnTo>
                    <a:pt x="4127" y="1859"/>
                  </a:lnTo>
                  <a:lnTo>
                    <a:pt x="4135" y="1965"/>
                  </a:lnTo>
                  <a:lnTo>
                    <a:pt x="4137" y="2017"/>
                  </a:lnTo>
                  <a:lnTo>
                    <a:pt x="4137" y="2124"/>
                  </a:lnTo>
                  <a:lnTo>
                    <a:pt x="4135" y="2177"/>
                  </a:lnTo>
                  <a:lnTo>
                    <a:pt x="4127" y="2281"/>
                  </a:lnTo>
                  <a:lnTo>
                    <a:pt x="4113" y="2384"/>
                  </a:lnTo>
                  <a:lnTo>
                    <a:pt x="4096" y="2487"/>
                  </a:lnTo>
                  <a:lnTo>
                    <a:pt x="4095" y="2489"/>
                  </a:lnTo>
                  <a:lnTo>
                    <a:pt x="4072" y="2589"/>
                  </a:lnTo>
                  <a:lnTo>
                    <a:pt x="4044" y="2687"/>
                  </a:lnTo>
                  <a:lnTo>
                    <a:pt x="4012" y="2783"/>
                  </a:lnTo>
                  <a:lnTo>
                    <a:pt x="3975" y="2876"/>
                  </a:lnTo>
                  <a:lnTo>
                    <a:pt x="3933" y="2967"/>
                  </a:lnTo>
                  <a:lnTo>
                    <a:pt x="3888" y="3057"/>
                  </a:lnTo>
                  <a:lnTo>
                    <a:pt x="3839" y="3143"/>
                  </a:lnTo>
                  <a:lnTo>
                    <a:pt x="3785" y="3226"/>
                  </a:lnTo>
                  <a:lnTo>
                    <a:pt x="3783" y="3230"/>
                  </a:lnTo>
                  <a:lnTo>
                    <a:pt x="3725" y="3310"/>
                  </a:lnTo>
                  <a:lnTo>
                    <a:pt x="3665" y="3389"/>
                  </a:lnTo>
                  <a:lnTo>
                    <a:pt x="3600" y="3462"/>
                  </a:lnTo>
                  <a:lnTo>
                    <a:pt x="3532" y="3534"/>
                  </a:lnTo>
                  <a:lnTo>
                    <a:pt x="3460" y="3602"/>
                  </a:lnTo>
                  <a:lnTo>
                    <a:pt x="3385" y="3668"/>
                  </a:lnTo>
                  <a:lnTo>
                    <a:pt x="3308" y="3729"/>
                  </a:lnTo>
                  <a:lnTo>
                    <a:pt x="3227" y="3787"/>
                  </a:lnTo>
                  <a:lnTo>
                    <a:pt x="3224" y="3788"/>
                  </a:lnTo>
                  <a:lnTo>
                    <a:pt x="3140" y="3843"/>
                  </a:lnTo>
                  <a:lnTo>
                    <a:pt x="3055" y="3892"/>
                  </a:lnTo>
                  <a:lnTo>
                    <a:pt x="2965" y="3937"/>
                  </a:lnTo>
                  <a:lnTo>
                    <a:pt x="2875" y="3979"/>
                  </a:lnTo>
                  <a:lnTo>
                    <a:pt x="2781" y="4016"/>
                  </a:lnTo>
                  <a:lnTo>
                    <a:pt x="2685" y="4048"/>
                  </a:lnTo>
                  <a:lnTo>
                    <a:pt x="2588" y="4076"/>
                  </a:lnTo>
                  <a:lnTo>
                    <a:pt x="2488" y="4099"/>
                  </a:lnTo>
                  <a:lnTo>
                    <a:pt x="2484" y="4100"/>
                  </a:lnTo>
                  <a:lnTo>
                    <a:pt x="2383" y="4118"/>
                  </a:lnTo>
                  <a:lnTo>
                    <a:pt x="2280" y="4131"/>
                  </a:lnTo>
                  <a:lnTo>
                    <a:pt x="2175" y="4139"/>
                  </a:lnTo>
                  <a:lnTo>
                    <a:pt x="2123" y="4142"/>
                  </a:lnTo>
                  <a:lnTo>
                    <a:pt x="2016" y="4142"/>
                  </a:lnTo>
                  <a:lnTo>
                    <a:pt x="1963" y="4139"/>
                  </a:lnTo>
                  <a:lnTo>
                    <a:pt x="1859" y="4131"/>
                  </a:lnTo>
                  <a:lnTo>
                    <a:pt x="1756" y="4118"/>
                  </a:lnTo>
                  <a:lnTo>
                    <a:pt x="1653" y="4100"/>
                  </a:lnTo>
                  <a:lnTo>
                    <a:pt x="1649" y="4099"/>
                  </a:lnTo>
                  <a:lnTo>
                    <a:pt x="1551" y="4076"/>
                  </a:lnTo>
                  <a:lnTo>
                    <a:pt x="1452" y="4048"/>
                  </a:lnTo>
                  <a:lnTo>
                    <a:pt x="1357" y="4016"/>
                  </a:lnTo>
                  <a:lnTo>
                    <a:pt x="1263" y="3979"/>
                  </a:lnTo>
                  <a:lnTo>
                    <a:pt x="1172" y="3937"/>
                  </a:lnTo>
                  <a:lnTo>
                    <a:pt x="1083" y="3892"/>
                  </a:lnTo>
                  <a:lnTo>
                    <a:pt x="997" y="3843"/>
                  </a:lnTo>
                  <a:lnTo>
                    <a:pt x="913" y="3788"/>
                  </a:lnTo>
                  <a:lnTo>
                    <a:pt x="911" y="3787"/>
                  </a:lnTo>
                  <a:lnTo>
                    <a:pt x="829" y="3729"/>
                  </a:lnTo>
                  <a:lnTo>
                    <a:pt x="752" y="3668"/>
                  </a:lnTo>
                  <a:lnTo>
                    <a:pt x="677" y="3602"/>
                  </a:lnTo>
                  <a:lnTo>
                    <a:pt x="605" y="3534"/>
                  </a:lnTo>
                  <a:lnTo>
                    <a:pt x="537" y="3462"/>
                  </a:lnTo>
                  <a:lnTo>
                    <a:pt x="473" y="3389"/>
                  </a:lnTo>
                  <a:lnTo>
                    <a:pt x="412" y="3310"/>
                  </a:lnTo>
                  <a:lnTo>
                    <a:pt x="355" y="3230"/>
                  </a:lnTo>
                  <a:lnTo>
                    <a:pt x="352" y="3226"/>
                  </a:lnTo>
                  <a:lnTo>
                    <a:pt x="299" y="3143"/>
                  </a:lnTo>
                  <a:lnTo>
                    <a:pt x="249" y="3057"/>
                  </a:lnTo>
                  <a:lnTo>
                    <a:pt x="204" y="2967"/>
                  </a:lnTo>
                  <a:lnTo>
                    <a:pt x="163" y="2876"/>
                  </a:lnTo>
                  <a:lnTo>
                    <a:pt x="125" y="2783"/>
                  </a:lnTo>
                  <a:lnTo>
                    <a:pt x="93" y="2687"/>
                  </a:lnTo>
                  <a:lnTo>
                    <a:pt x="65" y="2589"/>
                  </a:lnTo>
                  <a:lnTo>
                    <a:pt x="43" y="2489"/>
                  </a:lnTo>
                  <a:lnTo>
                    <a:pt x="41" y="2487"/>
                  </a:lnTo>
                  <a:lnTo>
                    <a:pt x="24" y="2384"/>
                  </a:lnTo>
                  <a:lnTo>
                    <a:pt x="11" y="2281"/>
                  </a:lnTo>
                  <a:lnTo>
                    <a:pt x="3" y="2177"/>
                  </a:lnTo>
                  <a:lnTo>
                    <a:pt x="0" y="2070"/>
                  </a:lnTo>
                  <a:lnTo>
                    <a:pt x="1" y="2017"/>
                  </a:lnTo>
                  <a:lnTo>
                    <a:pt x="3" y="1965"/>
                  </a:lnTo>
                  <a:lnTo>
                    <a:pt x="11" y="1859"/>
                  </a:lnTo>
                  <a:lnTo>
                    <a:pt x="24" y="1757"/>
                  </a:lnTo>
                  <a:lnTo>
                    <a:pt x="41" y="1655"/>
                  </a:lnTo>
                  <a:lnTo>
                    <a:pt x="43" y="1653"/>
                  </a:lnTo>
                  <a:lnTo>
                    <a:pt x="65" y="1553"/>
                  </a:lnTo>
                  <a:lnTo>
                    <a:pt x="93" y="1455"/>
                  </a:lnTo>
                  <a:lnTo>
                    <a:pt x="125" y="1359"/>
                  </a:lnTo>
                  <a:lnTo>
                    <a:pt x="163" y="1266"/>
                  </a:lnTo>
                  <a:lnTo>
                    <a:pt x="204" y="1174"/>
                  </a:lnTo>
                  <a:lnTo>
                    <a:pt x="249" y="1085"/>
                  </a:lnTo>
                  <a:lnTo>
                    <a:pt x="299" y="999"/>
                  </a:lnTo>
                  <a:lnTo>
                    <a:pt x="352" y="915"/>
                  </a:lnTo>
                  <a:lnTo>
                    <a:pt x="355" y="912"/>
                  </a:lnTo>
                  <a:lnTo>
                    <a:pt x="412" y="831"/>
                  </a:lnTo>
                  <a:lnTo>
                    <a:pt x="473" y="753"/>
                  </a:lnTo>
                  <a:lnTo>
                    <a:pt x="537" y="678"/>
                  </a:lnTo>
                  <a:lnTo>
                    <a:pt x="605" y="606"/>
                  </a:lnTo>
                  <a:lnTo>
                    <a:pt x="677" y="538"/>
                  </a:lnTo>
                  <a:lnTo>
                    <a:pt x="752" y="474"/>
                  </a:lnTo>
                  <a:lnTo>
                    <a:pt x="829" y="413"/>
                  </a:lnTo>
                  <a:lnTo>
                    <a:pt x="911" y="355"/>
                  </a:lnTo>
                  <a:lnTo>
                    <a:pt x="913" y="353"/>
                  </a:lnTo>
                  <a:lnTo>
                    <a:pt x="997" y="299"/>
                  </a:lnTo>
                  <a:lnTo>
                    <a:pt x="1083" y="250"/>
                  </a:lnTo>
                  <a:lnTo>
                    <a:pt x="1172" y="205"/>
                  </a:lnTo>
                  <a:lnTo>
                    <a:pt x="1263" y="163"/>
                  </a:lnTo>
                  <a:lnTo>
                    <a:pt x="1357" y="126"/>
                  </a:lnTo>
                  <a:lnTo>
                    <a:pt x="1452" y="94"/>
                  </a:lnTo>
                  <a:lnTo>
                    <a:pt x="1551" y="66"/>
                  </a:lnTo>
                  <a:lnTo>
                    <a:pt x="1649" y="43"/>
                  </a:lnTo>
                  <a:lnTo>
                    <a:pt x="1653" y="42"/>
                  </a:lnTo>
                  <a:lnTo>
                    <a:pt x="1756" y="24"/>
                  </a:lnTo>
                  <a:lnTo>
                    <a:pt x="1859" y="11"/>
                  </a:lnTo>
                  <a:lnTo>
                    <a:pt x="1963" y="3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"/>
            <p:cNvSpPr>
              <a:spLocks noEditPoints="1"/>
            </p:cNvSpPr>
            <p:nvPr/>
          </p:nvSpPr>
          <p:spPr bwMode="auto">
            <a:xfrm>
              <a:off x="7918450" y="2447925"/>
              <a:ext cx="2560638" cy="2563813"/>
            </a:xfrm>
            <a:custGeom>
              <a:avLst/>
              <a:gdLst>
                <a:gd name="T0" fmla="*/ 1289 w 3227"/>
                <a:gd name="T1" fmla="*/ 52 h 3229"/>
                <a:gd name="T2" fmla="*/ 992 w 3227"/>
                <a:gd name="T3" fmla="*/ 144 h 3229"/>
                <a:gd name="T4" fmla="*/ 723 w 3227"/>
                <a:gd name="T5" fmla="*/ 290 h 3229"/>
                <a:gd name="T6" fmla="*/ 432 w 3227"/>
                <a:gd name="T7" fmla="*/ 543 h 3229"/>
                <a:gd name="T8" fmla="*/ 211 w 3227"/>
                <a:gd name="T9" fmla="*/ 852 h 3229"/>
                <a:gd name="T10" fmla="*/ 68 w 3227"/>
                <a:gd name="T11" fmla="*/ 1217 h 3229"/>
                <a:gd name="T12" fmla="*/ 21 w 3227"/>
                <a:gd name="T13" fmla="*/ 1532 h 3229"/>
                <a:gd name="T14" fmla="*/ 51 w 3227"/>
                <a:gd name="T15" fmla="*/ 1935 h 3229"/>
                <a:gd name="T16" fmla="*/ 144 w 3227"/>
                <a:gd name="T17" fmla="*/ 2236 h 3229"/>
                <a:gd name="T18" fmla="*/ 292 w 3227"/>
                <a:gd name="T19" fmla="*/ 2508 h 3229"/>
                <a:gd name="T20" fmla="*/ 541 w 3227"/>
                <a:gd name="T21" fmla="*/ 2797 h 3229"/>
                <a:gd name="T22" fmla="*/ 785 w 3227"/>
                <a:gd name="T23" fmla="*/ 2980 h 3229"/>
                <a:gd name="T24" fmla="*/ 1140 w 3227"/>
                <a:gd name="T25" fmla="*/ 3140 h 3229"/>
                <a:gd name="T26" fmla="*/ 1449 w 3227"/>
                <a:gd name="T27" fmla="*/ 3202 h 3229"/>
                <a:gd name="T28" fmla="*/ 1857 w 3227"/>
                <a:gd name="T29" fmla="*/ 3192 h 3229"/>
                <a:gd name="T30" fmla="*/ 2161 w 3227"/>
                <a:gd name="T31" fmla="*/ 3114 h 3229"/>
                <a:gd name="T32" fmla="*/ 2503 w 3227"/>
                <a:gd name="T33" fmla="*/ 2940 h 3229"/>
                <a:gd name="T34" fmla="*/ 2740 w 3227"/>
                <a:gd name="T35" fmla="*/ 2743 h 3229"/>
                <a:gd name="T36" fmla="*/ 2936 w 3227"/>
                <a:gd name="T37" fmla="*/ 2506 h 3229"/>
                <a:gd name="T38" fmla="*/ 3111 w 3227"/>
                <a:gd name="T39" fmla="*/ 2163 h 3229"/>
                <a:gd name="T40" fmla="*/ 3189 w 3227"/>
                <a:gd name="T41" fmla="*/ 1859 h 3229"/>
                <a:gd name="T42" fmla="*/ 3200 w 3227"/>
                <a:gd name="T43" fmla="*/ 1450 h 3229"/>
                <a:gd name="T44" fmla="*/ 3136 w 3227"/>
                <a:gd name="T45" fmla="*/ 1141 h 3229"/>
                <a:gd name="T46" fmla="*/ 2976 w 3227"/>
                <a:gd name="T47" fmla="*/ 786 h 3229"/>
                <a:gd name="T48" fmla="*/ 2793 w 3227"/>
                <a:gd name="T49" fmla="*/ 543 h 3229"/>
                <a:gd name="T50" fmla="*/ 2503 w 3227"/>
                <a:gd name="T51" fmla="*/ 290 h 3229"/>
                <a:gd name="T52" fmla="*/ 2233 w 3227"/>
                <a:gd name="T53" fmla="*/ 144 h 3229"/>
                <a:gd name="T54" fmla="*/ 1936 w 3227"/>
                <a:gd name="T55" fmla="*/ 52 h 3229"/>
                <a:gd name="T56" fmla="*/ 1613 w 3227"/>
                <a:gd name="T57" fmla="*/ 0 h 3229"/>
                <a:gd name="T58" fmla="*/ 1940 w 3227"/>
                <a:gd name="T59" fmla="*/ 33 h 3229"/>
                <a:gd name="T60" fmla="*/ 2312 w 3227"/>
                <a:gd name="T61" fmla="*/ 158 h 3229"/>
                <a:gd name="T62" fmla="*/ 2579 w 3227"/>
                <a:gd name="T63" fmla="*/ 322 h 3229"/>
                <a:gd name="T64" fmla="*/ 2857 w 3227"/>
                <a:gd name="T65" fmla="*/ 587 h 3229"/>
                <a:gd name="T66" fmla="*/ 3032 w 3227"/>
                <a:gd name="T67" fmla="*/ 846 h 3229"/>
                <a:gd name="T68" fmla="*/ 3176 w 3227"/>
                <a:gd name="T69" fmla="*/ 1210 h 3229"/>
                <a:gd name="T70" fmla="*/ 3224 w 3227"/>
                <a:gd name="T71" fmla="*/ 1532 h 3229"/>
                <a:gd name="T72" fmla="*/ 3195 w 3227"/>
                <a:gd name="T73" fmla="*/ 1937 h 3229"/>
                <a:gd name="T74" fmla="*/ 3100 w 3227"/>
                <a:gd name="T75" fmla="*/ 2243 h 3229"/>
                <a:gd name="T76" fmla="*/ 2949 w 3227"/>
                <a:gd name="T77" fmla="*/ 2519 h 3229"/>
                <a:gd name="T78" fmla="*/ 2697 w 3227"/>
                <a:gd name="T79" fmla="*/ 2810 h 3229"/>
                <a:gd name="T80" fmla="*/ 2449 w 3227"/>
                <a:gd name="T81" fmla="*/ 2997 h 3229"/>
                <a:gd name="T82" fmla="*/ 2095 w 3227"/>
                <a:gd name="T83" fmla="*/ 3157 h 3229"/>
                <a:gd name="T84" fmla="*/ 1777 w 3227"/>
                <a:gd name="T85" fmla="*/ 3221 h 3229"/>
                <a:gd name="T86" fmla="*/ 1369 w 3227"/>
                <a:gd name="T87" fmla="*/ 3210 h 3229"/>
                <a:gd name="T88" fmla="*/ 1057 w 3227"/>
                <a:gd name="T89" fmla="*/ 3132 h 3229"/>
                <a:gd name="T90" fmla="*/ 712 w 3227"/>
                <a:gd name="T91" fmla="*/ 2956 h 3229"/>
                <a:gd name="T92" fmla="*/ 472 w 3227"/>
                <a:gd name="T93" fmla="*/ 2757 h 3229"/>
                <a:gd name="T94" fmla="*/ 275 w 3227"/>
                <a:gd name="T95" fmla="*/ 2515 h 3229"/>
                <a:gd name="T96" fmla="*/ 97 w 3227"/>
                <a:gd name="T97" fmla="*/ 2170 h 3229"/>
                <a:gd name="T98" fmla="*/ 19 w 3227"/>
                <a:gd name="T99" fmla="*/ 1859 h 3229"/>
                <a:gd name="T100" fmla="*/ 8 w 3227"/>
                <a:gd name="T101" fmla="*/ 1450 h 3229"/>
                <a:gd name="T102" fmla="*/ 72 w 3227"/>
                <a:gd name="T103" fmla="*/ 1134 h 3229"/>
                <a:gd name="T104" fmla="*/ 232 w 3227"/>
                <a:gd name="T105" fmla="*/ 779 h 3229"/>
                <a:gd name="T106" fmla="*/ 419 w 3227"/>
                <a:gd name="T107" fmla="*/ 529 h 3229"/>
                <a:gd name="T108" fmla="*/ 709 w 3227"/>
                <a:gd name="T109" fmla="*/ 277 h 3229"/>
                <a:gd name="T110" fmla="*/ 984 w 3227"/>
                <a:gd name="T111" fmla="*/ 126 h 3229"/>
                <a:gd name="T112" fmla="*/ 1289 w 3227"/>
                <a:gd name="T113" fmla="*/ 33 h 3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7" h="3229">
                  <a:moveTo>
                    <a:pt x="1613" y="18"/>
                  </a:moveTo>
                  <a:lnTo>
                    <a:pt x="1531" y="21"/>
                  </a:lnTo>
                  <a:lnTo>
                    <a:pt x="1449" y="26"/>
                  </a:lnTo>
                  <a:lnTo>
                    <a:pt x="1369" y="37"/>
                  </a:lnTo>
                  <a:lnTo>
                    <a:pt x="1289" y="52"/>
                  </a:lnTo>
                  <a:lnTo>
                    <a:pt x="1289" y="52"/>
                  </a:lnTo>
                  <a:lnTo>
                    <a:pt x="1216" y="68"/>
                  </a:lnTo>
                  <a:lnTo>
                    <a:pt x="1140" y="90"/>
                  </a:lnTo>
                  <a:lnTo>
                    <a:pt x="1065" y="116"/>
                  </a:lnTo>
                  <a:lnTo>
                    <a:pt x="992" y="144"/>
                  </a:lnTo>
                  <a:lnTo>
                    <a:pt x="921" y="176"/>
                  </a:lnTo>
                  <a:lnTo>
                    <a:pt x="852" y="212"/>
                  </a:lnTo>
                  <a:lnTo>
                    <a:pt x="785" y="250"/>
                  </a:lnTo>
                  <a:lnTo>
                    <a:pt x="723" y="290"/>
                  </a:lnTo>
                  <a:lnTo>
                    <a:pt x="723" y="290"/>
                  </a:lnTo>
                  <a:lnTo>
                    <a:pt x="660" y="336"/>
                  </a:lnTo>
                  <a:lnTo>
                    <a:pt x="600" y="383"/>
                  </a:lnTo>
                  <a:lnTo>
                    <a:pt x="541" y="433"/>
                  </a:lnTo>
                  <a:lnTo>
                    <a:pt x="485" y="487"/>
                  </a:lnTo>
                  <a:lnTo>
                    <a:pt x="432" y="543"/>
                  </a:lnTo>
                  <a:lnTo>
                    <a:pt x="381" y="600"/>
                  </a:lnTo>
                  <a:lnTo>
                    <a:pt x="335" y="661"/>
                  </a:lnTo>
                  <a:lnTo>
                    <a:pt x="289" y="723"/>
                  </a:lnTo>
                  <a:lnTo>
                    <a:pt x="249" y="786"/>
                  </a:lnTo>
                  <a:lnTo>
                    <a:pt x="211" y="852"/>
                  </a:lnTo>
                  <a:lnTo>
                    <a:pt x="176" y="922"/>
                  </a:lnTo>
                  <a:lnTo>
                    <a:pt x="144" y="992"/>
                  </a:lnTo>
                  <a:lnTo>
                    <a:pt x="115" y="1066"/>
                  </a:lnTo>
                  <a:lnTo>
                    <a:pt x="89" y="1141"/>
                  </a:lnTo>
                  <a:lnTo>
                    <a:pt x="68" y="1217"/>
                  </a:lnTo>
                  <a:lnTo>
                    <a:pt x="51" y="1294"/>
                  </a:lnTo>
                  <a:lnTo>
                    <a:pt x="51" y="1294"/>
                  </a:lnTo>
                  <a:lnTo>
                    <a:pt x="37" y="1370"/>
                  </a:lnTo>
                  <a:lnTo>
                    <a:pt x="27" y="1450"/>
                  </a:lnTo>
                  <a:lnTo>
                    <a:pt x="21" y="1532"/>
                  </a:lnTo>
                  <a:lnTo>
                    <a:pt x="19" y="1614"/>
                  </a:lnTo>
                  <a:lnTo>
                    <a:pt x="21" y="1697"/>
                  </a:lnTo>
                  <a:lnTo>
                    <a:pt x="27" y="1778"/>
                  </a:lnTo>
                  <a:lnTo>
                    <a:pt x="37" y="1859"/>
                  </a:lnTo>
                  <a:lnTo>
                    <a:pt x="51" y="1935"/>
                  </a:lnTo>
                  <a:lnTo>
                    <a:pt x="51" y="1935"/>
                  </a:lnTo>
                  <a:lnTo>
                    <a:pt x="68" y="2012"/>
                  </a:lnTo>
                  <a:lnTo>
                    <a:pt x="89" y="2088"/>
                  </a:lnTo>
                  <a:lnTo>
                    <a:pt x="115" y="2163"/>
                  </a:lnTo>
                  <a:lnTo>
                    <a:pt x="144" y="2236"/>
                  </a:lnTo>
                  <a:lnTo>
                    <a:pt x="176" y="2307"/>
                  </a:lnTo>
                  <a:lnTo>
                    <a:pt x="211" y="2376"/>
                  </a:lnTo>
                  <a:lnTo>
                    <a:pt x="249" y="2443"/>
                  </a:lnTo>
                  <a:lnTo>
                    <a:pt x="292" y="2508"/>
                  </a:lnTo>
                  <a:lnTo>
                    <a:pt x="292" y="2508"/>
                  </a:lnTo>
                  <a:lnTo>
                    <a:pt x="335" y="2569"/>
                  </a:lnTo>
                  <a:lnTo>
                    <a:pt x="381" y="2629"/>
                  </a:lnTo>
                  <a:lnTo>
                    <a:pt x="432" y="2687"/>
                  </a:lnTo>
                  <a:lnTo>
                    <a:pt x="485" y="2743"/>
                  </a:lnTo>
                  <a:lnTo>
                    <a:pt x="541" y="2797"/>
                  </a:lnTo>
                  <a:lnTo>
                    <a:pt x="600" y="2847"/>
                  </a:lnTo>
                  <a:lnTo>
                    <a:pt x="660" y="2894"/>
                  </a:lnTo>
                  <a:lnTo>
                    <a:pt x="723" y="2940"/>
                  </a:lnTo>
                  <a:lnTo>
                    <a:pt x="723" y="2940"/>
                  </a:lnTo>
                  <a:lnTo>
                    <a:pt x="785" y="2980"/>
                  </a:lnTo>
                  <a:lnTo>
                    <a:pt x="852" y="3018"/>
                  </a:lnTo>
                  <a:lnTo>
                    <a:pt x="921" y="3053"/>
                  </a:lnTo>
                  <a:lnTo>
                    <a:pt x="992" y="3085"/>
                  </a:lnTo>
                  <a:lnTo>
                    <a:pt x="1065" y="3114"/>
                  </a:lnTo>
                  <a:lnTo>
                    <a:pt x="1140" y="3140"/>
                  </a:lnTo>
                  <a:lnTo>
                    <a:pt x="1216" y="3161"/>
                  </a:lnTo>
                  <a:lnTo>
                    <a:pt x="1293" y="3178"/>
                  </a:lnTo>
                  <a:lnTo>
                    <a:pt x="1293" y="3178"/>
                  </a:lnTo>
                  <a:lnTo>
                    <a:pt x="1369" y="3192"/>
                  </a:lnTo>
                  <a:lnTo>
                    <a:pt x="1449" y="3202"/>
                  </a:lnTo>
                  <a:lnTo>
                    <a:pt x="1531" y="3208"/>
                  </a:lnTo>
                  <a:lnTo>
                    <a:pt x="1613" y="3210"/>
                  </a:lnTo>
                  <a:lnTo>
                    <a:pt x="1696" y="3208"/>
                  </a:lnTo>
                  <a:lnTo>
                    <a:pt x="1777" y="3202"/>
                  </a:lnTo>
                  <a:lnTo>
                    <a:pt x="1857" y="3192"/>
                  </a:lnTo>
                  <a:lnTo>
                    <a:pt x="1932" y="3178"/>
                  </a:lnTo>
                  <a:lnTo>
                    <a:pt x="1932" y="3178"/>
                  </a:lnTo>
                  <a:lnTo>
                    <a:pt x="2011" y="3161"/>
                  </a:lnTo>
                  <a:lnTo>
                    <a:pt x="2087" y="3140"/>
                  </a:lnTo>
                  <a:lnTo>
                    <a:pt x="2161" y="3114"/>
                  </a:lnTo>
                  <a:lnTo>
                    <a:pt x="2233" y="3085"/>
                  </a:lnTo>
                  <a:lnTo>
                    <a:pt x="2304" y="3053"/>
                  </a:lnTo>
                  <a:lnTo>
                    <a:pt x="2373" y="3018"/>
                  </a:lnTo>
                  <a:lnTo>
                    <a:pt x="2441" y="2980"/>
                  </a:lnTo>
                  <a:lnTo>
                    <a:pt x="2503" y="2940"/>
                  </a:lnTo>
                  <a:lnTo>
                    <a:pt x="2503" y="2940"/>
                  </a:lnTo>
                  <a:lnTo>
                    <a:pt x="2565" y="2894"/>
                  </a:lnTo>
                  <a:lnTo>
                    <a:pt x="2627" y="2847"/>
                  </a:lnTo>
                  <a:lnTo>
                    <a:pt x="2684" y="2797"/>
                  </a:lnTo>
                  <a:lnTo>
                    <a:pt x="2740" y="2743"/>
                  </a:lnTo>
                  <a:lnTo>
                    <a:pt x="2793" y="2687"/>
                  </a:lnTo>
                  <a:lnTo>
                    <a:pt x="2844" y="2629"/>
                  </a:lnTo>
                  <a:lnTo>
                    <a:pt x="2892" y="2569"/>
                  </a:lnTo>
                  <a:lnTo>
                    <a:pt x="2936" y="2506"/>
                  </a:lnTo>
                  <a:lnTo>
                    <a:pt x="2936" y="2506"/>
                  </a:lnTo>
                  <a:lnTo>
                    <a:pt x="2976" y="2443"/>
                  </a:lnTo>
                  <a:lnTo>
                    <a:pt x="3015" y="2376"/>
                  </a:lnTo>
                  <a:lnTo>
                    <a:pt x="3051" y="2307"/>
                  </a:lnTo>
                  <a:lnTo>
                    <a:pt x="3083" y="2236"/>
                  </a:lnTo>
                  <a:lnTo>
                    <a:pt x="3111" y="2163"/>
                  </a:lnTo>
                  <a:lnTo>
                    <a:pt x="3136" y="2088"/>
                  </a:lnTo>
                  <a:lnTo>
                    <a:pt x="3159" y="2012"/>
                  </a:lnTo>
                  <a:lnTo>
                    <a:pt x="3176" y="1935"/>
                  </a:lnTo>
                  <a:lnTo>
                    <a:pt x="3176" y="1935"/>
                  </a:lnTo>
                  <a:lnTo>
                    <a:pt x="3189" y="1859"/>
                  </a:lnTo>
                  <a:lnTo>
                    <a:pt x="3200" y="1778"/>
                  </a:lnTo>
                  <a:lnTo>
                    <a:pt x="3205" y="1697"/>
                  </a:lnTo>
                  <a:lnTo>
                    <a:pt x="3208" y="1614"/>
                  </a:lnTo>
                  <a:lnTo>
                    <a:pt x="3205" y="1532"/>
                  </a:lnTo>
                  <a:lnTo>
                    <a:pt x="3200" y="1450"/>
                  </a:lnTo>
                  <a:lnTo>
                    <a:pt x="3189" y="1370"/>
                  </a:lnTo>
                  <a:lnTo>
                    <a:pt x="3176" y="1294"/>
                  </a:lnTo>
                  <a:lnTo>
                    <a:pt x="3176" y="1294"/>
                  </a:lnTo>
                  <a:lnTo>
                    <a:pt x="3159" y="1217"/>
                  </a:lnTo>
                  <a:lnTo>
                    <a:pt x="3136" y="1141"/>
                  </a:lnTo>
                  <a:lnTo>
                    <a:pt x="3111" y="1066"/>
                  </a:lnTo>
                  <a:lnTo>
                    <a:pt x="3083" y="992"/>
                  </a:lnTo>
                  <a:lnTo>
                    <a:pt x="3051" y="922"/>
                  </a:lnTo>
                  <a:lnTo>
                    <a:pt x="3015" y="852"/>
                  </a:lnTo>
                  <a:lnTo>
                    <a:pt x="2976" y="786"/>
                  </a:lnTo>
                  <a:lnTo>
                    <a:pt x="2937" y="723"/>
                  </a:lnTo>
                  <a:lnTo>
                    <a:pt x="2936" y="724"/>
                  </a:lnTo>
                  <a:lnTo>
                    <a:pt x="2892" y="661"/>
                  </a:lnTo>
                  <a:lnTo>
                    <a:pt x="2844" y="600"/>
                  </a:lnTo>
                  <a:lnTo>
                    <a:pt x="2793" y="543"/>
                  </a:lnTo>
                  <a:lnTo>
                    <a:pt x="2740" y="487"/>
                  </a:lnTo>
                  <a:lnTo>
                    <a:pt x="2684" y="433"/>
                  </a:lnTo>
                  <a:lnTo>
                    <a:pt x="2627" y="383"/>
                  </a:lnTo>
                  <a:lnTo>
                    <a:pt x="2565" y="336"/>
                  </a:lnTo>
                  <a:lnTo>
                    <a:pt x="2503" y="290"/>
                  </a:lnTo>
                  <a:lnTo>
                    <a:pt x="2503" y="290"/>
                  </a:lnTo>
                  <a:lnTo>
                    <a:pt x="2441" y="250"/>
                  </a:lnTo>
                  <a:lnTo>
                    <a:pt x="2373" y="212"/>
                  </a:lnTo>
                  <a:lnTo>
                    <a:pt x="2304" y="176"/>
                  </a:lnTo>
                  <a:lnTo>
                    <a:pt x="2233" y="144"/>
                  </a:lnTo>
                  <a:lnTo>
                    <a:pt x="2161" y="116"/>
                  </a:lnTo>
                  <a:lnTo>
                    <a:pt x="2087" y="90"/>
                  </a:lnTo>
                  <a:lnTo>
                    <a:pt x="2011" y="68"/>
                  </a:lnTo>
                  <a:lnTo>
                    <a:pt x="1936" y="52"/>
                  </a:lnTo>
                  <a:lnTo>
                    <a:pt x="1936" y="52"/>
                  </a:lnTo>
                  <a:lnTo>
                    <a:pt x="1857" y="37"/>
                  </a:lnTo>
                  <a:lnTo>
                    <a:pt x="1777" y="26"/>
                  </a:lnTo>
                  <a:lnTo>
                    <a:pt x="1696" y="21"/>
                  </a:lnTo>
                  <a:lnTo>
                    <a:pt x="1613" y="18"/>
                  </a:lnTo>
                  <a:close/>
                  <a:moveTo>
                    <a:pt x="1613" y="0"/>
                  </a:moveTo>
                  <a:lnTo>
                    <a:pt x="1696" y="2"/>
                  </a:lnTo>
                  <a:lnTo>
                    <a:pt x="1777" y="8"/>
                  </a:lnTo>
                  <a:lnTo>
                    <a:pt x="1857" y="18"/>
                  </a:lnTo>
                  <a:lnTo>
                    <a:pt x="1936" y="33"/>
                  </a:lnTo>
                  <a:lnTo>
                    <a:pt x="1940" y="33"/>
                  </a:lnTo>
                  <a:lnTo>
                    <a:pt x="2019" y="50"/>
                  </a:lnTo>
                  <a:lnTo>
                    <a:pt x="2095" y="73"/>
                  </a:lnTo>
                  <a:lnTo>
                    <a:pt x="2169" y="98"/>
                  </a:lnTo>
                  <a:lnTo>
                    <a:pt x="2241" y="126"/>
                  </a:lnTo>
                  <a:lnTo>
                    <a:pt x="2312" y="158"/>
                  </a:lnTo>
                  <a:lnTo>
                    <a:pt x="2381" y="194"/>
                  </a:lnTo>
                  <a:lnTo>
                    <a:pt x="2449" y="233"/>
                  </a:lnTo>
                  <a:lnTo>
                    <a:pt x="2513" y="274"/>
                  </a:lnTo>
                  <a:lnTo>
                    <a:pt x="2516" y="277"/>
                  </a:lnTo>
                  <a:lnTo>
                    <a:pt x="2579" y="322"/>
                  </a:lnTo>
                  <a:lnTo>
                    <a:pt x="2640" y="369"/>
                  </a:lnTo>
                  <a:lnTo>
                    <a:pt x="2697" y="420"/>
                  </a:lnTo>
                  <a:lnTo>
                    <a:pt x="2753" y="473"/>
                  </a:lnTo>
                  <a:lnTo>
                    <a:pt x="2807" y="529"/>
                  </a:lnTo>
                  <a:lnTo>
                    <a:pt x="2857" y="587"/>
                  </a:lnTo>
                  <a:lnTo>
                    <a:pt x="2905" y="648"/>
                  </a:lnTo>
                  <a:lnTo>
                    <a:pt x="2949" y="711"/>
                  </a:lnTo>
                  <a:lnTo>
                    <a:pt x="2952" y="714"/>
                  </a:lnTo>
                  <a:lnTo>
                    <a:pt x="2993" y="779"/>
                  </a:lnTo>
                  <a:lnTo>
                    <a:pt x="3032" y="846"/>
                  </a:lnTo>
                  <a:lnTo>
                    <a:pt x="3068" y="915"/>
                  </a:lnTo>
                  <a:lnTo>
                    <a:pt x="3100" y="986"/>
                  </a:lnTo>
                  <a:lnTo>
                    <a:pt x="3128" y="1059"/>
                  </a:lnTo>
                  <a:lnTo>
                    <a:pt x="3153" y="1134"/>
                  </a:lnTo>
                  <a:lnTo>
                    <a:pt x="3176" y="1210"/>
                  </a:lnTo>
                  <a:lnTo>
                    <a:pt x="3193" y="1287"/>
                  </a:lnTo>
                  <a:lnTo>
                    <a:pt x="3195" y="1291"/>
                  </a:lnTo>
                  <a:lnTo>
                    <a:pt x="3208" y="1370"/>
                  </a:lnTo>
                  <a:lnTo>
                    <a:pt x="3219" y="1450"/>
                  </a:lnTo>
                  <a:lnTo>
                    <a:pt x="3224" y="1532"/>
                  </a:lnTo>
                  <a:lnTo>
                    <a:pt x="3227" y="1614"/>
                  </a:lnTo>
                  <a:lnTo>
                    <a:pt x="3224" y="1697"/>
                  </a:lnTo>
                  <a:lnTo>
                    <a:pt x="3219" y="1778"/>
                  </a:lnTo>
                  <a:lnTo>
                    <a:pt x="3208" y="1859"/>
                  </a:lnTo>
                  <a:lnTo>
                    <a:pt x="3195" y="1937"/>
                  </a:lnTo>
                  <a:lnTo>
                    <a:pt x="3193" y="1941"/>
                  </a:lnTo>
                  <a:lnTo>
                    <a:pt x="3176" y="2019"/>
                  </a:lnTo>
                  <a:lnTo>
                    <a:pt x="3153" y="2095"/>
                  </a:lnTo>
                  <a:lnTo>
                    <a:pt x="3128" y="2170"/>
                  </a:lnTo>
                  <a:lnTo>
                    <a:pt x="3100" y="2243"/>
                  </a:lnTo>
                  <a:lnTo>
                    <a:pt x="3068" y="2314"/>
                  </a:lnTo>
                  <a:lnTo>
                    <a:pt x="3032" y="2383"/>
                  </a:lnTo>
                  <a:lnTo>
                    <a:pt x="2993" y="2450"/>
                  </a:lnTo>
                  <a:lnTo>
                    <a:pt x="2952" y="2515"/>
                  </a:lnTo>
                  <a:lnTo>
                    <a:pt x="2949" y="2519"/>
                  </a:lnTo>
                  <a:lnTo>
                    <a:pt x="2905" y="2582"/>
                  </a:lnTo>
                  <a:lnTo>
                    <a:pt x="2857" y="2642"/>
                  </a:lnTo>
                  <a:lnTo>
                    <a:pt x="2807" y="2701"/>
                  </a:lnTo>
                  <a:lnTo>
                    <a:pt x="2753" y="2757"/>
                  </a:lnTo>
                  <a:lnTo>
                    <a:pt x="2697" y="2810"/>
                  </a:lnTo>
                  <a:lnTo>
                    <a:pt x="2640" y="2861"/>
                  </a:lnTo>
                  <a:lnTo>
                    <a:pt x="2579" y="2908"/>
                  </a:lnTo>
                  <a:lnTo>
                    <a:pt x="2516" y="2953"/>
                  </a:lnTo>
                  <a:lnTo>
                    <a:pt x="2513" y="2956"/>
                  </a:lnTo>
                  <a:lnTo>
                    <a:pt x="2449" y="2997"/>
                  </a:lnTo>
                  <a:lnTo>
                    <a:pt x="2381" y="3036"/>
                  </a:lnTo>
                  <a:lnTo>
                    <a:pt x="2312" y="3070"/>
                  </a:lnTo>
                  <a:lnTo>
                    <a:pt x="2241" y="3102"/>
                  </a:lnTo>
                  <a:lnTo>
                    <a:pt x="2169" y="3132"/>
                  </a:lnTo>
                  <a:lnTo>
                    <a:pt x="2095" y="3157"/>
                  </a:lnTo>
                  <a:lnTo>
                    <a:pt x="2019" y="3178"/>
                  </a:lnTo>
                  <a:lnTo>
                    <a:pt x="1940" y="3196"/>
                  </a:lnTo>
                  <a:lnTo>
                    <a:pt x="1936" y="3197"/>
                  </a:lnTo>
                  <a:lnTo>
                    <a:pt x="1857" y="3210"/>
                  </a:lnTo>
                  <a:lnTo>
                    <a:pt x="1777" y="3221"/>
                  </a:lnTo>
                  <a:lnTo>
                    <a:pt x="1696" y="3226"/>
                  </a:lnTo>
                  <a:lnTo>
                    <a:pt x="1613" y="3229"/>
                  </a:lnTo>
                  <a:lnTo>
                    <a:pt x="1531" y="3226"/>
                  </a:lnTo>
                  <a:lnTo>
                    <a:pt x="1449" y="3221"/>
                  </a:lnTo>
                  <a:lnTo>
                    <a:pt x="1369" y="3210"/>
                  </a:lnTo>
                  <a:lnTo>
                    <a:pt x="1289" y="3197"/>
                  </a:lnTo>
                  <a:lnTo>
                    <a:pt x="1285" y="3196"/>
                  </a:lnTo>
                  <a:lnTo>
                    <a:pt x="1208" y="3178"/>
                  </a:lnTo>
                  <a:lnTo>
                    <a:pt x="1132" y="3157"/>
                  </a:lnTo>
                  <a:lnTo>
                    <a:pt x="1057" y="3132"/>
                  </a:lnTo>
                  <a:lnTo>
                    <a:pt x="984" y="3102"/>
                  </a:lnTo>
                  <a:lnTo>
                    <a:pt x="913" y="3070"/>
                  </a:lnTo>
                  <a:lnTo>
                    <a:pt x="844" y="3036"/>
                  </a:lnTo>
                  <a:lnTo>
                    <a:pt x="777" y="2997"/>
                  </a:lnTo>
                  <a:lnTo>
                    <a:pt x="712" y="2956"/>
                  </a:lnTo>
                  <a:lnTo>
                    <a:pt x="709" y="2953"/>
                  </a:lnTo>
                  <a:lnTo>
                    <a:pt x="647" y="2908"/>
                  </a:lnTo>
                  <a:lnTo>
                    <a:pt x="587" y="2861"/>
                  </a:lnTo>
                  <a:lnTo>
                    <a:pt x="528" y="2810"/>
                  </a:lnTo>
                  <a:lnTo>
                    <a:pt x="472" y="2757"/>
                  </a:lnTo>
                  <a:lnTo>
                    <a:pt x="419" y="2701"/>
                  </a:lnTo>
                  <a:lnTo>
                    <a:pt x="368" y="2642"/>
                  </a:lnTo>
                  <a:lnTo>
                    <a:pt x="321" y="2582"/>
                  </a:lnTo>
                  <a:lnTo>
                    <a:pt x="276" y="2519"/>
                  </a:lnTo>
                  <a:lnTo>
                    <a:pt x="275" y="2515"/>
                  </a:lnTo>
                  <a:lnTo>
                    <a:pt x="232" y="2450"/>
                  </a:lnTo>
                  <a:lnTo>
                    <a:pt x="193" y="2383"/>
                  </a:lnTo>
                  <a:lnTo>
                    <a:pt x="159" y="2314"/>
                  </a:lnTo>
                  <a:lnTo>
                    <a:pt x="127" y="2243"/>
                  </a:lnTo>
                  <a:lnTo>
                    <a:pt x="97" y="2170"/>
                  </a:lnTo>
                  <a:lnTo>
                    <a:pt x="72" y="2095"/>
                  </a:lnTo>
                  <a:lnTo>
                    <a:pt x="51" y="2019"/>
                  </a:lnTo>
                  <a:lnTo>
                    <a:pt x="33" y="1941"/>
                  </a:lnTo>
                  <a:lnTo>
                    <a:pt x="32" y="1937"/>
                  </a:lnTo>
                  <a:lnTo>
                    <a:pt x="19" y="1859"/>
                  </a:lnTo>
                  <a:lnTo>
                    <a:pt x="8" y="1778"/>
                  </a:lnTo>
                  <a:lnTo>
                    <a:pt x="3" y="1697"/>
                  </a:lnTo>
                  <a:lnTo>
                    <a:pt x="0" y="1614"/>
                  </a:lnTo>
                  <a:lnTo>
                    <a:pt x="3" y="1532"/>
                  </a:lnTo>
                  <a:lnTo>
                    <a:pt x="8" y="1450"/>
                  </a:lnTo>
                  <a:lnTo>
                    <a:pt x="19" y="1370"/>
                  </a:lnTo>
                  <a:lnTo>
                    <a:pt x="32" y="1291"/>
                  </a:lnTo>
                  <a:lnTo>
                    <a:pt x="33" y="1287"/>
                  </a:lnTo>
                  <a:lnTo>
                    <a:pt x="51" y="1210"/>
                  </a:lnTo>
                  <a:lnTo>
                    <a:pt x="72" y="1134"/>
                  </a:lnTo>
                  <a:lnTo>
                    <a:pt x="97" y="1059"/>
                  </a:lnTo>
                  <a:lnTo>
                    <a:pt x="127" y="986"/>
                  </a:lnTo>
                  <a:lnTo>
                    <a:pt x="159" y="915"/>
                  </a:lnTo>
                  <a:lnTo>
                    <a:pt x="193" y="846"/>
                  </a:lnTo>
                  <a:lnTo>
                    <a:pt x="232" y="779"/>
                  </a:lnTo>
                  <a:lnTo>
                    <a:pt x="275" y="714"/>
                  </a:lnTo>
                  <a:lnTo>
                    <a:pt x="276" y="711"/>
                  </a:lnTo>
                  <a:lnTo>
                    <a:pt x="321" y="648"/>
                  </a:lnTo>
                  <a:lnTo>
                    <a:pt x="368" y="587"/>
                  </a:lnTo>
                  <a:lnTo>
                    <a:pt x="419" y="529"/>
                  </a:lnTo>
                  <a:lnTo>
                    <a:pt x="472" y="473"/>
                  </a:lnTo>
                  <a:lnTo>
                    <a:pt x="528" y="420"/>
                  </a:lnTo>
                  <a:lnTo>
                    <a:pt x="587" y="369"/>
                  </a:lnTo>
                  <a:lnTo>
                    <a:pt x="647" y="322"/>
                  </a:lnTo>
                  <a:lnTo>
                    <a:pt x="709" y="277"/>
                  </a:lnTo>
                  <a:lnTo>
                    <a:pt x="712" y="274"/>
                  </a:lnTo>
                  <a:lnTo>
                    <a:pt x="777" y="233"/>
                  </a:lnTo>
                  <a:lnTo>
                    <a:pt x="844" y="194"/>
                  </a:lnTo>
                  <a:lnTo>
                    <a:pt x="913" y="158"/>
                  </a:lnTo>
                  <a:lnTo>
                    <a:pt x="984" y="126"/>
                  </a:lnTo>
                  <a:lnTo>
                    <a:pt x="1057" y="98"/>
                  </a:lnTo>
                  <a:lnTo>
                    <a:pt x="1132" y="73"/>
                  </a:lnTo>
                  <a:lnTo>
                    <a:pt x="1208" y="50"/>
                  </a:lnTo>
                  <a:lnTo>
                    <a:pt x="1285" y="33"/>
                  </a:lnTo>
                  <a:lnTo>
                    <a:pt x="1289" y="33"/>
                  </a:lnTo>
                  <a:lnTo>
                    <a:pt x="1369" y="18"/>
                  </a:lnTo>
                  <a:lnTo>
                    <a:pt x="1449" y="8"/>
                  </a:lnTo>
                  <a:lnTo>
                    <a:pt x="1531" y="2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"/>
            <p:cNvSpPr>
              <a:spLocks noEditPoints="1"/>
            </p:cNvSpPr>
            <p:nvPr/>
          </p:nvSpPr>
          <p:spPr bwMode="auto">
            <a:xfrm>
              <a:off x="8269288" y="2800350"/>
              <a:ext cx="1857375" cy="1860550"/>
            </a:xfrm>
            <a:custGeom>
              <a:avLst/>
              <a:gdLst>
                <a:gd name="T0" fmla="*/ 936 w 2340"/>
                <a:gd name="T1" fmla="*/ 43 h 2342"/>
                <a:gd name="T2" fmla="*/ 722 w 2340"/>
                <a:gd name="T3" fmla="*/ 109 h 2342"/>
                <a:gd name="T4" fmla="*/ 528 w 2340"/>
                <a:gd name="T5" fmla="*/ 215 h 2342"/>
                <a:gd name="T6" fmla="*/ 317 w 2340"/>
                <a:gd name="T7" fmla="*/ 396 h 2342"/>
                <a:gd name="T8" fmla="*/ 185 w 2340"/>
                <a:gd name="T9" fmla="*/ 571 h 2342"/>
                <a:gd name="T10" fmla="*/ 70 w 2340"/>
                <a:gd name="T11" fmla="*/ 829 h 2342"/>
                <a:gd name="T12" fmla="*/ 25 w 2340"/>
                <a:gd name="T13" fmla="*/ 1052 h 2342"/>
                <a:gd name="T14" fmla="*/ 32 w 2340"/>
                <a:gd name="T15" fmla="*/ 1348 h 2342"/>
                <a:gd name="T16" fmla="*/ 88 w 2340"/>
                <a:gd name="T17" fmla="*/ 1567 h 2342"/>
                <a:gd name="T18" fmla="*/ 213 w 2340"/>
                <a:gd name="T19" fmla="*/ 1815 h 2342"/>
                <a:gd name="T20" fmla="*/ 356 w 2340"/>
                <a:gd name="T21" fmla="*/ 1986 h 2342"/>
                <a:gd name="T22" fmla="*/ 528 w 2340"/>
                <a:gd name="T23" fmla="*/ 2127 h 2342"/>
                <a:gd name="T24" fmla="*/ 774 w 2340"/>
                <a:gd name="T25" fmla="*/ 2254 h 2342"/>
                <a:gd name="T26" fmla="*/ 993 w 2340"/>
                <a:gd name="T27" fmla="*/ 2310 h 2342"/>
                <a:gd name="T28" fmla="*/ 1289 w 2340"/>
                <a:gd name="T29" fmla="*/ 2318 h 2342"/>
                <a:gd name="T30" fmla="*/ 1512 w 2340"/>
                <a:gd name="T31" fmla="*/ 2271 h 2342"/>
                <a:gd name="T32" fmla="*/ 1768 w 2340"/>
                <a:gd name="T33" fmla="*/ 2155 h 2342"/>
                <a:gd name="T34" fmla="*/ 1944 w 2340"/>
                <a:gd name="T35" fmla="*/ 2024 h 2342"/>
                <a:gd name="T36" fmla="*/ 2125 w 2340"/>
                <a:gd name="T37" fmla="*/ 1815 h 2342"/>
                <a:gd name="T38" fmla="*/ 2252 w 2340"/>
                <a:gd name="T39" fmla="*/ 1567 h 2342"/>
                <a:gd name="T40" fmla="*/ 2308 w 2340"/>
                <a:gd name="T41" fmla="*/ 1348 h 2342"/>
                <a:gd name="T42" fmla="*/ 2316 w 2340"/>
                <a:gd name="T43" fmla="*/ 1052 h 2342"/>
                <a:gd name="T44" fmla="*/ 2270 w 2340"/>
                <a:gd name="T45" fmla="*/ 829 h 2342"/>
                <a:gd name="T46" fmla="*/ 2154 w 2340"/>
                <a:gd name="T47" fmla="*/ 571 h 2342"/>
                <a:gd name="T48" fmla="*/ 1984 w 2340"/>
                <a:gd name="T49" fmla="*/ 356 h 2342"/>
                <a:gd name="T50" fmla="*/ 1812 w 2340"/>
                <a:gd name="T51" fmla="*/ 215 h 2342"/>
                <a:gd name="T52" fmla="*/ 1565 w 2340"/>
                <a:gd name="T53" fmla="*/ 88 h 2342"/>
                <a:gd name="T54" fmla="*/ 1346 w 2340"/>
                <a:gd name="T55" fmla="*/ 32 h 2342"/>
                <a:gd name="T56" fmla="*/ 1230 w 2340"/>
                <a:gd name="T57" fmla="*/ 1 h 2342"/>
                <a:gd name="T58" fmla="*/ 1464 w 2340"/>
                <a:gd name="T59" fmla="*/ 37 h 2342"/>
                <a:gd name="T60" fmla="*/ 1728 w 2340"/>
                <a:gd name="T61" fmla="*/ 140 h 2342"/>
                <a:gd name="T62" fmla="*/ 1914 w 2340"/>
                <a:gd name="T63" fmla="*/ 268 h 2342"/>
                <a:gd name="T64" fmla="*/ 2106 w 2340"/>
                <a:gd name="T65" fmla="*/ 470 h 2342"/>
                <a:gd name="T66" fmla="*/ 2225 w 2340"/>
                <a:gd name="T67" fmla="*/ 663 h 2342"/>
                <a:gd name="T68" fmla="*/ 2316 w 2340"/>
                <a:gd name="T69" fmla="*/ 933 h 2342"/>
                <a:gd name="T70" fmla="*/ 2340 w 2340"/>
                <a:gd name="T71" fmla="*/ 1170 h 2342"/>
                <a:gd name="T72" fmla="*/ 2316 w 2340"/>
                <a:gd name="T73" fmla="*/ 1408 h 2342"/>
                <a:gd name="T74" fmla="*/ 2225 w 2340"/>
                <a:gd name="T75" fmla="*/ 1677 h 2342"/>
                <a:gd name="T76" fmla="*/ 2106 w 2340"/>
                <a:gd name="T77" fmla="*/ 1872 h 2342"/>
                <a:gd name="T78" fmla="*/ 1914 w 2340"/>
                <a:gd name="T79" fmla="*/ 2074 h 2342"/>
                <a:gd name="T80" fmla="*/ 1728 w 2340"/>
                <a:gd name="T81" fmla="*/ 2201 h 2342"/>
                <a:gd name="T82" fmla="*/ 1464 w 2340"/>
                <a:gd name="T83" fmla="*/ 2305 h 2342"/>
                <a:gd name="T84" fmla="*/ 1230 w 2340"/>
                <a:gd name="T85" fmla="*/ 2341 h 2342"/>
                <a:gd name="T86" fmla="*/ 936 w 2340"/>
                <a:gd name="T87" fmla="*/ 2318 h 2342"/>
                <a:gd name="T88" fmla="*/ 714 w 2340"/>
                <a:gd name="T89" fmla="*/ 2250 h 2342"/>
                <a:gd name="T90" fmla="*/ 514 w 2340"/>
                <a:gd name="T91" fmla="*/ 2141 h 2342"/>
                <a:gd name="T92" fmla="*/ 304 w 2340"/>
                <a:gd name="T93" fmla="*/ 1959 h 2342"/>
                <a:gd name="T94" fmla="*/ 168 w 2340"/>
                <a:gd name="T95" fmla="*/ 1776 h 2342"/>
                <a:gd name="T96" fmla="*/ 53 w 2340"/>
                <a:gd name="T97" fmla="*/ 1520 h 2342"/>
                <a:gd name="T98" fmla="*/ 6 w 2340"/>
                <a:gd name="T99" fmla="*/ 1289 h 2342"/>
                <a:gd name="T100" fmla="*/ 13 w 2340"/>
                <a:gd name="T101" fmla="*/ 994 h 2342"/>
                <a:gd name="T102" fmla="*/ 70 w 2340"/>
                <a:gd name="T103" fmla="*/ 767 h 2342"/>
                <a:gd name="T104" fmla="*/ 198 w 2340"/>
                <a:gd name="T105" fmla="*/ 518 h 2342"/>
                <a:gd name="T106" fmla="*/ 342 w 2340"/>
                <a:gd name="T107" fmla="*/ 343 h 2342"/>
                <a:gd name="T108" fmla="*/ 517 w 2340"/>
                <a:gd name="T109" fmla="*/ 199 h 2342"/>
                <a:gd name="T110" fmla="*/ 766 w 2340"/>
                <a:gd name="T111" fmla="*/ 71 h 2342"/>
                <a:gd name="T112" fmla="*/ 993 w 2340"/>
                <a:gd name="T113" fmla="*/ 13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40" h="2342">
                  <a:moveTo>
                    <a:pt x="1170" y="19"/>
                  </a:moveTo>
                  <a:lnTo>
                    <a:pt x="1110" y="20"/>
                  </a:lnTo>
                  <a:lnTo>
                    <a:pt x="1052" y="25"/>
                  </a:lnTo>
                  <a:lnTo>
                    <a:pt x="993" y="32"/>
                  </a:lnTo>
                  <a:lnTo>
                    <a:pt x="936" y="43"/>
                  </a:lnTo>
                  <a:lnTo>
                    <a:pt x="936" y="43"/>
                  </a:lnTo>
                  <a:lnTo>
                    <a:pt x="884" y="55"/>
                  </a:lnTo>
                  <a:lnTo>
                    <a:pt x="829" y="71"/>
                  </a:lnTo>
                  <a:lnTo>
                    <a:pt x="774" y="88"/>
                  </a:lnTo>
                  <a:lnTo>
                    <a:pt x="722" y="109"/>
                  </a:lnTo>
                  <a:lnTo>
                    <a:pt x="670" y="132"/>
                  </a:lnTo>
                  <a:lnTo>
                    <a:pt x="621" y="157"/>
                  </a:lnTo>
                  <a:lnTo>
                    <a:pt x="572" y="18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482" y="247"/>
                  </a:lnTo>
                  <a:lnTo>
                    <a:pt x="438" y="282"/>
                  </a:lnTo>
                  <a:lnTo>
                    <a:pt x="396" y="318"/>
                  </a:lnTo>
                  <a:lnTo>
                    <a:pt x="356" y="356"/>
                  </a:lnTo>
                  <a:lnTo>
                    <a:pt x="317" y="396"/>
                  </a:lnTo>
                  <a:lnTo>
                    <a:pt x="281" y="439"/>
                  </a:lnTo>
                  <a:lnTo>
                    <a:pt x="246" y="483"/>
                  </a:lnTo>
                  <a:lnTo>
                    <a:pt x="214" y="528"/>
                  </a:lnTo>
                  <a:lnTo>
                    <a:pt x="213" y="527"/>
                  </a:lnTo>
                  <a:lnTo>
                    <a:pt x="185" y="571"/>
                  </a:lnTo>
                  <a:lnTo>
                    <a:pt x="157" y="621"/>
                  </a:lnTo>
                  <a:lnTo>
                    <a:pt x="132" y="670"/>
                  </a:lnTo>
                  <a:lnTo>
                    <a:pt x="109" y="722"/>
                  </a:lnTo>
                  <a:lnTo>
                    <a:pt x="88" y="774"/>
                  </a:lnTo>
                  <a:lnTo>
                    <a:pt x="70" y="829"/>
                  </a:lnTo>
                  <a:lnTo>
                    <a:pt x="54" y="883"/>
                  </a:lnTo>
                  <a:lnTo>
                    <a:pt x="41" y="937"/>
                  </a:lnTo>
                  <a:lnTo>
                    <a:pt x="42" y="937"/>
                  </a:lnTo>
                  <a:lnTo>
                    <a:pt x="32" y="994"/>
                  </a:lnTo>
                  <a:lnTo>
                    <a:pt x="25" y="1052"/>
                  </a:lnTo>
                  <a:lnTo>
                    <a:pt x="20" y="1110"/>
                  </a:lnTo>
                  <a:lnTo>
                    <a:pt x="18" y="1170"/>
                  </a:lnTo>
                  <a:lnTo>
                    <a:pt x="20" y="1230"/>
                  </a:lnTo>
                  <a:lnTo>
                    <a:pt x="25" y="1289"/>
                  </a:lnTo>
                  <a:lnTo>
                    <a:pt x="32" y="1348"/>
                  </a:lnTo>
                  <a:lnTo>
                    <a:pt x="42" y="1405"/>
                  </a:lnTo>
                  <a:lnTo>
                    <a:pt x="42" y="1405"/>
                  </a:lnTo>
                  <a:lnTo>
                    <a:pt x="54" y="1457"/>
                  </a:lnTo>
                  <a:lnTo>
                    <a:pt x="70" y="1513"/>
                  </a:lnTo>
                  <a:lnTo>
                    <a:pt x="88" y="1567"/>
                  </a:lnTo>
                  <a:lnTo>
                    <a:pt x="109" y="1620"/>
                  </a:lnTo>
                  <a:lnTo>
                    <a:pt x="132" y="1671"/>
                  </a:lnTo>
                  <a:lnTo>
                    <a:pt x="157" y="1722"/>
                  </a:lnTo>
                  <a:lnTo>
                    <a:pt x="185" y="1770"/>
                  </a:lnTo>
                  <a:lnTo>
                    <a:pt x="213" y="1815"/>
                  </a:lnTo>
                  <a:lnTo>
                    <a:pt x="214" y="1814"/>
                  </a:lnTo>
                  <a:lnTo>
                    <a:pt x="246" y="1859"/>
                  </a:lnTo>
                  <a:lnTo>
                    <a:pt x="281" y="1903"/>
                  </a:lnTo>
                  <a:lnTo>
                    <a:pt x="317" y="1946"/>
                  </a:lnTo>
                  <a:lnTo>
                    <a:pt x="356" y="1986"/>
                  </a:lnTo>
                  <a:lnTo>
                    <a:pt x="396" y="2024"/>
                  </a:lnTo>
                  <a:lnTo>
                    <a:pt x="438" y="2060"/>
                  </a:lnTo>
                  <a:lnTo>
                    <a:pt x="482" y="2095"/>
                  </a:lnTo>
                  <a:lnTo>
                    <a:pt x="528" y="2127"/>
                  </a:lnTo>
                  <a:lnTo>
                    <a:pt x="528" y="2127"/>
                  </a:lnTo>
                  <a:lnTo>
                    <a:pt x="572" y="2155"/>
                  </a:lnTo>
                  <a:lnTo>
                    <a:pt x="621" y="2183"/>
                  </a:lnTo>
                  <a:lnTo>
                    <a:pt x="670" y="2209"/>
                  </a:lnTo>
                  <a:lnTo>
                    <a:pt x="722" y="2233"/>
                  </a:lnTo>
                  <a:lnTo>
                    <a:pt x="774" y="2254"/>
                  </a:lnTo>
                  <a:lnTo>
                    <a:pt x="829" y="2271"/>
                  </a:lnTo>
                  <a:lnTo>
                    <a:pt x="884" y="2287"/>
                  </a:lnTo>
                  <a:lnTo>
                    <a:pt x="936" y="2299"/>
                  </a:lnTo>
                  <a:lnTo>
                    <a:pt x="936" y="2299"/>
                  </a:lnTo>
                  <a:lnTo>
                    <a:pt x="993" y="2310"/>
                  </a:lnTo>
                  <a:lnTo>
                    <a:pt x="1052" y="2318"/>
                  </a:lnTo>
                  <a:lnTo>
                    <a:pt x="1110" y="2322"/>
                  </a:lnTo>
                  <a:lnTo>
                    <a:pt x="1170" y="2323"/>
                  </a:lnTo>
                  <a:lnTo>
                    <a:pt x="1230" y="2322"/>
                  </a:lnTo>
                  <a:lnTo>
                    <a:pt x="1289" y="2318"/>
                  </a:lnTo>
                  <a:lnTo>
                    <a:pt x="1346" y="2310"/>
                  </a:lnTo>
                  <a:lnTo>
                    <a:pt x="1404" y="2299"/>
                  </a:lnTo>
                  <a:lnTo>
                    <a:pt x="1404" y="2299"/>
                  </a:lnTo>
                  <a:lnTo>
                    <a:pt x="1456" y="2287"/>
                  </a:lnTo>
                  <a:lnTo>
                    <a:pt x="1512" y="2271"/>
                  </a:lnTo>
                  <a:lnTo>
                    <a:pt x="1565" y="2254"/>
                  </a:lnTo>
                  <a:lnTo>
                    <a:pt x="1618" y="2233"/>
                  </a:lnTo>
                  <a:lnTo>
                    <a:pt x="1669" y="2209"/>
                  </a:lnTo>
                  <a:lnTo>
                    <a:pt x="1720" y="2183"/>
                  </a:lnTo>
                  <a:lnTo>
                    <a:pt x="1768" y="2155"/>
                  </a:lnTo>
                  <a:lnTo>
                    <a:pt x="1812" y="2127"/>
                  </a:lnTo>
                  <a:lnTo>
                    <a:pt x="1812" y="2127"/>
                  </a:lnTo>
                  <a:lnTo>
                    <a:pt x="1858" y="2095"/>
                  </a:lnTo>
                  <a:lnTo>
                    <a:pt x="1901" y="2060"/>
                  </a:lnTo>
                  <a:lnTo>
                    <a:pt x="1944" y="2024"/>
                  </a:lnTo>
                  <a:lnTo>
                    <a:pt x="1984" y="1986"/>
                  </a:lnTo>
                  <a:lnTo>
                    <a:pt x="2022" y="1946"/>
                  </a:lnTo>
                  <a:lnTo>
                    <a:pt x="2058" y="1903"/>
                  </a:lnTo>
                  <a:lnTo>
                    <a:pt x="2093" y="1859"/>
                  </a:lnTo>
                  <a:lnTo>
                    <a:pt x="2125" y="1815"/>
                  </a:lnTo>
                  <a:lnTo>
                    <a:pt x="2154" y="1770"/>
                  </a:lnTo>
                  <a:lnTo>
                    <a:pt x="2182" y="1722"/>
                  </a:lnTo>
                  <a:lnTo>
                    <a:pt x="2208" y="1671"/>
                  </a:lnTo>
                  <a:lnTo>
                    <a:pt x="2230" y="1620"/>
                  </a:lnTo>
                  <a:lnTo>
                    <a:pt x="2252" y="1567"/>
                  </a:lnTo>
                  <a:lnTo>
                    <a:pt x="2270" y="1513"/>
                  </a:lnTo>
                  <a:lnTo>
                    <a:pt x="2285" y="1457"/>
                  </a:lnTo>
                  <a:lnTo>
                    <a:pt x="2297" y="1405"/>
                  </a:lnTo>
                  <a:lnTo>
                    <a:pt x="2297" y="1405"/>
                  </a:lnTo>
                  <a:lnTo>
                    <a:pt x="2308" y="1348"/>
                  </a:lnTo>
                  <a:lnTo>
                    <a:pt x="2316" y="1289"/>
                  </a:lnTo>
                  <a:lnTo>
                    <a:pt x="2320" y="1230"/>
                  </a:lnTo>
                  <a:lnTo>
                    <a:pt x="2321" y="1170"/>
                  </a:lnTo>
                  <a:lnTo>
                    <a:pt x="2320" y="1110"/>
                  </a:lnTo>
                  <a:lnTo>
                    <a:pt x="2316" y="1052"/>
                  </a:lnTo>
                  <a:lnTo>
                    <a:pt x="2308" y="994"/>
                  </a:lnTo>
                  <a:lnTo>
                    <a:pt x="2297" y="937"/>
                  </a:lnTo>
                  <a:lnTo>
                    <a:pt x="2298" y="937"/>
                  </a:lnTo>
                  <a:lnTo>
                    <a:pt x="2285" y="883"/>
                  </a:lnTo>
                  <a:lnTo>
                    <a:pt x="2270" y="829"/>
                  </a:lnTo>
                  <a:lnTo>
                    <a:pt x="2252" y="774"/>
                  </a:lnTo>
                  <a:lnTo>
                    <a:pt x="2230" y="722"/>
                  </a:lnTo>
                  <a:lnTo>
                    <a:pt x="2208" y="670"/>
                  </a:lnTo>
                  <a:lnTo>
                    <a:pt x="2182" y="621"/>
                  </a:lnTo>
                  <a:lnTo>
                    <a:pt x="2154" y="571"/>
                  </a:lnTo>
                  <a:lnTo>
                    <a:pt x="2126" y="528"/>
                  </a:lnTo>
                  <a:lnTo>
                    <a:pt x="2093" y="483"/>
                  </a:lnTo>
                  <a:lnTo>
                    <a:pt x="2058" y="439"/>
                  </a:lnTo>
                  <a:lnTo>
                    <a:pt x="2022" y="396"/>
                  </a:lnTo>
                  <a:lnTo>
                    <a:pt x="1984" y="356"/>
                  </a:lnTo>
                  <a:lnTo>
                    <a:pt x="1944" y="318"/>
                  </a:lnTo>
                  <a:lnTo>
                    <a:pt x="1901" y="282"/>
                  </a:lnTo>
                  <a:lnTo>
                    <a:pt x="1858" y="247"/>
                  </a:lnTo>
                  <a:lnTo>
                    <a:pt x="1812" y="215"/>
                  </a:lnTo>
                  <a:lnTo>
                    <a:pt x="1812" y="215"/>
                  </a:lnTo>
                  <a:lnTo>
                    <a:pt x="1768" y="185"/>
                  </a:lnTo>
                  <a:lnTo>
                    <a:pt x="1720" y="157"/>
                  </a:lnTo>
                  <a:lnTo>
                    <a:pt x="1669" y="132"/>
                  </a:lnTo>
                  <a:lnTo>
                    <a:pt x="1618" y="109"/>
                  </a:lnTo>
                  <a:lnTo>
                    <a:pt x="1565" y="88"/>
                  </a:lnTo>
                  <a:lnTo>
                    <a:pt x="1512" y="71"/>
                  </a:lnTo>
                  <a:lnTo>
                    <a:pt x="1456" y="55"/>
                  </a:lnTo>
                  <a:lnTo>
                    <a:pt x="1404" y="43"/>
                  </a:lnTo>
                  <a:lnTo>
                    <a:pt x="1404" y="43"/>
                  </a:lnTo>
                  <a:lnTo>
                    <a:pt x="1346" y="32"/>
                  </a:lnTo>
                  <a:lnTo>
                    <a:pt x="1289" y="25"/>
                  </a:lnTo>
                  <a:lnTo>
                    <a:pt x="1230" y="20"/>
                  </a:lnTo>
                  <a:lnTo>
                    <a:pt x="1170" y="19"/>
                  </a:lnTo>
                  <a:close/>
                  <a:moveTo>
                    <a:pt x="1170" y="0"/>
                  </a:moveTo>
                  <a:lnTo>
                    <a:pt x="1230" y="1"/>
                  </a:lnTo>
                  <a:lnTo>
                    <a:pt x="1289" y="7"/>
                  </a:lnTo>
                  <a:lnTo>
                    <a:pt x="1346" y="13"/>
                  </a:lnTo>
                  <a:lnTo>
                    <a:pt x="1404" y="24"/>
                  </a:lnTo>
                  <a:lnTo>
                    <a:pt x="1408" y="24"/>
                  </a:lnTo>
                  <a:lnTo>
                    <a:pt x="1464" y="37"/>
                  </a:lnTo>
                  <a:lnTo>
                    <a:pt x="1520" y="53"/>
                  </a:lnTo>
                  <a:lnTo>
                    <a:pt x="1573" y="71"/>
                  </a:lnTo>
                  <a:lnTo>
                    <a:pt x="1626" y="92"/>
                  </a:lnTo>
                  <a:lnTo>
                    <a:pt x="1677" y="115"/>
                  </a:lnTo>
                  <a:lnTo>
                    <a:pt x="1728" y="140"/>
                  </a:lnTo>
                  <a:lnTo>
                    <a:pt x="1776" y="168"/>
                  </a:lnTo>
                  <a:lnTo>
                    <a:pt x="1822" y="199"/>
                  </a:lnTo>
                  <a:lnTo>
                    <a:pt x="1825" y="201"/>
                  </a:lnTo>
                  <a:lnTo>
                    <a:pt x="1872" y="233"/>
                  </a:lnTo>
                  <a:lnTo>
                    <a:pt x="1914" y="268"/>
                  </a:lnTo>
                  <a:lnTo>
                    <a:pt x="1957" y="304"/>
                  </a:lnTo>
                  <a:lnTo>
                    <a:pt x="1997" y="343"/>
                  </a:lnTo>
                  <a:lnTo>
                    <a:pt x="2036" y="383"/>
                  </a:lnTo>
                  <a:lnTo>
                    <a:pt x="2072" y="426"/>
                  </a:lnTo>
                  <a:lnTo>
                    <a:pt x="2106" y="470"/>
                  </a:lnTo>
                  <a:lnTo>
                    <a:pt x="2140" y="515"/>
                  </a:lnTo>
                  <a:lnTo>
                    <a:pt x="2141" y="518"/>
                  </a:lnTo>
                  <a:lnTo>
                    <a:pt x="2172" y="564"/>
                  </a:lnTo>
                  <a:lnTo>
                    <a:pt x="2200" y="614"/>
                  </a:lnTo>
                  <a:lnTo>
                    <a:pt x="2225" y="663"/>
                  </a:lnTo>
                  <a:lnTo>
                    <a:pt x="2248" y="715"/>
                  </a:lnTo>
                  <a:lnTo>
                    <a:pt x="2269" y="767"/>
                  </a:lnTo>
                  <a:lnTo>
                    <a:pt x="2288" y="822"/>
                  </a:lnTo>
                  <a:lnTo>
                    <a:pt x="2302" y="877"/>
                  </a:lnTo>
                  <a:lnTo>
                    <a:pt x="2316" y="933"/>
                  </a:lnTo>
                  <a:lnTo>
                    <a:pt x="2316" y="937"/>
                  </a:lnTo>
                  <a:lnTo>
                    <a:pt x="2326" y="994"/>
                  </a:lnTo>
                  <a:lnTo>
                    <a:pt x="2334" y="1052"/>
                  </a:lnTo>
                  <a:lnTo>
                    <a:pt x="2338" y="1110"/>
                  </a:lnTo>
                  <a:lnTo>
                    <a:pt x="2340" y="1170"/>
                  </a:lnTo>
                  <a:lnTo>
                    <a:pt x="2338" y="1230"/>
                  </a:lnTo>
                  <a:lnTo>
                    <a:pt x="2334" y="1289"/>
                  </a:lnTo>
                  <a:lnTo>
                    <a:pt x="2326" y="1348"/>
                  </a:lnTo>
                  <a:lnTo>
                    <a:pt x="2316" y="1405"/>
                  </a:lnTo>
                  <a:lnTo>
                    <a:pt x="2316" y="1408"/>
                  </a:lnTo>
                  <a:lnTo>
                    <a:pt x="2302" y="1464"/>
                  </a:lnTo>
                  <a:lnTo>
                    <a:pt x="2288" y="1520"/>
                  </a:lnTo>
                  <a:lnTo>
                    <a:pt x="2269" y="1573"/>
                  </a:lnTo>
                  <a:lnTo>
                    <a:pt x="2248" y="1627"/>
                  </a:lnTo>
                  <a:lnTo>
                    <a:pt x="2225" y="1677"/>
                  </a:lnTo>
                  <a:lnTo>
                    <a:pt x="2200" y="1728"/>
                  </a:lnTo>
                  <a:lnTo>
                    <a:pt x="2172" y="1776"/>
                  </a:lnTo>
                  <a:lnTo>
                    <a:pt x="2141" y="1824"/>
                  </a:lnTo>
                  <a:lnTo>
                    <a:pt x="2140" y="1827"/>
                  </a:lnTo>
                  <a:lnTo>
                    <a:pt x="2106" y="1872"/>
                  </a:lnTo>
                  <a:lnTo>
                    <a:pt x="2072" y="1916"/>
                  </a:lnTo>
                  <a:lnTo>
                    <a:pt x="2036" y="1959"/>
                  </a:lnTo>
                  <a:lnTo>
                    <a:pt x="1997" y="1999"/>
                  </a:lnTo>
                  <a:lnTo>
                    <a:pt x="1957" y="2038"/>
                  </a:lnTo>
                  <a:lnTo>
                    <a:pt x="1914" y="2074"/>
                  </a:lnTo>
                  <a:lnTo>
                    <a:pt x="1872" y="2109"/>
                  </a:lnTo>
                  <a:lnTo>
                    <a:pt x="1825" y="2141"/>
                  </a:lnTo>
                  <a:lnTo>
                    <a:pt x="1822" y="2143"/>
                  </a:lnTo>
                  <a:lnTo>
                    <a:pt x="1776" y="2173"/>
                  </a:lnTo>
                  <a:lnTo>
                    <a:pt x="1728" y="2201"/>
                  </a:lnTo>
                  <a:lnTo>
                    <a:pt x="1677" y="2226"/>
                  </a:lnTo>
                  <a:lnTo>
                    <a:pt x="1626" y="2250"/>
                  </a:lnTo>
                  <a:lnTo>
                    <a:pt x="1573" y="2271"/>
                  </a:lnTo>
                  <a:lnTo>
                    <a:pt x="1520" y="2289"/>
                  </a:lnTo>
                  <a:lnTo>
                    <a:pt x="1464" y="2305"/>
                  </a:lnTo>
                  <a:lnTo>
                    <a:pt x="1408" y="2318"/>
                  </a:lnTo>
                  <a:lnTo>
                    <a:pt x="1404" y="2318"/>
                  </a:lnTo>
                  <a:lnTo>
                    <a:pt x="1346" y="2329"/>
                  </a:lnTo>
                  <a:lnTo>
                    <a:pt x="1289" y="2337"/>
                  </a:lnTo>
                  <a:lnTo>
                    <a:pt x="1230" y="2341"/>
                  </a:lnTo>
                  <a:lnTo>
                    <a:pt x="1170" y="2342"/>
                  </a:lnTo>
                  <a:lnTo>
                    <a:pt x="1110" y="2341"/>
                  </a:lnTo>
                  <a:lnTo>
                    <a:pt x="1052" y="2337"/>
                  </a:lnTo>
                  <a:lnTo>
                    <a:pt x="993" y="2329"/>
                  </a:lnTo>
                  <a:lnTo>
                    <a:pt x="936" y="2318"/>
                  </a:lnTo>
                  <a:lnTo>
                    <a:pt x="932" y="2318"/>
                  </a:lnTo>
                  <a:lnTo>
                    <a:pt x="876" y="2305"/>
                  </a:lnTo>
                  <a:lnTo>
                    <a:pt x="821" y="2289"/>
                  </a:lnTo>
                  <a:lnTo>
                    <a:pt x="766" y="2271"/>
                  </a:lnTo>
                  <a:lnTo>
                    <a:pt x="714" y="2250"/>
                  </a:lnTo>
                  <a:lnTo>
                    <a:pt x="662" y="2226"/>
                  </a:lnTo>
                  <a:lnTo>
                    <a:pt x="613" y="2201"/>
                  </a:lnTo>
                  <a:lnTo>
                    <a:pt x="564" y="2173"/>
                  </a:lnTo>
                  <a:lnTo>
                    <a:pt x="517" y="2143"/>
                  </a:lnTo>
                  <a:lnTo>
                    <a:pt x="514" y="2141"/>
                  </a:lnTo>
                  <a:lnTo>
                    <a:pt x="469" y="2109"/>
                  </a:lnTo>
                  <a:lnTo>
                    <a:pt x="425" y="2074"/>
                  </a:lnTo>
                  <a:lnTo>
                    <a:pt x="382" y="2038"/>
                  </a:lnTo>
                  <a:lnTo>
                    <a:pt x="342" y="1999"/>
                  </a:lnTo>
                  <a:lnTo>
                    <a:pt x="304" y="1959"/>
                  </a:lnTo>
                  <a:lnTo>
                    <a:pt x="268" y="1916"/>
                  </a:lnTo>
                  <a:lnTo>
                    <a:pt x="233" y="1872"/>
                  </a:lnTo>
                  <a:lnTo>
                    <a:pt x="201" y="1827"/>
                  </a:lnTo>
                  <a:lnTo>
                    <a:pt x="198" y="1824"/>
                  </a:lnTo>
                  <a:lnTo>
                    <a:pt x="168" y="1776"/>
                  </a:lnTo>
                  <a:lnTo>
                    <a:pt x="140" y="1728"/>
                  </a:lnTo>
                  <a:lnTo>
                    <a:pt x="114" y="1677"/>
                  </a:lnTo>
                  <a:lnTo>
                    <a:pt x="92" y="1627"/>
                  </a:lnTo>
                  <a:lnTo>
                    <a:pt x="70" y="1573"/>
                  </a:lnTo>
                  <a:lnTo>
                    <a:pt x="53" y="1520"/>
                  </a:lnTo>
                  <a:lnTo>
                    <a:pt x="37" y="1464"/>
                  </a:lnTo>
                  <a:lnTo>
                    <a:pt x="24" y="1408"/>
                  </a:lnTo>
                  <a:lnTo>
                    <a:pt x="24" y="1405"/>
                  </a:lnTo>
                  <a:lnTo>
                    <a:pt x="13" y="1348"/>
                  </a:lnTo>
                  <a:lnTo>
                    <a:pt x="6" y="1289"/>
                  </a:lnTo>
                  <a:lnTo>
                    <a:pt x="1" y="1230"/>
                  </a:lnTo>
                  <a:lnTo>
                    <a:pt x="0" y="1170"/>
                  </a:lnTo>
                  <a:lnTo>
                    <a:pt x="1" y="1110"/>
                  </a:lnTo>
                  <a:lnTo>
                    <a:pt x="6" y="1052"/>
                  </a:lnTo>
                  <a:lnTo>
                    <a:pt x="13" y="994"/>
                  </a:lnTo>
                  <a:lnTo>
                    <a:pt x="24" y="937"/>
                  </a:lnTo>
                  <a:lnTo>
                    <a:pt x="24" y="933"/>
                  </a:lnTo>
                  <a:lnTo>
                    <a:pt x="37" y="877"/>
                  </a:lnTo>
                  <a:lnTo>
                    <a:pt x="53" y="822"/>
                  </a:lnTo>
                  <a:lnTo>
                    <a:pt x="70" y="767"/>
                  </a:lnTo>
                  <a:lnTo>
                    <a:pt x="92" y="715"/>
                  </a:lnTo>
                  <a:lnTo>
                    <a:pt x="114" y="663"/>
                  </a:lnTo>
                  <a:lnTo>
                    <a:pt x="140" y="614"/>
                  </a:lnTo>
                  <a:lnTo>
                    <a:pt x="168" y="564"/>
                  </a:lnTo>
                  <a:lnTo>
                    <a:pt x="198" y="518"/>
                  </a:lnTo>
                  <a:lnTo>
                    <a:pt x="201" y="515"/>
                  </a:lnTo>
                  <a:lnTo>
                    <a:pt x="233" y="470"/>
                  </a:lnTo>
                  <a:lnTo>
                    <a:pt x="268" y="426"/>
                  </a:lnTo>
                  <a:lnTo>
                    <a:pt x="304" y="383"/>
                  </a:lnTo>
                  <a:lnTo>
                    <a:pt x="342" y="343"/>
                  </a:lnTo>
                  <a:lnTo>
                    <a:pt x="382" y="304"/>
                  </a:lnTo>
                  <a:lnTo>
                    <a:pt x="425" y="268"/>
                  </a:lnTo>
                  <a:lnTo>
                    <a:pt x="469" y="233"/>
                  </a:lnTo>
                  <a:lnTo>
                    <a:pt x="514" y="201"/>
                  </a:lnTo>
                  <a:lnTo>
                    <a:pt x="517" y="199"/>
                  </a:lnTo>
                  <a:lnTo>
                    <a:pt x="564" y="168"/>
                  </a:lnTo>
                  <a:lnTo>
                    <a:pt x="613" y="140"/>
                  </a:lnTo>
                  <a:lnTo>
                    <a:pt x="662" y="115"/>
                  </a:lnTo>
                  <a:lnTo>
                    <a:pt x="714" y="92"/>
                  </a:lnTo>
                  <a:lnTo>
                    <a:pt x="766" y="71"/>
                  </a:lnTo>
                  <a:lnTo>
                    <a:pt x="821" y="53"/>
                  </a:lnTo>
                  <a:lnTo>
                    <a:pt x="876" y="37"/>
                  </a:lnTo>
                  <a:lnTo>
                    <a:pt x="932" y="24"/>
                  </a:lnTo>
                  <a:lnTo>
                    <a:pt x="936" y="24"/>
                  </a:lnTo>
                  <a:lnTo>
                    <a:pt x="993" y="13"/>
                  </a:lnTo>
                  <a:lnTo>
                    <a:pt x="1052" y="7"/>
                  </a:lnTo>
                  <a:lnTo>
                    <a:pt x="1110" y="1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7815263" y="2717800"/>
              <a:ext cx="2767013" cy="2397125"/>
            </a:xfrm>
            <a:custGeom>
              <a:avLst/>
              <a:gdLst>
                <a:gd name="T0" fmla="*/ 2930 w 3487"/>
                <a:gd name="T1" fmla="*/ 11 h 3019"/>
                <a:gd name="T2" fmla="*/ 3050 w 3487"/>
                <a:gd name="T3" fmla="*/ 119 h 3019"/>
                <a:gd name="T4" fmla="*/ 3238 w 3487"/>
                <a:gd name="T5" fmla="*/ 374 h 3019"/>
                <a:gd name="T6" fmla="*/ 3374 w 3487"/>
                <a:gd name="T7" fmla="*/ 655 h 3019"/>
                <a:gd name="T8" fmla="*/ 3458 w 3487"/>
                <a:gd name="T9" fmla="*/ 958 h 3019"/>
                <a:gd name="T10" fmla="*/ 3487 w 3487"/>
                <a:gd name="T11" fmla="*/ 1274 h 3019"/>
                <a:gd name="T12" fmla="*/ 3458 w 3487"/>
                <a:gd name="T13" fmla="*/ 1592 h 3019"/>
                <a:gd name="T14" fmla="*/ 3374 w 3487"/>
                <a:gd name="T15" fmla="*/ 1894 h 3019"/>
                <a:gd name="T16" fmla="*/ 3238 w 3487"/>
                <a:gd name="T17" fmla="*/ 2175 h 3019"/>
                <a:gd name="T18" fmla="*/ 3050 w 3487"/>
                <a:gd name="T19" fmla="*/ 2430 h 3019"/>
                <a:gd name="T20" fmla="*/ 2816 w 3487"/>
                <a:gd name="T21" fmla="*/ 2650 h 3019"/>
                <a:gd name="T22" fmla="*/ 2552 w 3487"/>
                <a:gd name="T23" fmla="*/ 2821 h 3019"/>
                <a:gd name="T24" fmla="*/ 2264 w 3487"/>
                <a:gd name="T25" fmla="*/ 2941 h 3019"/>
                <a:gd name="T26" fmla="*/ 1956 w 3487"/>
                <a:gd name="T27" fmla="*/ 3007 h 3019"/>
                <a:gd name="T28" fmla="*/ 1636 w 3487"/>
                <a:gd name="T29" fmla="*/ 3016 h 3019"/>
                <a:gd name="T30" fmla="*/ 1324 w 3487"/>
                <a:gd name="T31" fmla="*/ 2969 h 3019"/>
                <a:gd name="T32" fmla="*/ 1028 w 3487"/>
                <a:gd name="T33" fmla="*/ 2866 h 3019"/>
                <a:gd name="T34" fmla="*/ 755 w 3487"/>
                <a:gd name="T35" fmla="*/ 2712 h 3019"/>
                <a:gd name="T36" fmla="*/ 511 w 3487"/>
                <a:gd name="T37" fmla="*/ 2509 h 3019"/>
                <a:gd name="T38" fmla="*/ 307 w 3487"/>
                <a:gd name="T39" fmla="*/ 2263 h 3019"/>
                <a:gd name="T40" fmla="*/ 154 w 3487"/>
                <a:gd name="T41" fmla="*/ 1991 h 3019"/>
                <a:gd name="T42" fmla="*/ 51 w 3487"/>
                <a:gd name="T43" fmla="*/ 1695 h 3019"/>
                <a:gd name="T44" fmla="*/ 4 w 3487"/>
                <a:gd name="T45" fmla="*/ 1381 h 3019"/>
                <a:gd name="T46" fmla="*/ 15 w 3487"/>
                <a:gd name="T47" fmla="*/ 1213 h 3019"/>
                <a:gd name="T48" fmla="*/ 79 w 3487"/>
                <a:gd name="T49" fmla="*/ 1150 h 3019"/>
                <a:gd name="T50" fmla="*/ 171 w 3487"/>
                <a:gd name="T51" fmla="*/ 1140 h 3019"/>
                <a:gd name="T52" fmla="*/ 248 w 3487"/>
                <a:gd name="T53" fmla="*/ 1188 h 3019"/>
                <a:gd name="T54" fmla="*/ 279 w 3487"/>
                <a:gd name="T55" fmla="*/ 1274 h 3019"/>
                <a:gd name="T56" fmla="*/ 307 w 3487"/>
                <a:gd name="T57" fmla="*/ 1563 h 3019"/>
                <a:gd name="T58" fmla="*/ 390 w 3487"/>
                <a:gd name="T59" fmla="*/ 1836 h 3019"/>
                <a:gd name="T60" fmla="*/ 524 w 3487"/>
                <a:gd name="T61" fmla="*/ 2088 h 3019"/>
                <a:gd name="T62" fmla="*/ 708 w 3487"/>
                <a:gd name="T63" fmla="*/ 2311 h 3019"/>
                <a:gd name="T64" fmla="*/ 931 w 3487"/>
                <a:gd name="T65" fmla="*/ 2495 h 3019"/>
                <a:gd name="T66" fmla="*/ 1183 w 3487"/>
                <a:gd name="T67" fmla="*/ 2630 h 3019"/>
                <a:gd name="T68" fmla="*/ 1456 w 3487"/>
                <a:gd name="T69" fmla="*/ 2713 h 3019"/>
                <a:gd name="T70" fmla="*/ 1744 w 3487"/>
                <a:gd name="T71" fmla="*/ 2741 h 3019"/>
                <a:gd name="T72" fmla="*/ 2032 w 3487"/>
                <a:gd name="T73" fmla="*/ 2713 h 3019"/>
                <a:gd name="T74" fmla="*/ 2304 w 3487"/>
                <a:gd name="T75" fmla="*/ 2630 h 3019"/>
                <a:gd name="T76" fmla="*/ 2556 w 3487"/>
                <a:gd name="T77" fmla="*/ 2495 h 3019"/>
                <a:gd name="T78" fmla="*/ 2780 w 3487"/>
                <a:gd name="T79" fmla="*/ 2311 h 3019"/>
                <a:gd name="T80" fmla="*/ 2964 w 3487"/>
                <a:gd name="T81" fmla="*/ 2088 h 3019"/>
                <a:gd name="T82" fmla="*/ 3098 w 3487"/>
                <a:gd name="T83" fmla="*/ 1836 h 3019"/>
                <a:gd name="T84" fmla="*/ 3180 w 3487"/>
                <a:gd name="T85" fmla="*/ 1563 h 3019"/>
                <a:gd name="T86" fmla="*/ 3210 w 3487"/>
                <a:gd name="T87" fmla="*/ 1274 h 3019"/>
                <a:gd name="T88" fmla="*/ 3180 w 3487"/>
                <a:gd name="T89" fmla="*/ 986 h 3019"/>
                <a:gd name="T90" fmla="*/ 3098 w 3487"/>
                <a:gd name="T91" fmla="*/ 714 h 3019"/>
                <a:gd name="T92" fmla="*/ 2964 w 3487"/>
                <a:gd name="T93" fmla="*/ 462 h 3019"/>
                <a:gd name="T94" fmla="*/ 2780 w 3487"/>
                <a:gd name="T95" fmla="*/ 237 h 3019"/>
                <a:gd name="T96" fmla="*/ 2742 w 3487"/>
                <a:gd name="T97" fmla="*/ 165 h 3019"/>
                <a:gd name="T98" fmla="*/ 2750 w 3487"/>
                <a:gd name="T99" fmla="*/ 87 h 3019"/>
                <a:gd name="T100" fmla="*/ 2802 w 3487"/>
                <a:gd name="T101" fmla="*/ 24 h 3019"/>
                <a:gd name="T102" fmla="*/ 2878 w 3487"/>
                <a:gd name="T103" fmla="*/ 0 h 3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87" h="3019">
                  <a:moveTo>
                    <a:pt x="2878" y="0"/>
                  </a:moveTo>
                  <a:lnTo>
                    <a:pt x="2904" y="3"/>
                  </a:lnTo>
                  <a:lnTo>
                    <a:pt x="2930" y="11"/>
                  </a:lnTo>
                  <a:lnTo>
                    <a:pt x="2955" y="24"/>
                  </a:lnTo>
                  <a:lnTo>
                    <a:pt x="2976" y="41"/>
                  </a:lnTo>
                  <a:lnTo>
                    <a:pt x="3050" y="119"/>
                  </a:lnTo>
                  <a:lnTo>
                    <a:pt x="3118" y="200"/>
                  </a:lnTo>
                  <a:lnTo>
                    <a:pt x="3180" y="285"/>
                  </a:lnTo>
                  <a:lnTo>
                    <a:pt x="3238" y="374"/>
                  </a:lnTo>
                  <a:lnTo>
                    <a:pt x="3288" y="464"/>
                  </a:lnTo>
                  <a:lnTo>
                    <a:pt x="3334" y="559"/>
                  </a:lnTo>
                  <a:lnTo>
                    <a:pt x="3374" y="655"/>
                  </a:lnTo>
                  <a:lnTo>
                    <a:pt x="3408" y="754"/>
                  </a:lnTo>
                  <a:lnTo>
                    <a:pt x="3436" y="855"/>
                  </a:lnTo>
                  <a:lnTo>
                    <a:pt x="3458" y="958"/>
                  </a:lnTo>
                  <a:lnTo>
                    <a:pt x="3474" y="1062"/>
                  </a:lnTo>
                  <a:lnTo>
                    <a:pt x="3483" y="1168"/>
                  </a:lnTo>
                  <a:lnTo>
                    <a:pt x="3487" y="1274"/>
                  </a:lnTo>
                  <a:lnTo>
                    <a:pt x="3483" y="1381"/>
                  </a:lnTo>
                  <a:lnTo>
                    <a:pt x="3474" y="1488"/>
                  </a:lnTo>
                  <a:lnTo>
                    <a:pt x="3458" y="1592"/>
                  </a:lnTo>
                  <a:lnTo>
                    <a:pt x="3436" y="1695"/>
                  </a:lnTo>
                  <a:lnTo>
                    <a:pt x="3408" y="1795"/>
                  </a:lnTo>
                  <a:lnTo>
                    <a:pt x="3374" y="1894"/>
                  </a:lnTo>
                  <a:lnTo>
                    <a:pt x="3334" y="1991"/>
                  </a:lnTo>
                  <a:lnTo>
                    <a:pt x="3288" y="2084"/>
                  </a:lnTo>
                  <a:lnTo>
                    <a:pt x="3238" y="2175"/>
                  </a:lnTo>
                  <a:lnTo>
                    <a:pt x="3180" y="2263"/>
                  </a:lnTo>
                  <a:lnTo>
                    <a:pt x="3118" y="2349"/>
                  </a:lnTo>
                  <a:lnTo>
                    <a:pt x="3050" y="2430"/>
                  </a:lnTo>
                  <a:lnTo>
                    <a:pt x="2976" y="2509"/>
                  </a:lnTo>
                  <a:lnTo>
                    <a:pt x="2899" y="2582"/>
                  </a:lnTo>
                  <a:lnTo>
                    <a:pt x="2816" y="2650"/>
                  </a:lnTo>
                  <a:lnTo>
                    <a:pt x="2732" y="2712"/>
                  </a:lnTo>
                  <a:lnTo>
                    <a:pt x="2644" y="2769"/>
                  </a:lnTo>
                  <a:lnTo>
                    <a:pt x="2552" y="2821"/>
                  </a:lnTo>
                  <a:lnTo>
                    <a:pt x="2459" y="2866"/>
                  </a:lnTo>
                  <a:lnTo>
                    <a:pt x="2363" y="2906"/>
                  </a:lnTo>
                  <a:lnTo>
                    <a:pt x="2264" y="2941"/>
                  </a:lnTo>
                  <a:lnTo>
                    <a:pt x="2163" y="2969"/>
                  </a:lnTo>
                  <a:lnTo>
                    <a:pt x="2060" y="2991"/>
                  </a:lnTo>
                  <a:lnTo>
                    <a:pt x="1956" y="3007"/>
                  </a:lnTo>
                  <a:lnTo>
                    <a:pt x="1851" y="3016"/>
                  </a:lnTo>
                  <a:lnTo>
                    <a:pt x="1744" y="3019"/>
                  </a:lnTo>
                  <a:lnTo>
                    <a:pt x="1636" y="3016"/>
                  </a:lnTo>
                  <a:lnTo>
                    <a:pt x="1531" y="3007"/>
                  </a:lnTo>
                  <a:lnTo>
                    <a:pt x="1427" y="2991"/>
                  </a:lnTo>
                  <a:lnTo>
                    <a:pt x="1324" y="2969"/>
                  </a:lnTo>
                  <a:lnTo>
                    <a:pt x="1223" y="2941"/>
                  </a:lnTo>
                  <a:lnTo>
                    <a:pt x="1124" y="2906"/>
                  </a:lnTo>
                  <a:lnTo>
                    <a:pt x="1028" y="2866"/>
                  </a:lnTo>
                  <a:lnTo>
                    <a:pt x="935" y="2821"/>
                  </a:lnTo>
                  <a:lnTo>
                    <a:pt x="844" y="2769"/>
                  </a:lnTo>
                  <a:lnTo>
                    <a:pt x="755" y="2712"/>
                  </a:lnTo>
                  <a:lnTo>
                    <a:pt x="671" y="2650"/>
                  </a:lnTo>
                  <a:lnTo>
                    <a:pt x="590" y="2582"/>
                  </a:lnTo>
                  <a:lnTo>
                    <a:pt x="511" y="2509"/>
                  </a:lnTo>
                  <a:lnTo>
                    <a:pt x="438" y="2430"/>
                  </a:lnTo>
                  <a:lnTo>
                    <a:pt x="370" y="2349"/>
                  </a:lnTo>
                  <a:lnTo>
                    <a:pt x="307" y="2263"/>
                  </a:lnTo>
                  <a:lnTo>
                    <a:pt x="251" y="2175"/>
                  </a:lnTo>
                  <a:lnTo>
                    <a:pt x="199" y="2084"/>
                  </a:lnTo>
                  <a:lnTo>
                    <a:pt x="154" y="1991"/>
                  </a:lnTo>
                  <a:lnTo>
                    <a:pt x="114" y="1894"/>
                  </a:lnTo>
                  <a:lnTo>
                    <a:pt x="79" y="1795"/>
                  </a:lnTo>
                  <a:lnTo>
                    <a:pt x="51" y="1695"/>
                  </a:lnTo>
                  <a:lnTo>
                    <a:pt x="30" y="1592"/>
                  </a:lnTo>
                  <a:lnTo>
                    <a:pt x="14" y="1488"/>
                  </a:lnTo>
                  <a:lnTo>
                    <a:pt x="4" y="1381"/>
                  </a:lnTo>
                  <a:lnTo>
                    <a:pt x="0" y="1274"/>
                  </a:lnTo>
                  <a:lnTo>
                    <a:pt x="4" y="1242"/>
                  </a:lnTo>
                  <a:lnTo>
                    <a:pt x="15" y="1213"/>
                  </a:lnTo>
                  <a:lnTo>
                    <a:pt x="31" y="1188"/>
                  </a:lnTo>
                  <a:lnTo>
                    <a:pt x="52" y="1166"/>
                  </a:lnTo>
                  <a:lnTo>
                    <a:pt x="79" y="1150"/>
                  </a:lnTo>
                  <a:lnTo>
                    <a:pt x="108" y="1140"/>
                  </a:lnTo>
                  <a:lnTo>
                    <a:pt x="140" y="1136"/>
                  </a:lnTo>
                  <a:lnTo>
                    <a:pt x="171" y="1140"/>
                  </a:lnTo>
                  <a:lnTo>
                    <a:pt x="200" y="1150"/>
                  </a:lnTo>
                  <a:lnTo>
                    <a:pt x="227" y="1166"/>
                  </a:lnTo>
                  <a:lnTo>
                    <a:pt x="248" y="1188"/>
                  </a:lnTo>
                  <a:lnTo>
                    <a:pt x="264" y="1213"/>
                  </a:lnTo>
                  <a:lnTo>
                    <a:pt x="275" y="1242"/>
                  </a:lnTo>
                  <a:lnTo>
                    <a:pt x="279" y="1274"/>
                  </a:lnTo>
                  <a:lnTo>
                    <a:pt x="282" y="1372"/>
                  </a:lnTo>
                  <a:lnTo>
                    <a:pt x="291" y="1468"/>
                  </a:lnTo>
                  <a:lnTo>
                    <a:pt x="307" y="1563"/>
                  </a:lnTo>
                  <a:lnTo>
                    <a:pt x="328" y="1656"/>
                  </a:lnTo>
                  <a:lnTo>
                    <a:pt x="356" y="1747"/>
                  </a:lnTo>
                  <a:lnTo>
                    <a:pt x="390" y="1836"/>
                  </a:lnTo>
                  <a:lnTo>
                    <a:pt x="428" y="1923"/>
                  </a:lnTo>
                  <a:lnTo>
                    <a:pt x="474" y="2007"/>
                  </a:lnTo>
                  <a:lnTo>
                    <a:pt x="524" y="2088"/>
                  </a:lnTo>
                  <a:lnTo>
                    <a:pt x="580" y="2166"/>
                  </a:lnTo>
                  <a:lnTo>
                    <a:pt x="642" y="2241"/>
                  </a:lnTo>
                  <a:lnTo>
                    <a:pt x="708" y="2311"/>
                  </a:lnTo>
                  <a:lnTo>
                    <a:pt x="779" y="2378"/>
                  </a:lnTo>
                  <a:lnTo>
                    <a:pt x="854" y="2439"/>
                  </a:lnTo>
                  <a:lnTo>
                    <a:pt x="931" y="2495"/>
                  </a:lnTo>
                  <a:lnTo>
                    <a:pt x="1012" y="2546"/>
                  </a:lnTo>
                  <a:lnTo>
                    <a:pt x="1096" y="2592"/>
                  </a:lnTo>
                  <a:lnTo>
                    <a:pt x="1183" y="2630"/>
                  </a:lnTo>
                  <a:lnTo>
                    <a:pt x="1272" y="2664"/>
                  </a:lnTo>
                  <a:lnTo>
                    <a:pt x="1363" y="2692"/>
                  </a:lnTo>
                  <a:lnTo>
                    <a:pt x="1456" y="2713"/>
                  </a:lnTo>
                  <a:lnTo>
                    <a:pt x="1551" y="2729"/>
                  </a:lnTo>
                  <a:lnTo>
                    <a:pt x="1647" y="2738"/>
                  </a:lnTo>
                  <a:lnTo>
                    <a:pt x="1744" y="2741"/>
                  </a:lnTo>
                  <a:lnTo>
                    <a:pt x="1842" y="2738"/>
                  </a:lnTo>
                  <a:lnTo>
                    <a:pt x="1938" y="2729"/>
                  </a:lnTo>
                  <a:lnTo>
                    <a:pt x="2032" y="2713"/>
                  </a:lnTo>
                  <a:lnTo>
                    <a:pt x="2124" y="2692"/>
                  </a:lnTo>
                  <a:lnTo>
                    <a:pt x="2216" y="2664"/>
                  </a:lnTo>
                  <a:lnTo>
                    <a:pt x="2304" y="2630"/>
                  </a:lnTo>
                  <a:lnTo>
                    <a:pt x="2391" y="2592"/>
                  </a:lnTo>
                  <a:lnTo>
                    <a:pt x="2475" y="2546"/>
                  </a:lnTo>
                  <a:lnTo>
                    <a:pt x="2556" y="2495"/>
                  </a:lnTo>
                  <a:lnTo>
                    <a:pt x="2634" y="2439"/>
                  </a:lnTo>
                  <a:lnTo>
                    <a:pt x="2708" y="2378"/>
                  </a:lnTo>
                  <a:lnTo>
                    <a:pt x="2780" y="2311"/>
                  </a:lnTo>
                  <a:lnTo>
                    <a:pt x="2847" y="2241"/>
                  </a:lnTo>
                  <a:lnTo>
                    <a:pt x="2908" y="2166"/>
                  </a:lnTo>
                  <a:lnTo>
                    <a:pt x="2964" y="2088"/>
                  </a:lnTo>
                  <a:lnTo>
                    <a:pt x="3014" y="2007"/>
                  </a:lnTo>
                  <a:lnTo>
                    <a:pt x="3059" y="1923"/>
                  </a:lnTo>
                  <a:lnTo>
                    <a:pt x="3098" y="1836"/>
                  </a:lnTo>
                  <a:lnTo>
                    <a:pt x="3132" y="1747"/>
                  </a:lnTo>
                  <a:lnTo>
                    <a:pt x="3159" y="1656"/>
                  </a:lnTo>
                  <a:lnTo>
                    <a:pt x="3180" y="1563"/>
                  </a:lnTo>
                  <a:lnTo>
                    <a:pt x="3196" y="1468"/>
                  </a:lnTo>
                  <a:lnTo>
                    <a:pt x="3206" y="1372"/>
                  </a:lnTo>
                  <a:lnTo>
                    <a:pt x="3210" y="1274"/>
                  </a:lnTo>
                  <a:lnTo>
                    <a:pt x="3206" y="1177"/>
                  </a:lnTo>
                  <a:lnTo>
                    <a:pt x="3196" y="1081"/>
                  </a:lnTo>
                  <a:lnTo>
                    <a:pt x="3180" y="986"/>
                  </a:lnTo>
                  <a:lnTo>
                    <a:pt x="3159" y="893"/>
                  </a:lnTo>
                  <a:lnTo>
                    <a:pt x="3132" y="802"/>
                  </a:lnTo>
                  <a:lnTo>
                    <a:pt x="3098" y="714"/>
                  </a:lnTo>
                  <a:lnTo>
                    <a:pt x="3059" y="627"/>
                  </a:lnTo>
                  <a:lnTo>
                    <a:pt x="3014" y="543"/>
                  </a:lnTo>
                  <a:lnTo>
                    <a:pt x="2964" y="462"/>
                  </a:lnTo>
                  <a:lnTo>
                    <a:pt x="2908" y="383"/>
                  </a:lnTo>
                  <a:lnTo>
                    <a:pt x="2847" y="308"/>
                  </a:lnTo>
                  <a:lnTo>
                    <a:pt x="2780" y="237"/>
                  </a:lnTo>
                  <a:lnTo>
                    <a:pt x="2762" y="216"/>
                  </a:lnTo>
                  <a:lnTo>
                    <a:pt x="2750" y="192"/>
                  </a:lnTo>
                  <a:lnTo>
                    <a:pt x="2742" y="165"/>
                  </a:lnTo>
                  <a:lnTo>
                    <a:pt x="2739" y="140"/>
                  </a:lnTo>
                  <a:lnTo>
                    <a:pt x="2742" y="113"/>
                  </a:lnTo>
                  <a:lnTo>
                    <a:pt x="2750" y="87"/>
                  </a:lnTo>
                  <a:lnTo>
                    <a:pt x="2762" y="63"/>
                  </a:lnTo>
                  <a:lnTo>
                    <a:pt x="2780" y="41"/>
                  </a:lnTo>
                  <a:lnTo>
                    <a:pt x="2802" y="24"/>
                  </a:lnTo>
                  <a:lnTo>
                    <a:pt x="2826" y="11"/>
                  </a:lnTo>
                  <a:lnTo>
                    <a:pt x="2851" y="3"/>
                  </a:lnTo>
                  <a:lnTo>
                    <a:pt x="2878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8437563" y="2697163"/>
              <a:ext cx="1792288" cy="2065338"/>
            </a:xfrm>
            <a:custGeom>
              <a:avLst/>
              <a:gdLst>
                <a:gd name="T0" fmla="*/ 1147 w 2259"/>
                <a:gd name="T1" fmla="*/ 13 h 2603"/>
                <a:gd name="T2" fmla="*/ 1415 w 2259"/>
                <a:gd name="T3" fmla="*/ 83 h 2603"/>
                <a:gd name="T4" fmla="*/ 1662 w 2259"/>
                <a:gd name="T5" fmla="*/ 206 h 2603"/>
                <a:gd name="T6" fmla="*/ 1879 w 2259"/>
                <a:gd name="T7" fmla="*/ 382 h 2603"/>
                <a:gd name="T8" fmla="*/ 2055 w 2259"/>
                <a:gd name="T9" fmla="*/ 599 h 2603"/>
                <a:gd name="T10" fmla="*/ 2178 w 2259"/>
                <a:gd name="T11" fmla="*/ 846 h 2603"/>
                <a:gd name="T12" fmla="*/ 2246 w 2259"/>
                <a:gd name="T13" fmla="*/ 1114 h 2603"/>
                <a:gd name="T14" fmla="*/ 2256 w 2259"/>
                <a:gd name="T15" fmla="*/ 1396 h 2603"/>
                <a:gd name="T16" fmla="*/ 2207 w 2259"/>
                <a:gd name="T17" fmla="*/ 1670 h 2603"/>
                <a:gd name="T18" fmla="*/ 2102 w 2259"/>
                <a:gd name="T19" fmla="*/ 1925 h 2603"/>
                <a:gd name="T20" fmla="*/ 1943 w 2259"/>
                <a:gd name="T21" fmla="*/ 2153 h 2603"/>
                <a:gd name="T22" fmla="*/ 1738 w 2259"/>
                <a:gd name="T23" fmla="*/ 2345 h 2603"/>
                <a:gd name="T24" fmla="*/ 1499 w 2259"/>
                <a:gd name="T25" fmla="*/ 2486 h 2603"/>
                <a:gd name="T26" fmla="*/ 1238 w 2259"/>
                <a:gd name="T27" fmla="*/ 2573 h 2603"/>
                <a:gd name="T28" fmla="*/ 960 w 2259"/>
                <a:gd name="T29" fmla="*/ 2603 h 2603"/>
                <a:gd name="T30" fmla="*/ 682 w 2259"/>
                <a:gd name="T31" fmla="*/ 2573 h 2603"/>
                <a:gd name="T32" fmla="*/ 420 w 2259"/>
                <a:gd name="T33" fmla="*/ 2486 h 2603"/>
                <a:gd name="T34" fmla="*/ 183 w 2259"/>
                <a:gd name="T35" fmla="*/ 2345 h 2603"/>
                <a:gd name="T36" fmla="*/ 23 w 2259"/>
                <a:gd name="T37" fmla="*/ 2199 h 2603"/>
                <a:gd name="T38" fmla="*/ 0 w 2259"/>
                <a:gd name="T39" fmla="*/ 2123 h 2603"/>
                <a:gd name="T40" fmla="*/ 23 w 2259"/>
                <a:gd name="T41" fmla="*/ 2047 h 2603"/>
                <a:gd name="T42" fmla="*/ 87 w 2259"/>
                <a:gd name="T43" fmla="*/ 1994 h 2603"/>
                <a:gd name="T44" fmla="*/ 166 w 2259"/>
                <a:gd name="T45" fmla="*/ 1987 h 2603"/>
                <a:gd name="T46" fmla="*/ 238 w 2259"/>
                <a:gd name="T47" fmla="*/ 2025 h 2603"/>
                <a:gd name="T48" fmla="*/ 427 w 2259"/>
                <a:gd name="T49" fmla="*/ 2175 h 2603"/>
                <a:gd name="T50" fmla="*/ 643 w 2259"/>
                <a:gd name="T51" fmla="*/ 2274 h 2603"/>
                <a:gd name="T52" fmla="*/ 879 w 2259"/>
                <a:gd name="T53" fmla="*/ 2321 h 2603"/>
                <a:gd name="T54" fmla="*/ 1122 w 2259"/>
                <a:gd name="T55" fmla="*/ 2312 h 2603"/>
                <a:gd name="T56" fmla="*/ 1351 w 2259"/>
                <a:gd name="T57" fmla="*/ 2248 h 2603"/>
                <a:gd name="T58" fmla="*/ 1559 w 2259"/>
                <a:gd name="T59" fmla="*/ 2130 h 2603"/>
                <a:gd name="T60" fmla="*/ 1738 w 2259"/>
                <a:gd name="T61" fmla="*/ 1965 h 2603"/>
                <a:gd name="T62" fmla="*/ 1871 w 2259"/>
                <a:gd name="T63" fmla="*/ 1766 h 2603"/>
                <a:gd name="T64" fmla="*/ 1954 w 2259"/>
                <a:gd name="T65" fmla="*/ 1542 h 2603"/>
                <a:gd name="T66" fmla="*/ 1982 w 2259"/>
                <a:gd name="T67" fmla="*/ 1301 h 2603"/>
                <a:gd name="T68" fmla="*/ 1954 w 2259"/>
                <a:gd name="T69" fmla="*/ 1061 h 2603"/>
                <a:gd name="T70" fmla="*/ 1871 w 2259"/>
                <a:gd name="T71" fmla="*/ 838 h 2603"/>
                <a:gd name="T72" fmla="*/ 1738 w 2259"/>
                <a:gd name="T73" fmla="*/ 638 h 2603"/>
                <a:gd name="T74" fmla="*/ 1559 w 2259"/>
                <a:gd name="T75" fmla="*/ 473 h 2603"/>
                <a:gd name="T76" fmla="*/ 1351 w 2259"/>
                <a:gd name="T77" fmla="*/ 356 h 2603"/>
                <a:gd name="T78" fmla="*/ 1122 w 2259"/>
                <a:gd name="T79" fmla="*/ 291 h 2603"/>
                <a:gd name="T80" fmla="*/ 928 w 2259"/>
                <a:gd name="T81" fmla="*/ 275 h 2603"/>
                <a:gd name="T82" fmla="*/ 851 w 2259"/>
                <a:gd name="T83" fmla="*/ 227 h 2603"/>
                <a:gd name="T84" fmla="*/ 820 w 2259"/>
                <a:gd name="T85" fmla="*/ 140 h 2603"/>
                <a:gd name="T86" fmla="*/ 851 w 2259"/>
                <a:gd name="T87" fmla="*/ 52 h 2603"/>
                <a:gd name="T88" fmla="*/ 928 w 2259"/>
                <a:gd name="T89" fmla="*/ 4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9" h="2603">
                  <a:moveTo>
                    <a:pt x="960" y="0"/>
                  </a:moveTo>
                  <a:lnTo>
                    <a:pt x="1054" y="4"/>
                  </a:lnTo>
                  <a:lnTo>
                    <a:pt x="1147" y="13"/>
                  </a:lnTo>
                  <a:lnTo>
                    <a:pt x="1238" y="31"/>
                  </a:lnTo>
                  <a:lnTo>
                    <a:pt x="1327" y="54"/>
                  </a:lnTo>
                  <a:lnTo>
                    <a:pt x="1415" y="83"/>
                  </a:lnTo>
                  <a:lnTo>
                    <a:pt x="1499" y="118"/>
                  </a:lnTo>
                  <a:lnTo>
                    <a:pt x="1582" y="159"/>
                  </a:lnTo>
                  <a:lnTo>
                    <a:pt x="1662" y="206"/>
                  </a:lnTo>
                  <a:lnTo>
                    <a:pt x="1738" y="259"/>
                  </a:lnTo>
                  <a:lnTo>
                    <a:pt x="1810" y="318"/>
                  </a:lnTo>
                  <a:lnTo>
                    <a:pt x="1879" y="382"/>
                  </a:lnTo>
                  <a:lnTo>
                    <a:pt x="1943" y="451"/>
                  </a:lnTo>
                  <a:lnTo>
                    <a:pt x="2002" y="523"/>
                  </a:lnTo>
                  <a:lnTo>
                    <a:pt x="2055" y="599"/>
                  </a:lnTo>
                  <a:lnTo>
                    <a:pt x="2102" y="679"/>
                  </a:lnTo>
                  <a:lnTo>
                    <a:pt x="2143" y="761"/>
                  </a:lnTo>
                  <a:lnTo>
                    <a:pt x="2178" y="846"/>
                  </a:lnTo>
                  <a:lnTo>
                    <a:pt x="2207" y="934"/>
                  </a:lnTo>
                  <a:lnTo>
                    <a:pt x="2230" y="1024"/>
                  </a:lnTo>
                  <a:lnTo>
                    <a:pt x="2246" y="1114"/>
                  </a:lnTo>
                  <a:lnTo>
                    <a:pt x="2256" y="1208"/>
                  </a:lnTo>
                  <a:lnTo>
                    <a:pt x="2259" y="1301"/>
                  </a:lnTo>
                  <a:lnTo>
                    <a:pt x="2256" y="1396"/>
                  </a:lnTo>
                  <a:lnTo>
                    <a:pt x="2246" y="1488"/>
                  </a:lnTo>
                  <a:lnTo>
                    <a:pt x="2230" y="1580"/>
                  </a:lnTo>
                  <a:lnTo>
                    <a:pt x="2207" y="1670"/>
                  </a:lnTo>
                  <a:lnTo>
                    <a:pt x="2178" y="1756"/>
                  </a:lnTo>
                  <a:lnTo>
                    <a:pt x="2143" y="1842"/>
                  </a:lnTo>
                  <a:lnTo>
                    <a:pt x="2102" y="1925"/>
                  </a:lnTo>
                  <a:lnTo>
                    <a:pt x="2055" y="2003"/>
                  </a:lnTo>
                  <a:lnTo>
                    <a:pt x="2002" y="2079"/>
                  </a:lnTo>
                  <a:lnTo>
                    <a:pt x="1943" y="2153"/>
                  </a:lnTo>
                  <a:lnTo>
                    <a:pt x="1879" y="2222"/>
                  </a:lnTo>
                  <a:lnTo>
                    <a:pt x="1810" y="2286"/>
                  </a:lnTo>
                  <a:lnTo>
                    <a:pt x="1738" y="2345"/>
                  </a:lnTo>
                  <a:lnTo>
                    <a:pt x="1662" y="2397"/>
                  </a:lnTo>
                  <a:lnTo>
                    <a:pt x="1582" y="2445"/>
                  </a:lnTo>
                  <a:lnTo>
                    <a:pt x="1499" y="2486"/>
                  </a:lnTo>
                  <a:lnTo>
                    <a:pt x="1415" y="2521"/>
                  </a:lnTo>
                  <a:lnTo>
                    <a:pt x="1327" y="2550"/>
                  </a:lnTo>
                  <a:lnTo>
                    <a:pt x="1238" y="2573"/>
                  </a:lnTo>
                  <a:lnTo>
                    <a:pt x="1147" y="2589"/>
                  </a:lnTo>
                  <a:lnTo>
                    <a:pt x="1054" y="2600"/>
                  </a:lnTo>
                  <a:lnTo>
                    <a:pt x="960" y="2603"/>
                  </a:lnTo>
                  <a:lnTo>
                    <a:pt x="866" y="2600"/>
                  </a:lnTo>
                  <a:lnTo>
                    <a:pt x="772" y="2589"/>
                  </a:lnTo>
                  <a:lnTo>
                    <a:pt x="682" y="2573"/>
                  </a:lnTo>
                  <a:lnTo>
                    <a:pt x="592" y="2550"/>
                  </a:lnTo>
                  <a:lnTo>
                    <a:pt x="504" y="2521"/>
                  </a:lnTo>
                  <a:lnTo>
                    <a:pt x="420" y="2486"/>
                  </a:lnTo>
                  <a:lnTo>
                    <a:pt x="338" y="2445"/>
                  </a:lnTo>
                  <a:lnTo>
                    <a:pt x="259" y="2397"/>
                  </a:lnTo>
                  <a:lnTo>
                    <a:pt x="183" y="2345"/>
                  </a:lnTo>
                  <a:lnTo>
                    <a:pt x="110" y="2286"/>
                  </a:lnTo>
                  <a:lnTo>
                    <a:pt x="40" y="2222"/>
                  </a:lnTo>
                  <a:lnTo>
                    <a:pt x="23" y="2199"/>
                  </a:lnTo>
                  <a:lnTo>
                    <a:pt x="10" y="2175"/>
                  </a:lnTo>
                  <a:lnTo>
                    <a:pt x="3" y="2150"/>
                  </a:lnTo>
                  <a:lnTo>
                    <a:pt x="0" y="2123"/>
                  </a:lnTo>
                  <a:lnTo>
                    <a:pt x="3" y="2097"/>
                  </a:lnTo>
                  <a:lnTo>
                    <a:pt x="10" y="2071"/>
                  </a:lnTo>
                  <a:lnTo>
                    <a:pt x="23" y="2047"/>
                  </a:lnTo>
                  <a:lnTo>
                    <a:pt x="40" y="2025"/>
                  </a:lnTo>
                  <a:lnTo>
                    <a:pt x="63" y="2007"/>
                  </a:lnTo>
                  <a:lnTo>
                    <a:pt x="87" y="1994"/>
                  </a:lnTo>
                  <a:lnTo>
                    <a:pt x="112" y="1987"/>
                  </a:lnTo>
                  <a:lnTo>
                    <a:pt x="139" y="1985"/>
                  </a:lnTo>
                  <a:lnTo>
                    <a:pt x="166" y="1987"/>
                  </a:lnTo>
                  <a:lnTo>
                    <a:pt x="191" y="1994"/>
                  </a:lnTo>
                  <a:lnTo>
                    <a:pt x="215" y="2007"/>
                  </a:lnTo>
                  <a:lnTo>
                    <a:pt x="238" y="2025"/>
                  </a:lnTo>
                  <a:lnTo>
                    <a:pt x="296" y="2081"/>
                  </a:lnTo>
                  <a:lnTo>
                    <a:pt x="360" y="2130"/>
                  </a:lnTo>
                  <a:lnTo>
                    <a:pt x="427" y="2175"/>
                  </a:lnTo>
                  <a:lnTo>
                    <a:pt x="496" y="2214"/>
                  </a:lnTo>
                  <a:lnTo>
                    <a:pt x="568" y="2248"/>
                  </a:lnTo>
                  <a:lnTo>
                    <a:pt x="643" y="2274"/>
                  </a:lnTo>
                  <a:lnTo>
                    <a:pt x="720" y="2297"/>
                  </a:lnTo>
                  <a:lnTo>
                    <a:pt x="799" y="2312"/>
                  </a:lnTo>
                  <a:lnTo>
                    <a:pt x="879" y="2321"/>
                  </a:lnTo>
                  <a:lnTo>
                    <a:pt x="960" y="2325"/>
                  </a:lnTo>
                  <a:lnTo>
                    <a:pt x="1042" y="2321"/>
                  </a:lnTo>
                  <a:lnTo>
                    <a:pt x="1122" y="2312"/>
                  </a:lnTo>
                  <a:lnTo>
                    <a:pt x="1200" y="2297"/>
                  </a:lnTo>
                  <a:lnTo>
                    <a:pt x="1276" y="2274"/>
                  </a:lnTo>
                  <a:lnTo>
                    <a:pt x="1351" y="2248"/>
                  </a:lnTo>
                  <a:lnTo>
                    <a:pt x="1423" y="2214"/>
                  </a:lnTo>
                  <a:lnTo>
                    <a:pt x="1492" y="2175"/>
                  </a:lnTo>
                  <a:lnTo>
                    <a:pt x="1559" y="2130"/>
                  </a:lnTo>
                  <a:lnTo>
                    <a:pt x="1623" y="2081"/>
                  </a:lnTo>
                  <a:lnTo>
                    <a:pt x="1683" y="2025"/>
                  </a:lnTo>
                  <a:lnTo>
                    <a:pt x="1738" y="1965"/>
                  </a:lnTo>
                  <a:lnTo>
                    <a:pt x="1788" y="1902"/>
                  </a:lnTo>
                  <a:lnTo>
                    <a:pt x="1832" y="1835"/>
                  </a:lnTo>
                  <a:lnTo>
                    <a:pt x="1871" y="1766"/>
                  </a:lnTo>
                  <a:lnTo>
                    <a:pt x="1904" y="1694"/>
                  </a:lnTo>
                  <a:lnTo>
                    <a:pt x="1932" y="1619"/>
                  </a:lnTo>
                  <a:lnTo>
                    <a:pt x="1954" y="1542"/>
                  </a:lnTo>
                  <a:lnTo>
                    <a:pt x="1970" y="1463"/>
                  </a:lnTo>
                  <a:lnTo>
                    <a:pt x="1979" y="1383"/>
                  </a:lnTo>
                  <a:lnTo>
                    <a:pt x="1982" y="1301"/>
                  </a:lnTo>
                  <a:lnTo>
                    <a:pt x="1979" y="1220"/>
                  </a:lnTo>
                  <a:lnTo>
                    <a:pt x="1970" y="1140"/>
                  </a:lnTo>
                  <a:lnTo>
                    <a:pt x="1954" y="1061"/>
                  </a:lnTo>
                  <a:lnTo>
                    <a:pt x="1932" y="985"/>
                  </a:lnTo>
                  <a:lnTo>
                    <a:pt x="1904" y="910"/>
                  </a:lnTo>
                  <a:lnTo>
                    <a:pt x="1871" y="838"/>
                  </a:lnTo>
                  <a:lnTo>
                    <a:pt x="1832" y="768"/>
                  </a:lnTo>
                  <a:lnTo>
                    <a:pt x="1788" y="702"/>
                  </a:lnTo>
                  <a:lnTo>
                    <a:pt x="1738" y="638"/>
                  </a:lnTo>
                  <a:lnTo>
                    <a:pt x="1683" y="578"/>
                  </a:lnTo>
                  <a:lnTo>
                    <a:pt x="1623" y="523"/>
                  </a:lnTo>
                  <a:lnTo>
                    <a:pt x="1559" y="473"/>
                  </a:lnTo>
                  <a:lnTo>
                    <a:pt x="1492" y="429"/>
                  </a:lnTo>
                  <a:lnTo>
                    <a:pt x="1423" y="390"/>
                  </a:lnTo>
                  <a:lnTo>
                    <a:pt x="1351" y="356"/>
                  </a:lnTo>
                  <a:lnTo>
                    <a:pt x="1276" y="328"/>
                  </a:lnTo>
                  <a:lnTo>
                    <a:pt x="1200" y="307"/>
                  </a:lnTo>
                  <a:lnTo>
                    <a:pt x="1122" y="291"/>
                  </a:lnTo>
                  <a:lnTo>
                    <a:pt x="1042" y="282"/>
                  </a:lnTo>
                  <a:lnTo>
                    <a:pt x="960" y="279"/>
                  </a:lnTo>
                  <a:lnTo>
                    <a:pt x="928" y="275"/>
                  </a:lnTo>
                  <a:lnTo>
                    <a:pt x="899" y="264"/>
                  </a:lnTo>
                  <a:lnTo>
                    <a:pt x="872" y="248"/>
                  </a:lnTo>
                  <a:lnTo>
                    <a:pt x="851" y="227"/>
                  </a:lnTo>
                  <a:lnTo>
                    <a:pt x="835" y="200"/>
                  </a:lnTo>
                  <a:lnTo>
                    <a:pt x="824" y="172"/>
                  </a:lnTo>
                  <a:lnTo>
                    <a:pt x="820" y="140"/>
                  </a:lnTo>
                  <a:lnTo>
                    <a:pt x="824" y="108"/>
                  </a:lnTo>
                  <a:lnTo>
                    <a:pt x="835" y="79"/>
                  </a:lnTo>
                  <a:lnTo>
                    <a:pt x="851" y="52"/>
                  </a:lnTo>
                  <a:lnTo>
                    <a:pt x="872" y="31"/>
                  </a:lnTo>
                  <a:lnTo>
                    <a:pt x="899" y="15"/>
                  </a:lnTo>
                  <a:lnTo>
                    <a:pt x="928" y="4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7932738" y="1984375"/>
              <a:ext cx="3009900" cy="3492500"/>
            </a:xfrm>
            <a:custGeom>
              <a:avLst/>
              <a:gdLst>
                <a:gd name="T0" fmla="*/ 1848 w 3794"/>
                <a:gd name="T1" fmla="*/ 13 h 4400"/>
                <a:gd name="T2" fmla="*/ 2215 w 3794"/>
                <a:gd name="T3" fmla="*/ 88 h 4400"/>
                <a:gd name="T4" fmla="*/ 2562 w 3794"/>
                <a:gd name="T5" fmla="*/ 223 h 4400"/>
                <a:gd name="T6" fmla="*/ 2872 w 3794"/>
                <a:gd name="T7" fmla="*/ 408 h 4400"/>
                <a:gd name="T8" fmla="*/ 3150 w 3794"/>
                <a:gd name="T9" fmla="*/ 643 h 4400"/>
                <a:gd name="T10" fmla="*/ 3386 w 3794"/>
                <a:gd name="T11" fmla="*/ 921 h 4400"/>
                <a:gd name="T12" fmla="*/ 3571 w 3794"/>
                <a:gd name="T13" fmla="*/ 1233 h 4400"/>
                <a:gd name="T14" fmla="*/ 3706 w 3794"/>
                <a:gd name="T15" fmla="*/ 1580 h 4400"/>
                <a:gd name="T16" fmla="*/ 3780 w 3794"/>
                <a:gd name="T17" fmla="*/ 1947 h 4400"/>
                <a:gd name="T18" fmla="*/ 3791 w 3794"/>
                <a:gd name="T19" fmla="*/ 2326 h 4400"/>
                <a:gd name="T20" fmla="*/ 3738 w 3794"/>
                <a:gd name="T21" fmla="*/ 2698 h 4400"/>
                <a:gd name="T22" fmla="*/ 3622 w 3794"/>
                <a:gd name="T23" fmla="*/ 3056 h 4400"/>
                <a:gd name="T24" fmla="*/ 3452 w 3794"/>
                <a:gd name="T25" fmla="*/ 3378 h 4400"/>
                <a:gd name="T26" fmla="*/ 3234 w 3794"/>
                <a:gd name="T27" fmla="*/ 3667 h 4400"/>
                <a:gd name="T28" fmla="*/ 2970 w 3794"/>
                <a:gd name="T29" fmla="*/ 3918 h 4400"/>
                <a:gd name="T30" fmla="*/ 2670 w 3794"/>
                <a:gd name="T31" fmla="*/ 4120 h 4400"/>
                <a:gd name="T32" fmla="*/ 2335 w 3794"/>
                <a:gd name="T33" fmla="*/ 4273 h 4400"/>
                <a:gd name="T34" fmla="*/ 1972 w 3794"/>
                <a:gd name="T35" fmla="*/ 4368 h 4400"/>
                <a:gd name="T36" fmla="*/ 1596 w 3794"/>
                <a:gd name="T37" fmla="*/ 4400 h 4400"/>
                <a:gd name="T38" fmla="*/ 1220 w 3794"/>
                <a:gd name="T39" fmla="*/ 4368 h 4400"/>
                <a:gd name="T40" fmla="*/ 858 w 3794"/>
                <a:gd name="T41" fmla="*/ 4273 h 4400"/>
                <a:gd name="T42" fmla="*/ 523 w 3794"/>
                <a:gd name="T43" fmla="*/ 4121 h 4400"/>
                <a:gd name="T44" fmla="*/ 223 w 3794"/>
                <a:gd name="T45" fmla="*/ 3918 h 4400"/>
                <a:gd name="T46" fmla="*/ 23 w 3794"/>
                <a:gd name="T47" fmla="*/ 3734 h 4400"/>
                <a:gd name="T48" fmla="*/ 0 w 3794"/>
                <a:gd name="T49" fmla="*/ 3657 h 4400"/>
                <a:gd name="T50" fmla="*/ 23 w 3794"/>
                <a:gd name="T51" fmla="*/ 3581 h 4400"/>
                <a:gd name="T52" fmla="*/ 87 w 3794"/>
                <a:gd name="T53" fmla="*/ 3529 h 4400"/>
                <a:gd name="T54" fmla="*/ 166 w 3794"/>
                <a:gd name="T55" fmla="*/ 3521 h 4400"/>
                <a:gd name="T56" fmla="*/ 238 w 3794"/>
                <a:gd name="T57" fmla="*/ 3559 h 4400"/>
                <a:gd name="T58" fmla="*/ 480 w 3794"/>
                <a:gd name="T59" fmla="*/ 3765 h 4400"/>
                <a:gd name="T60" fmla="*/ 752 w 3794"/>
                <a:gd name="T61" fmla="*/ 3928 h 4400"/>
                <a:gd name="T62" fmla="*/ 1055 w 3794"/>
                <a:gd name="T63" fmla="*/ 4045 h 4400"/>
                <a:gd name="T64" fmla="*/ 1375 w 3794"/>
                <a:gd name="T65" fmla="*/ 4109 h 4400"/>
                <a:gd name="T66" fmla="*/ 1707 w 3794"/>
                <a:gd name="T67" fmla="*/ 4118 h 4400"/>
                <a:gd name="T68" fmla="*/ 2031 w 3794"/>
                <a:gd name="T69" fmla="*/ 4073 h 4400"/>
                <a:gd name="T70" fmla="*/ 2343 w 3794"/>
                <a:gd name="T71" fmla="*/ 3972 h 4400"/>
                <a:gd name="T72" fmla="*/ 2624 w 3794"/>
                <a:gd name="T73" fmla="*/ 3823 h 4400"/>
                <a:gd name="T74" fmla="*/ 2876 w 3794"/>
                <a:gd name="T75" fmla="*/ 3633 h 4400"/>
                <a:gd name="T76" fmla="*/ 3096 w 3794"/>
                <a:gd name="T77" fmla="*/ 3400 h 4400"/>
                <a:gd name="T78" fmla="*/ 3272 w 3794"/>
                <a:gd name="T79" fmla="*/ 3139 h 4400"/>
                <a:gd name="T80" fmla="*/ 3406 w 3794"/>
                <a:gd name="T81" fmla="*/ 2845 h 4400"/>
                <a:gd name="T82" fmla="*/ 3488 w 3794"/>
                <a:gd name="T83" fmla="*/ 2529 h 4400"/>
                <a:gd name="T84" fmla="*/ 3516 w 3794"/>
                <a:gd name="T85" fmla="*/ 2199 h 4400"/>
                <a:gd name="T86" fmla="*/ 3488 w 3794"/>
                <a:gd name="T87" fmla="*/ 1871 h 4400"/>
                <a:gd name="T88" fmla="*/ 3406 w 3794"/>
                <a:gd name="T89" fmla="*/ 1553 h 4400"/>
                <a:gd name="T90" fmla="*/ 3272 w 3794"/>
                <a:gd name="T91" fmla="*/ 1261 h 4400"/>
                <a:gd name="T92" fmla="*/ 3096 w 3794"/>
                <a:gd name="T93" fmla="*/ 998 h 4400"/>
                <a:gd name="T94" fmla="*/ 2876 w 3794"/>
                <a:gd name="T95" fmla="*/ 767 h 4400"/>
                <a:gd name="T96" fmla="*/ 2624 w 3794"/>
                <a:gd name="T97" fmla="*/ 575 h 4400"/>
                <a:gd name="T98" fmla="*/ 2343 w 3794"/>
                <a:gd name="T99" fmla="*/ 428 h 4400"/>
                <a:gd name="T100" fmla="*/ 2031 w 3794"/>
                <a:gd name="T101" fmla="*/ 327 h 4400"/>
                <a:gd name="T102" fmla="*/ 1707 w 3794"/>
                <a:gd name="T103" fmla="*/ 280 h 4400"/>
                <a:gd name="T104" fmla="*/ 1535 w 3794"/>
                <a:gd name="T105" fmla="*/ 263 h 4400"/>
                <a:gd name="T106" fmla="*/ 1471 w 3794"/>
                <a:gd name="T107" fmla="*/ 199 h 4400"/>
                <a:gd name="T108" fmla="*/ 1460 w 3794"/>
                <a:gd name="T109" fmla="*/ 107 h 4400"/>
                <a:gd name="T110" fmla="*/ 1508 w 3794"/>
                <a:gd name="T111" fmla="*/ 29 h 4400"/>
                <a:gd name="T112" fmla="*/ 1596 w 3794"/>
                <a:gd name="T113" fmla="*/ 0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94" h="4400">
                  <a:moveTo>
                    <a:pt x="1596" y="0"/>
                  </a:moveTo>
                  <a:lnTo>
                    <a:pt x="1723" y="3"/>
                  </a:lnTo>
                  <a:lnTo>
                    <a:pt x="1848" y="13"/>
                  </a:lnTo>
                  <a:lnTo>
                    <a:pt x="1972" y="31"/>
                  </a:lnTo>
                  <a:lnTo>
                    <a:pt x="2094" y="56"/>
                  </a:lnTo>
                  <a:lnTo>
                    <a:pt x="2215" y="88"/>
                  </a:lnTo>
                  <a:lnTo>
                    <a:pt x="2334" y="127"/>
                  </a:lnTo>
                  <a:lnTo>
                    <a:pt x="2451" y="172"/>
                  </a:lnTo>
                  <a:lnTo>
                    <a:pt x="2562" y="223"/>
                  </a:lnTo>
                  <a:lnTo>
                    <a:pt x="2670" y="279"/>
                  </a:lnTo>
                  <a:lnTo>
                    <a:pt x="2772" y="340"/>
                  </a:lnTo>
                  <a:lnTo>
                    <a:pt x="2872" y="408"/>
                  </a:lnTo>
                  <a:lnTo>
                    <a:pt x="2970" y="482"/>
                  </a:lnTo>
                  <a:lnTo>
                    <a:pt x="3062" y="561"/>
                  </a:lnTo>
                  <a:lnTo>
                    <a:pt x="3150" y="643"/>
                  </a:lnTo>
                  <a:lnTo>
                    <a:pt x="3234" y="733"/>
                  </a:lnTo>
                  <a:lnTo>
                    <a:pt x="3312" y="825"/>
                  </a:lnTo>
                  <a:lnTo>
                    <a:pt x="3386" y="921"/>
                  </a:lnTo>
                  <a:lnTo>
                    <a:pt x="3452" y="1021"/>
                  </a:lnTo>
                  <a:lnTo>
                    <a:pt x="3515" y="1125"/>
                  </a:lnTo>
                  <a:lnTo>
                    <a:pt x="3571" y="1233"/>
                  </a:lnTo>
                  <a:lnTo>
                    <a:pt x="3622" y="1343"/>
                  </a:lnTo>
                  <a:lnTo>
                    <a:pt x="3667" y="1460"/>
                  </a:lnTo>
                  <a:lnTo>
                    <a:pt x="3706" y="1580"/>
                  </a:lnTo>
                  <a:lnTo>
                    <a:pt x="3738" y="1700"/>
                  </a:lnTo>
                  <a:lnTo>
                    <a:pt x="3762" y="1823"/>
                  </a:lnTo>
                  <a:lnTo>
                    <a:pt x="3780" y="1947"/>
                  </a:lnTo>
                  <a:lnTo>
                    <a:pt x="3791" y="2073"/>
                  </a:lnTo>
                  <a:lnTo>
                    <a:pt x="3794" y="2199"/>
                  </a:lnTo>
                  <a:lnTo>
                    <a:pt x="3791" y="2326"/>
                  </a:lnTo>
                  <a:lnTo>
                    <a:pt x="3780" y="2452"/>
                  </a:lnTo>
                  <a:lnTo>
                    <a:pt x="3762" y="2576"/>
                  </a:lnTo>
                  <a:lnTo>
                    <a:pt x="3738" y="2698"/>
                  </a:lnTo>
                  <a:lnTo>
                    <a:pt x="3706" y="2820"/>
                  </a:lnTo>
                  <a:lnTo>
                    <a:pt x="3667" y="2939"/>
                  </a:lnTo>
                  <a:lnTo>
                    <a:pt x="3622" y="3056"/>
                  </a:lnTo>
                  <a:lnTo>
                    <a:pt x="3571" y="3167"/>
                  </a:lnTo>
                  <a:lnTo>
                    <a:pt x="3515" y="3274"/>
                  </a:lnTo>
                  <a:lnTo>
                    <a:pt x="3452" y="3378"/>
                  </a:lnTo>
                  <a:lnTo>
                    <a:pt x="3386" y="3478"/>
                  </a:lnTo>
                  <a:lnTo>
                    <a:pt x="3312" y="3574"/>
                  </a:lnTo>
                  <a:lnTo>
                    <a:pt x="3234" y="3667"/>
                  </a:lnTo>
                  <a:lnTo>
                    <a:pt x="3150" y="3755"/>
                  </a:lnTo>
                  <a:lnTo>
                    <a:pt x="3062" y="3839"/>
                  </a:lnTo>
                  <a:lnTo>
                    <a:pt x="2970" y="3918"/>
                  </a:lnTo>
                  <a:lnTo>
                    <a:pt x="2874" y="3992"/>
                  </a:lnTo>
                  <a:lnTo>
                    <a:pt x="2772" y="4058"/>
                  </a:lnTo>
                  <a:lnTo>
                    <a:pt x="2670" y="4120"/>
                  </a:lnTo>
                  <a:lnTo>
                    <a:pt x="2562" y="4177"/>
                  </a:lnTo>
                  <a:lnTo>
                    <a:pt x="2451" y="4227"/>
                  </a:lnTo>
                  <a:lnTo>
                    <a:pt x="2335" y="4273"/>
                  </a:lnTo>
                  <a:lnTo>
                    <a:pt x="2215" y="4312"/>
                  </a:lnTo>
                  <a:lnTo>
                    <a:pt x="2095" y="4344"/>
                  </a:lnTo>
                  <a:lnTo>
                    <a:pt x="1972" y="4368"/>
                  </a:lnTo>
                  <a:lnTo>
                    <a:pt x="1848" y="4385"/>
                  </a:lnTo>
                  <a:lnTo>
                    <a:pt x="1723" y="4396"/>
                  </a:lnTo>
                  <a:lnTo>
                    <a:pt x="1596" y="4400"/>
                  </a:lnTo>
                  <a:lnTo>
                    <a:pt x="1470" y="4396"/>
                  </a:lnTo>
                  <a:lnTo>
                    <a:pt x="1344" y="4385"/>
                  </a:lnTo>
                  <a:lnTo>
                    <a:pt x="1220" y="4368"/>
                  </a:lnTo>
                  <a:lnTo>
                    <a:pt x="1098" y="4344"/>
                  </a:lnTo>
                  <a:lnTo>
                    <a:pt x="976" y="4312"/>
                  </a:lnTo>
                  <a:lnTo>
                    <a:pt x="858" y="4273"/>
                  </a:lnTo>
                  <a:lnTo>
                    <a:pt x="740" y="4227"/>
                  </a:lnTo>
                  <a:lnTo>
                    <a:pt x="630" y="4177"/>
                  </a:lnTo>
                  <a:lnTo>
                    <a:pt x="523" y="4121"/>
                  </a:lnTo>
                  <a:lnTo>
                    <a:pt x="419" y="4058"/>
                  </a:lnTo>
                  <a:lnTo>
                    <a:pt x="319" y="3992"/>
                  </a:lnTo>
                  <a:lnTo>
                    <a:pt x="223" y="3918"/>
                  </a:lnTo>
                  <a:lnTo>
                    <a:pt x="130" y="3839"/>
                  </a:lnTo>
                  <a:lnTo>
                    <a:pt x="42" y="3755"/>
                  </a:lnTo>
                  <a:lnTo>
                    <a:pt x="23" y="3734"/>
                  </a:lnTo>
                  <a:lnTo>
                    <a:pt x="11" y="3710"/>
                  </a:lnTo>
                  <a:lnTo>
                    <a:pt x="3" y="3683"/>
                  </a:lnTo>
                  <a:lnTo>
                    <a:pt x="0" y="3657"/>
                  </a:lnTo>
                  <a:lnTo>
                    <a:pt x="3" y="3631"/>
                  </a:lnTo>
                  <a:lnTo>
                    <a:pt x="11" y="3605"/>
                  </a:lnTo>
                  <a:lnTo>
                    <a:pt x="23" y="3581"/>
                  </a:lnTo>
                  <a:lnTo>
                    <a:pt x="42" y="3559"/>
                  </a:lnTo>
                  <a:lnTo>
                    <a:pt x="63" y="3541"/>
                  </a:lnTo>
                  <a:lnTo>
                    <a:pt x="87" y="3529"/>
                  </a:lnTo>
                  <a:lnTo>
                    <a:pt x="114" y="3521"/>
                  </a:lnTo>
                  <a:lnTo>
                    <a:pt x="139" y="3518"/>
                  </a:lnTo>
                  <a:lnTo>
                    <a:pt x="166" y="3521"/>
                  </a:lnTo>
                  <a:lnTo>
                    <a:pt x="192" y="3529"/>
                  </a:lnTo>
                  <a:lnTo>
                    <a:pt x="216" y="3541"/>
                  </a:lnTo>
                  <a:lnTo>
                    <a:pt x="238" y="3559"/>
                  </a:lnTo>
                  <a:lnTo>
                    <a:pt x="315" y="3633"/>
                  </a:lnTo>
                  <a:lnTo>
                    <a:pt x="396" y="3701"/>
                  </a:lnTo>
                  <a:lnTo>
                    <a:pt x="480" y="3765"/>
                  </a:lnTo>
                  <a:lnTo>
                    <a:pt x="567" y="3823"/>
                  </a:lnTo>
                  <a:lnTo>
                    <a:pt x="658" y="3878"/>
                  </a:lnTo>
                  <a:lnTo>
                    <a:pt x="752" y="3928"/>
                  </a:lnTo>
                  <a:lnTo>
                    <a:pt x="848" y="3972"/>
                  </a:lnTo>
                  <a:lnTo>
                    <a:pt x="951" y="4010"/>
                  </a:lnTo>
                  <a:lnTo>
                    <a:pt x="1055" y="4045"/>
                  </a:lnTo>
                  <a:lnTo>
                    <a:pt x="1160" y="4073"/>
                  </a:lnTo>
                  <a:lnTo>
                    <a:pt x="1267" y="4094"/>
                  </a:lnTo>
                  <a:lnTo>
                    <a:pt x="1375" y="4109"/>
                  </a:lnTo>
                  <a:lnTo>
                    <a:pt x="1486" y="4118"/>
                  </a:lnTo>
                  <a:lnTo>
                    <a:pt x="1596" y="4122"/>
                  </a:lnTo>
                  <a:lnTo>
                    <a:pt x="1707" y="4118"/>
                  </a:lnTo>
                  <a:lnTo>
                    <a:pt x="1816" y="4109"/>
                  </a:lnTo>
                  <a:lnTo>
                    <a:pt x="1924" y="4094"/>
                  </a:lnTo>
                  <a:lnTo>
                    <a:pt x="2031" y="4073"/>
                  </a:lnTo>
                  <a:lnTo>
                    <a:pt x="2138" y="4045"/>
                  </a:lnTo>
                  <a:lnTo>
                    <a:pt x="2242" y="4010"/>
                  </a:lnTo>
                  <a:lnTo>
                    <a:pt x="2343" y="3972"/>
                  </a:lnTo>
                  <a:lnTo>
                    <a:pt x="2440" y="3928"/>
                  </a:lnTo>
                  <a:lnTo>
                    <a:pt x="2534" y="3878"/>
                  </a:lnTo>
                  <a:lnTo>
                    <a:pt x="2624" y="3823"/>
                  </a:lnTo>
                  <a:lnTo>
                    <a:pt x="2711" y="3765"/>
                  </a:lnTo>
                  <a:lnTo>
                    <a:pt x="2796" y="3701"/>
                  </a:lnTo>
                  <a:lnTo>
                    <a:pt x="2876" y="3633"/>
                  </a:lnTo>
                  <a:lnTo>
                    <a:pt x="2954" y="3559"/>
                  </a:lnTo>
                  <a:lnTo>
                    <a:pt x="3027" y="3482"/>
                  </a:lnTo>
                  <a:lnTo>
                    <a:pt x="3096" y="3400"/>
                  </a:lnTo>
                  <a:lnTo>
                    <a:pt x="3159" y="3316"/>
                  </a:lnTo>
                  <a:lnTo>
                    <a:pt x="3219" y="3230"/>
                  </a:lnTo>
                  <a:lnTo>
                    <a:pt x="3272" y="3139"/>
                  </a:lnTo>
                  <a:lnTo>
                    <a:pt x="3322" y="3044"/>
                  </a:lnTo>
                  <a:lnTo>
                    <a:pt x="3366" y="2948"/>
                  </a:lnTo>
                  <a:lnTo>
                    <a:pt x="3406" y="2845"/>
                  </a:lnTo>
                  <a:lnTo>
                    <a:pt x="3439" y="2741"/>
                  </a:lnTo>
                  <a:lnTo>
                    <a:pt x="3467" y="2636"/>
                  </a:lnTo>
                  <a:lnTo>
                    <a:pt x="3488" y="2529"/>
                  </a:lnTo>
                  <a:lnTo>
                    <a:pt x="3504" y="2420"/>
                  </a:lnTo>
                  <a:lnTo>
                    <a:pt x="3514" y="2310"/>
                  </a:lnTo>
                  <a:lnTo>
                    <a:pt x="3516" y="2199"/>
                  </a:lnTo>
                  <a:lnTo>
                    <a:pt x="3514" y="2089"/>
                  </a:lnTo>
                  <a:lnTo>
                    <a:pt x="3504" y="1979"/>
                  </a:lnTo>
                  <a:lnTo>
                    <a:pt x="3488" y="1871"/>
                  </a:lnTo>
                  <a:lnTo>
                    <a:pt x="3467" y="1764"/>
                  </a:lnTo>
                  <a:lnTo>
                    <a:pt x="3439" y="1658"/>
                  </a:lnTo>
                  <a:lnTo>
                    <a:pt x="3406" y="1553"/>
                  </a:lnTo>
                  <a:lnTo>
                    <a:pt x="3366" y="1452"/>
                  </a:lnTo>
                  <a:lnTo>
                    <a:pt x="3322" y="1355"/>
                  </a:lnTo>
                  <a:lnTo>
                    <a:pt x="3272" y="1261"/>
                  </a:lnTo>
                  <a:lnTo>
                    <a:pt x="3219" y="1170"/>
                  </a:lnTo>
                  <a:lnTo>
                    <a:pt x="3159" y="1082"/>
                  </a:lnTo>
                  <a:lnTo>
                    <a:pt x="3096" y="998"/>
                  </a:lnTo>
                  <a:lnTo>
                    <a:pt x="3027" y="918"/>
                  </a:lnTo>
                  <a:lnTo>
                    <a:pt x="2954" y="841"/>
                  </a:lnTo>
                  <a:lnTo>
                    <a:pt x="2876" y="767"/>
                  </a:lnTo>
                  <a:lnTo>
                    <a:pt x="2796" y="698"/>
                  </a:lnTo>
                  <a:lnTo>
                    <a:pt x="2711" y="635"/>
                  </a:lnTo>
                  <a:lnTo>
                    <a:pt x="2624" y="575"/>
                  </a:lnTo>
                  <a:lnTo>
                    <a:pt x="2534" y="522"/>
                  </a:lnTo>
                  <a:lnTo>
                    <a:pt x="2440" y="472"/>
                  </a:lnTo>
                  <a:lnTo>
                    <a:pt x="2343" y="428"/>
                  </a:lnTo>
                  <a:lnTo>
                    <a:pt x="2242" y="388"/>
                  </a:lnTo>
                  <a:lnTo>
                    <a:pt x="2136" y="355"/>
                  </a:lnTo>
                  <a:lnTo>
                    <a:pt x="2031" y="327"/>
                  </a:lnTo>
                  <a:lnTo>
                    <a:pt x="1924" y="306"/>
                  </a:lnTo>
                  <a:lnTo>
                    <a:pt x="1816" y="290"/>
                  </a:lnTo>
                  <a:lnTo>
                    <a:pt x="1707" y="280"/>
                  </a:lnTo>
                  <a:lnTo>
                    <a:pt x="1596" y="278"/>
                  </a:lnTo>
                  <a:lnTo>
                    <a:pt x="1564" y="274"/>
                  </a:lnTo>
                  <a:lnTo>
                    <a:pt x="1535" y="263"/>
                  </a:lnTo>
                  <a:lnTo>
                    <a:pt x="1508" y="247"/>
                  </a:lnTo>
                  <a:lnTo>
                    <a:pt x="1487" y="226"/>
                  </a:lnTo>
                  <a:lnTo>
                    <a:pt x="1471" y="199"/>
                  </a:lnTo>
                  <a:lnTo>
                    <a:pt x="1460" y="171"/>
                  </a:lnTo>
                  <a:lnTo>
                    <a:pt x="1456" y="139"/>
                  </a:lnTo>
                  <a:lnTo>
                    <a:pt x="1460" y="107"/>
                  </a:lnTo>
                  <a:lnTo>
                    <a:pt x="1471" y="77"/>
                  </a:lnTo>
                  <a:lnTo>
                    <a:pt x="1487" y="52"/>
                  </a:lnTo>
                  <a:lnTo>
                    <a:pt x="1508" y="29"/>
                  </a:lnTo>
                  <a:lnTo>
                    <a:pt x="1535" y="13"/>
                  </a:lnTo>
                  <a:lnTo>
                    <a:pt x="1564" y="3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F8000"/>
            </a:solidFill>
            <a:ln w="0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045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91376" y="892287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230216" y="892287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PIES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062568" y="1626955"/>
            <a:ext cx="1833563" cy="1930400"/>
            <a:chOff x="817563" y="1693863"/>
            <a:chExt cx="1833563" cy="1930400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146175" y="1693863"/>
              <a:ext cx="587375" cy="368300"/>
            </a:xfrm>
            <a:custGeom>
              <a:avLst/>
              <a:gdLst>
                <a:gd name="T0" fmla="*/ 742 w 742"/>
                <a:gd name="T1" fmla="*/ 0 h 465"/>
                <a:gd name="T2" fmla="*/ 742 w 742"/>
                <a:gd name="T3" fmla="*/ 255 h 465"/>
                <a:gd name="T4" fmla="*/ 650 w 742"/>
                <a:gd name="T5" fmla="*/ 260 h 465"/>
                <a:gd name="T6" fmla="*/ 561 w 742"/>
                <a:gd name="T7" fmla="*/ 273 h 465"/>
                <a:gd name="T8" fmla="*/ 474 w 742"/>
                <a:gd name="T9" fmla="*/ 296 h 465"/>
                <a:gd name="T10" fmla="*/ 391 w 742"/>
                <a:gd name="T11" fmla="*/ 325 h 465"/>
                <a:gd name="T12" fmla="*/ 314 w 742"/>
                <a:gd name="T13" fmla="*/ 363 h 465"/>
                <a:gd name="T14" fmla="*/ 240 w 742"/>
                <a:gd name="T15" fmla="*/ 408 h 465"/>
                <a:gd name="T16" fmla="*/ 170 w 742"/>
                <a:gd name="T17" fmla="*/ 460 h 465"/>
                <a:gd name="T18" fmla="*/ 164 w 742"/>
                <a:gd name="T19" fmla="*/ 465 h 465"/>
                <a:gd name="T20" fmla="*/ 0 w 742"/>
                <a:gd name="T21" fmla="*/ 270 h 465"/>
                <a:gd name="T22" fmla="*/ 78 w 742"/>
                <a:gd name="T23" fmla="*/ 210 h 465"/>
                <a:gd name="T24" fmla="*/ 160 w 742"/>
                <a:gd name="T25" fmla="*/ 157 h 465"/>
                <a:gd name="T26" fmla="*/ 248 w 742"/>
                <a:gd name="T27" fmla="*/ 110 h 465"/>
                <a:gd name="T28" fmla="*/ 340 w 742"/>
                <a:gd name="T29" fmla="*/ 71 h 465"/>
                <a:gd name="T30" fmla="*/ 435 w 742"/>
                <a:gd name="T31" fmla="*/ 41 h 465"/>
                <a:gd name="T32" fmla="*/ 535 w 742"/>
                <a:gd name="T33" fmla="*/ 18 h 465"/>
                <a:gd name="T34" fmla="*/ 637 w 742"/>
                <a:gd name="T35" fmla="*/ 4 h 465"/>
                <a:gd name="T36" fmla="*/ 742 w 742"/>
                <a:gd name="T3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2" h="465">
                  <a:moveTo>
                    <a:pt x="742" y="0"/>
                  </a:moveTo>
                  <a:lnTo>
                    <a:pt x="742" y="255"/>
                  </a:lnTo>
                  <a:lnTo>
                    <a:pt x="650" y="260"/>
                  </a:lnTo>
                  <a:lnTo>
                    <a:pt x="561" y="273"/>
                  </a:lnTo>
                  <a:lnTo>
                    <a:pt x="474" y="296"/>
                  </a:lnTo>
                  <a:lnTo>
                    <a:pt x="391" y="325"/>
                  </a:lnTo>
                  <a:lnTo>
                    <a:pt x="314" y="363"/>
                  </a:lnTo>
                  <a:lnTo>
                    <a:pt x="240" y="408"/>
                  </a:lnTo>
                  <a:lnTo>
                    <a:pt x="170" y="460"/>
                  </a:lnTo>
                  <a:lnTo>
                    <a:pt x="164" y="465"/>
                  </a:lnTo>
                  <a:lnTo>
                    <a:pt x="0" y="270"/>
                  </a:lnTo>
                  <a:lnTo>
                    <a:pt x="78" y="210"/>
                  </a:lnTo>
                  <a:lnTo>
                    <a:pt x="160" y="157"/>
                  </a:lnTo>
                  <a:lnTo>
                    <a:pt x="248" y="110"/>
                  </a:lnTo>
                  <a:lnTo>
                    <a:pt x="340" y="71"/>
                  </a:lnTo>
                  <a:lnTo>
                    <a:pt x="435" y="41"/>
                  </a:lnTo>
                  <a:lnTo>
                    <a:pt x="535" y="18"/>
                  </a:lnTo>
                  <a:lnTo>
                    <a:pt x="637" y="4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185865"/>
            </a:solidFill>
            <a:ln w="0">
              <a:solidFill>
                <a:srgbClr val="1858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831850" y="2151063"/>
              <a:ext cx="284163" cy="333375"/>
            </a:xfrm>
            <a:custGeom>
              <a:avLst/>
              <a:gdLst>
                <a:gd name="T0" fmla="*/ 137 w 358"/>
                <a:gd name="T1" fmla="*/ 0 h 421"/>
                <a:gd name="T2" fmla="*/ 358 w 358"/>
                <a:gd name="T3" fmla="*/ 128 h 421"/>
                <a:gd name="T4" fmla="*/ 345 w 358"/>
                <a:gd name="T5" fmla="*/ 149 h 421"/>
                <a:gd name="T6" fmla="*/ 308 w 358"/>
                <a:gd name="T7" fmla="*/ 228 h 421"/>
                <a:gd name="T8" fmla="*/ 278 w 358"/>
                <a:gd name="T9" fmla="*/ 310 h 421"/>
                <a:gd name="T10" fmla="*/ 257 w 358"/>
                <a:gd name="T11" fmla="*/ 396 h 421"/>
                <a:gd name="T12" fmla="*/ 252 w 358"/>
                <a:gd name="T13" fmla="*/ 421 h 421"/>
                <a:gd name="T14" fmla="*/ 0 w 358"/>
                <a:gd name="T15" fmla="*/ 376 h 421"/>
                <a:gd name="T16" fmla="*/ 22 w 358"/>
                <a:gd name="T17" fmla="*/ 278 h 421"/>
                <a:gd name="T18" fmla="*/ 53 w 358"/>
                <a:gd name="T19" fmla="*/ 181 h 421"/>
                <a:gd name="T20" fmla="*/ 90 w 358"/>
                <a:gd name="T21" fmla="*/ 89 h 421"/>
                <a:gd name="T22" fmla="*/ 137 w 358"/>
                <a:gd name="T23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" h="421">
                  <a:moveTo>
                    <a:pt x="137" y="0"/>
                  </a:moveTo>
                  <a:lnTo>
                    <a:pt x="358" y="128"/>
                  </a:lnTo>
                  <a:lnTo>
                    <a:pt x="345" y="149"/>
                  </a:lnTo>
                  <a:lnTo>
                    <a:pt x="308" y="228"/>
                  </a:lnTo>
                  <a:lnTo>
                    <a:pt x="278" y="310"/>
                  </a:lnTo>
                  <a:lnTo>
                    <a:pt x="257" y="396"/>
                  </a:lnTo>
                  <a:lnTo>
                    <a:pt x="252" y="421"/>
                  </a:lnTo>
                  <a:lnTo>
                    <a:pt x="0" y="376"/>
                  </a:lnTo>
                  <a:lnTo>
                    <a:pt x="22" y="278"/>
                  </a:lnTo>
                  <a:lnTo>
                    <a:pt x="53" y="181"/>
                  </a:lnTo>
                  <a:lnTo>
                    <a:pt x="90" y="8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FC8A5"/>
            </a:solidFill>
            <a:ln w="0">
              <a:solidFill>
                <a:srgbClr val="2FC8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941388" y="1906588"/>
              <a:ext cx="333375" cy="344488"/>
            </a:xfrm>
            <a:custGeom>
              <a:avLst/>
              <a:gdLst>
                <a:gd name="T0" fmla="*/ 258 w 422"/>
                <a:gd name="T1" fmla="*/ 0 h 434"/>
                <a:gd name="T2" fmla="*/ 422 w 422"/>
                <a:gd name="T3" fmla="*/ 195 h 434"/>
                <a:gd name="T4" fmla="*/ 363 w 422"/>
                <a:gd name="T5" fmla="*/ 248 h 434"/>
                <a:gd name="T6" fmla="*/ 305 w 422"/>
                <a:gd name="T7" fmla="*/ 311 h 434"/>
                <a:gd name="T8" fmla="*/ 254 w 422"/>
                <a:gd name="T9" fmla="*/ 380 h 434"/>
                <a:gd name="T10" fmla="*/ 221 w 422"/>
                <a:gd name="T11" fmla="*/ 434 h 434"/>
                <a:gd name="T12" fmla="*/ 0 w 422"/>
                <a:gd name="T13" fmla="*/ 306 h 434"/>
                <a:gd name="T14" fmla="*/ 55 w 422"/>
                <a:gd name="T15" fmla="*/ 221 h 434"/>
                <a:gd name="T16" fmla="*/ 116 w 422"/>
                <a:gd name="T17" fmla="*/ 142 h 434"/>
                <a:gd name="T18" fmla="*/ 184 w 422"/>
                <a:gd name="T19" fmla="*/ 67 h 434"/>
                <a:gd name="T20" fmla="*/ 258 w 422"/>
                <a:gd name="T2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2" h="434">
                  <a:moveTo>
                    <a:pt x="258" y="0"/>
                  </a:moveTo>
                  <a:lnTo>
                    <a:pt x="422" y="195"/>
                  </a:lnTo>
                  <a:lnTo>
                    <a:pt x="363" y="248"/>
                  </a:lnTo>
                  <a:lnTo>
                    <a:pt x="305" y="311"/>
                  </a:lnTo>
                  <a:lnTo>
                    <a:pt x="254" y="380"/>
                  </a:lnTo>
                  <a:lnTo>
                    <a:pt x="221" y="434"/>
                  </a:lnTo>
                  <a:lnTo>
                    <a:pt x="0" y="306"/>
                  </a:lnTo>
                  <a:lnTo>
                    <a:pt x="55" y="221"/>
                  </a:lnTo>
                  <a:lnTo>
                    <a:pt x="116" y="142"/>
                  </a:lnTo>
                  <a:lnTo>
                    <a:pt x="184" y="67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2FC8A5"/>
            </a:solidFill>
            <a:ln w="0">
              <a:solidFill>
                <a:srgbClr val="2FC8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1733550" y="1693863"/>
              <a:ext cx="314325" cy="246063"/>
            </a:xfrm>
            <a:custGeom>
              <a:avLst/>
              <a:gdLst>
                <a:gd name="T0" fmla="*/ 0 w 396"/>
                <a:gd name="T1" fmla="*/ 0 h 310"/>
                <a:gd name="T2" fmla="*/ 103 w 396"/>
                <a:gd name="T3" fmla="*/ 4 h 310"/>
                <a:gd name="T4" fmla="*/ 203 w 396"/>
                <a:gd name="T5" fmla="*/ 18 h 310"/>
                <a:gd name="T6" fmla="*/ 300 w 396"/>
                <a:gd name="T7" fmla="*/ 39 h 310"/>
                <a:gd name="T8" fmla="*/ 396 w 396"/>
                <a:gd name="T9" fmla="*/ 70 h 310"/>
                <a:gd name="T10" fmla="*/ 307 w 396"/>
                <a:gd name="T11" fmla="*/ 310 h 310"/>
                <a:gd name="T12" fmla="*/ 268 w 396"/>
                <a:gd name="T13" fmla="*/ 296 h 310"/>
                <a:gd name="T14" fmla="*/ 181 w 396"/>
                <a:gd name="T15" fmla="*/ 273 h 310"/>
                <a:gd name="T16" fmla="*/ 92 w 396"/>
                <a:gd name="T17" fmla="*/ 260 h 310"/>
                <a:gd name="T18" fmla="*/ 0 w 396"/>
                <a:gd name="T19" fmla="*/ 255 h 310"/>
                <a:gd name="T20" fmla="*/ 0 w 396"/>
                <a:gd name="T21" fmla="*/ 255 h 310"/>
                <a:gd name="T22" fmla="*/ 0 w 396"/>
                <a:gd name="T2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310">
                  <a:moveTo>
                    <a:pt x="0" y="0"/>
                  </a:moveTo>
                  <a:lnTo>
                    <a:pt x="103" y="4"/>
                  </a:lnTo>
                  <a:lnTo>
                    <a:pt x="203" y="18"/>
                  </a:lnTo>
                  <a:lnTo>
                    <a:pt x="300" y="39"/>
                  </a:lnTo>
                  <a:lnTo>
                    <a:pt x="396" y="70"/>
                  </a:lnTo>
                  <a:lnTo>
                    <a:pt x="307" y="310"/>
                  </a:lnTo>
                  <a:lnTo>
                    <a:pt x="268" y="296"/>
                  </a:lnTo>
                  <a:lnTo>
                    <a:pt x="181" y="273"/>
                  </a:lnTo>
                  <a:lnTo>
                    <a:pt x="92" y="260"/>
                  </a:lnTo>
                  <a:lnTo>
                    <a:pt x="0" y="255"/>
                  </a:lnTo>
                  <a:lnTo>
                    <a:pt x="0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865"/>
            </a:solidFill>
            <a:ln w="0">
              <a:solidFill>
                <a:srgbClr val="1858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1146175" y="3154363"/>
              <a:ext cx="344488" cy="314325"/>
            </a:xfrm>
            <a:custGeom>
              <a:avLst/>
              <a:gdLst>
                <a:gd name="T0" fmla="*/ 164 w 435"/>
                <a:gd name="T1" fmla="*/ 0 h 395"/>
                <a:gd name="T2" fmla="*/ 170 w 435"/>
                <a:gd name="T3" fmla="*/ 5 h 395"/>
                <a:gd name="T4" fmla="*/ 240 w 435"/>
                <a:gd name="T5" fmla="*/ 57 h 395"/>
                <a:gd name="T6" fmla="*/ 314 w 435"/>
                <a:gd name="T7" fmla="*/ 102 h 395"/>
                <a:gd name="T8" fmla="*/ 391 w 435"/>
                <a:gd name="T9" fmla="*/ 139 h 395"/>
                <a:gd name="T10" fmla="*/ 435 w 435"/>
                <a:gd name="T11" fmla="*/ 155 h 395"/>
                <a:gd name="T12" fmla="*/ 346 w 435"/>
                <a:gd name="T13" fmla="*/ 395 h 395"/>
                <a:gd name="T14" fmla="*/ 252 w 435"/>
                <a:gd name="T15" fmla="*/ 357 h 395"/>
                <a:gd name="T16" fmla="*/ 164 w 435"/>
                <a:gd name="T17" fmla="*/ 310 h 395"/>
                <a:gd name="T18" fmla="*/ 80 w 435"/>
                <a:gd name="T19" fmla="*/ 257 h 395"/>
                <a:gd name="T20" fmla="*/ 0 w 435"/>
                <a:gd name="T21" fmla="*/ 195 h 395"/>
                <a:gd name="T22" fmla="*/ 164 w 435"/>
                <a:gd name="T2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5" h="395">
                  <a:moveTo>
                    <a:pt x="164" y="0"/>
                  </a:moveTo>
                  <a:lnTo>
                    <a:pt x="170" y="5"/>
                  </a:lnTo>
                  <a:lnTo>
                    <a:pt x="240" y="57"/>
                  </a:lnTo>
                  <a:lnTo>
                    <a:pt x="314" y="102"/>
                  </a:lnTo>
                  <a:lnTo>
                    <a:pt x="391" y="139"/>
                  </a:lnTo>
                  <a:lnTo>
                    <a:pt x="435" y="155"/>
                  </a:lnTo>
                  <a:lnTo>
                    <a:pt x="346" y="395"/>
                  </a:lnTo>
                  <a:lnTo>
                    <a:pt x="252" y="357"/>
                  </a:lnTo>
                  <a:lnTo>
                    <a:pt x="164" y="310"/>
                  </a:lnTo>
                  <a:lnTo>
                    <a:pt x="80" y="257"/>
                  </a:lnTo>
                  <a:lnTo>
                    <a:pt x="0" y="19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6E3DF"/>
            </a:solidFill>
            <a:ln w="0">
              <a:solidFill>
                <a:srgbClr val="C6E3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1420813" y="1747838"/>
              <a:ext cx="1230313" cy="1774825"/>
            </a:xfrm>
            <a:custGeom>
              <a:avLst/>
              <a:gdLst>
                <a:gd name="T0" fmla="*/ 884 w 1551"/>
                <a:gd name="T1" fmla="*/ 37 h 2236"/>
                <a:gd name="T2" fmla="*/ 1057 w 1551"/>
                <a:gd name="T3" fmla="*/ 137 h 2236"/>
                <a:gd name="T4" fmla="*/ 1208 w 1551"/>
                <a:gd name="T5" fmla="*/ 264 h 2236"/>
                <a:gd name="T6" fmla="*/ 1338 w 1551"/>
                <a:gd name="T7" fmla="*/ 414 h 2236"/>
                <a:gd name="T8" fmla="*/ 1438 w 1551"/>
                <a:gd name="T9" fmla="*/ 585 h 2236"/>
                <a:gd name="T10" fmla="*/ 1509 w 1551"/>
                <a:gd name="T11" fmla="*/ 774 h 2236"/>
                <a:gd name="T12" fmla="*/ 1546 w 1551"/>
                <a:gd name="T13" fmla="*/ 977 h 2236"/>
                <a:gd name="T14" fmla="*/ 1546 w 1551"/>
                <a:gd name="T15" fmla="*/ 1189 h 2236"/>
                <a:gd name="T16" fmla="*/ 1509 w 1551"/>
                <a:gd name="T17" fmla="*/ 1390 h 2236"/>
                <a:gd name="T18" fmla="*/ 1439 w 1551"/>
                <a:gd name="T19" fmla="*/ 1578 h 2236"/>
                <a:gd name="T20" fmla="*/ 1339 w 1551"/>
                <a:gd name="T21" fmla="*/ 1749 h 2236"/>
                <a:gd name="T22" fmla="*/ 1212 w 1551"/>
                <a:gd name="T23" fmla="*/ 1899 h 2236"/>
                <a:gd name="T24" fmla="*/ 1061 w 1551"/>
                <a:gd name="T25" fmla="*/ 2026 h 2236"/>
                <a:gd name="T26" fmla="*/ 890 w 1551"/>
                <a:gd name="T27" fmla="*/ 2126 h 2236"/>
                <a:gd name="T28" fmla="*/ 703 w 1551"/>
                <a:gd name="T29" fmla="*/ 2195 h 2236"/>
                <a:gd name="T30" fmla="*/ 501 w 1551"/>
                <a:gd name="T31" fmla="*/ 2231 h 2236"/>
                <a:gd name="T32" fmla="*/ 293 w 1551"/>
                <a:gd name="T33" fmla="*/ 2233 h 2236"/>
                <a:gd name="T34" fmla="*/ 95 w 1551"/>
                <a:gd name="T35" fmla="*/ 2197 h 2236"/>
                <a:gd name="T36" fmla="*/ 89 w 1551"/>
                <a:gd name="T37" fmla="*/ 1926 h 2236"/>
                <a:gd name="T38" fmla="*/ 215 w 1551"/>
                <a:gd name="T39" fmla="*/ 1963 h 2236"/>
                <a:gd name="T40" fmla="*/ 396 w 1551"/>
                <a:gd name="T41" fmla="*/ 1981 h 2236"/>
                <a:gd name="T42" fmla="*/ 577 w 1551"/>
                <a:gd name="T43" fmla="*/ 1963 h 2236"/>
                <a:gd name="T44" fmla="*/ 746 w 1551"/>
                <a:gd name="T45" fmla="*/ 1910 h 2236"/>
                <a:gd name="T46" fmla="*/ 898 w 1551"/>
                <a:gd name="T47" fmla="*/ 1828 h 2236"/>
                <a:gd name="T48" fmla="*/ 1032 w 1551"/>
                <a:gd name="T49" fmla="*/ 1718 h 2236"/>
                <a:gd name="T50" fmla="*/ 1142 w 1551"/>
                <a:gd name="T51" fmla="*/ 1586 h 2236"/>
                <a:gd name="T52" fmla="*/ 1225 w 1551"/>
                <a:gd name="T53" fmla="*/ 1432 h 2236"/>
                <a:gd name="T54" fmla="*/ 1276 w 1551"/>
                <a:gd name="T55" fmla="*/ 1265 h 2236"/>
                <a:gd name="T56" fmla="*/ 1296 w 1551"/>
                <a:gd name="T57" fmla="*/ 1082 h 2236"/>
                <a:gd name="T58" fmla="*/ 1276 w 1551"/>
                <a:gd name="T59" fmla="*/ 902 h 2236"/>
                <a:gd name="T60" fmla="*/ 1225 w 1551"/>
                <a:gd name="T61" fmla="*/ 734 h 2236"/>
                <a:gd name="T62" fmla="*/ 1142 w 1551"/>
                <a:gd name="T63" fmla="*/ 580 h 2236"/>
                <a:gd name="T64" fmla="*/ 1032 w 1551"/>
                <a:gd name="T65" fmla="*/ 448 h 2236"/>
                <a:gd name="T66" fmla="*/ 898 w 1551"/>
                <a:gd name="T67" fmla="*/ 338 h 2236"/>
                <a:gd name="T68" fmla="*/ 746 w 1551"/>
                <a:gd name="T69" fmla="*/ 255 h 2236"/>
                <a:gd name="T70" fmla="*/ 792 w 1551"/>
                <a:gd name="T71" fmla="*/ 0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51" h="2236">
                  <a:moveTo>
                    <a:pt x="792" y="0"/>
                  </a:moveTo>
                  <a:lnTo>
                    <a:pt x="884" y="37"/>
                  </a:lnTo>
                  <a:lnTo>
                    <a:pt x="973" y="84"/>
                  </a:lnTo>
                  <a:lnTo>
                    <a:pt x="1057" y="137"/>
                  </a:lnTo>
                  <a:lnTo>
                    <a:pt x="1136" y="197"/>
                  </a:lnTo>
                  <a:lnTo>
                    <a:pt x="1208" y="264"/>
                  </a:lnTo>
                  <a:lnTo>
                    <a:pt x="1276" y="337"/>
                  </a:lnTo>
                  <a:lnTo>
                    <a:pt x="1338" y="414"/>
                  </a:lnTo>
                  <a:lnTo>
                    <a:pt x="1391" y="498"/>
                  </a:lnTo>
                  <a:lnTo>
                    <a:pt x="1438" y="585"/>
                  </a:lnTo>
                  <a:lnTo>
                    <a:pt x="1478" y="679"/>
                  </a:lnTo>
                  <a:lnTo>
                    <a:pt x="1509" y="774"/>
                  </a:lnTo>
                  <a:lnTo>
                    <a:pt x="1531" y="874"/>
                  </a:lnTo>
                  <a:lnTo>
                    <a:pt x="1546" y="977"/>
                  </a:lnTo>
                  <a:lnTo>
                    <a:pt x="1551" y="1082"/>
                  </a:lnTo>
                  <a:lnTo>
                    <a:pt x="1546" y="1189"/>
                  </a:lnTo>
                  <a:lnTo>
                    <a:pt x="1531" y="1290"/>
                  </a:lnTo>
                  <a:lnTo>
                    <a:pt x="1509" y="1390"/>
                  </a:lnTo>
                  <a:lnTo>
                    <a:pt x="1478" y="1486"/>
                  </a:lnTo>
                  <a:lnTo>
                    <a:pt x="1439" y="1578"/>
                  </a:lnTo>
                  <a:lnTo>
                    <a:pt x="1392" y="1665"/>
                  </a:lnTo>
                  <a:lnTo>
                    <a:pt x="1339" y="1749"/>
                  </a:lnTo>
                  <a:lnTo>
                    <a:pt x="1279" y="1826"/>
                  </a:lnTo>
                  <a:lnTo>
                    <a:pt x="1212" y="1899"/>
                  </a:lnTo>
                  <a:lnTo>
                    <a:pt x="1141" y="1965"/>
                  </a:lnTo>
                  <a:lnTo>
                    <a:pt x="1061" y="2026"/>
                  </a:lnTo>
                  <a:lnTo>
                    <a:pt x="979" y="2079"/>
                  </a:lnTo>
                  <a:lnTo>
                    <a:pt x="890" y="2126"/>
                  </a:lnTo>
                  <a:lnTo>
                    <a:pt x="798" y="2165"/>
                  </a:lnTo>
                  <a:lnTo>
                    <a:pt x="703" y="2195"/>
                  </a:lnTo>
                  <a:lnTo>
                    <a:pt x="603" y="2218"/>
                  </a:lnTo>
                  <a:lnTo>
                    <a:pt x="501" y="2231"/>
                  </a:lnTo>
                  <a:lnTo>
                    <a:pt x="396" y="2236"/>
                  </a:lnTo>
                  <a:lnTo>
                    <a:pt x="293" y="2233"/>
                  </a:lnTo>
                  <a:lnTo>
                    <a:pt x="192" y="2218"/>
                  </a:lnTo>
                  <a:lnTo>
                    <a:pt x="95" y="2197"/>
                  </a:lnTo>
                  <a:lnTo>
                    <a:pt x="0" y="2166"/>
                  </a:lnTo>
                  <a:lnTo>
                    <a:pt x="89" y="1926"/>
                  </a:lnTo>
                  <a:lnTo>
                    <a:pt x="128" y="1941"/>
                  </a:lnTo>
                  <a:lnTo>
                    <a:pt x="215" y="1963"/>
                  </a:lnTo>
                  <a:lnTo>
                    <a:pt x="304" y="1976"/>
                  </a:lnTo>
                  <a:lnTo>
                    <a:pt x="396" y="1981"/>
                  </a:lnTo>
                  <a:lnTo>
                    <a:pt x="488" y="1976"/>
                  </a:lnTo>
                  <a:lnTo>
                    <a:pt x="577" y="1963"/>
                  </a:lnTo>
                  <a:lnTo>
                    <a:pt x="664" y="1941"/>
                  </a:lnTo>
                  <a:lnTo>
                    <a:pt x="746" y="1910"/>
                  </a:lnTo>
                  <a:lnTo>
                    <a:pt x="824" y="1873"/>
                  </a:lnTo>
                  <a:lnTo>
                    <a:pt x="898" y="1828"/>
                  </a:lnTo>
                  <a:lnTo>
                    <a:pt x="968" y="1776"/>
                  </a:lnTo>
                  <a:lnTo>
                    <a:pt x="1032" y="1718"/>
                  </a:lnTo>
                  <a:lnTo>
                    <a:pt x="1090" y="1655"/>
                  </a:lnTo>
                  <a:lnTo>
                    <a:pt x="1142" y="1586"/>
                  </a:lnTo>
                  <a:lnTo>
                    <a:pt x="1186" y="1511"/>
                  </a:lnTo>
                  <a:lnTo>
                    <a:pt x="1225" y="1432"/>
                  </a:lnTo>
                  <a:lnTo>
                    <a:pt x="1255" y="1350"/>
                  </a:lnTo>
                  <a:lnTo>
                    <a:pt x="1276" y="1265"/>
                  </a:lnTo>
                  <a:lnTo>
                    <a:pt x="1291" y="1174"/>
                  </a:lnTo>
                  <a:lnTo>
                    <a:pt x="1296" y="1082"/>
                  </a:lnTo>
                  <a:lnTo>
                    <a:pt x="1291" y="992"/>
                  </a:lnTo>
                  <a:lnTo>
                    <a:pt x="1276" y="902"/>
                  </a:lnTo>
                  <a:lnTo>
                    <a:pt x="1255" y="816"/>
                  </a:lnTo>
                  <a:lnTo>
                    <a:pt x="1225" y="734"/>
                  </a:lnTo>
                  <a:lnTo>
                    <a:pt x="1186" y="655"/>
                  </a:lnTo>
                  <a:lnTo>
                    <a:pt x="1142" y="580"/>
                  </a:lnTo>
                  <a:lnTo>
                    <a:pt x="1090" y="511"/>
                  </a:lnTo>
                  <a:lnTo>
                    <a:pt x="1032" y="448"/>
                  </a:lnTo>
                  <a:lnTo>
                    <a:pt x="968" y="390"/>
                  </a:lnTo>
                  <a:lnTo>
                    <a:pt x="898" y="338"/>
                  </a:lnTo>
                  <a:lnTo>
                    <a:pt x="824" y="293"/>
                  </a:lnTo>
                  <a:lnTo>
                    <a:pt x="746" y="255"/>
                  </a:lnTo>
                  <a:lnTo>
                    <a:pt x="703" y="240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rgbClr val="65FFD6"/>
            </a:solidFill>
            <a:ln w="0">
              <a:solidFill>
                <a:srgbClr val="65FF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817563" y="2449513"/>
              <a:ext cx="298450" cy="615950"/>
            </a:xfrm>
            <a:custGeom>
              <a:avLst/>
              <a:gdLst>
                <a:gd name="T0" fmla="*/ 18 w 376"/>
                <a:gd name="T1" fmla="*/ 0 h 778"/>
                <a:gd name="T2" fmla="*/ 270 w 376"/>
                <a:gd name="T3" fmla="*/ 45 h 778"/>
                <a:gd name="T4" fmla="*/ 260 w 376"/>
                <a:gd name="T5" fmla="*/ 110 h 778"/>
                <a:gd name="T6" fmla="*/ 255 w 376"/>
                <a:gd name="T7" fmla="*/ 200 h 778"/>
                <a:gd name="T8" fmla="*/ 260 w 376"/>
                <a:gd name="T9" fmla="*/ 292 h 778"/>
                <a:gd name="T10" fmla="*/ 275 w 376"/>
                <a:gd name="T11" fmla="*/ 383 h 778"/>
                <a:gd name="T12" fmla="*/ 296 w 376"/>
                <a:gd name="T13" fmla="*/ 468 h 778"/>
                <a:gd name="T14" fmla="*/ 326 w 376"/>
                <a:gd name="T15" fmla="*/ 550 h 778"/>
                <a:gd name="T16" fmla="*/ 363 w 376"/>
                <a:gd name="T17" fmla="*/ 629 h 778"/>
                <a:gd name="T18" fmla="*/ 376 w 376"/>
                <a:gd name="T19" fmla="*/ 650 h 778"/>
                <a:gd name="T20" fmla="*/ 155 w 376"/>
                <a:gd name="T21" fmla="*/ 778 h 778"/>
                <a:gd name="T22" fmla="*/ 110 w 376"/>
                <a:gd name="T23" fmla="*/ 691 h 778"/>
                <a:gd name="T24" fmla="*/ 71 w 376"/>
                <a:gd name="T25" fmla="*/ 599 h 778"/>
                <a:gd name="T26" fmla="*/ 40 w 376"/>
                <a:gd name="T27" fmla="*/ 505 h 778"/>
                <a:gd name="T28" fmla="*/ 18 w 376"/>
                <a:gd name="T29" fmla="*/ 407 h 778"/>
                <a:gd name="T30" fmla="*/ 5 w 376"/>
                <a:gd name="T31" fmla="*/ 305 h 778"/>
                <a:gd name="T32" fmla="*/ 0 w 376"/>
                <a:gd name="T33" fmla="*/ 200 h 778"/>
                <a:gd name="T34" fmla="*/ 5 w 376"/>
                <a:gd name="T35" fmla="*/ 100 h 778"/>
                <a:gd name="T36" fmla="*/ 18 w 376"/>
                <a:gd name="T37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778">
                  <a:moveTo>
                    <a:pt x="18" y="0"/>
                  </a:moveTo>
                  <a:lnTo>
                    <a:pt x="270" y="45"/>
                  </a:lnTo>
                  <a:lnTo>
                    <a:pt x="260" y="110"/>
                  </a:lnTo>
                  <a:lnTo>
                    <a:pt x="255" y="200"/>
                  </a:lnTo>
                  <a:lnTo>
                    <a:pt x="260" y="292"/>
                  </a:lnTo>
                  <a:lnTo>
                    <a:pt x="275" y="383"/>
                  </a:lnTo>
                  <a:lnTo>
                    <a:pt x="296" y="468"/>
                  </a:lnTo>
                  <a:lnTo>
                    <a:pt x="326" y="550"/>
                  </a:lnTo>
                  <a:lnTo>
                    <a:pt x="363" y="629"/>
                  </a:lnTo>
                  <a:lnTo>
                    <a:pt x="376" y="650"/>
                  </a:lnTo>
                  <a:lnTo>
                    <a:pt x="155" y="778"/>
                  </a:lnTo>
                  <a:lnTo>
                    <a:pt x="110" y="691"/>
                  </a:lnTo>
                  <a:lnTo>
                    <a:pt x="71" y="599"/>
                  </a:lnTo>
                  <a:lnTo>
                    <a:pt x="40" y="505"/>
                  </a:lnTo>
                  <a:lnTo>
                    <a:pt x="18" y="407"/>
                  </a:lnTo>
                  <a:lnTo>
                    <a:pt x="5" y="305"/>
                  </a:lnTo>
                  <a:lnTo>
                    <a:pt x="0" y="200"/>
                  </a:lnTo>
                  <a:lnTo>
                    <a:pt x="5" y="1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C8A5"/>
            </a:solidFill>
            <a:ln w="0">
              <a:solidFill>
                <a:srgbClr val="2FC8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941388" y="2965450"/>
              <a:ext cx="333375" cy="344488"/>
            </a:xfrm>
            <a:custGeom>
              <a:avLst/>
              <a:gdLst>
                <a:gd name="T0" fmla="*/ 221 w 422"/>
                <a:gd name="T1" fmla="*/ 0 h 434"/>
                <a:gd name="T2" fmla="*/ 254 w 422"/>
                <a:gd name="T3" fmla="*/ 54 h 434"/>
                <a:gd name="T4" fmla="*/ 305 w 422"/>
                <a:gd name="T5" fmla="*/ 123 h 434"/>
                <a:gd name="T6" fmla="*/ 363 w 422"/>
                <a:gd name="T7" fmla="*/ 186 h 434"/>
                <a:gd name="T8" fmla="*/ 422 w 422"/>
                <a:gd name="T9" fmla="*/ 239 h 434"/>
                <a:gd name="T10" fmla="*/ 258 w 422"/>
                <a:gd name="T11" fmla="*/ 434 h 434"/>
                <a:gd name="T12" fmla="*/ 184 w 422"/>
                <a:gd name="T13" fmla="*/ 367 h 434"/>
                <a:gd name="T14" fmla="*/ 116 w 422"/>
                <a:gd name="T15" fmla="*/ 292 h 434"/>
                <a:gd name="T16" fmla="*/ 55 w 422"/>
                <a:gd name="T17" fmla="*/ 213 h 434"/>
                <a:gd name="T18" fmla="*/ 0 w 422"/>
                <a:gd name="T19" fmla="*/ 128 h 434"/>
                <a:gd name="T20" fmla="*/ 221 w 422"/>
                <a:gd name="T2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2" h="434">
                  <a:moveTo>
                    <a:pt x="221" y="0"/>
                  </a:moveTo>
                  <a:lnTo>
                    <a:pt x="254" y="54"/>
                  </a:lnTo>
                  <a:lnTo>
                    <a:pt x="305" y="123"/>
                  </a:lnTo>
                  <a:lnTo>
                    <a:pt x="363" y="186"/>
                  </a:lnTo>
                  <a:lnTo>
                    <a:pt x="422" y="239"/>
                  </a:lnTo>
                  <a:lnTo>
                    <a:pt x="258" y="434"/>
                  </a:lnTo>
                  <a:lnTo>
                    <a:pt x="184" y="367"/>
                  </a:lnTo>
                  <a:lnTo>
                    <a:pt x="116" y="292"/>
                  </a:lnTo>
                  <a:lnTo>
                    <a:pt x="55" y="213"/>
                  </a:lnTo>
                  <a:lnTo>
                    <a:pt x="0" y="128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6E3DF"/>
            </a:solidFill>
            <a:ln w="0">
              <a:solidFill>
                <a:srgbClr val="C6E3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1612900" y="3379788"/>
              <a:ext cx="242888" cy="244475"/>
            </a:xfrm>
            <a:custGeom>
              <a:avLst/>
              <a:gdLst>
                <a:gd name="T0" fmla="*/ 154 w 307"/>
                <a:gd name="T1" fmla="*/ 0 h 308"/>
                <a:gd name="T2" fmla="*/ 307 w 307"/>
                <a:gd name="T3" fmla="*/ 153 h 308"/>
                <a:gd name="T4" fmla="*/ 154 w 307"/>
                <a:gd name="T5" fmla="*/ 308 h 308"/>
                <a:gd name="T6" fmla="*/ 0 w 307"/>
                <a:gd name="T7" fmla="*/ 153 h 308"/>
                <a:gd name="T8" fmla="*/ 154 w 307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8">
                  <a:moveTo>
                    <a:pt x="154" y="0"/>
                  </a:moveTo>
                  <a:lnTo>
                    <a:pt x="307" y="153"/>
                  </a:lnTo>
                  <a:lnTo>
                    <a:pt x="154" y="308"/>
                  </a:lnTo>
                  <a:lnTo>
                    <a:pt x="0" y="153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65FFD6"/>
            </a:solidFill>
            <a:ln w="0">
              <a:solidFill>
                <a:srgbClr val="65FF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197755" y="1626955"/>
            <a:ext cx="1833563" cy="1930400"/>
            <a:chOff x="2952750" y="1693863"/>
            <a:chExt cx="1833563" cy="1930400"/>
          </a:xfrm>
        </p:grpSpPr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3279775" y="1693863"/>
              <a:ext cx="590550" cy="368300"/>
            </a:xfrm>
            <a:custGeom>
              <a:avLst/>
              <a:gdLst>
                <a:gd name="T0" fmla="*/ 743 w 743"/>
                <a:gd name="T1" fmla="*/ 0 h 465"/>
                <a:gd name="T2" fmla="*/ 743 w 743"/>
                <a:gd name="T3" fmla="*/ 255 h 465"/>
                <a:gd name="T4" fmla="*/ 651 w 743"/>
                <a:gd name="T5" fmla="*/ 260 h 465"/>
                <a:gd name="T6" fmla="*/ 560 w 743"/>
                <a:gd name="T7" fmla="*/ 273 h 465"/>
                <a:gd name="T8" fmla="*/ 475 w 743"/>
                <a:gd name="T9" fmla="*/ 296 h 465"/>
                <a:gd name="T10" fmla="*/ 392 w 743"/>
                <a:gd name="T11" fmla="*/ 325 h 465"/>
                <a:gd name="T12" fmla="*/ 313 w 743"/>
                <a:gd name="T13" fmla="*/ 363 h 465"/>
                <a:gd name="T14" fmla="*/ 239 w 743"/>
                <a:gd name="T15" fmla="*/ 408 h 465"/>
                <a:gd name="T16" fmla="*/ 171 w 743"/>
                <a:gd name="T17" fmla="*/ 460 h 465"/>
                <a:gd name="T18" fmla="*/ 165 w 743"/>
                <a:gd name="T19" fmla="*/ 465 h 465"/>
                <a:gd name="T20" fmla="*/ 0 w 743"/>
                <a:gd name="T21" fmla="*/ 270 h 465"/>
                <a:gd name="T22" fmla="*/ 77 w 743"/>
                <a:gd name="T23" fmla="*/ 210 h 465"/>
                <a:gd name="T24" fmla="*/ 161 w 743"/>
                <a:gd name="T25" fmla="*/ 157 h 465"/>
                <a:gd name="T26" fmla="*/ 249 w 743"/>
                <a:gd name="T27" fmla="*/ 110 h 465"/>
                <a:gd name="T28" fmla="*/ 341 w 743"/>
                <a:gd name="T29" fmla="*/ 71 h 465"/>
                <a:gd name="T30" fmla="*/ 436 w 743"/>
                <a:gd name="T31" fmla="*/ 41 h 465"/>
                <a:gd name="T32" fmla="*/ 535 w 743"/>
                <a:gd name="T33" fmla="*/ 18 h 465"/>
                <a:gd name="T34" fmla="*/ 638 w 743"/>
                <a:gd name="T35" fmla="*/ 4 h 465"/>
                <a:gd name="T36" fmla="*/ 743 w 743"/>
                <a:gd name="T3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3" h="465">
                  <a:moveTo>
                    <a:pt x="743" y="0"/>
                  </a:moveTo>
                  <a:lnTo>
                    <a:pt x="743" y="255"/>
                  </a:lnTo>
                  <a:lnTo>
                    <a:pt x="651" y="260"/>
                  </a:lnTo>
                  <a:lnTo>
                    <a:pt x="560" y="273"/>
                  </a:lnTo>
                  <a:lnTo>
                    <a:pt x="475" y="296"/>
                  </a:lnTo>
                  <a:lnTo>
                    <a:pt x="392" y="325"/>
                  </a:lnTo>
                  <a:lnTo>
                    <a:pt x="313" y="363"/>
                  </a:lnTo>
                  <a:lnTo>
                    <a:pt x="239" y="408"/>
                  </a:lnTo>
                  <a:lnTo>
                    <a:pt x="171" y="460"/>
                  </a:lnTo>
                  <a:lnTo>
                    <a:pt x="165" y="465"/>
                  </a:lnTo>
                  <a:lnTo>
                    <a:pt x="0" y="270"/>
                  </a:lnTo>
                  <a:lnTo>
                    <a:pt x="77" y="210"/>
                  </a:lnTo>
                  <a:lnTo>
                    <a:pt x="161" y="157"/>
                  </a:lnTo>
                  <a:lnTo>
                    <a:pt x="249" y="110"/>
                  </a:lnTo>
                  <a:lnTo>
                    <a:pt x="341" y="71"/>
                  </a:lnTo>
                  <a:lnTo>
                    <a:pt x="436" y="41"/>
                  </a:lnTo>
                  <a:lnTo>
                    <a:pt x="535" y="18"/>
                  </a:lnTo>
                  <a:lnTo>
                    <a:pt x="638" y="4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5FFD6"/>
            </a:solidFill>
            <a:ln w="0">
              <a:solidFill>
                <a:srgbClr val="65FF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2967038" y="2151063"/>
              <a:ext cx="285750" cy="333375"/>
            </a:xfrm>
            <a:custGeom>
              <a:avLst/>
              <a:gdLst>
                <a:gd name="T0" fmla="*/ 137 w 358"/>
                <a:gd name="T1" fmla="*/ 0 h 421"/>
                <a:gd name="T2" fmla="*/ 358 w 358"/>
                <a:gd name="T3" fmla="*/ 128 h 421"/>
                <a:gd name="T4" fmla="*/ 345 w 358"/>
                <a:gd name="T5" fmla="*/ 149 h 421"/>
                <a:gd name="T6" fmla="*/ 308 w 358"/>
                <a:gd name="T7" fmla="*/ 228 h 421"/>
                <a:gd name="T8" fmla="*/ 278 w 358"/>
                <a:gd name="T9" fmla="*/ 310 h 421"/>
                <a:gd name="T10" fmla="*/ 255 w 358"/>
                <a:gd name="T11" fmla="*/ 396 h 421"/>
                <a:gd name="T12" fmla="*/ 252 w 358"/>
                <a:gd name="T13" fmla="*/ 421 h 421"/>
                <a:gd name="T14" fmla="*/ 0 w 358"/>
                <a:gd name="T15" fmla="*/ 376 h 421"/>
                <a:gd name="T16" fmla="*/ 21 w 358"/>
                <a:gd name="T17" fmla="*/ 278 h 421"/>
                <a:gd name="T18" fmla="*/ 51 w 358"/>
                <a:gd name="T19" fmla="*/ 181 h 421"/>
                <a:gd name="T20" fmla="*/ 90 w 358"/>
                <a:gd name="T21" fmla="*/ 89 h 421"/>
                <a:gd name="T22" fmla="*/ 137 w 358"/>
                <a:gd name="T23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" h="421">
                  <a:moveTo>
                    <a:pt x="137" y="0"/>
                  </a:moveTo>
                  <a:lnTo>
                    <a:pt x="358" y="128"/>
                  </a:lnTo>
                  <a:lnTo>
                    <a:pt x="345" y="149"/>
                  </a:lnTo>
                  <a:lnTo>
                    <a:pt x="308" y="228"/>
                  </a:lnTo>
                  <a:lnTo>
                    <a:pt x="278" y="310"/>
                  </a:lnTo>
                  <a:lnTo>
                    <a:pt x="255" y="396"/>
                  </a:lnTo>
                  <a:lnTo>
                    <a:pt x="252" y="421"/>
                  </a:lnTo>
                  <a:lnTo>
                    <a:pt x="0" y="376"/>
                  </a:lnTo>
                  <a:lnTo>
                    <a:pt x="21" y="278"/>
                  </a:lnTo>
                  <a:lnTo>
                    <a:pt x="51" y="181"/>
                  </a:lnTo>
                  <a:lnTo>
                    <a:pt x="90" y="89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65FFD6"/>
            </a:solidFill>
            <a:ln w="0">
              <a:solidFill>
                <a:srgbClr val="65FF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3076575" y="1906588"/>
              <a:ext cx="334963" cy="344488"/>
            </a:xfrm>
            <a:custGeom>
              <a:avLst/>
              <a:gdLst>
                <a:gd name="T0" fmla="*/ 257 w 422"/>
                <a:gd name="T1" fmla="*/ 0 h 434"/>
                <a:gd name="T2" fmla="*/ 422 w 422"/>
                <a:gd name="T3" fmla="*/ 195 h 434"/>
                <a:gd name="T4" fmla="*/ 363 w 422"/>
                <a:gd name="T5" fmla="*/ 248 h 434"/>
                <a:gd name="T6" fmla="*/ 305 w 422"/>
                <a:gd name="T7" fmla="*/ 311 h 434"/>
                <a:gd name="T8" fmla="*/ 254 w 422"/>
                <a:gd name="T9" fmla="*/ 380 h 434"/>
                <a:gd name="T10" fmla="*/ 221 w 422"/>
                <a:gd name="T11" fmla="*/ 434 h 434"/>
                <a:gd name="T12" fmla="*/ 0 w 422"/>
                <a:gd name="T13" fmla="*/ 306 h 434"/>
                <a:gd name="T14" fmla="*/ 53 w 422"/>
                <a:gd name="T15" fmla="*/ 221 h 434"/>
                <a:gd name="T16" fmla="*/ 115 w 422"/>
                <a:gd name="T17" fmla="*/ 142 h 434"/>
                <a:gd name="T18" fmla="*/ 183 w 422"/>
                <a:gd name="T19" fmla="*/ 67 h 434"/>
                <a:gd name="T20" fmla="*/ 257 w 422"/>
                <a:gd name="T2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2" h="434">
                  <a:moveTo>
                    <a:pt x="257" y="0"/>
                  </a:moveTo>
                  <a:lnTo>
                    <a:pt x="422" y="195"/>
                  </a:lnTo>
                  <a:lnTo>
                    <a:pt x="363" y="248"/>
                  </a:lnTo>
                  <a:lnTo>
                    <a:pt x="305" y="311"/>
                  </a:lnTo>
                  <a:lnTo>
                    <a:pt x="254" y="380"/>
                  </a:lnTo>
                  <a:lnTo>
                    <a:pt x="221" y="434"/>
                  </a:lnTo>
                  <a:lnTo>
                    <a:pt x="0" y="306"/>
                  </a:lnTo>
                  <a:lnTo>
                    <a:pt x="53" y="221"/>
                  </a:lnTo>
                  <a:lnTo>
                    <a:pt x="115" y="142"/>
                  </a:lnTo>
                  <a:lnTo>
                    <a:pt x="183" y="67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185865"/>
            </a:solidFill>
            <a:ln w="0">
              <a:solidFill>
                <a:srgbClr val="1858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3870325" y="1693863"/>
              <a:ext cx="312738" cy="246063"/>
            </a:xfrm>
            <a:custGeom>
              <a:avLst/>
              <a:gdLst>
                <a:gd name="T0" fmla="*/ 0 w 394"/>
                <a:gd name="T1" fmla="*/ 0 h 310"/>
                <a:gd name="T2" fmla="*/ 102 w 394"/>
                <a:gd name="T3" fmla="*/ 4 h 310"/>
                <a:gd name="T4" fmla="*/ 203 w 394"/>
                <a:gd name="T5" fmla="*/ 18 h 310"/>
                <a:gd name="T6" fmla="*/ 300 w 394"/>
                <a:gd name="T7" fmla="*/ 39 h 310"/>
                <a:gd name="T8" fmla="*/ 394 w 394"/>
                <a:gd name="T9" fmla="*/ 70 h 310"/>
                <a:gd name="T10" fmla="*/ 307 w 394"/>
                <a:gd name="T11" fmla="*/ 310 h 310"/>
                <a:gd name="T12" fmla="*/ 266 w 394"/>
                <a:gd name="T13" fmla="*/ 296 h 310"/>
                <a:gd name="T14" fmla="*/ 181 w 394"/>
                <a:gd name="T15" fmla="*/ 273 h 310"/>
                <a:gd name="T16" fmla="*/ 92 w 394"/>
                <a:gd name="T17" fmla="*/ 260 h 310"/>
                <a:gd name="T18" fmla="*/ 0 w 394"/>
                <a:gd name="T19" fmla="*/ 255 h 310"/>
                <a:gd name="T20" fmla="*/ 0 w 394"/>
                <a:gd name="T2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310">
                  <a:moveTo>
                    <a:pt x="0" y="0"/>
                  </a:moveTo>
                  <a:lnTo>
                    <a:pt x="102" y="4"/>
                  </a:lnTo>
                  <a:lnTo>
                    <a:pt x="203" y="18"/>
                  </a:lnTo>
                  <a:lnTo>
                    <a:pt x="300" y="39"/>
                  </a:lnTo>
                  <a:lnTo>
                    <a:pt x="394" y="70"/>
                  </a:lnTo>
                  <a:lnTo>
                    <a:pt x="307" y="310"/>
                  </a:lnTo>
                  <a:lnTo>
                    <a:pt x="266" y="296"/>
                  </a:lnTo>
                  <a:lnTo>
                    <a:pt x="181" y="273"/>
                  </a:lnTo>
                  <a:lnTo>
                    <a:pt x="92" y="260"/>
                  </a:lnTo>
                  <a:lnTo>
                    <a:pt x="0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FFD6"/>
            </a:solidFill>
            <a:ln w="0">
              <a:solidFill>
                <a:srgbClr val="65FF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auto">
            <a:xfrm>
              <a:off x="3279775" y="3154363"/>
              <a:ext cx="346075" cy="314325"/>
            </a:xfrm>
            <a:custGeom>
              <a:avLst/>
              <a:gdLst>
                <a:gd name="T0" fmla="*/ 165 w 434"/>
                <a:gd name="T1" fmla="*/ 0 h 395"/>
                <a:gd name="T2" fmla="*/ 171 w 434"/>
                <a:gd name="T3" fmla="*/ 5 h 395"/>
                <a:gd name="T4" fmla="*/ 239 w 434"/>
                <a:gd name="T5" fmla="*/ 57 h 395"/>
                <a:gd name="T6" fmla="*/ 313 w 434"/>
                <a:gd name="T7" fmla="*/ 102 h 395"/>
                <a:gd name="T8" fmla="*/ 392 w 434"/>
                <a:gd name="T9" fmla="*/ 139 h 395"/>
                <a:gd name="T10" fmla="*/ 434 w 434"/>
                <a:gd name="T11" fmla="*/ 155 h 395"/>
                <a:gd name="T12" fmla="*/ 347 w 434"/>
                <a:gd name="T13" fmla="*/ 395 h 395"/>
                <a:gd name="T14" fmla="*/ 253 w 434"/>
                <a:gd name="T15" fmla="*/ 357 h 395"/>
                <a:gd name="T16" fmla="*/ 165 w 434"/>
                <a:gd name="T17" fmla="*/ 310 h 395"/>
                <a:gd name="T18" fmla="*/ 79 w 434"/>
                <a:gd name="T19" fmla="*/ 257 h 395"/>
                <a:gd name="T20" fmla="*/ 0 w 434"/>
                <a:gd name="T21" fmla="*/ 195 h 395"/>
                <a:gd name="T22" fmla="*/ 165 w 434"/>
                <a:gd name="T23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4" h="395">
                  <a:moveTo>
                    <a:pt x="165" y="0"/>
                  </a:moveTo>
                  <a:lnTo>
                    <a:pt x="171" y="5"/>
                  </a:lnTo>
                  <a:lnTo>
                    <a:pt x="239" y="57"/>
                  </a:lnTo>
                  <a:lnTo>
                    <a:pt x="313" y="102"/>
                  </a:lnTo>
                  <a:lnTo>
                    <a:pt x="392" y="139"/>
                  </a:lnTo>
                  <a:lnTo>
                    <a:pt x="434" y="155"/>
                  </a:lnTo>
                  <a:lnTo>
                    <a:pt x="347" y="395"/>
                  </a:lnTo>
                  <a:lnTo>
                    <a:pt x="253" y="357"/>
                  </a:lnTo>
                  <a:lnTo>
                    <a:pt x="165" y="310"/>
                  </a:lnTo>
                  <a:lnTo>
                    <a:pt x="79" y="257"/>
                  </a:lnTo>
                  <a:lnTo>
                    <a:pt x="0" y="1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2FC8A5"/>
            </a:solidFill>
            <a:ln w="0">
              <a:solidFill>
                <a:srgbClr val="2FC8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3556000" y="1747838"/>
              <a:ext cx="1230313" cy="1774825"/>
            </a:xfrm>
            <a:custGeom>
              <a:avLst/>
              <a:gdLst>
                <a:gd name="T0" fmla="*/ 884 w 1551"/>
                <a:gd name="T1" fmla="*/ 37 h 2236"/>
                <a:gd name="T2" fmla="*/ 1057 w 1551"/>
                <a:gd name="T3" fmla="*/ 137 h 2236"/>
                <a:gd name="T4" fmla="*/ 1208 w 1551"/>
                <a:gd name="T5" fmla="*/ 264 h 2236"/>
                <a:gd name="T6" fmla="*/ 1336 w 1551"/>
                <a:gd name="T7" fmla="*/ 414 h 2236"/>
                <a:gd name="T8" fmla="*/ 1438 w 1551"/>
                <a:gd name="T9" fmla="*/ 585 h 2236"/>
                <a:gd name="T10" fmla="*/ 1509 w 1551"/>
                <a:gd name="T11" fmla="*/ 774 h 2236"/>
                <a:gd name="T12" fmla="*/ 1546 w 1551"/>
                <a:gd name="T13" fmla="*/ 977 h 2236"/>
                <a:gd name="T14" fmla="*/ 1546 w 1551"/>
                <a:gd name="T15" fmla="*/ 1189 h 2236"/>
                <a:gd name="T16" fmla="*/ 1509 w 1551"/>
                <a:gd name="T17" fmla="*/ 1390 h 2236"/>
                <a:gd name="T18" fmla="*/ 1439 w 1551"/>
                <a:gd name="T19" fmla="*/ 1578 h 2236"/>
                <a:gd name="T20" fmla="*/ 1339 w 1551"/>
                <a:gd name="T21" fmla="*/ 1749 h 2236"/>
                <a:gd name="T22" fmla="*/ 1212 w 1551"/>
                <a:gd name="T23" fmla="*/ 1899 h 2236"/>
                <a:gd name="T24" fmla="*/ 1061 w 1551"/>
                <a:gd name="T25" fmla="*/ 2026 h 2236"/>
                <a:gd name="T26" fmla="*/ 890 w 1551"/>
                <a:gd name="T27" fmla="*/ 2126 h 2236"/>
                <a:gd name="T28" fmla="*/ 703 w 1551"/>
                <a:gd name="T29" fmla="*/ 2195 h 2236"/>
                <a:gd name="T30" fmla="*/ 501 w 1551"/>
                <a:gd name="T31" fmla="*/ 2231 h 2236"/>
                <a:gd name="T32" fmla="*/ 293 w 1551"/>
                <a:gd name="T33" fmla="*/ 2233 h 2236"/>
                <a:gd name="T34" fmla="*/ 94 w 1551"/>
                <a:gd name="T35" fmla="*/ 2197 h 2236"/>
                <a:gd name="T36" fmla="*/ 87 w 1551"/>
                <a:gd name="T37" fmla="*/ 1926 h 2236"/>
                <a:gd name="T38" fmla="*/ 213 w 1551"/>
                <a:gd name="T39" fmla="*/ 1963 h 2236"/>
                <a:gd name="T40" fmla="*/ 396 w 1551"/>
                <a:gd name="T41" fmla="*/ 1981 h 2236"/>
                <a:gd name="T42" fmla="*/ 577 w 1551"/>
                <a:gd name="T43" fmla="*/ 1963 h 2236"/>
                <a:gd name="T44" fmla="*/ 745 w 1551"/>
                <a:gd name="T45" fmla="*/ 1910 h 2236"/>
                <a:gd name="T46" fmla="*/ 898 w 1551"/>
                <a:gd name="T47" fmla="*/ 1828 h 2236"/>
                <a:gd name="T48" fmla="*/ 1031 w 1551"/>
                <a:gd name="T49" fmla="*/ 1718 h 2236"/>
                <a:gd name="T50" fmla="*/ 1141 w 1551"/>
                <a:gd name="T51" fmla="*/ 1586 h 2236"/>
                <a:gd name="T52" fmla="*/ 1225 w 1551"/>
                <a:gd name="T53" fmla="*/ 1432 h 2236"/>
                <a:gd name="T54" fmla="*/ 1276 w 1551"/>
                <a:gd name="T55" fmla="*/ 1265 h 2236"/>
                <a:gd name="T56" fmla="*/ 1294 w 1551"/>
                <a:gd name="T57" fmla="*/ 1082 h 2236"/>
                <a:gd name="T58" fmla="*/ 1276 w 1551"/>
                <a:gd name="T59" fmla="*/ 902 h 2236"/>
                <a:gd name="T60" fmla="*/ 1225 w 1551"/>
                <a:gd name="T61" fmla="*/ 734 h 2236"/>
                <a:gd name="T62" fmla="*/ 1141 w 1551"/>
                <a:gd name="T63" fmla="*/ 580 h 2236"/>
                <a:gd name="T64" fmla="*/ 1031 w 1551"/>
                <a:gd name="T65" fmla="*/ 448 h 2236"/>
                <a:gd name="T66" fmla="*/ 898 w 1551"/>
                <a:gd name="T67" fmla="*/ 338 h 2236"/>
                <a:gd name="T68" fmla="*/ 745 w 1551"/>
                <a:gd name="T69" fmla="*/ 255 h 2236"/>
                <a:gd name="T70" fmla="*/ 790 w 1551"/>
                <a:gd name="T71" fmla="*/ 0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51" h="2236">
                  <a:moveTo>
                    <a:pt x="790" y="0"/>
                  </a:moveTo>
                  <a:lnTo>
                    <a:pt x="884" y="37"/>
                  </a:lnTo>
                  <a:lnTo>
                    <a:pt x="973" y="84"/>
                  </a:lnTo>
                  <a:lnTo>
                    <a:pt x="1057" y="137"/>
                  </a:lnTo>
                  <a:lnTo>
                    <a:pt x="1134" y="197"/>
                  </a:lnTo>
                  <a:lnTo>
                    <a:pt x="1208" y="264"/>
                  </a:lnTo>
                  <a:lnTo>
                    <a:pt x="1275" y="337"/>
                  </a:lnTo>
                  <a:lnTo>
                    <a:pt x="1336" y="414"/>
                  </a:lnTo>
                  <a:lnTo>
                    <a:pt x="1391" y="498"/>
                  </a:lnTo>
                  <a:lnTo>
                    <a:pt x="1438" y="585"/>
                  </a:lnTo>
                  <a:lnTo>
                    <a:pt x="1476" y="679"/>
                  </a:lnTo>
                  <a:lnTo>
                    <a:pt x="1509" y="774"/>
                  </a:lnTo>
                  <a:lnTo>
                    <a:pt x="1531" y="874"/>
                  </a:lnTo>
                  <a:lnTo>
                    <a:pt x="1546" y="977"/>
                  </a:lnTo>
                  <a:lnTo>
                    <a:pt x="1551" y="1082"/>
                  </a:lnTo>
                  <a:lnTo>
                    <a:pt x="1546" y="1189"/>
                  </a:lnTo>
                  <a:lnTo>
                    <a:pt x="1531" y="1290"/>
                  </a:lnTo>
                  <a:lnTo>
                    <a:pt x="1509" y="1390"/>
                  </a:lnTo>
                  <a:lnTo>
                    <a:pt x="1478" y="1486"/>
                  </a:lnTo>
                  <a:lnTo>
                    <a:pt x="1439" y="1578"/>
                  </a:lnTo>
                  <a:lnTo>
                    <a:pt x="1392" y="1665"/>
                  </a:lnTo>
                  <a:lnTo>
                    <a:pt x="1339" y="1749"/>
                  </a:lnTo>
                  <a:lnTo>
                    <a:pt x="1278" y="1826"/>
                  </a:lnTo>
                  <a:lnTo>
                    <a:pt x="1212" y="1899"/>
                  </a:lnTo>
                  <a:lnTo>
                    <a:pt x="1139" y="1965"/>
                  </a:lnTo>
                  <a:lnTo>
                    <a:pt x="1061" y="2026"/>
                  </a:lnTo>
                  <a:lnTo>
                    <a:pt x="977" y="2079"/>
                  </a:lnTo>
                  <a:lnTo>
                    <a:pt x="890" y="2126"/>
                  </a:lnTo>
                  <a:lnTo>
                    <a:pt x="798" y="2165"/>
                  </a:lnTo>
                  <a:lnTo>
                    <a:pt x="703" y="2195"/>
                  </a:lnTo>
                  <a:lnTo>
                    <a:pt x="603" y="2218"/>
                  </a:lnTo>
                  <a:lnTo>
                    <a:pt x="501" y="2231"/>
                  </a:lnTo>
                  <a:lnTo>
                    <a:pt x="396" y="2236"/>
                  </a:lnTo>
                  <a:lnTo>
                    <a:pt x="293" y="2233"/>
                  </a:lnTo>
                  <a:lnTo>
                    <a:pt x="192" y="2218"/>
                  </a:lnTo>
                  <a:lnTo>
                    <a:pt x="94" y="2197"/>
                  </a:lnTo>
                  <a:lnTo>
                    <a:pt x="0" y="2166"/>
                  </a:lnTo>
                  <a:lnTo>
                    <a:pt x="87" y="1926"/>
                  </a:lnTo>
                  <a:lnTo>
                    <a:pt x="128" y="1941"/>
                  </a:lnTo>
                  <a:lnTo>
                    <a:pt x="213" y="1963"/>
                  </a:lnTo>
                  <a:lnTo>
                    <a:pt x="304" y="1976"/>
                  </a:lnTo>
                  <a:lnTo>
                    <a:pt x="396" y="1981"/>
                  </a:lnTo>
                  <a:lnTo>
                    <a:pt x="488" y="1976"/>
                  </a:lnTo>
                  <a:lnTo>
                    <a:pt x="577" y="1963"/>
                  </a:lnTo>
                  <a:lnTo>
                    <a:pt x="662" y="1941"/>
                  </a:lnTo>
                  <a:lnTo>
                    <a:pt x="745" y="1910"/>
                  </a:lnTo>
                  <a:lnTo>
                    <a:pt x="824" y="1873"/>
                  </a:lnTo>
                  <a:lnTo>
                    <a:pt x="898" y="1828"/>
                  </a:lnTo>
                  <a:lnTo>
                    <a:pt x="968" y="1776"/>
                  </a:lnTo>
                  <a:lnTo>
                    <a:pt x="1031" y="1718"/>
                  </a:lnTo>
                  <a:lnTo>
                    <a:pt x="1089" y="1655"/>
                  </a:lnTo>
                  <a:lnTo>
                    <a:pt x="1141" y="1586"/>
                  </a:lnTo>
                  <a:lnTo>
                    <a:pt x="1186" y="1511"/>
                  </a:lnTo>
                  <a:lnTo>
                    <a:pt x="1225" y="1432"/>
                  </a:lnTo>
                  <a:lnTo>
                    <a:pt x="1254" y="1350"/>
                  </a:lnTo>
                  <a:lnTo>
                    <a:pt x="1276" y="1265"/>
                  </a:lnTo>
                  <a:lnTo>
                    <a:pt x="1289" y="1174"/>
                  </a:lnTo>
                  <a:lnTo>
                    <a:pt x="1294" y="1082"/>
                  </a:lnTo>
                  <a:lnTo>
                    <a:pt x="1289" y="992"/>
                  </a:lnTo>
                  <a:lnTo>
                    <a:pt x="1276" y="902"/>
                  </a:lnTo>
                  <a:lnTo>
                    <a:pt x="1254" y="816"/>
                  </a:lnTo>
                  <a:lnTo>
                    <a:pt x="1225" y="734"/>
                  </a:lnTo>
                  <a:lnTo>
                    <a:pt x="1186" y="655"/>
                  </a:lnTo>
                  <a:lnTo>
                    <a:pt x="1141" y="580"/>
                  </a:lnTo>
                  <a:lnTo>
                    <a:pt x="1089" y="511"/>
                  </a:lnTo>
                  <a:lnTo>
                    <a:pt x="1031" y="448"/>
                  </a:lnTo>
                  <a:lnTo>
                    <a:pt x="968" y="390"/>
                  </a:lnTo>
                  <a:lnTo>
                    <a:pt x="898" y="338"/>
                  </a:lnTo>
                  <a:lnTo>
                    <a:pt x="824" y="293"/>
                  </a:lnTo>
                  <a:lnTo>
                    <a:pt x="745" y="255"/>
                  </a:lnTo>
                  <a:lnTo>
                    <a:pt x="703" y="240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C6E3DF"/>
            </a:solidFill>
            <a:ln w="0">
              <a:solidFill>
                <a:srgbClr val="C6E3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2952750" y="2449513"/>
              <a:ext cx="300038" cy="615950"/>
            </a:xfrm>
            <a:custGeom>
              <a:avLst/>
              <a:gdLst>
                <a:gd name="T0" fmla="*/ 18 w 376"/>
                <a:gd name="T1" fmla="*/ 0 h 778"/>
                <a:gd name="T2" fmla="*/ 270 w 376"/>
                <a:gd name="T3" fmla="*/ 45 h 778"/>
                <a:gd name="T4" fmla="*/ 260 w 376"/>
                <a:gd name="T5" fmla="*/ 110 h 778"/>
                <a:gd name="T6" fmla="*/ 255 w 376"/>
                <a:gd name="T7" fmla="*/ 200 h 778"/>
                <a:gd name="T8" fmla="*/ 260 w 376"/>
                <a:gd name="T9" fmla="*/ 292 h 778"/>
                <a:gd name="T10" fmla="*/ 273 w 376"/>
                <a:gd name="T11" fmla="*/ 383 h 778"/>
                <a:gd name="T12" fmla="*/ 296 w 376"/>
                <a:gd name="T13" fmla="*/ 468 h 778"/>
                <a:gd name="T14" fmla="*/ 326 w 376"/>
                <a:gd name="T15" fmla="*/ 550 h 778"/>
                <a:gd name="T16" fmla="*/ 363 w 376"/>
                <a:gd name="T17" fmla="*/ 629 h 778"/>
                <a:gd name="T18" fmla="*/ 376 w 376"/>
                <a:gd name="T19" fmla="*/ 650 h 778"/>
                <a:gd name="T20" fmla="*/ 155 w 376"/>
                <a:gd name="T21" fmla="*/ 778 h 778"/>
                <a:gd name="T22" fmla="*/ 108 w 376"/>
                <a:gd name="T23" fmla="*/ 691 h 778"/>
                <a:gd name="T24" fmla="*/ 71 w 376"/>
                <a:gd name="T25" fmla="*/ 599 h 778"/>
                <a:gd name="T26" fmla="*/ 40 w 376"/>
                <a:gd name="T27" fmla="*/ 505 h 778"/>
                <a:gd name="T28" fmla="*/ 18 w 376"/>
                <a:gd name="T29" fmla="*/ 407 h 778"/>
                <a:gd name="T30" fmla="*/ 5 w 376"/>
                <a:gd name="T31" fmla="*/ 305 h 778"/>
                <a:gd name="T32" fmla="*/ 0 w 376"/>
                <a:gd name="T33" fmla="*/ 200 h 778"/>
                <a:gd name="T34" fmla="*/ 5 w 376"/>
                <a:gd name="T35" fmla="*/ 100 h 778"/>
                <a:gd name="T36" fmla="*/ 18 w 376"/>
                <a:gd name="T37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778">
                  <a:moveTo>
                    <a:pt x="18" y="0"/>
                  </a:moveTo>
                  <a:lnTo>
                    <a:pt x="270" y="45"/>
                  </a:lnTo>
                  <a:lnTo>
                    <a:pt x="260" y="110"/>
                  </a:lnTo>
                  <a:lnTo>
                    <a:pt x="255" y="200"/>
                  </a:lnTo>
                  <a:lnTo>
                    <a:pt x="260" y="292"/>
                  </a:lnTo>
                  <a:lnTo>
                    <a:pt x="273" y="383"/>
                  </a:lnTo>
                  <a:lnTo>
                    <a:pt x="296" y="468"/>
                  </a:lnTo>
                  <a:lnTo>
                    <a:pt x="326" y="550"/>
                  </a:lnTo>
                  <a:lnTo>
                    <a:pt x="363" y="629"/>
                  </a:lnTo>
                  <a:lnTo>
                    <a:pt x="376" y="650"/>
                  </a:lnTo>
                  <a:lnTo>
                    <a:pt x="155" y="778"/>
                  </a:lnTo>
                  <a:lnTo>
                    <a:pt x="108" y="691"/>
                  </a:lnTo>
                  <a:lnTo>
                    <a:pt x="71" y="599"/>
                  </a:lnTo>
                  <a:lnTo>
                    <a:pt x="40" y="505"/>
                  </a:lnTo>
                  <a:lnTo>
                    <a:pt x="18" y="407"/>
                  </a:lnTo>
                  <a:lnTo>
                    <a:pt x="5" y="305"/>
                  </a:lnTo>
                  <a:lnTo>
                    <a:pt x="0" y="200"/>
                  </a:lnTo>
                  <a:lnTo>
                    <a:pt x="5" y="1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FC8A5"/>
            </a:solidFill>
            <a:ln w="0">
              <a:solidFill>
                <a:srgbClr val="2FC8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3076575" y="2965450"/>
              <a:ext cx="334963" cy="344488"/>
            </a:xfrm>
            <a:custGeom>
              <a:avLst/>
              <a:gdLst>
                <a:gd name="T0" fmla="*/ 221 w 422"/>
                <a:gd name="T1" fmla="*/ 0 h 434"/>
                <a:gd name="T2" fmla="*/ 254 w 422"/>
                <a:gd name="T3" fmla="*/ 54 h 434"/>
                <a:gd name="T4" fmla="*/ 305 w 422"/>
                <a:gd name="T5" fmla="*/ 123 h 434"/>
                <a:gd name="T6" fmla="*/ 363 w 422"/>
                <a:gd name="T7" fmla="*/ 186 h 434"/>
                <a:gd name="T8" fmla="*/ 422 w 422"/>
                <a:gd name="T9" fmla="*/ 239 h 434"/>
                <a:gd name="T10" fmla="*/ 257 w 422"/>
                <a:gd name="T11" fmla="*/ 434 h 434"/>
                <a:gd name="T12" fmla="*/ 183 w 422"/>
                <a:gd name="T13" fmla="*/ 367 h 434"/>
                <a:gd name="T14" fmla="*/ 115 w 422"/>
                <a:gd name="T15" fmla="*/ 292 h 434"/>
                <a:gd name="T16" fmla="*/ 53 w 422"/>
                <a:gd name="T17" fmla="*/ 213 h 434"/>
                <a:gd name="T18" fmla="*/ 0 w 422"/>
                <a:gd name="T19" fmla="*/ 128 h 434"/>
                <a:gd name="T20" fmla="*/ 221 w 422"/>
                <a:gd name="T2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2" h="434">
                  <a:moveTo>
                    <a:pt x="221" y="0"/>
                  </a:moveTo>
                  <a:lnTo>
                    <a:pt x="254" y="54"/>
                  </a:lnTo>
                  <a:lnTo>
                    <a:pt x="305" y="123"/>
                  </a:lnTo>
                  <a:lnTo>
                    <a:pt x="363" y="186"/>
                  </a:lnTo>
                  <a:lnTo>
                    <a:pt x="422" y="239"/>
                  </a:lnTo>
                  <a:lnTo>
                    <a:pt x="257" y="434"/>
                  </a:lnTo>
                  <a:lnTo>
                    <a:pt x="183" y="367"/>
                  </a:lnTo>
                  <a:lnTo>
                    <a:pt x="115" y="292"/>
                  </a:lnTo>
                  <a:lnTo>
                    <a:pt x="53" y="213"/>
                  </a:lnTo>
                  <a:lnTo>
                    <a:pt x="0" y="128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2FC8A5"/>
            </a:solidFill>
            <a:ln w="0">
              <a:solidFill>
                <a:srgbClr val="2FC8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3746500" y="3379788"/>
              <a:ext cx="246063" cy="244475"/>
            </a:xfrm>
            <a:custGeom>
              <a:avLst/>
              <a:gdLst>
                <a:gd name="T0" fmla="*/ 155 w 308"/>
                <a:gd name="T1" fmla="*/ 0 h 308"/>
                <a:gd name="T2" fmla="*/ 308 w 308"/>
                <a:gd name="T3" fmla="*/ 153 h 308"/>
                <a:gd name="T4" fmla="*/ 155 w 308"/>
                <a:gd name="T5" fmla="*/ 308 h 308"/>
                <a:gd name="T6" fmla="*/ 0 w 308"/>
                <a:gd name="T7" fmla="*/ 153 h 308"/>
                <a:gd name="T8" fmla="*/ 155 w 308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308">
                  <a:moveTo>
                    <a:pt x="155" y="0"/>
                  </a:moveTo>
                  <a:lnTo>
                    <a:pt x="308" y="153"/>
                  </a:lnTo>
                  <a:lnTo>
                    <a:pt x="155" y="308"/>
                  </a:lnTo>
                  <a:lnTo>
                    <a:pt x="0" y="15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C6E3DF"/>
            </a:solidFill>
            <a:ln w="0">
              <a:solidFill>
                <a:srgbClr val="C6E3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119718" y="3873267"/>
            <a:ext cx="1833563" cy="1930401"/>
            <a:chOff x="874713" y="3940175"/>
            <a:chExt cx="1833563" cy="1930401"/>
          </a:xfrm>
        </p:grpSpPr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874713" y="4764088"/>
              <a:ext cx="328613" cy="606425"/>
            </a:xfrm>
            <a:custGeom>
              <a:avLst/>
              <a:gdLst>
                <a:gd name="T0" fmla="*/ 6 w 413"/>
                <a:gd name="T1" fmla="*/ 0 h 765"/>
                <a:gd name="T2" fmla="*/ 260 w 413"/>
                <a:gd name="T3" fmla="*/ 26 h 765"/>
                <a:gd name="T4" fmla="*/ 260 w 413"/>
                <a:gd name="T5" fmla="*/ 26 h 765"/>
                <a:gd name="T6" fmla="*/ 255 w 413"/>
                <a:gd name="T7" fmla="*/ 118 h 765"/>
                <a:gd name="T8" fmla="*/ 260 w 413"/>
                <a:gd name="T9" fmla="*/ 207 h 765"/>
                <a:gd name="T10" fmla="*/ 274 w 413"/>
                <a:gd name="T11" fmla="*/ 295 h 765"/>
                <a:gd name="T12" fmla="*/ 295 w 413"/>
                <a:gd name="T13" fmla="*/ 381 h 765"/>
                <a:gd name="T14" fmla="*/ 326 w 413"/>
                <a:gd name="T15" fmla="*/ 461 h 765"/>
                <a:gd name="T16" fmla="*/ 363 w 413"/>
                <a:gd name="T17" fmla="*/ 541 h 765"/>
                <a:gd name="T18" fmla="*/ 408 w 413"/>
                <a:gd name="T19" fmla="*/ 615 h 765"/>
                <a:gd name="T20" fmla="*/ 413 w 413"/>
                <a:gd name="T21" fmla="*/ 620 h 765"/>
                <a:gd name="T22" fmla="*/ 202 w 413"/>
                <a:gd name="T23" fmla="*/ 765 h 765"/>
                <a:gd name="T24" fmla="*/ 150 w 413"/>
                <a:gd name="T25" fmla="*/ 681 h 765"/>
                <a:gd name="T26" fmla="*/ 105 w 413"/>
                <a:gd name="T27" fmla="*/ 594 h 765"/>
                <a:gd name="T28" fmla="*/ 68 w 413"/>
                <a:gd name="T29" fmla="*/ 502 h 765"/>
                <a:gd name="T30" fmla="*/ 37 w 413"/>
                <a:gd name="T31" fmla="*/ 407 h 765"/>
                <a:gd name="T32" fmla="*/ 16 w 413"/>
                <a:gd name="T33" fmla="*/ 308 h 765"/>
                <a:gd name="T34" fmla="*/ 5 w 413"/>
                <a:gd name="T35" fmla="*/ 208 h 765"/>
                <a:gd name="T36" fmla="*/ 0 w 413"/>
                <a:gd name="T37" fmla="*/ 105 h 765"/>
                <a:gd name="T38" fmla="*/ 6 w 413"/>
                <a:gd name="T39" fmla="*/ 0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3" h="765">
                  <a:moveTo>
                    <a:pt x="6" y="0"/>
                  </a:moveTo>
                  <a:lnTo>
                    <a:pt x="260" y="26"/>
                  </a:lnTo>
                  <a:lnTo>
                    <a:pt x="260" y="26"/>
                  </a:lnTo>
                  <a:lnTo>
                    <a:pt x="255" y="118"/>
                  </a:lnTo>
                  <a:lnTo>
                    <a:pt x="260" y="207"/>
                  </a:lnTo>
                  <a:lnTo>
                    <a:pt x="274" y="295"/>
                  </a:lnTo>
                  <a:lnTo>
                    <a:pt x="295" y="381"/>
                  </a:lnTo>
                  <a:lnTo>
                    <a:pt x="326" y="461"/>
                  </a:lnTo>
                  <a:lnTo>
                    <a:pt x="363" y="541"/>
                  </a:lnTo>
                  <a:lnTo>
                    <a:pt x="408" y="615"/>
                  </a:lnTo>
                  <a:lnTo>
                    <a:pt x="413" y="620"/>
                  </a:lnTo>
                  <a:lnTo>
                    <a:pt x="202" y="765"/>
                  </a:lnTo>
                  <a:lnTo>
                    <a:pt x="150" y="681"/>
                  </a:lnTo>
                  <a:lnTo>
                    <a:pt x="105" y="594"/>
                  </a:lnTo>
                  <a:lnTo>
                    <a:pt x="68" y="502"/>
                  </a:lnTo>
                  <a:lnTo>
                    <a:pt x="37" y="407"/>
                  </a:lnTo>
                  <a:lnTo>
                    <a:pt x="16" y="308"/>
                  </a:lnTo>
                  <a:lnTo>
                    <a:pt x="5" y="208"/>
                  </a:lnTo>
                  <a:lnTo>
                    <a:pt x="0" y="10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5FFD6"/>
            </a:solidFill>
            <a:ln w="0">
              <a:solidFill>
                <a:srgbClr val="65FF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1257300" y="5434013"/>
              <a:ext cx="342900" cy="301625"/>
            </a:xfrm>
            <a:custGeom>
              <a:avLst/>
              <a:gdLst>
                <a:gd name="T0" fmla="*/ 150 w 431"/>
                <a:gd name="T1" fmla="*/ 0 h 381"/>
                <a:gd name="T2" fmla="*/ 170 w 431"/>
                <a:gd name="T3" fmla="*/ 14 h 381"/>
                <a:gd name="T4" fmla="*/ 244 w 431"/>
                <a:gd name="T5" fmla="*/ 60 h 381"/>
                <a:gd name="T6" fmla="*/ 323 w 431"/>
                <a:gd name="T7" fmla="*/ 97 h 381"/>
                <a:gd name="T8" fmla="*/ 405 w 431"/>
                <a:gd name="T9" fmla="*/ 127 h 381"/>
                <a:gd name="T10" fmla="*/ 431 w 431"/>
                <a:gd name="T11" fmla="*/ 134 h 381"/>
                <a:gd name="T12" fmla="*/ 362 w 431"/>
                <a:gd name="T13" fmla="*/ 381 h 381"/>
                <a:gd name="T14" fmla="*/ 265 w 431"/>
                <a:gd name="T15" fmla="*/ 348 h 381"/>
                <a:gd name="T16" fmla="*/ 171 w 431"/>
                <a:gd name="T17" fmla="*/ 310 h 381"/>
                <a:gd name="T18" fmla="*/ 84 w 431"/>
                <a:gd name="T19" fmla="*/ 261 h 381"/>
                <a:gd name="T20" fmla="*/ 0 w 431"/>
                <a:gd name="T21" fmla="*/ 206 h 381"/>
                <a:gd name="T22" fmla="*/ 150 w 431"/>
                <a:gd name="T2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381">
                  <a:moveTo>
                    <a:pt x="150" y="0"/>
                  </a:moveTo>
                  <a:lnTo>
                    <a:pt x="170" y="14"/>
                  </a:lnTo>
                  <a:lnTo>
                    <a:pt x="244" y="60"/>
                  </a:lnTo>
                  <a:lnTo>
                    <a:pt x="323" y="97"/>
                  </a:lnTo>
                  <a:lnTo>
                    <a:pt x="405" y="127"/>
                  </a:lnTo>
                  <a:lnTo>
                    <a:pt x="431" y="134"/>
                  </a:lnTo>
                  <a:lnTo>
                    <a:pt x="362" y="381"/>
                  </a:lnTo>
                  <a:lnTo>
                    <a:pt x="265" y="348"/>
                  </a:lnTo>
                  <a:lnTo>
                    <a:pt x="171" y="310"/>
                  </a:lnTo>
                  <a:lnTo>
                    <a:pt x="84" y="261"/>
                  </a:lnTo>
                  <a:lnTo>
                    <a:pt x="0" y="20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85865"/>
            </a:solidFill>
            <a:ln w="0">
              <a:solidFill>
                <a:srgbClr val="1858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1035050" y="5256213"/>
              <a:ext cx="341313" cy="341313"/>
            </a:xfrm>
            <a:custGeom>
              <a:avLst/>
              <a:gdLst>
                <a:gd name="T0" fmla="*/ 211 w 429"/>
                <a:gd name="T1" fmla="*/ 0 h 430"/>
                <a:gd name="T2" fmla="*/ 256 w 429"/>
                <a:gd name="T3" fmla="*/ 63 h 430"/>
                <a:gd name="T4" fmla="*/ 315 w 429"/>
                <a:gd name="T5" fmla="*/ 127 h 430"/>
                <a:gd name="T6" fmla="*/ 379 w 429"/>
                <a:gd name="T7" fmla="*/ 185 h 430"/>
                <a:gd name="T8" fmla="*/ 429 w 429"/>
                <a:gd name="T9" fmla="*/ 224 h 430"/>
                <a:gd name="T10" fmla="*/ 279 w 429"/>
                <a:gd name="T11" fmla="*/ 430 h 430"/>
                <a:gd name="T12" fmla="*/ 200 w 429"/>
                <a:gd name="T13" fmla="*/ 369 h 430"/>
                <a:gd name="T14" fmla="*/ 127 w 429"/>
                <a:gd name="T15" fmla="*/ 300 h 430"/>
                <a:gd name="T16" fmla="*/ 59 w 429"/>
                <a:gd name="T17" fmla="*/ 225 h 430"/>
                <a:gd name="T18" fmla="*/ 0 w 429"/>
                <a:gd name="T19" fmla="*/ 145 h 430"/>
                <a:gd name="T20" fmla="*/ 211 w 429"/>
                <a:gd name="T21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9" h="430">
                  <a:moveTo>
                    <a:pt x="211" y="0"/>
                  </a:moveTo>
                  <a:lnTo>
                    <a:pt x="256" y="63"/>
                  </a:lnTo>
                  <a:lnTo>
                    <a:pt x="315" y="127"/>
                  </a:lnTo>
                  <a:lnTo>
                    <a:pt x="379" y="185"/>
                  </a:lnTo>
                  <a:lnTo>
                    <a:pt x="429" y="224"/>
                  </a:lnTo>
                  <a:lnTo>
                    <a:pt x="279" y="430"/>
                  </a:lnTo>
                  <a:lnTo>
                    <a:pt x="200" y="369"/>
                  </a:lnTo>
                  <a:lnTo>
                    <a:pt x="127" y="300"/>
                  </a:lnTo>
                  <a:lnTo>
                    <a:pt x="59" y="225"/>
                  </a:lnTo>
                  <a:lnTo>
                    <a:pt x="0" y="145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65FFD6"/>
            </a:solidFill>
            <a:ln w="0">
              <a:solidFill>
                <a:srgbClr val="65FF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881063" y="4457700"/>
              <a:ext cx="268288" cy="327025"/>
            </a:xfrm>
            <a:custGeom>
              <a:avLst/>
              <a:gdLst>
                <a:gd name="T0" fmla="*/ 108 w 339"/>
                <a:gd name="T1" fmla="*/ 0 h 412"/>
                <a:gd name="T2" fmla="*/ 339 w 339"/>
                <a:gd name="T3" fmla="*/ 112 h 412"/>
                <a:gd name="T4" fmla="*/ 322 w 339"/>
                <a:gd name="T5" fmla="*/ 149 h 412"/>
                <a:gd name="T6" fmla="*/ 291 w 339"/>
                <a:gd name="T7" fmla="*/ 233 h 412"/>
                <a:gd name="T8" fmla="*/ 268 w 339"/>
                <a:gd name="T9" fmla="*/ 320 h 412"/>
                <a:gd name="T10" fmla="*/ 254 w 339"/>
                <a:gd name="T11" fmla="*/ 412 h 412"/>
                <a:gd name="T12" fmla="*/ 0 w 339"/>
                <a:gd name="T13" fmla="*/ 386 h 412"/>
                <a:gd name="T14" fmla="*/ 15 w 339"/>
                <a:gd name="T15" fmla="*/ 284 h 412"/>
                <a:gd name="T16" fmla="*/ 37 w 339"/>
                <a:gd name="T17" fmla="*/ 186 h 412"/>
                <a:gd name="T18" fmla="*/ 70 w 339"/>
                <a:gd name="T19" fmla="*/ 91 h 412"/>
                <a:gd name="T20" fmla="*/ 108 w 339"/>
                <a:gd name="T21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9" h="412">
                  <a:moveTo>
                    <a:pt x="108" y="0"/>
                  </a:moveTo>
                  <a:lnTo>
                    <a:pt x="339" y="112"/>
                  </a:lnTo>
                  <a:lnTo>
                    <a:pt x="322" y="149"/>
                  </a:lnTo>
                  <a:lnTo>
                    <a:pt x="291" y="233"/>
                  </a:lnTo>
                  <a:lnTo>
                    <a:pt x="268" y="320"/>
                  </a:lnTo>
                  <a:lnTo>
                    <a:pt x="254" y="412"/>
                  </a:lnTo>
                  <a:lnTo>
                    <a:pt x="0" y="386"/>
                  </a:lnTo>
                  <a:lnTo>
                    <a:pt x="15" y="284"/>
                  </a:lnTo>
                  <a:lnTo>
                    <a:pt x="37" y="186"/>
                  </a:lnTo>
                  <a:lnTo>
                    <a:pt x="70" y="9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65FFD6"/>
            </a:solidFill>
            <a:ln w="0">
              <a:solidFill>
                <a:srgbClr val="65FF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2290763" y="5164138"/>
              <a:ext cx="328613" cy="346075"/>
            </a:xfrm>
            <a:custGeom>
              <a:avLst/>
              <a:gdLst>
                <a:gd name="T0" fmla="*/ 181 w 413"/>
                <a:gd name="T1" fmla="*/ 0 h 436"/>
                <a:gd name="T2" fmla="*/ 413 w 413"/>
                <a:gd name="T3" fmla="*/ 112 h 436"/>
                <a:gd name="T4" fmla="*/ 365 w 413"/>
                <a:gd name="T5" fmla="*/ 200 h 436"/>
                <a:gd name="T6" fmla="*/ 310 w 413"/>
                <a:gd name="T7" fmla="*/ 286 h 436"/>
                <a:gd name="T8" fmla="*/ 247 w 413"/>
                <a:gd name="T9" fmla="*/ 363 h 436"/>
                <a:gd name="T10" fmla="*/ 178 w 413"/>
                <a:gd name="T11" fmla="*/ 436 h 436"/>
                <a:gd name="T12" fmla="*/ 0 w 413"/>
                <a:gd name="T13" fmla="*/ 254 h 436"/>
                <a:gd name="T14" fmla="*/ 6 w 413"/>
                <a:gd name="T15" fmla="*/ 249 h 436"/>
                <a:gd name="T16" fmla="*/ 65 w 413"/>
                <a:gd name="T17" fmla="*/ 184 h 436"/>
                <a:gd name="T18" fmla="*/ 116 w 413"/>
                <a:gd name="T19" fmla="*/ 117 h 436"/>
                <a:gd name="T20" fmla="*/ 161 w 413"/>
                <a:gd name="T21" fmla="*/ 41 h 436"/>
                <a:gd name="T22" fmla="*/ 181 w 413"/>
                <a:gd name="T23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436">
                  <a:moveTo>
                    <a:pt x="181" y="0"/>
                  </a:moveTo>
                  <a:lnTo>
                    <a:pt x="413" y="112"/>
                  </a:lnTo>
                  <a:lnTo>
                    <a:pt x="365" y="200"/>
                  </a:lnTo>
                  <a:lnTo>
                    <a:pt x="310" y="286"/>
                  </a:lnTo>
                  <a:lnTo>
                    <a:pt x="247" y="363"/>
                  </a:lnTo>
                  <a:lnTo>
                    <a:pt x="178" y="436"/>
                  </a:lnTo>
                  <a:lnTo>
                    <a:pt x="0" y="254"/>
                  </a:lnTo>
                  <a:lnTo>
                    <a:pt x="6" y="249"/>
                  </a:lnTo>
                  <a:lnTo>
                    <a:pt x="65" y="184"/>
                  </a:lnTo>
                  <a:lnTo>
                    <a:pt x="116" y="117"/>
                  </a:lnTo>
                  <a:lnTo>
                    <a:pt x="161" y="4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2FC8A5"/>
            </a:solidFill>
            <a:ln w="0">
              <a:solidFill>
                <a:srgbClr val="2FC8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9"/>
            <p:cNvSpPr>
              <a:spLocks/>
            </p:cNvSpPr>
            <p:nvPr/>
          </p:nvSpPr>
          <p:spPr bwMode="auto">
            <a:xfrm>
              <a:off x="966788" y="3940175"/>
              <a:ext cx="1741488" cy="1311275"/>
            </a:xfrm>
            <a:custGeom>
              <a:avLst/>
              <a:gdLst>
                <a:gd name="T0" fmla="*/ 1155 w 2195"/>
                <a:gd name="T1" fmla="*/ 7 h 1654"/>
                <a:gd name="T2" fmla="*/ 1360 w 2195"/>
                <a:gd name="T3" fmla="*/ 45 h 1654"/>
                <a:gd name="T4" fmla="*/ 1549 w 2195"/>
                <a:gd name="T5" fmla="*/ 118 h 1654"/>
                <a:gd name="T6" fmla="*/ 1721 w 2195"/>
                <a:gd name="T7" fmla="*/ 220 h 1654"/>
                <a:gd name="T8" fmla="*/ 1869 w 2195"/>
                <a:gd name="T9" fmla="*/ 350 h 1654"/>
                <a:gd name="T10" fmla="*/ 1994 w 2195"/>
                <a:gd name="T11" fmla="*/ 502 h 1654"/>
                <a:gd name="T12" fmla="*/ 2090 w 2195"/>
                <a:gd name="T13" fmla="*/ 673 h 1654"/>
                <a:gd name="T14" fmla="*/ 2158 w 2195"/>
                <a:gd name="T15" fmla="*/ 860 h 1654"/>
                <a:gd name="T16" fmla="*/ 2192 w 2195"/>
                <a:gd name="T17" fmla="*/ 1060 h 1654"/>
                <a:gd name="T18" fmla="*/ 2191 w 2195"/>
                <a:gd name="T19" fmla="*/ 1268 h 1654"/>
                <a:gd name="T20" fmla="*/ 2152 w 2195"/>
                <a:gd name="T21" fmla="*/ 1468 h 1654"/>
                <a:gd name="T22" fmla="*/ 2082 w 2195"/>
                <a:gd name="T23" fmla="*/ 1654 h 1654"/>
                <a:gd name="T24" fmla="*/ 1869 w 2195"/>
                <a:gd name="T25" fmla="*/ 1504 h 1654"/>
                <a:gd name="T26" fmla="*/ 1923 w 2195"/>
                <a:gd name="T27" fmla="*/ 1334 h 1654"/>
                <a:gd name="T28" fmla="*/ 1940 w 2195"/>
                <a:gd name="T29" fmla="*/ 1150 h 1654"/>
                <a:gd name="T30" fmla="*/ 1923 w 2195"/>
                <a:gd name="T31" fmla="*/ 973 h 1654"/>
                <a:gd name="T32" fmla="*/ 1871 w 2195"/>
                <a:gd name="T33" fmla="*/ 805 h 1654"/>
                <a:gd name="T34" fmla="*/ 1788 w 2195"/>
                <a:gd name="T35" fmla="*/ 653 h 1654"/>
                <a:gd name="T36" fmla="*/ 1679 w 2195"/>
                <a:gd name="T37" fmla="*/ 521 h 1654"/>
                <a:gd name="T38" fmla="*/ 1546 w 2195"/>
                <a:gd name="T39" fmla="*/ 410 h 1654"/>
                <a:gd name="T40" fmla="*/ 1393 w 2195"/>
                <a:gd name="T41" fmla="*/ 326 h 1654"/>
                <a:gd name="T42" fmla="*/ 1221 w 2195"/>
                <a:gd name="T43" fmla="*/ 273 h 1654"/>
                <a:gd name="T44" fmla="*/ 1039 w 2195"/>
                <a:gd name="T45" fmla="*/ 255 h 1654"/>
                <a:gd name="T46" fmla="*/ 860 w 2195"/>
                <a:gd name="T47" fmla="*/ 273 h 1654"/>
                <a:gd name="T48" fmla="*/ 693 w 2195"/>
                <a:gd name="T49" fmla="*/ 324 h 1654"/>
                <a:gd name="T50" fmla="*/ 541 w 2195"/>
                <a:gd name="T51" fmla="*/ 407 h 1654"/>
                <a:gd name="T52" fmla="*/ 407 w 2195"/>
                <a:gd name="T53" fmla="*/ 516 h 1654"/>
                <a:gd name="T54" fmla="*/ 296 w 2195"/>
                <a:gd name="T55" fmla="*/ 649 h 1654"/>
                <a:gd name="T56" fmla="*/ 231 w 2195"/>
                <a:gd name="T57" fmla="*/ 765 h 1654"/>
                <a:gd name="T58" fmla="*/ 47 w 2195"/>
                <a:gd name="T59" fmla="*/ 565 h 1654"/>
                <a:gd name="T60" fmla="*/ 164 w 2195"/>
                <a:gd name="T61" fmla="*/ 403 h 1654"/>
                <a:gd name="T62" fmla="*/ 306 w 2195"/>
                <a:gd name="T63" fmla="*/ 265 h 1654"/>
                <a:gd name="T64" fmla="*/ 469 w 2195"/>
                <a:gd name="T65" fmla="*/ 152 h 1654"/>
                <a:gd name="T66" fmla="*/ 650 w 2195"/>
                <a:gd name="T67" fmla="*/ 68 h 1654"/>
                <a:gd name="T68" fmla="*/ 844 w 2195"/>
                <a:gd name="T69" fmla="*/ 16 h 1654"/>
                <a:gd name="T70" fmla="*/ 1050 w 2195"/>
                <a:gd name="T71" fmla="*/ 0 h 1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95" h="1654">
                  <a:moveTo>
                    <a:pt x="1050" y="0"/>
                  </a:moveTo>
                  <a:lnTo>
                    <a:pt x="1155" y="7"/>
                  </a:lnTo>
                  <a:lnTo>
                    <a:pt x="1260" y="21"/>
                  </a:lnTo>
                  <a:lnTo>
                    <a:pt x="1360" y="45"/>
                  </a:lnTo>
                  <a:lnTo>
                    <a:pt x="1457" y="78"/>
                  </a:lnTo>
                  <a:lnTo>
                    <a:pt x="1549" y="118"/>
                  </a:lnTo>
                  <a:lnTo>
                    <a:pt x="1637" y="165"/>
                  </a:lnTo>
                  <a:lnTo>
                    <a:pt x="1721" y="220"/>
                  </a:lnTo>
                  <a:lnTo>
                    <a:pt x="1797" y="282"/>
                  </a:lnTo>
                  <a:lnTo>
                    <a:pt x="1869" y="350"/>
                  </a:lnTo>
                  <a:lnTo>
                    <a:pt x="1934" y="423"/>
                  </a:lnTo>
                  <a:lnTo>
                    <a:pt x="1994" y="502"/>
                  </a:lnTo>
                  <a:lnTo>
                    <a:pt x="2045" y="586"/>
                  </a:lnTo>
                  <a:lnTo>
                    <a:pt x="2090" y="673"/>
                  </a:lnTo>
                  <a:lnTo>
                    <a:pt x="2129" y="765"/>
                  </a:lnTo>
                  <a:lnTo>
                    <a:pt x="2158" y="860"/>
                  </a:lnTo>
                  <a:lnTo>
                    <a:pt x="2179" y="958"/>
                  </a:lnTo>
                  <a:lnTo>
                    <a:pt x="2192" y="1060"/>
                  </a:lnTo>
                  <a:lnTo>
                    <a:pt x="2195" y="1163"/>
                  </a:lnTo>
                  <a:lnTo>
                    <a:pt x="2191" y="1268"/>
                  </a:lnTo>
                  <a:lnTo>
                    <a:pt x="2174" y="1370"/>
                  </a:lnTo>
                  <a:lnTo>
                    <a:pt x="2152" y="1468"/>
                  </a:lnTo>
                  <a:lnTo>
                    <a:pt x="2121" y="1563"/>
                  </a:lnTo>
                  <a:lnTo>
                    <a:pt x="2082" y="1654"/>
                  </a:lnTo>
                  <a:lnTo>
                    <a:pt x="1850" y="1542"/>
                  </a:lnTo>
                  <a:lnTo>
                    <a:pt x="1869" y="1504"/>
                  </a:lnTo>
                  <a:lnTo>
                    <a:pt x="1900" y="1421"/>
                  </a:lnTo>
                  <a:lnTo>
                    <a:pt x="1923" y="1334"/>
                  </a:lnTo>
                  <a:lnTo>
                    <a:pt x="1935" y="1242"/>
                  </a:lnTo>
                  <a:lnTo>
                    <a:pt x="1940" y="1150"/>
                  </a:lnTo>
                  <a:lnTo>
                    <a:pt x="1935" y="1060"/>
                  </a:lnTo>
                  <a:lnTo>
                    <a:pt x="1923" y="973"/>
                  </a:lnTo>
                  <a:lnTo>
                    <a:pt x="1900" y="887"/>
                  </a:lnTo>
                  <a:lnTo>
                    <a:pt x="1871" y="805"/>
                  </a:lnTo>
                  <a:lnTo>
                    <a:pt x="1832" y="728"/>
                  </a:lnTo>
                  <a:lnTo>
                    <a:pt x="1788" y="653"/>
                  </a:lnTo>
                  <a:lnTo>
                    <a:pt x="1737" y="584"/>
                  </a:lnTo>
                  <a:lnTo>
                    <a:pt x="1679" y="521"/>
                  </a:lnTo>
                  <a:lnTo>
                    <a:pt x="1616" y="462"/>
                  </a:lnTo>
                  <a:lnTo>
                    <a:pt x="1546" y="410"/>
                  </a:lnTo>
                  <a:lnTo>
                    <a:pt x="1472" y="365"/>
                  </a:lnTo>
                  <a:lnTo>
                    <a:pt x="1393" y="326"/>
                  </a:lnTo>
                  <a:lnTo>
                    <a:pt x="1309" y="295"/>
                  </a:lnTo>
                  <a:lnTo>
                    <a:pt x="1221" y="273"/>
                  </a:lnTo>
                  <a:lnTo>
                    <a:pt x="1131" y="260"/>
                  </a:lnTo>
                  <a:lnTo>
                    <a:pt x="1039" y="255"/>
                  </a:lnTo>
                  <a:lnTo>
                    <a:pt x="949" y="260"/>
                  </a:lnTo>
                  <a:lnTo>
                    <a:pt x="860" y="273"/>
                  </a:lnTo>
                  <a:lnTo>
                    <a:pt x="776" y="295"/>
                  </a:lnTo>
                  <a:lnTo>
                    <a:pt x="693" y="324"/>
                  </a:lnTo>
                  <a:lnTo>
                    <a:pt x="614" y="363"/>
                  </a:lnTo>
                  <a:lnTo>
                    <a:pt x="541" y="407"/>
                  </a:lnTo>
                  <a:lnTo>
                    <a:pt x="472" y="458"/>
                  </a:lnTo>
                  <a:lnTo>
                    <a:pt x="407" y="516"/>
                  </a:lnTo>
                  <a:lnTo>
                    <a:pt x="349" y="579"/>
                  </a:lnTo>
                  <a:lnTo>
                    <a:pt x="296" y="649"/>
                  </a:lnTo>
                  <a:lnTo>
                    <a:pt x="251" y="723"/>
                  </a:lnTo>
                  <a:lnTo>
                    <a:pt x="231" y="765"/>
                  </a:lnTo>
                  <a:lnTo>
                    <a:pt x="0" y="653"/>
                  </a:lnTo>
                  <a:lnTo>
                    <a:pt x="47" y="565"/>
                  </a:lnTo>
                  <a:lnTo>
                    <a:pt x="102" y="481"/>
                  </a:lnTo>
                  <a:lnTo>
                    <a:pt x="164" y="403"/>
                  </a:lnTo>
                  <a:lnTo>
                    <a:pt x="231" y="331"/>
                  </a:lnTo>
                  <a:lnTo>
                    <a:pt x="306" y="265"/>
                  </a:lnTo>
                  <a:lnTo>
                    <a:pt x="385" y="205"/>
                  </a:lnTo>
                  <a:lnTo>
                    <a:pt x="469" y="152"/>
                  </a:lnTo>
                  <a:lnTo>
                    <a:pt x="558" y="107"/>
                  </a:lnTo>
                  <a:lnTo>
                    <a:pt x="650" y="68"/>
                  </a:lnTo>
                  <a:lnTo>
                    <a:pt x="745" y="39"/>
                  </a:lnTo>
                  <a:lnTo>
                    <a:pt x="844" y="16"/>
                  </a:lnTo>
                  <a:lnTo>
                    <a:pt x="945" y="3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C6E3DF"/>
            </a:solidFill>
            <a:ln w="0">
              <a:solidFill>
                <a:srgbClr val="C6E3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1544638" y="5503863"/>
              <a:ext cx="623888" cy="266700"/>
            </a:xfrm>
            <a:custGeom>
              <a:avLst/>
              <a:gdLst>
                <a:gd name="T0" fmla="*/ 681 w 786"/>
                <a:gd name="T1" fmla="*/ 0 h 335"/>
                <a:gd name="T2" fmla="*/ 786 w 786"/>
                <a:gd name="T3" fmla="*/ 232 h 335"/>
                <a:gd name="T4" fmla="*/ 696 w 786"/>
                <a:gd name="T5" fmla="*/ 269 h 335"/>
                <a:gd name="T6" fmla="*/ 601 w 786"/>
                <a:gd name="T7" fmla="*/ 298 h 335"/>
                <a:gd name="T8" fmla="*/ 504 w 786"/>
                <a:gd name="T9" fmla="*/ 319 h 335"/>
                <a:gd name="T10" fmla="*/ 404 w 786"/>
                <a:gd name="T11" fmla="*/ 332 h 335"/>
                <a:gd name="T12" fmla="*/ 302 w 786"/>
                <a:gd name="T13" fmla="*/ 335 h 335"/>
                <a:gd name="T14" fmla="*/ 197 w 786"/>
                <a:gd name="T15" fmla="*/ 329 h 335"/>
                <a:gd name="T16" fmla="*/ 97 w 786"/>
                <a:gd name="T17" fmla="*/ 314 h 335"/>
                <a:gd name="T18" fmla="*/ 0 w 786"/>
                <a:gd name="T19" fmla="*/ 292 h 335"/>
                <a:gd name="T20" fmla="*/ 69 w 786"/>
                <a:gd name="T21" fmla="*/ 45 h 335"/>
                <a:gd name="T22" fmla="*/ 132 w 786"/>
                <a:gd name="T23" fmla="*/ 61 h 335"/>
                <a:gd name="T24" fmla="*/ 223 w 786"/>
                <a:gd name="T25" fmla="*/ 75 h 335"/>
                <a:gd name="T26" fmla="*/ 315 w 786"/>
                <a:gd name="T27" fmla="*/ 80 h 335"/>
                <a:gd name="T28" fmla="*/ 405 w 786"/>
                <a:gd name="T29" fmla="*/ 75 h 335"/>
                <a:gd name="T30" fmla="*/ 492 w 786"/>
                <a:gd name="T31" fmla="*/ 61 h 335"/>
                <a:gd name="T32" fmla="*/ 578 w 786"/>
                <a:gd name="T33" fmla="*/ 40 h 335"/>
                <a:gd name="T34" fmla="*/ 660 w 786"/>
                <a:gd name="T35" fmla="*/ 9 h 335"/>
                <a:gd name="T36" fmla="*/ 681 w 786"/>
                <a:gd name="T3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6" h="335">
                  <a:moveTo>
                    <a:pt x="681" y="0"/>
                  </a:moveTo>
                  <a:lnTo>
                    <a:pt x="786" y="232"/>
                  </a:lnTo>
                  <a:lnTo>
                    <a:pt x="696" y="269"/>
                  </a:lnTo>
                  <a:lnTo>
                    <a:pt x="601" y="298"/>
                  </a:lnTo>
                  <a:lnTo>
                    <a:pt x="504" y="319"/>
                  </a:lnTo>
                  <a:lnTo>
                    <a:pt x="404" y="332"/>
                  </a:lnTo>
                  <a:lnTo>
                    <a:pt x="302" y="335"/>
                  </a:lnTo>
                  <a:lnTo>
                    <a:pt x="197" y="329"/>
                  </a:lnTo>
                  <a:lnTo>
                    <a:pt x="97" y="314"/>
                  </a:lnTo>
                  <a:lnTo>
                    <a:pt x="0" y="292"/>
                  </a:lnTo>
                  <a:lnTo>
                    <a:pt x="69" y="45"/>
                  </a:lnTo>
                  <a:lnTo>
                    <a:pt x="132" y="61"/>
                  </a:lnTo>
                  <a:lnTo>
                    <a:pt x="223" y="75"/>
                  </a:lnTo>
                  <a:lnTo>
                    <a:pt x="315" y="80"/>
                  </a:lnTo>
                  <a:lnTo>
                    <a:pt x="405" y="75"/>
                  </a:lnTo>
                  <a:lnTo>
                    <a:pt x="492" y="61"/>
                  </a:lnTo>
                  <a:lnTo>
                    <a:pt x="578" y="40"/>
                  </a:lnTo>
                  <a:lnTo>
                    <a:pt x="660" y="9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185865"/>
            </a:solidFill>
            <a:ln w="0">
              <a:solidFill>
                <a:srgbClr val="1858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2085975" y="5364163"/>
              <a:ext cx="346075" cy="323850"/>
            </a:xfrm>
            <a:custGeom>
              <a:avLst/>
              <a:gdLst>
                <a:gd name="T0" fmla="*/ 259 w 437"/>
                <a:gd name="T1" fmla="*/ 0 h 408"/>
                <a:gd name="T2" fmla="*/ 437 w 437"/>
                <a:gd name="T3" fmla="*/ 182 h 408"/>
                <a:gd name="T4" fmla="*/ 362 w 437"/>
                <a:gd name="T5" fmla="*/ 250 h 408"/>
                <a:gd name="T6" fmla="*/ 282 w 437"/>
                <a:gd name="T7" fmla="*/ 309 h 408"/>
                <a:gd name="T8" fmla="*/ 196 w 437"/>
                <a:gd name="T9" fmla="*/ 363 h 408"/>
                <a:gd name="T10" fmla="*/ 105 w 437"/>
                <a:gd name="T11" fmla="*/ 408 h 408"/>
                <a:gd name="T12" fmla="*/ 0 w 437"/>
                <a:gd name="T13" fmla="*/ 176 h 408"/>
                <a:gd name="T14" fmla="*/ 57 w 437"/>
                <a:gd name="T15" fmla="*/ 148 h 408"/>
                <a:gd name="T16" fmla="*/ 131 w 437"/>
                <a:gd name="T17" fmla="*/ 103 h 408"/>
                <a:gd name="T18" fmla="*/ 201 w 437"/>
                <a:gd name="T19" fmla="*/ 53 h 408"/>
                <a:gd name="T20" fmla="*/ 259 w 437"/>
                <a:gd name="T2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7" h="408">
                  <a:moveTo>
                    <a:pt x="259" y="0"/>
                  </a:moveTo>
                  <a:lnTo>
                    <a:pt x="437" y="182"/>
                  </a:lnTo>
                  <a:lnTo>
                    <a:pt x="362" y="250"/>
                  </a:lnTo>
                  <a:lnTo>
                    <a:pt x="282" y="309"/>
                  </a:lnTo>
                  <a:lnTo>
                    <a:pt x="196" y="363"/>
                  </a:lnTo>
                  <a:lnTo>
                    <a:pt x="105" y="408"/>
                  </a:lnTo>
                  <a:lnTo>
                    <a:pt x="0" y="176"/>
                  </a:lnTo>
                  <a:lnTo>
                    <a:pt x="57" y="148"/>
                  </a:lnTo>
                  <a:lnTo>
                    <a:pt x="131" y="103"/>
                  </a:lnTo>
                  <a:lnTo>
                    <a:pt x="201" y="5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85865"/>
            </a:solidFill>
            <a:ln w="0">
              <a:solidFill>
                <a:srgbClr val="1858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1670050" y="5627688"/>
              <a:ext cx="244475" cy="242888"/>
            </a:xfrm>
            <a:custGeom>
              <a:avLst/>
              <a:gdLst>
                <a:gd name="T0" fmla="*/ 154 w 307"/>
                <a:gd name="T1" fmla="*/ 0 h 307"/>
                <a:gd name="T2" fmla="*/ 307 w 307"/>
                <a:gd name="T3" fmla="*/ 154 h 307"/>
                <a:gd name="T4" fmla="*/ 154 w 307"/>
                <a:gd name="T5" fmla="*/ 307 h 307"/>
                <a:gd name="T6" fmla="*/ 0 w 307"/>
                <a:gd name="T7" fmla="*/ 154 h 307"/>
                <a:gd name="T8" fmla="*/ 154 w 307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7">
                  <a:moveTo>
                    <a:pt x="154" y="0"/>
                  </a:moveTo>
                  <a:lnTo>
                    <a:pt x="307" y="154"/>
                  </a:lnTo>
                  <a:lnTo>
                    <a:pt x="154" y="307"/>
                  </a:lnTo>
                  <a:lnTo>
                    <a:pt x="0" y="15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185865"/>
            </a:solidFill>
            <a:ln w="0">
              <a:solidFill>
                <a:srgbClr val="1858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256493" y="3873267"/>
            <a:ext cx="1833562" cy="1930401"/>
            <a:chOff x="3011488" y="3940175"/>
            <a:chExt cx="1833562" cy="1930401"/>
          </a:xfrm>
        </p:grpSpPr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3338513" y="3940175"/>
              <a:ext cx="588963" cy="369888"/>
            </a:xfrm>
            <a:custGeom>
              <a:avLst/>
              <a:gdLst>
                <a:gd name="T0" fmla="*/ 743 w 743"/>
                <a:gd name="T1" fmla="*/ 0 h 466"/>
                <a:gd name="T2" fmla="*/ 743 w 743"/>
                <a:gd name="T3" fmla="*/ 255 h 466"/>
                <a:gd name="T4" fmla="*/ 651 w 743"/>
                <a:gd name="T5" fmla="*/ 260 h 466"/>
                <a:gd name="T6" fmla="*/ 562 w 743"/>
                <a:gd name="T7" fmla="*/ 273 h 466"/>
                <a:gd name="T8" fmla="*/ 474 w 743"/>
                <a:gd name="T9" fmla="*/ 295 h 466"/>
                <a:gd name="T10" fmla="*/ 392 w 743"/>
                <a:gd name="T11" fmla="*/ 326 h 466"/>
                <a:gd name="T12" fmla="*/ 315 w 743"/>
                <a:gd name="T13" fmla="*/ 363 h 466"/>
                <a:gd name="T14" fmla="*/ 240 w 743"/>
                <a:gd name="T15" fmla="*/ 408 h 466"/>
                <a:gd name="T16" fmla="*/ 171 w 743"/>
                <a:gd name="T17" fmla="*/ 460 h 466"/>
                <a:gd name="T18" fmla="*/ 164 w 743"/>
                <a:gd name="T19" fmla="*/ 466 h 466"/>
                <a:gd name="T20" fmla="*/ 0 w 743"/>
                <a:gd name="T21" fmla="*/ 270 h 466"/>
                <a:gd name="T22" fmla="*/ 79 w 743"/>
                <a:gd name="T23" fmla="*/ 210 h 466"/>
                <a:gd name="T24" fmla="*/ 161 w 743"/>
                <a:gd name="T25" fmla="*/ 157 h 466"/>
                <a:gd name="T26" fmla="*/ 248 w 743"/>
                <a:gd name="T27" fmla="*/ 111 h 466"/>
                <a:gd name="T28" fmla="*/ 340 w 743"/>
                <a:gd name="T29" fmla="*/ 73 h 466"/>
                <a:gd name="T30" fmla="*/ 436 w 743"/>
                <a:gd name="T31" fmla="*/ 40 h 466"/>
                <a:gd name="T32" fmla="*/ 536 w 743"/>
                <a:gd name="T33" fmla="*/ 18 h 466"/>
                <a:gd name="T34" fmla="*/ 638 w 743"/>
                <a:gd name="T35" fmla="*/ 5 h 466"/>
                <a:gd name="T36" fmla="*/ 743 w 743"/>
                <a:gd name="T37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3" h="466">
                  <a:moveTo>
                    <a:pt x="743" y="0"/>
                  </a:moveTo>
                  <a:lnTo>
                    <a:pt x="743" y="255"/>
                  </a:lnTo>
                  <a:lnTo>
                    <a:pt x="651" y="260"/>
                  </a:lnTo>
                  <a:lnTo>
                    <a:pt x="562" y="273"/>
                  </a:lnTo>
                  <a:lnTo>
                    <a:pt x="474" y="295"/>
                  </a:lnTo>
                  <a:lnTo>
                    <a:pt x="392" y="326"/>
                  </a:lnTo>
                  <a:lnTo>
                    <a:pt x="315" y="363"/>
                  </a:lnTo>
                  <a:lnTo>
                    <a:pt x="240" y="408"/>
                  </a:lnTo>
                  <a:lnTo>
                    <a:pt x="171" y="460"/>
                  </a:lnTo>
                  <a:lnTo>
                    <a:pt x="164" y="466"/>
                  </a:lnTo>
                  <a:lnTo>
                    <a:pt x="0" y="270"/>
                  </a:lnTo>
                  <a:lnTo>
                    <a:pt x="79" y="210"/>
                  </a:lnTo>
                  <a:lnTo>
                    <a:pt x="161" y="157"/>
                  </a:lnTo>
                  <a:lnTo>
                    <a:pt x="248" y="111"/>
                  </a:lnTo>
                  <a:lnTo>
                    <a:pt x="340" y="73"/>
                  </a:lnTo>
                  <a:lnTo>
                    <a:pt x="436" y="40"/>
                  </a:lnTo>
                  <a:lnTo>
                    <a:pt x="536" y="18"/>
                  </a:lnTo>
                  <a:lnTo>
                    <a:pt x="638" y="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185865"/>
            </a:solidFill>
            <a:ln w="0">
              <a:solidFill>
                <a:srgbClr val="1858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3025775" y="4397375"/>
              <a:ext cx="284163" cy="333375"/>
            </a:xfrm>
            <a:custGeom>
              <a:avLst/>
              <a:gdLst>
                <a:gd name="T0" fmla="*/ 138 w 359"/>
                <a:gd name="T1" fmla="*/ 0 h 421"/>
                <a:gd name="T2" fmla="*/ 359 w 359"/>
                <a:gd name="T3" fmla="*/ 129 h 421"/>
                <a:gd name="T4" fmla="*/ 346 w 359"/>
                <a:gd name="T5" fmla="*/ 150 h 421"/>
                <a:gd name="T6" fmla="*/ 309 w 359"/>
                <a:gd name="T7" fmla="*/ 228 h 421"/>
                <a:gd name="T8" fmla="*/ 278 w 359"/>
                <a:gd name="T9" fmla="*/ 310 h 421"/>
                <a:gd name="T10" fmla="*/ 256 w 359"/>
                <a:gd name="T11" fmla="*/ 397 h 421"/>
                <a:gd name="T12" fmla="*/ 252 w 359"/>
                <a:gd name="T13" fmla="*/ 421 h 421"/>
                <a:gd name="T14" fmla="*/ 0 w 359"/>
                <a:gd name="T15" fmla="*/ 378 h 421"/>
                <a:gd name="T16" fmla="*/ 23 w 359"/>
                <a:gd name="T17" fmla="*/ 278 h 421"/>
                <a:gd name="T18" fmla="*/ 54 w 359"/>
                <a:gd name="T19" fmla="*/ 181 h 421"/>
                <a:gd name="T20" fmla="*/ 91 w 359"/>
                <a:gd name="T21" fmla="*/ 89 h 421"/>
                <a:gd name="T22" fmla="*/ 138 w 359"/>
                <a:gd name="T23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9" h="421">
                  <a:moveTo>
                    <a:pt x="138" y="0"/>
                  </a:moveTo>
                  <a:lnTo>
                    <a:pt x="359" y="129"/>
                  </a:lnTo>
                  <a:lnTo>
                    <a:pt x="346" y="150"/>
                  </a:lnTo>
                  <a:lnTo>
                    <a:pt x="309" y="228"/>
                  </a:lnTo>
                  <a:lnTo>
                    <a:pt x="278" y="310"/>
                  </a:lnTo>
                  <a:lnTo>
                    <a:pt x="256" y="397"/>
                  </a:lnTo>
                  <a:lnTo>
                    <a:pt x="252" y="421"/>
                  </a:lnTo>
                  <a:lnTo>
                    <a:pt x="0" y="378"/>
                  </a:lnTo>
                  <a:lnTo>
                    <a:pt x="23" y="278"/>
                  </a:lnTo>
                  <a:lnTo>
                    <a:pt x="54" y="181"/>
                  </a:lnTo>
                  <a:lnTo>
                    <a:pt x="91" y="8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C6E3DF"/>
            </a:solidFill>
            <a:ln w="0">
              <a:solidFill>
                <a:srgbClr val="C6E3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3133725" y="4152900"/>
              <a:ext cx="334963" cy="346075"/>
            </a:xfrm>
            <a:custGeom>
              <a:avLst/>
              <a:gdLst>
                <a:gd name="T0" fmla="*/ 257 w 421"/>
                <a:gd name="T1" fmla="*/ 0 h 435"/>
                <a:gd name="T2" fmla="*/ 421 w 421"/>
                <a:gd name="T3" fmla="*/ 196 h 435"/>
                <a:gd name="T4" fmla="*/ 363 w 421"/>
                <a:gd name="T5" fmla="*/ 248 h 435"/>
                <a:gd name="T6" fmla="*/ 305 w 421"/>
                <a:gd name="T7" fmla="*/ 313 h 435"/>
                <a:gd name="T8" fmla="*/ 253 w 421"/>
                <a:gd name="T9" fmla="*/ 382 h 435"/>
                <a:gd name="T10" fmla="*/ 221 w 421"/>
                <a:gd name="T11" fmla="*/ 435 h 435"/>
                <a:gd name="T12" fmla="*/ 0 w 421"/>
                <a:gd name="T13" fmla="*/ 306 h 435"/>
                <a:gd name="T14" fmla="*/ 53 w 421"/>
                <a:gd name="T15" fmla="*/ 222 h 435"/>
                <a:gd name="T16" fmla="*/ 114 w 421"/>
                <a:gd name="T17" fmla="*/ 141 h 435"/>
                <a:gd name="T18" fmla="*/ 184 w 421"/>
                <a:gd name="T19" fmla="*/ 67 h 435"/>
                <a:gd name="T20" fmla="*/ 257 w 421"/>
                <a:gd name="T21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435">
                  <a:moveTo>
                    <a:pt x="257" y="0"/>
                  </a:moveTo>
                  <a:lnTo>
                    <a:pt x="421" y="196"/>
                  </a:lnTo>
                  <a:lnTo>
                    <a:pt x="363" y="248"/>
                  </a:lnTo>
                  <a:lnTo>
                    <a:pt x="305" y="313"/>
                  </a:lnTo>
                  <a:lnTo>
                    <a:pt x="253" y="382"/>
                  </a:lnTo>
                  <a:lnTo>
                    <a:pt x="221" y="435"/>
                  </a:lnTo>
                  <a:lnTo>
                    <a:pt x="0" y="306"/>
                  </a:lnTo>
                  <a:lnTo>
                    <a:pt x="53" y="222"/>
                  </a:lnTo>
                  <a:lnTo>
                    <a:pt x="114" y="141"/>
                  </a:lnTo>
                  <a:lnTo>
                    <a:pt x="184" y="67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64FFD6"/>
            </a:solidFill>
            <a:ln w="0">
              <a:solidFill>
                <a:srgbClr val="64FF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3927475" y="3940175"/>
              <a:ext cx="312738" cy="244475"/>
            </a:xfrm>
            <a:custGeom>
              <a:avLst/>
              <a:gdLst>
                <a:gd name="T0" fmla="*/ 0 w 394"/>
                <a:gd name="T1" fmla="*/ 0 h 310"/>
                <a:gd name="T2" fmla="*/ 103 w 394"/>
                <a:gd name="T3" fmla="*/ 5 h 310"/>
                <a:gd name="T4" fmla="*/ 203 w 394"/>
                <a:gd name="T5" fmla="*/ 18 h 310"/>
                <a:gd name="T6" fmla="*/ 300 w 394"/>
                <a:gd name="T7" fmla="*/ 40 h 310"/>
                <a:gd name="T8" fmla="*/ 394 w 394"/>
                <a:gd name="T9" fmla="*/ 69 h 310"/>
                <a:gd name="T10" fmla="*/ 306 w 394"/>
                <a:gd name="T11" fmla="*/ 310 h 310"/>
                <a:gd name="T12" fmla="*/ 266 w 394"/>
                <a:gd name="T13" fmla="*/ 295 h 310"/>
                <a:gd name="T14" fmla="*/ 180 w 394"/>
                <a:gd name="T15" fmla="*/ 273 h 310"/>
                <a:gd name="T16" fmla="*/ 92 w 394"/>
                <a:gd name="T17" fmla="*/ 260 h 310"/>
                <a:gd name="T18" fmla="*/ 0 w 394"/>
                <a:gd name="T19" fmla="*/ 255 h 310"/>
                <a:gd name="T20" fmla="*/ 0 w 394"/>
                <a:gd name="T2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4" h="310">
                  <a:moveTo>
                    <a:pt x="0" y="0"/>
                  </a:moveTo>
                  <a:lnTo>
                    <a:pt x="103" y="5"/>
                  </a:lnTo>
                  <a:lnTo>
                    <a:pt x="203" y="18"/>
                  </a:lnTo>
                  <a:lnTo>
                    <a:pt x="300" y="40"/>
                  </a:lnTo>
                  <a:lnTo>
                    <a:pt x="394" y="69"/>
                  </a:lnTo>
                  <a:lnTo>
                    <a:pt x="306" y="310"/>
                  </a:lnTo>
                  <a:lnTo>
                    <a:pt x="266" y="295"/>
                  </a:lnTo>
                  <a:lnTo>
                    <a:pt x="180" y="273"/>
                  </a:lnTo>
                  <a:lnTo>
                    <a:pt x="92" y="260"/>
                  </a:lnTo>
                  <a:lnTo>
                    <a:pt x="0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5865"/>
            </a:solidFill>
            <a:ln w="0">
              <a:solidFill>
                <a:srgbClr val="18586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7"/>
            <p:cNvSpPr>
              <a:spLocks/>
            </p:cNvSpPr>
            <p:nvPr/>
          </p:nvSpPr>
          <p:spPr bwMode="auto">
            <a:xfrm>
              <a:off x="3338513" y="5400675"/>
              <a:ext cx="346075" cy="314325"/>
            </a:xfrm>
            <a:custGeom>
              <a:avLst/>
              <a:gdLst>
                <a:gd name="T0" fmla="*/ 164 w 436"/>
                <a:gd name="T1" fmla="*/ 0 h 397"/>
                <a:gd name="T2" fmla="*/ 171 w 436"/>
                <a:gd name="T3" fmla="*/ 5 h 397"/>
                <a:gd name="T4" fmla="*/ 240 w 436"/>
                <a:gd name="T5" fmla="*/ 56 h 397"/>
                <a:gd name="T6" fmla="*/ 315 w 436"/>
                <a:gd name="T7" fmla="*/ 102 h 397"/>
                <a:gd name="T8" fmla="*/ 392 w 436"/>
                <a:gd name="T9" fmla="*/ 140 h 397"/>
                <a:gd name="T10" fmla="*/ 436 w 436"/>
                <a:gd name="T11" fmla="*/ 156 h 397"/>
                <a:gd name="T12" fmla="*/ 347 w 436"/>
                <a:gd name="T13" fmla="*/ 397 h 397"/>
                <a:gd name="T14" fmla="*/ 253 w 436"/>
                <a:gd name="T15" fmla="*/ 358 h 397"/>
                <a:gd name="T16" fmla="*/ 164 w 436"/>
                <a:gd name="T17" fmla="*/ 311 h 397"/>
                <a:gd name="T18" fmla="*/ 80 w 436"/>
                <a:gd name="T19" fmla="*/ 256 h 397"/>
                <a:gd name="T20" fmla="*/ 0 w 436"/>
                <a:gd name="T21" fmla="*/ 195 h 397"/>
                <a:gd name="T22" fmla="*/ 164 w 436"/>
                <a:gd name="T23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6" h="397">
                  <a:moveTo>
                    <a:pt x="164" y="0"/>
                  </a:moveTo>
                  <a:lnTo>
                    <a:pt x="171" y="5"/>
                  </a:lnTo>
                  <a:lnTo>
                    <a:pt x="240" y="56"/>
                  </a:lnTo>
                  <a:lnTo>
                    <a:pt x="315" y="102"/>
                  </a:lnTo>
                  <a:lnTo>
                    <a:pt x="392" y="140"/>
                  </a:lnTo>
                  <a:lnTo>
                    <a:pt x="436" y="156"/>
                  </a:lnTo>
                  <a:lnTo>
                    <a:pt x="347" y="397"/>
                  </a:lnTo>
                  <a:lnTo>
                    <a:pt x="253" y="358"/>
                  </a:lnTo>
                  <a:lnTo>
                    <a:pt x="164" y="311"/>
                  </a:lnTo>
                  <a:lnTo>
                    <a:pt x="80" y="256"/>
                  </a:lnTo>
                  <a:lnTo>
                    <a:pt x="0" y="19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6E3DF"/>
            </a:solidFill>
            <a:ln w="0">
              <a:solidFill>
                <a:srgbClr val="C6E3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8"/>
            <p:cNvSpPr>
              <a:spLocks/>
            </p:cNvSpPr>
            <p:nvPr/>
          </p:nvSpPr>
          <p:spPr bwMode="auto">
            <a:xfrm>
              <a:off x="3613150" y="3994150"/>
              <a:ext cx="1231900" cy="1776413"/>
            </a:xfrm>
            <a:custGeom>
              <a:avLst/>
              <a:gdLst>
                <a:gd name="T0" fmla="*/ 883 w 1550"/>
                <a:gd name="T1" fmla="*/ 39 h 2238"/>
                <a:gd name="T2" fmla="*/ 1056 w 1550"/>
                <a:gd name="T3" fmla="*/ 138 h 2238"/>
                <a:gd name="T4" fmla="*/ 1208 w 1550"/>
                <a:gd name="T5" fmla="*/ 265 h 2238"/>
                <a:gd name="T6" fmla="*/ 1337 w 1550"/>
                <a:gd name="T7" fmla="*/ 417 h 2238"/>
                <a:gd name="T8" fmla="*/ 1437 w 1550"/>
                <a:gd name="T9" fmla="*/ 588 h 2238"/>
                <a:gd name="T10" fmla="*/ 1508 w 1550"/>
                <a:gd name="T11" fmla="*/ 776 h 2238"/>
                <a:gd name="T12" fmla="*/ 1546 w 1550"/>
                <a:gd name="T13" fmla="*/ 978 h 2238"/>
                <a:gd name="T14" fmla="*/ 1546 w 1550"/>
                <a:gd name="T15" fmla="*/ 1189 h 2238"/>
                <a:gd name="T16" fmla="*/ 1508 w 1550"/>
                <a:gd name="T17" fmla="*/ 1391 h 2238"/>
                <a:gd name="T18" fmla="*/ 1439 w 1550"/>
                <a:gd name="T19" fmla="*/ 1578 h 2238"/>
                <a:gd name="T20" fmla="*/ 1339 w 1550"/>
                <a:gd name="T21" fmla="*/ 1749 h 2238"/>
                <a:gd name="T22" fmla="*/ 1211 w 1550"/>
                <a:gd name="T23" fmla="*/ 1899 h 2238"/>
                <a:gd name="T24" fmla="*/ 1061 w 1550"/>
                <a:gd name="T25" fmla="*/ 2027 h 2238"/>
                <a:gd name="T26" fmla="*/ 890 w 1550"/>
                <a:gd name="T27" fmla="*/ 2127 h 2238"/>
                <a:gd name="T28" fmla="*/ 702 w 1550"/>
                <a:gd name="T29" fmla="*/ 2196 h 2238"/>
                <a:gd name="T30" fmla="*/ 501 w 1550"/>
                <a:gd name="T31" fmla="*/ 2233 h 2238"/>
                <a:gd name="T32" fmla="*/ 292 w 1550"/>
                <a:gd name="T33" fmla="*/ 2233 h 2238"/>
                <a:gd name="T34" fmla="*/ 95 w 1550"/>
                <a:gd name="T35" fmla="*/ 2198 h 2238"/>
                <a:gd name="T36" fmla="*/ 89 w 1550"/>
                <a:gd name="T37" fmla="*/ 1928 h 2238"/>
                <a:gd name="T38" fmla="*/ 215 w 1550"/>
                <a:gd name="T39" fmla="*/ 1964 h 2238"/>
                <a:gd name="T40" fmla="*/ 396 w 1550"/>
                <a:gd name="T41" fmla="*/ 1983 h 2238"/>
                <a:gd name="T42" fmla="*/ 576 w 1550"/>
                <a:gd name="T43" fmla="*/ 1964 h 2238"/>
                <a:gd name="T44" fmla="*/ 746 w 1550"/>
                <a:gd name="T45" fmla="*/ 1912 h 2238"/>
                <a:gd name="T46" fmla="*/ 898 w 1550"/>
                <a:gd name="T47" fmla="*/ 1828 h 2238"/>
                <a:gd name="T48" fmla="*/ 1032 w 1550"/>
                <a:gd name="T49" fmla="*/ 1720 h 2238"/>
                <a:gd name="T50" fmla="*/ 1142 w 1550"/>
                <a:gd name="T51" fmla="*/ 1586 h 2238"/>
                <a:gd name="T52" fmla="*/ 1224 w 1550"/>
                <a:gd name="T53" fmla="*/ 1435 h 2238"/>
                <a:gd name="T54" fmla="*/ 1276 w 1550"/>
                <a:gd name="T55" fmla="*/ 1265 h 2238"/>
                <a:gd name="T56" fmla="*/ 1295 w 1550"/>
                <a:gd name="T57" fmla="*/ 1085 h 2238"/>
                <a:gd name="T58" fmla="*/ 1276 w 1550"/>
                <a:gd name="T59" fmla="*/ 904 h 2238"/>
                <a:gd name="T60" fmla="*/ 1224 w 1550"/>
                <a:gd name="T61" fmla="*/ 735 h 2238"/>
                <a:gd name="T62" fmla="*/ 1142 w 1550"/>
                <a:gd name="T63" fmla="*/ 583 h 2238"/>
                <a:gd name="T64" fmla="*/ 1032 w 1550"/>
                <a:gd name="T65" fmla="*/ 449 h 2238"/>
                <a:gd name="T66" fmla="*/ 898 w 1550"/>
                <a:gd name="T67" fmla="*/ 339 h 2238"/>
                <a:gd name="T68" fmla="*/ 746 w 1550"/>
                <a:gd name="T69" fmla="*/ 257 h 2238"/>
                <a:gd name="T70" fmla="*/ 790 w 1550"/>
                <a:gd name="T71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50" h="2238">
                  <a:moveTo>
                    <a:pt x="790" y="0"/>
                  </a:moveTo>
                  <a:lnTo>
                    <a:pt x="883" y="39"/>
                  </a:lnTo>
                  <a:lnTo>
                    <a:pt x="972" y="84"/>
                  </a:lnTo>
                  <a:lnTo>
                    <a:pt x="1056" y="138"/>
                  </a:lnTo>
                  <a:lnTo>
                    <a:pt x="1135" y="199"/>
                  </a:lnTo>
                  <a:lnTo>
                    <a:pt x="1208" y="265"/>
                  </a:lnTo>
                  <a:lnTo>
                    <a:pt x="1276" y="338"/>
                  </a:lnTo>
                  <a:lnTo>
                    <a:pt x="1337" y="417"/>
                  </a:lnTo>
                  <a:lnTo>
                    <a:pt x="1391" y="499"/>
                  </a:lnTo>
                  <a:lnTo>
                    <a:pt x="1437" y="588"/>
                  </a:lnTo>
                  <a:lnTo>
                    <a:pt x="1478" y="680"/>
                  </a:lnTo>
                  <a:lnTo>
                    <a:pt x="1508" y="776"/>
                  </a:lnTo>
                  <a:lnTo>
                    <a:pt x="1531" y="877"/>
                  </a:lnTo>
                  <a:lnTo>
                    <a:pt x="1546" y="978"/>
                  </a:lnTo>
                  <a:lnTo>
                    <a:pt x="1550" y="1085"/>
                  </a:lnTo>
                  <a:lnTo>
                    <a:pt x="1546" y="1189"/>
                  </a:lnTo>
                  <a:lnTo>
                    <a:pt x="1531" y="1291"/>
                  </a:lnTo>
                  <a:lnTo>
                    <a:pt x="1508" y="1391"/>
                  </a:lnTo>
                  <a:lnTo>
                    <a:pt x="1478" y="1486"/>
                  </a:lnTo>
                  <a:lnTo>
                    <a:pt x="1439" y="1578"/>
                  </a:lnTo>
                  <a:lnTo>
                    <a:pt x="1392" y="1667"/>
                  </a:lnTo>
                  <a:lnTo>
                    <a:pt x="1339" y="1749"/>
                  </a:lnTo>
                  <a:lnTo>
                    <a:pt x="1279" y="1827"/>
                  </a:lnTo>
                  <a:lnTo>
                    <a:pt x="1211" y="1899"/>
                  </a:lnTo>
                  <a:lnTo>
                    <a:pt x="1139" y="1967"/>
                  </a:lnTo>
                  <a:lnTo>
                    <a:pt x="1061" y="2027"/>
                  </a:lnTo>
                  <a:lnTo>
                    <a:pt x="979" y="2080"/>
                  </a:lnTo>
                  <a:lnTo>
                    <a:pt x="890" y="2127"/>
                  </a:lnTo>
                  <a:lnTo>
                    <a:pt x="798" y="2166"/>
                  </a:lnTo>
                  <a:lnTo>
                    <a:pt x="702" y="2196"/>
                  </a:lnTo>
                  <a:lnTo>
                    <a:pt x="602" y="2219"/>
                  </a:lnTo>
                  <a:lnTo>
                    <a:pt x="501" y="2233"/>
                  </a:lnTo>
                  <a:lnTo>
                    <a:pt x="396" y="2238"/>
                  </a:lnTo>
                  <a:lnTo>
                    <a:pt x="292" y="2233"/>
                  </a:lnTo>
                  <a:lnTo>
                    <a:pt x="192" y="2220"/>
                  </a:lnTo>
                  <a:lnTo>
                    <a:pt x="95" y="2198"/>
                  </a:lnTo>
                  <a:lnTo>
                    <a:pt x="0" y="2169"/>
                  </a:lnTo>
                  <a:lnTo>
                    <a:pt x="89" y="1928"/>
                  </a:lnTo>
                  <a:lnTo>
                    <a:pt x="127" y="1943"/>
                  </a:lnTo>
                  <a:lnTo>
                    <a:pt x="215" y="1964"/>
                  </a:lnTo>
                  <a:lnTo>
                    <a:pt x="304" y="1978"/>
                  </a:lnTo>
                  <a:lnTo>
                    <a:pt x="396" y="1983"/>
                  </a:lnTo>
                  <a:lnTo>
                    <a:pt x="488" y="1978"/>
                  </a:lnTo>
                  <a:lnTo>
                    <a:pt x="576" y="1964"/>
                  </a:lnTo>
                  <a:lnTo>
                    <a:pt x="662" y="1943"/>
                  </a:lnTo>
                  <a:lnTo>
                    <a:pt x="746" y="1912"/>
                  </a:lnTo>
                  <a:lnTo>
                    <a:pt x="824" y="1874"/>
                  </a:lnTo>
                  <a:lnTo>
                    <a:pt x="898" y="1828"/>
                  </a:lnTo>
                  <a:lnTo>
                    <a:pt x="967" y="1777"/>
                  </a:lnTo>
                  <a:lnTo>
                    <a:pt x="1032" y="1720"/>
                  </a:lnTo>
                  <a:lnTo>
                    <a:pt x="1089" y="1656"/>
                  </a:lnTo>
                  <a:lnTo>
                    <a:pt x="1142" y="1586"/>
                  </a:lnTo>
                  <a:lnTo>
                    <a:pt x="1185" y="1512"/>
                  </a:lnTo>
                  <a:lnTo>
                    <a:pt x="1224" y="1435"/>
                  </a:lnTo>
                  <a:lnTo>
                    <a:pt x="1255" y="1351"/>
                  </a:lnTo>
                  <a:lnTo>
                    <a:pt x="1276" y="1265"/>
                  </a:lnTo>
                  <a:lnTo>
                    <a:pt x="1290" y="1177"/>
                  </a:lnTo>
                  <a:lnTo>
                    <a:pt x="1295" y="1085"/>
                  </a:lnTo>
                  <a:lnTo>
                    <a:pt x="1290" y="993"/>
                  </a:lnTo>
                  <a:lnTo>
                    <a:pt x="1276" y="904"/>
                  </a:lnTo>
                  <a:lnTo>
                    <a:pt x="1255" y="817"/>
                  </a:lnTo>
                  <a:lnTo>
                    <a:pt x="1224" y="735"/>
                  </a:lnTo>
                  <a:lnTo>
                    <a:pt x="1185" y="657"/>
                  </a:lnTo>
                  <a:lnTo>
                    <a:pt x="1142" y="583"/>
                  </a:lnTo>
                  <a:lnTo>
                    <a:pt x="1089" y="514"/>
                  </a:lnTo>
                  <a:lnTo>
                    <a:pt x="1032" y="449"/>
                  </a:lnTo>
                  <a:lnTo>
                    <a:pt x="967" y="391"/>
                  </a:lnTo>
                  <a:lnTo>
                    <a:pt x="898" y="339"/>
                  </a:lnTo>
                  <a:lnTo>
                    <a:pt x="824" y="294"/>
                  </a:lnTo>
                  <a:lnTo>
                    <a:pt x="746" y="257"/>
                  </a:lnTo>
                  <a:lnTo>
                    <a:pt x="702" y="241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2FC8A5"/>
            </a:solidFill>
            <a:ln w="0">
              <a:solidFill>
                <a:srgbClr val="2FC8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3011488" y="4695825"/>
              <a:ext cx="298450" cy="615950"/>
            </a:xfrm>
            <a:custGeom>
              <a:avLst/>
              <a:gdLst>
                <a:gd name="T0" fmla="*/ 17 w 376"/>
                <a:gd name="T1" fmla="*/ 0 h 776"/>
                <a:gd name="T2" fmla="*/ 269 w 376"/>
                <a:gd name="T3" fmla="*/ 43 h 776"/>
                <a:gd name="T4" fmla="*/ 260 w 376"/>
                <a:gd name="T5" fmla="*/ 108 h 776"/>
                <a:gd name="T6" fmla="*/ 255 w 376"/>
                <a:gd name="T7" fmla="*/ 200 h 776"/>
                <a:gd name="T8" fmla="*/ 260 w 376"/>
                <a:gd name="T9" fmla="*/ 292 h 776"/>
                <a:gd name="T10" fmla="*/ 273 w 376"/>
                <a:gd name="T11" fmla="*/ 380 h 776"/>
                <a:gd name="T12" fmla="*/ 295 w 376"/>
                <a:gd name="T13" fmla="*/ 466 h 776"/>
                <a:gd name="T14" fmla="*/ 326 w 376"/>
                <a:gd name="T15" fmla="*/ 550 h 776"/>
                <a:gd name="T16" fmla="*/ 363 w 376"/>
                <a:gd name="T17" fmla="*/ 627 h 776"/>
                <a:gd name="T18" fmla="*/ 376 w 376"/>
                <a:gd name="T19" fmla="*/ 648 h 776"/>
                <a:gd name="T20" fmla="*/ 155 w 376"/>
                <a:gd name="T21" fmla="*/ 776 h 776"/>
                <a:gd name="T22" fmla="*/ 110 w 376"/>
                <a:gd name="T23" fmla="*/ 688 h 776"/>
                <a:gd name="T24" fmla="*/ 71 w 376"/>
                <a:gd name="T25" fmla="*/ 598 h 776"/>
                <a:gd name="T26" fmla="*/ 40 w 376"/>
                <a:gd name="T27" fmla="*/ 503 h 776"/>
                <a:gd name="T28" fmla="*/ 17 w 376"/>
                <a:gd name="T29" fmla="*/ 405 h 776"/>
                <a:gd name="T30" fmla="*/ 5 w 376"/>
                <a:gd name="T31" fmla="*/ 303 h 776"/>
                <a:gd name="T32" fmla="*/ 0 w 376"/>
                <a:gd name="T33" fmla="*/ 200 h 776"/>
                <a:gd name="T34" fmla="*/ 5 w 376"/>
                <a:gd name="T35" fmla="*/ 98 h 776"/>
                <a:gd name="T36" fmla="*/ 17 w 376"/>
                <a:gd name="T3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6" h="776">
                  <a:moveTo>
                    <a:pt x="17" y="0"/>
                  </a:moveTo>
                  <a:lnTo>
                    <a:pt x="269" y="43"/>
                  </a:lnTo>
                  <a:lnTo>
                    <a:pt x="260" y="108"/>
                  </a:lnTo>
                  <a:lnTo>
                    <a:pt x="255" y="200"/>
                  </a:lnTo>
                  <a:lnTo>
                    <a:pt x="260" y="292"/>
                  </a:lnTo>
                  <a:lnTo>
                    <a:pt x="273" y="380"/>
                  </a:lnTo>
                  <a:lnTo>
                    <a:pt x="295" y="466"/>
                  </a:lnTo>
                  <a:lnTo>
                    <a:pt x="326" y="550"/>
                  </a:lnTo>
                  <a:lnTo>
                    <a:pt x="363" y="627"/>
                  </a:lnTo>
                  <a:lnTo>
                    <a:pt x="376" y="648"/>
                  </a:lnTo>
                  <a:lnTo>
                    <a:pt x="155" y="776"/>
                  </a:lnTo>
                  <a:lnTo>
                    <a:pt x="110" y="688"/>
                  </a:lnTo>
                  <a:lnTo>
                    <a:pt x="71" y="598"/>
                  </a:lnTo>
                  <a:lnTo>
                    <a:pt x="40" y="503"/>
                  </a:lnTo>
                  <a:lnTo>
                    <a:pt x="17" y="405"/>
                  </a:lnTo>
                  <a:lnTo>
                    <a:pt x="5" y="303"/>
                  </a:lnTo>
                  <a:lnTo>
                    <a:pt x="0" y="200"/>
                  </a:lnTo>
                  <a:lnTo>
                    <a:pt x="5" y="9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6E3DF"/>
            </a:solidFill>
            <a:ln w="0">
              <a:solidFill>
                <a:srgbClr val="C6E3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0"/>
            <p:cNvSpPr>
              <a:spLocks/>
            </p:cNvSpPr>
            <p:nvPr/>
          </p:nvSpPr>
          <p:spPr bwMode="auto">
            <a:xfrm>
              <a:off x="3133725" y="5211763"/>
              <a:ext cx="334963" cy="344488"/>
            </a:xfrm>
            <a:custGeom>
              <a:avLst/>
              <a:gdLst>
                <a:gd name="T0" fmla="*/ 221 w 421"/>
                <a:gd name="T1" fmla="*/ 0 h 434"/>
                <a:gd name="T2" fmla="*/ 253 w 421"/>
                <a:gd name="T3" fmla="*/ 53 h 434"/>
                <a:gd name="T4" fmla="*/ 305 w 421"/>
                <a:gd name="T5" fmla="*/ 123 h 434"/>
                <a:gd name="T6" fmla="*/ 363 w 421"/>
                <a:gd name="T7" fmla="*/ 187 h 434"/>
                <a:gd name="T8" fmla="*/ 421 w 421"/>
                <a:gd name="T9" fmla="*/ 239 h 434"/>
                <a:gd name="T10" fmla="*/ 257 w 421"/>
                <a:gd name="T11" fmla="*/ 434 h 434"/>
                <a:gd name="T12" fmla="*/ 184 w 421"/>
                <a:gd name="T13" fmla="*/ 366 h 434"/>
                <a:gd name="T14" fmla="*/ 114 w 421"/>
                <a:gd name="T15" fmla="*/ 292 h 434"/>
                <a:gd name="T16" fmla="*/ 53 w 421"/>
                <a:gd name="T17" fmla="*/ 213 h 434"/>
                <a:gd name="T18" fmla="*/ 0 w 421"/>
                <a:gd name="T19" fmla="*/ 128 h 434"/>
                <a:gd name="T20" fmla="*/ 221 w 421"/>
                <a:gd name="T2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434">
                  <a:moveTo>
                    <a:pt x="221" y="0"/>
                  </a:moveTo>
                  <a:lnTo>
                    <a:pt x="253" y="53"/>
                  </a:lnTo>
                  <a:lnTo>
                    <a:pt x="305" y="123"/>
                  </a:lnTo>
                  <a:lnTo>
                    <a:pt x="363" y="187"/>
                  </a:lnTo>
                  <a:lnTo>
                    <a:pt x="421" y="239"/>
                  </a:lnTo>
                  <a:lnTo>
                    <a:pt x="257" y="434"/>
                  </a:lnTo>
                  <a:lnTo>
                    <a:pt x="184" y="366"/>
                  </a:lnTo>
                  <a:lnTo>
                    <a:pt x="114" y="292"/>
                  </a:lnTo>
                  <a:lnTo>
                    <a:pt x="53" y="213"/>
                  </a:lnTo>
                  <a:lnTo>
                    <a:pt x="0" y="128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6E3DF"/>
            </a:solidFill>
            <a:ln w="0">
              <a:solidFill>
                <a:srgbClr val="C6E3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1"/>
            <p:cNvSpPr>
              <a:spLocks/>
            </p:cNvSpPr>
            <p:nvPr/>
          </p:nvSpPr>
          <p:spPr bwMode="auto">
            <a:xfrm>
              <a:off x="3806825" y="5627688"/>
              <a:ext cx="242888" cy="242888"/>
            </a:xfrm>
            <a:custGeom>
              <a:avLst/>
              <a:gdLst>
                <a:gd name="T0" fmla="*/ 154 w 307"/>
                <a:gd name="T1" fmla="*/ 0 h 307"/>
                <a:gd name="T2" fmla="*/ 307 w 307"/>
                <a:gd name="T3" fmla="*/ 154 h 307"/>
                <a:gd name="T4" fmla="*/ 154 w 307"/>
                <a:gd name="T5" fmla="*/ 307 h 307"/>
                <a:gd name="T6" fmla="*/ 0 w 307"/>
                <a:gd name="T7" fmla="*/ 154 h 307"/>
                <a:gd name="T8" fmla="*/ 154 w 307"/>
                <a:gd name="T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307">
                  <a:moveTo>
                    <a:pt x="154" y="0"/>
                  </a:moveTo>
                  <a:lnTo>
                    <a:pt x="307" y="154"/>
                  </a:lnTo>
                  <a:lnTo>
                    <a:pt x="154" y="307"/>
                  </a:lnTo>
                  <a:lnTo>
                    <a:pt x="0" y="15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FC8A5"/>
            </a:solidFill>
            <a:ln w="0">
              <a:solidFill>
                <a:srgbClr val="2FC8A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776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81" y="1050172"/>
            <a:ext cx="4994714" cy="5009046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91376" y="892287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840400" y="963904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SEGMENTACION</a:t>
            </a:r>
          </a:p>
        </p:txBody>
      </p:sp>
    </p:spTree>
    <p:extLst>
      <p:ext uri="{BB962C8B-B14F-4D97-AF65-F5344CB8AC3E}">
        <p14:creationId xmlns:p14="http://schemas.microsoft.com/office/powerpoint/2010/main" val="161986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77467" y="876583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910909" y="968496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INDICADORES</a:t>
            </a:r>
          </a:p>
        </p:txBody>
      </p:sp>
      <p:pic>
        <p:nvPicPr>
          <p:cNvPr id="5253" name="Picture 52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949" y="1767469"/>
            <a:ext cx="4676775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12" y="1896056"/>
            <a:ext cx="35433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6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77467" y="876583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910909" y="968496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INDICADORES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200" y="808038"/>
            <a:ext cx="6697663" cy="5249862"/>
            <a:chOff x="2743200" y="808038"/>
            <a:chExt cx="6697663" cy="5249862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294438" y="1411288"/>
              <a:ext cx="2865438" cy="479425"/>
            </a:xfrm>
            <a:custGeom>
              <a:avLst/>
              <a:gdLst>
                <a:gd name="T0" fmla="*/ 0 w 1805"/>
                <a:gd name="T1" fmla="*/ 0 h 302"/>
                <a:gd name="T2" fmla="*/ 93 w 1805"/>
                <a:gd name="T3" fmla="*/ 12 h 302"/>
                <a:gd name="T4" fmla="*/ 185 w 1805"/>
                <a:gd name="T5" fmla="*/ 31 h 302"/>
                <a:gd name="T6" fmla="*/ 274 w 1805"/>
                <a:gd name="T7" fmla="*/ 57 h 302"/>
                <a:gd name="T8" fmla="*/ 361 w 1805"/>
                <a:gd name="T9" fmla="*/ 89 h 302"/>
                <a:gd name="T10" fmla="*/ 446 w 1805"/>
                <a:gd name="T11" fmla="*/ 127 h 302"/>
                <a:gd name="T12" fmla="*/ 527 w 1805"/>
                <a:gd name="T13" fmla="*/ 172 h 302"/>
                <a:gd name="T14" fmla="*/ 606 w 1805"/>
                <a:gd name="T15" fmla="*/ 222 h 302"/>
                <a:gd name="T16" fmla="*/ 680 w 1805"/>
                <a:gd name="T17" fmla="*/ 278 h 302"/>
                <a:gd name="T18" fmla="*/ 950 w 1805"/>
                <a:gd name="T19" fmla="*/ 9 h 302"/>
                <a:gd name="T20" fmla="*/ 950 w 1805"/>
                <a:gd name="T21" fmla="*/ 9 h 302"/>
                <a:gd name="T22" fmla="*/ 950 w 1805"/>
                <a:gd name="T23" fmla="*/ 7 h 302"/>
                <a:gd name="T24" fmla="*/ 1805 w 1805"/>
                <a:gd name="T25" fmla="*/ 7 h 302"/>
                <a:gd name="T26" fmla="*/ 1805 w 1805"/>
                <a:gd name="T27" fmla="*/ 26 h 302"/>
                <a:gd name="T28" fmla="*/ 960 w 1805"/>
                <a:gd name="T29" fmla="*/ 26 h 302"/>
                <a:gd name="T30" fmla="*/ 685 w 1805"/>
                <a:gd name="T31" fmla="*/ 302 h 302"/>
                <a:gd name="T32" fmla="*/ 678 w 1805"/>
                <a:gd name="T33" fmla="*/ 296 h 302"/>
                <a:gd name="T34" fmla="*/ 678 w 1805"/>
                <a:gd name="T35" fmla="*/ 296 h 302"/>
                <a:gd name="T36" fmla="*/ 605 w 1805"/>
                <a:gd name="T37" fmla="*/ 241 h 302"/>
                <a:gd name="T38" fmla="*/ 528 w 1805"/>
                <a:gd name="T39" fmla="*/ 190 h 302"/>
                <a:gd name="T40" fmla="*/ 447 w 1805"/>
                <a:gd name="T41" fmla="*/ 146 h 302"/>
                <a:gd name="T42" fmla="*/ 364 w 1805"/>
                <a:gd name="T43" fmla="*/ 107 h 302"/>
                <a:gd name="T44" fmla="*/ 277 w 1805"/>
                <a:gd name="T45" fmla="*/ 75 h 302"/>
                <a:gd name="T46" fmla="*/ 187 w 1805"/>
                <a:gd name="T47" fmla="*/ 48 h 302"/>
                <a:gd name="T48" fmla="*/ 95 w 1805"/>
                <a:gd name="T49" fmla="*/ 29 h 302"/>
                <a:gd name="T50" fmla="*/ 0 w 1805"/>
                <a:gd name="T51" fmla="*/ 14 h 302"/>
                <a:gd name="T52" fmla="*/ 0 w 1805"/>
                <a:gd name="T5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5" h="302">
                  <a:moveTo>
                    <a:pt x="0" y="0"/>
                  </a:moveTo>
                  <a:lnTo>
                    <a:pt x="93" y="12"/>
                  </a:lnTo>
                  <a:lnTo>
                    <a:pt x="185" y="31"/>
                  </a:lnTo>
                  <a:lnTo>
                    <a:pt x="274" y="57"/>
                  </a:lnTo>
                  <a:lnTo>
                    <a:pt x="361" y="89"/>
                  </a:lnTo>
                  <a:lnTo>
                    <a:pt x="446" y="127"/>
                  </a:lnTo>
                  <a:lnTo>
                    <a:pt x="527" y="172"/>
                  </a:lnTo>
                  <a:lnTo>
                    <a:pt x="606" y="222"/>
                  </a:lnTo>
                  <a:lnTo>
                    <a:pt x="680" y="278"/>
                  </a:lnTo>
                  <a:lnTo>
                    <a:pt x="950" y="9"/>
                  </a:lnTo>
                  <a:lnTo>
                    <a:pt x="950" y="9"/>
                  </a:lnTo>
                  <a:lnTo>
                    <a:pt x="950" y="7"/>
                  </a:lnTo>
                  <a:lnTo>
                    <a:pt x="1805" y="7"/>
                  </a:lnTo>
                  <a:lnTo>
                    <a:pt x="1805" y="26"/>
                  </a:lnTo>
                  <a:lnTo>
                    <a:pt x="960" y="26"/>
                  </a:lnTo>
                  <a:lnTo>
                    <a:pt x="685" y="302"/>
                  </a:lnTo>
                  <a:lnTo>
                    <a:pt x="678" y="296"/>
                  </a:lnTo>
                  <a:lnTo>
                    <a:pt x="678" y="296"/>
                  </a:lnTo>
                  <a:lnTo>
                    <a:pt x="605" y="241"/>
                  </a:lnTo>
                  <a:lnTo>
                    <a:pt x="528" y="190"/>
                  </a:lnTo>
                  <a:lnTo>
                    <a:pt x="447" y="146"/>
                  </a:lnTo>
                  <a:lnTo>
                    <a:pt x="364" y="107"/>
                  </a:lnTo>
                  <a:lnTo>
                    <a:pt x="277" y="75"/>
                  </a:lnTo>
                  <a:lnTo>
                    <a:pt x="187" y="48"/>
                  </a:lnTo>
                  <a:lnTo>
                    <a:pt x="95" y="29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028950" y="4984750"/>
              <a:ext cx="2865438" cy="479425"/>
            </a:xfrm>
            <a:custGeom>
              <a:avLst/>
              <a:gdLst>
                <a:gd name="T0" fmla="*/ 1120 w 1805"/>
                <a:gd name="T1" fmla="*/ 0 h 302"/>
                <a:gd name="T2" fmla="*/ 1128 w 1805"/>
                <a:gd name="T3" fmla="*/ 6 h 302"/>
                <a:gd name="T4" fmla="*/ 1128 w 1805"/>
                <a:gd name="T5" fmla="*/ 6 h 302"/>
                <a:gd name="T6" fmla="*/ 1201 w 1805"/>
                <a:gd name="T7" fmla="*/ 61 h 302"/>
                <a:gd name="T8" fmla="*/ 1278 w 1805"/>
                <a:gd name="T9" fmla="*/ 111 h 302"/>
                <a:gd name="T10" fmla="*/ 1359 w 1805"/>
                <a:gd name="T11" fmla="*/ 156 h 302"/>
                <a:gd name="T12" fmla="*/ 1442 w 1805"/>
                <a:gd name="T13" fmla="*/ 195 h 302"/>
                <a:gd name="T14" fmla="*/ 1529 w 1805"/>
                <a:gd name="T15" fmla="*/ 228 h 302"/>
                <a:gd name="T16" fmla="*/ 1618 w 1805"/>
                <a:gd name="T17" fmla="*/ 255 h 302"/>
                <a:gd name="T18" fmla="*/ 1711 w 1805"/>
                <a:gd name="T19" fmla="*/ 274 h 302"/>
                <a:gd name="T20" fmla="*/ 1805 w 1805"/>
                <a:gd name="T21" fmla="*/ 287 h 302"/>
                <a:gd name="T22" fmla="*/ 1805 w 1805"/>
                <a:gd name="T23" fmla="*/ 302 h 302"/>
                <a:gd name="T24" fmla="*/ 1713 w 1805"/>
                <a:gd name="T25" fmla="*/ 289 h 302"/>
                <a:gd name="T26" fmla="*/ 1621 w 1805"/>
                <a:gd name="T27" fmla="*/ 270 h 302"/>
                <a:gd name="T28" fmla="*/ 1531 w 1805"/>
                <a:gd name="T29" fmla="*/ 245 h 302"/>
                <a:gd name="T30" fmla="*/ 1444 w 1805"/>
                <a:gd name="T31" fmla="*/ 213 h 302"/>
                <a:gd name="T32" fmla="*/ 1360 w 1805"/>
                <a:gd name="T33" fmla="*/ 175 h 302"/>
                <a:gd name="T34" fmla="*/ 1279 w 1805"/>
                <a:gd name="T35" fmla="*/ 131 h 302"/>
                <a:gd name="T36" fmla="*/ 1200 w 1805"/>
                <a:gd name="T37" fmla="*/ 79 h 302"/>
                <a:gd name="T38" fmla="*/ 1126 w 1805"/>
                <a:gd name="T39" fmla="*/ 23 h 302"/>
                <a:gd name="T40" fmla="*/ 856 w 1805"/>
                <a:gd name="T41" fmla="*/ 293 h 302"/>
                <a:gd name="T42" fmla="*/ 856 w 1805"/>
                <a:gd name="T43" fmla="*/ 292 h 302"/>
                <a:gd name="T44" fmla="*/ 856 w 1805"/>
                <a:gd name="T45" fmla="*/ 296 h 302"/>
                <a:gd name="T46" fmla="*/ 0 w 1805"/>
                <a:gd name="T47" fmla="*/ 296 h 302"/>
                <a:gd name="T48" fmla="*/ 0 w 1805"/>
                <a:gd name="T49" fmla="*/ 275 h 302"/>
                <a:gd name="T50" fmla="*/ 845 w 1805"/>
                <a:gd name="T51" fmla="*/ 275 h 302"/>
                <a:gd name="T52" fmla="*/ 1120 w 1805"/>
                <a:gd name="T5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5" h="302">
                  <a:moveTo>
                    <a:pt x="1120" y="0"/>
                  </a:moveTo>
                  <a:lnTo>
                    <a:pt x="1128" y="6"/>
                  </a:lnTo>
                  <a:lnTo>
                    <a:pt x="1128" y="6"/>
                  </a:lnTo>
                  <a:lnTo>
                    <a:pt x="1201" y="61"/>
                  </a:lnTo>
                  <a:lnTo>
                    <a:pt x="1278" y="111"/>
                  </a:lnTo>
                  <a:lnTo>
                    <a:pt x="1359" y="156"/>
                  </a:lnTo>
                  <a:lnTo>
                    <a:pt x="1442" y="195"/>
                  </a:lnTo>
                  <a:lnTo>
                    <a:pt x="1529" y="228"/>
                  </a:lnTo>
                  <a:lnTo>
                    <a:pt x="1618" y="255"/>
                  </a:lnTo>
                  <a:lnTo>
                    <a:pt x="1711" y="274"/>
                  </a:lnTo>
                  <a:lnTo>
                    <a:pt x="1805" y="287"/>
                  </a:lnTo>
                  <a:lnTo>
                    <a:pt x="1805" y="302"/>
                  </a:lnTo>
                  <a:lnTo>
                    <a:pt x="1713" y="289"/>
                  </a:lnTo>
                  <a:lnTo>
                    <a:pt x="1621" y="270"/>
                  </a:lnTo>
                  <a:lnTo>
                    <a:pt x="1531" y="245"/>
                  </a:lnTo>
                  <a:lnTo>
                    <a:pt x="1444" y="213"/>
                  </a:lnTo>
                  <a:lnTo>
                    <a:pt x="1360" y="175"/>
                  </a:lnTo>
                  <a:lnTo>
                    <a:pt x="1279" y="131"/>
                  </a:lnTo>
                  <a:lnTo>
                    <a:pt x="1200" y="79"/>
                  </a:lnTo>
                  <a:lnTo>
                    <a:pt x="1126" y="23"/>
                  </a:lnTo>
                  <a:lnTo>
                    <a:pt x="856" y="293"/>
                  </a:lnTo>
                  <a:lnTo>
                    <a:pt x="856" y="292"/>
                  </a:lnTo>
                  <a:lnTo>
                    <a:pt x="856" y="296"/>
                  </a:lnTo>
                  <a:lnTo>
                    <a:pt x="0" y="296"/>
                  </a:lnTo>
                  <a:lnTo>
                    <a:pt x="0" y="275"/>
                  </a:lnTo>
                  <a:lnTo>
                    <a:pt x="845" y="27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7650163" y="2146300"/>
              <a:ext cx="1073150" cy="1106488"/>
            </a:xfrm>
            <a:custGeom>
              <a:avLst/>
              <a:gdLst>
                <a:gd name="T0" fmla="*/ 12 w 676"/>
                <a:gd name="T1" fmla="*/ 0 h 697"/>
                <a:gd name="T2" fmla="*/ 69 w 676"/>
                <a:gd name="T3" fmla="*/ 74 h 697"/>
                <a:gd name="T4" fmla="*/ 121 w 676"/>
                <a:gd name="T5" fmla="*/ 152 h 697"/>
                <a:gd name="T6" fmla="*/ 165 w 676"/>
                <a:gd name="T7" fmla="*/ 234 h 697"/>
                <a:gd name="T8" fmla="*/ 204 w 676"/>
                <a:gd name="T9" fmla="*/ 318 h 697"/>
                <a:gd name="T10" fmla="*/ 237 w 676"/>
                <a:gd name="T11" fmla="*/ 405 h 697"/>
                <a:gd name="T12" fmla="*/ 263 w 676"/>
                <a:gd name="T13" fmla="*/ 494 h 697"/>
                <a:gd name="T14" fmla="*/ 283 w 676"/>
                <a:gd name="T15" fmla="*/ 585 h 697"/>
                <a:gd name="T16" fmla="*/ 296 w 676"/>
                <a:gd name="T17" fmla="*/ 678 h 697"/>
                <a:gd name="T18" fmla="*/ 676 w 676"/>
                <a:gd name="T19" fmla="*/ 678 h 697"/>
                <a:gd name="T20" fmla="*/ 676 w 676"/>
                <a:gd name="T21" fmla="*/ 697 h 697"/>
                <a:gd name="T22" fmla="*/ 282 w 676"/>
                <a:gd name="T23" fmla="*/ 697 h 697"/>
                <a:gd name="T24" fmla="*/ 282 w 676"/>
                <a:gd name="T25" fmla="*/ 688 h 697"/>
                <a:gd name="T26" fmla="*/ 282 w 676"/>
                <a:gd name="T27" fmla="*/ 688 h 697"/>
                <a:gd name="T28" fmla="*/ 269 w 676"/>
                <a:gd name="T29" fmla="*/ 594 h 697"/>
                <a:gd name="T30" fmla="*/ 249 w 676"/>
                <a:gd name="T31" fmla="*/ 501 h 697"/>
                <a:gd name="T32" fmla="*/ 223 w 676"/>
                <a:gd name="T33" fmla="*/ 410 h 697"/>
                <a:gd name="T34" fmla="*/ 190 w 676"/>
                <a:gd name="T35" fmla="*/ 325 h 697"/>
                <a:gd name="T36" fmla="*/ 151 w 676"/>
                <a:gd name="T37" fmla="*/ 240 h 697"/>
                <a:gd name="T38" fmla="*/ 106 w 676"/>
                <a:gd name="T39" fmla="*/ 160 h 697"/>
                <a:gd name="T40" fmla="*/ 57 w 676"/>
                <a:gd name="T41" fmla="*/ 84 h 697"/>
                <a:gd name="T42" fmla="*/ 0 w 676"/>
                <a:gd name="T43" fmla="*/ 11 h 697"/>
                <a:gd name="T44" fmla="*/ 12 w 676"/>
                <a:gd name="T45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6" h="697">
                  <a:moveTo>
                    <a:pt x="12" y="0"/>
                  </a:moveTo>
                  <a:lnTo>
                    <a:pt x="69" y="74"/>
                  </a:lnTo>
                  <a:lnTo>
                    <a:pt x="121" y="152"/>
                  </a:lnTo>
                  <a:lnTo>
                    <a:pt x="165" y="234"/>
                  </a:lnTo>
                  <a:lnTo>
                    <a:pt x="204" y="318"/>
                  </a:lnTo>
                  <a:lnTo>
                    <a:pt x="237" y="405"/>
                  </a:lnTo>
                  <a:lnTo>
                    <a:pt x="263" y="494"/>
                  </a:lnTo>
                  <a:lnTo>
                    <a:pt x="283" y="585"/>
                  </a:lnTo>
                  <a:lnTo>
                    <a:pt x="296" y="678"/>
                  </a:lnTo>
                  <a:lnTo>
                    <a:pt x="676" y="678"/>
                  </a:lnTo>
                  <a:lnTo>
                    <a:pt x="676" y="697"/>
                  </a:lnTo>
                  <a:lnTo>
                    <a:pt x="282" y="697"/>
                  </a:lnTo>
                  <a:lnTo>
                    <a:pt x="282" y="688"/>
                  </a:lnTo>
                  <a:lnTo>
                    <a:pt x="282" y="688"/>
                  </a:lnTo>
                  <a:lnTo>
                    <a:pt x="269" y="594"/>
                  </a:lnTo>
                  <a:lnTo>
                    <a:pt x="249" y="501"/>
                  </a:lnTo>
                  <a:lnTo>
                    <a:pt x="223" y="410"/>
                  </a:lnTo>
                  <a:lnTo>
                    <a:pt x="190" y="325"/>
                  </a:lnTo>
                  <a:lnTo>
                    <a:pt x="151" y="240"/>
                  </a:lnTo>
                  <a:lnTo>
                    <a:pt x="106" y="160"/>
                  </a:lnTo>
                  <a:lnTo>
                    <a:pt x="57" y="84"/>
                  </a:lnTo>
                  <a:lnTo>
                    <a:pt x="0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4803775" y="808038"/>
              <a:ext cx="1108075" cy="1073150"/>
            </a:xfrm>
            <a:custGeom>
              <a:avLst/>
              <a:gdLst>
                <a:gd name="T0" fmla="*/ 678 w 698"/>
                <a:gd name="T1" fmla="*/ 0 h 676"/>
                <a:gd name="T2" fmla="*/ 698 w 698"/>
                <a:gd name="T3" fmla="*/ 0 h 676"/>
                <a:gd name="T4" fmla="*/ 698 w 698"/>
                <a:gd name="T5" fmla="*/ 394 h 676"/>
                <a:gd name="T6" fmla="*/ 687 w 698"/>
                <a:gd name="T7" fmla="*/ 394 h 676"/>
                <a:gd name="T8" fmla="*/ 687 w 698"/>
                <a:gd name="T9" fmla="*/ 394 h 676"/>
                <a:gd name="T10" fmla="*/ 593 w 698"/>
                <a:gd name="T11" fmla="*/ 409 h 676"/>
                <a:gd name="T12" fmla="*/ 500 w 698"/>
                <a:gd name="T13" fmla="*/ 428 h 676"/>
                <a:gd name="T14" fmla="*/ 411 w 698"/>
                <a:gd name="T15" fmla="*/ 455 h 676"/>
                <a:gd name="T16" fmla="*/ 324 w 698"/>
                <a:gd name="T17" fmla="*/ 487 h 676"/>
                <a:gd name="T18" fmla="*/ 241 w 698"/>
                <a:gd name="T19" fmla="*/ 526 h 676"/>
                <a:gd name="T20" fmla="*/ 160 w 698"/>
                <a:gd name="T21" fmla="*/ 570 h 676"/>
                <a:gd name="T22" fmla="*/ 83 w 698"/>
                <a:gd name="T23" fmla="*/ 621 h 676"/>
                <a:gd name="T24" fmla="*/ 10 w 698"/>
                <a:gd name="T25" fmla="*/ 676 h 676"/>
                <a:gd name="T26" fmla="*/ 0 w 698"/>
                <a:gd name="T27" fmla="*/ 665 h 676"/>
                <a:gd name="T28" fmla="*/ 74 w 698"/>
                <a:gd name="T29" fmla="*/ 608 h 676"/>
                <a:gd name="T30" fmla="*/ 152 w 698"/>
                <a:gd name="T31" fmla="*/ 557 h 676"/>
                <a:gd name="T32" fmla="*/ 234 w 698"/>
                <a:gd name="T33" fmla="*/ 512 h 676"/>
                <a:gd name="T34" fmla="*/ 317 w 698"/>
                <a:gd name="T35" fmla="*/ 473 h 676"/>
                <a:gd name="T36" fmla="*/ 404 w 698"/>
                <a:gd name="T37" fmla="*/ 441 h 676"/>
                <a:gd name="T38" fmla="*/ 494 w 698"/>
                <a:gd name="T39" fmla="*/ 414 h 676"/>
                <a:gd name="T40" fmla="*/ 585 w 698"/>
                <a:gd name="T41" fmla="*/ 394 h 676"/>
                <a:gd name="T42" fmla="*/ 678 w 698"/>
                <a:gd name="T43" fmla="*/ 380 h 676"/>
                <a:gd name="T44" fmla="*/ 678 w 698"/>
                <a:gd name="T45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8" h="676">
                  <a:moveTo>
                    <a:pt x="678" y="0"/>
                  </a:moveTo>
                  <a:lnTo>
                    <a:pt x="698" y="0"/>
                  </a:lnTo>
                  <a:lnTo>
                    <a:pt x="698" y="394"/>
                  </a:lnTo>
                  <a:lnTo>
                    <a:pt x="687" y="394"/>
                  </a:lnTo>
                  <a:lnTo>
                    <a:pt x="687" y="394"/>
                  </a:lnTo>
                  <a:lnTo>
                    <a:pt x="593" y="409"/>
                  </a:lnTo>
                  <a:lnTo>
                    <a:pt x="500" y="428"/>
                  </a:lnTo>
                  <a:lnTo>
                    <a:pt x="411" y="455"/>
                  </a:lnTo>
                  <a:lnTo>
                    <a:pt x="324" y="487"/>
                  </a:lnTo>
                  <a:lnTo>
                    <a:pt x="241" y="526"/>
                  </a:lnTo>
                  <a:lnTo>
                    <a:pt x="160" y="570"/>
                  </a:lnTo>
                  <a:lnTo>
                    <a:pt x="83" y="621"/>
                  </a:lnTo>
                  <a:lnTo>
                    <a:pt x="10" y="676"/>
                  </a:lnTo>
                  <a:lnTo>
                    <a:pt x="0" y="665"/>
                  </a:lnTo>
                  <a:lnTo>
                    <a:pt x="74" y="608"/>
                  </a:lnTo>
                  <a:lnTo>
                    <a:pt x="152" y="557"/>
                  </a:lnTo>
                  <a:lnTo>
                    <a:pt x="234" y="512"/>
                  </a:lnTo>
                  <a:lnTo>
                    <a:pt x="317" y="473"/>
                  </a:lnTo>
                  <a:lnTo>
                    <a:pt x="404" y="441"/>
                  </a:lnTo>
                  <a:lnTo>
                    <a:pt x="494" y="414"/>
                  </a:lnTo>
                  <a:lnTo>
                    <a:pt x="585" y="394"/>
                  </a:lnTo>
                  <a:lnTo>
                    <a:pt x="678" y="380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743200" y="1704975"/>
              <a:ext cx="1806575" cy="1533525"/>
            </a:xfrm>
            <a:custGeom>
              <a:avLst/>
              <a:gdLst>
                <a:gd name="T0" fmla="*/ 0 w 1138"/>
                <a:gd name="T1" fmla="*/ 0 h 966"/>
                <a:gd name="T2" fmla="*/ 855 w 1138"/>
                <a:gd name="T3" fmla="*/ 0 h 966"/>
                <a:gd name="T4" fmla="*/ 855 w 1138"/>
                <a:gd name="T5" fmla="*/ 6 h 966"/>
                <a:gd name="T6" fmla="*/ 859 w 1138"/>
                <a:gd name="T7" fmla="*/ 2 h 966"/>
                <a:gd name="T8" fmla="*/ 1138 w 1138"/>
                <a:gd name="T9" fmla="*/ 281 h 966"/>
                <a:gd name="T10" fmla="*/ 1130 w 1138"/>
                <a:gd name="T11" fmla="*/ 288 h 966"/>
                <a:gd name="T12" fmla="*/ 1132 w 1138"/>
                <a:gd name="T13" fmla="*/ 289 h 966"/>
                <a:gd name="T14" fmla="*/ 1075 w 1138"/>
                <a:gd name="T15" fmla="*/ 362 h 966"/>
                <a:gd name="T16" fmla="*/ 1025 w 1138"/>
                <a:gd name="T17" fmla="*/ 438 h 966"/>
                <a:gd name="T18" fmla="*/ 980 w 1138"/>
                <a:gd name="T19" fmla="*/ 518 h 966"/>
                <a:gd name="T20" fmla="*/ 942 w 1138"/>
                <a:gd name="T21" fmla="*/ 603 h 966"/>
                <a:gd name="T22" fmla="*/ 909 w 1138"/>
                <a:gd name="T23" fmla="*/ 688 h 966"/>
                <a:gd name="T24" fmla="*/ 883 w 1138"/>
                <a:gd name="T25" fmla="*/ 779 h 966"/>
                <a:gd name="T26" fmla="*/ 863 w 1138"/>
                <a:gd name="T27" fmla="*/ 872 h 966"/>
                <a:gd name="T28" fmla="*/ 850 w 1138"/>
                <a:gd name="T29" fmla="*/ 966 h 966"/>
                <a:gd name="T30" fmla="*/ 835 w 1138"/>
                <a:gd name="T31" fmla="*/ 966 h 966"/>
                <a:gd name="T32" fmla="*/ 847 w 1138"/>
                <a:gd name="T33" fmla="*/ 873 h 966"/>
                <a:gd name="T34" fmla="*/ 867 w 1138"/>
                <a:gd name="T35" fmla="*/ 782 h 966"/>
                <a:gd name="T36" fmla="*/ 892 w 1138"/>
                <a:gd name="T37" fmla="*/ 692 h 966"/>
                <a:gd name="T38" fmla="*/ 924 w 1138"/>
                <a:gd name="T39" fmla="*/ 605 h 966"/>
                <a:gd name="T40" fmla="*/ 963 w 1138"/>
                <a:gd name="T41" fmla="*/ 521 h 966"/>
                <a:gd name="T42" fmla="*/ 1007 w 1138"/>
                <a:gd name="T43" fmla="*/ 439 h 966"/>
                <a:gd name="T44" fmla="*/ 1057 w 1138"/>
                <a:gd name="T45" fmla="*/ 361 h 966"/>
                <a:gd name="T46" fmla="*/ 1114 w 1138"/>
                <a:gd name="T47" fmla="*/ 285 h 966"/>
                <a:gd name="T48" fmla="*/ 847 w 1138"/>
                <a:gd name="T49" fmla="*/ 19 h 966"/>
                <a:gd name="T50" fmla="*/ 0 w 1138"/>
                <a:gd name="T51" fmla="*/ 19 h 966"/>
                <a:gd name="T52" fmla="*/ 0 w 1138"/>
                <a:gd name="T53" fmla="*/ 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8" h="966">
                  <a:moveTo>
                    <a:pt x="0" y="0"/>
                  </a:moveTo>
                  <a:lnTo>
                    <a:pt x="855" y="0"/>
                  </a:lnTo>
                  <a:lnTo>
                    <a:pt x="855" y="6"/>
                  </a:lnTo>
                  <a:lnTo>
                    <a:pt x="859" y="2"/>
                  </a:lnTo>
                  <a:lnTo>
                    <a:pt x="1138" y="281"/>
                  </a:lnTo>
                  <a:lnTo>
                    <a:pt x="1130" y="288"/>
                  </a:lnTo>
                  <a:lnTo>
                    <a:pt x="1132" y="289"/>
                  </a:lnTo>
                  <a:lnTo>
                    <a:pt x="1075" y="362"/>
                  </a:lnTo>
                  <a:lnTo>
                    <a:pt x="1025" y="438"/>
                  </a:lnTo>
                  <a:lnTo>
                    <a:pt x="980" y="518"/>
                  </a:lnTo>
                  <a:lnTo>
                    <a:pt x="942" y="603"/>
                  </a:lnTo>
                  <a:lnTo>
                    <a:pt x="909" y="688"/>
                  </a:lnTo>
                  <a:lnTo>
                    <a:pt x="883" y="779"/>
                  </a:lnTo>
                  <a:lnTo>
                    <a:pt x="863" y="872"/>
                  </a:lnTo>
                  <a:lnTo>
                    <a:pt x="850" y="966"/>
                  </a:lnTo>
                  <a:lnTo>
                    <a:pt x="835" y="966"/>
                  </a:lnTo>
                  <a:lnTo>
                    <a:pt x="847" y="873"/>
                  </a:lnTo>
                  <a:lnTo>
                    <a:pt x="867" y="782"/>
                  </a:lnTo>
                  <a:lnTo>
                    <a:pt x="892" y="692"/>
                  </a:lnTo>
                  <a:lnTo>
                    <a:pt x="924" y="605"/>
                  </a:lnTo>
                  <a:lnTo>
                    <a:pt x="963" y="521"/>
                  </a:lnTo>
                  <a:lnTo>
                    <a:pt x="1007" y="439"/>
                  </a:lnTo>
                  <a:lnTo>
                    <a:pt x="1057" y="361"/>
                  </a:lnTo>
                  <a:lnTo>
                    <a:pt x="1114" y="285"/>
                  </a:lnTo>
                  <a:lnTo>
                    <a:pt x="847" y="19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467100" y="3621088"/>
              <a:ext cx="1073150" cy="1109663"/>
            </a:xfrm>
            <a:custGeom>
              <a:avLst/>
              <a:gdLst>
                <a:gd name="T0" fmla="*/ 0 w 676"/>
                <a:gd name="T1" fmla="*/ 0 h 699"/>
                <a:gd name="T2" fmla="*/ 394 w 676"/>
                <a:gd name="T3" fmla="*/ 0 h 699"/>
                <a:gd name="T4" fmla="*/ 394 w 676"/>
                <a:gd name="T5" fmla="*/ 10 h 699"/>
                <a:gd name="T6" fmla="*/ 394 w 676"/>
                <a:gd name="T7" fmla="*/ 10 h 699"/>
                <a:gd name="T8" fmla="*/ 407 w 676"/>
                <a:gd name="T9" fmla="*/ 105 h 699"/>
                <a:gd name="T10" fmla="*/ 427 w 676"/>
                <a:gd name="T11" fmla="*/ 197 h 699"/>
                <a:gd name="T12" fmla="*/ 453 w 676"/>
                <a:gd name="T13" fmla="*/ 287 h 699"/>
                <a:gd name="T14" fmla="*/ 486 w 676"/>
                <a:gd name="T15" fmla="*/ 374 h 699"/>
                <a:gd name="T16" fmla="*/ 524 w 676"/>
                <a:gd name="T17" fmla="*/ 458 h 699"/>
                <a:gd name="T18" fmla="*/ 569 w 676"/>
                <a:gd name="T19" fmla="*/ 538 h 699"/>
                <a:gd name="T20" fmla="*/ 619 w 676"/>
                <a:gd name="T21" fmla="*/ 615 h 699"/>
                <a:gd name="T22" fmla="*/ 676 w 676"/>
                <a:gd name="T23" fmla="*/ 687 h 699"/>
                <a:gd name="T24" fmla="*/ 664 w 676"/>
                <a:gd name="T25" fmla="*/ 699 h 699"/>
                <a:gd name="T26" fmla="*/ 606 w 676"/>
                <a:gd name="T27" fmla="*/ 623 h 699"/>
                <a:gd name="T28" fmla="*/ 555 w 676"/>
                <a:gd name="T29" fmla="*/ 545 h 699"/>
                <a:gd name="T30" fmla="*/ 510 w 676"/>
                <a:gd name="T31" fmla="*/ 465 h 699"/>
                <a:gd name="T32" fmla="*/ 472 w 676"/>
                <a:gd name="T33" fmla="*/ 380 h 699"/>
                <a:gd name="T34" fmla="*/ 439 w 676"/>
                <a:gd name="T35" fmla="*/ 293 h 699"/>
                <a:gd name="T36" fmla="*/ 413 w 676"/>
                <a:gd name="T37" fmla="*/ 205 h 699"/>
                <a:gd name="T38" fmla="*/ 393 w 676"/>
                <a:gd name="T39" fmla="*/ 113 h 699"/>
                <a:gd name="T40" fmla="*/ 380 w 676"/>
                <a:gd name="T41" fmla="*/ 20 h 699"/>
                <a:gd name="T42" fmla="*/ 0 w 676"/>
                <a:gd name="T43" fmla="*/ 20 h 699"/>
                <a:gd name="T44" fmla="*/ 0 w 676"/>
                <a:gd name="T45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6" h="699">
                  <a:moveTo>
                    <a:pt x="0" y="0"/>
                  </a:moveTo>
                  <a:lnTo>
                    <a:pt x="394" y="0"/>
                  </a:lnTo>
                  <a:lnTo>
                    <a:pt x="394" y="10"/>
                  </a:lnTo>
                  <a:lnTo>
                    <a:pt x="394" y="10"/>
                  </a:lnTo>
                  <a:lnTo>
                    <a:pt x="407" y="105"/>
                  </a:lnTo>
                  <a:lnTo>
                    <a:pt x="427" y="197"/>
                  </a:lnTo>
                  <a:lnTo>
                    <a:pt x="453" y="287"/>
                  </a:lnTo>
                  <a:lnTo>
                    <a:pt x="486" y="374"/>
                  </a:lnTo>
                  <a:lnTo>
                    <a:pt x="524" y="458"/>
                  </a:lnTo>
                  <a:lnTo>
                    <a:pt x="569" y="538"/>
                  </a:lnTo>
                  <a:lnTo>
                    <a:pt x="619" y="615"/>
                  </a:lnTo>
                  <a:lnTo>
                    <a:pt x="676" y="687"/>
                  </a:lnTo>
                  <a:lnTo>
                    <a:pt x="664" y="699"/>
                  </a:lnTo>
                  <a:lnTo>
                    <a:pt x="606" y="623"/>
                  </a:lnTo>
                  <a:lnTo>
                    <a:pt x="555" y="545"/>
                  </a:lnTo>
                  <a:lnTo>
                    <a:pt x="510" y="465"/>
                  </a:lnTo>
                  <a:lnTo>
                    <a:pt x="472" y="380"/>
                  </a:lnTo>
                  <a:lnTo>
                    <a:pt x="439" y="293"/>
                  </a:lnTo>
                  <a:lnTo>
                    <a:pt x="413" y="205"/>
                  </a:lnTo>
                  <a:lnTo>
                    <a:pt x="393" y="113"/>
                  </a:lnTo>
                  <a:lnTo>
                    <a:pt x="380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640638" y="3636963"/>
              <a:ext cx="1800225" cy="1535113"/>
            </a:xfrm>
            <a:custGeom>
              <a:avLst/>
              <a:gdLst>
                <a:gd name="T0" fmla="*/ 288 w 1134"/>
                <a:gd name="T1" fmla="*/ 0 h 967"/>
                <a:gd name="T2" fmla="*/ 303 w 1134"/>
                <a:gd name="T3" fmla="*/ 0 h 967"/>
                <a:gd name="T4" fmla="*/ 290 w 1134"/>
                <a:gd name="T5" fmla="*/ 94 h 967"/>
                <a:gd name="T6" fmla="*/ 271 w 1134"/>
                <a:gd name="T7" fmla="*/ 185 h 967"/>
                <a:gd name="T8" fmla="*/ 246 w 1134"/>
                <a:gd name="T9" fmla="*/ 274 h 967"/>
                <a:gd name="T10" fmla="*/ 214 w 1134"/>
                <a:gd name="T11" fmla="*/ 361 h 967"/>
                <a:gd name="T12" fmla="*/ 175 w 1134"/>
                <a:gd name="T13" fmla="*/ 446 h 967"/>
                <a:gd name="T14" fmla="*/ 130 w 1134"/>
                <a:gd name="T15" fmla="*/ 528 h 967"/>
                <a:gd name="T16" fmla="*/ 80 w 1134"/>
                <a:gd name="T17" fmla="*/ 606 h 967"/>
                <a:gd name="T18" fmla="*/ 24 w 1134"/>
                <a:gd name="T19" fmla="*/ 681 h 967"/>
                <a:gd name="T20" fmla="*/ 290 w 1134"/>
                <a:gd name="T21" fmla="*/ 948 h 967"/>
                <a:gd name="T22" fmla="*/ 1134 w 1134"/>
                <a:gd name="T23" fmla="*/ 948 h 967"/>
                <a:gd name="T24" fmla="*/ 1134 w 1134"/>
                <a:gd name="T25" fmla="*/ 967 h 967"/>
                <a:gd name="T26" fmla="*/ 280 w 1134"/>
                <a:gd name="T27" fmla="*/ 967 h 967"/>
                <a:gd name="T28" fmla="*/ 280 w 1134"/>
                <a:gd name="T29" fmla="*/ 964 h 967"/>
                <a:gd name="T30" fmla="*/ 279 w 1134"/>
                <a:gd name="T31" fmla="*/ 964 h 967"/>
                <a:gd name="T32" fmla="*/ 0 w 1134"/>
                <a:gd name="T33" fmla="*/ 685 h 967"/>
                <a:gd name="T34" fmla="*/ 7 w 1134"/>
                <a:gd name="T35" fmla="*/ 677 h 967"/>
                <a:gd name="T36" fmla="*/ 6 w 1134"/>
                <a:gd name="T37" fmla="*/ 677 h 967"/>
                <a:gd name="T38" fmla="*/ 63 w 1134"/>
                <a:gd name="T39" fmla="*/ 605 h 967"/>
                <a:gd name="T40" fmla="*/ 112 w 1134"/>
                <a:gd name="T41" fmla="*/ 528 h 967"/>
                <a:gd name="T42" fmla="*/ 157 w 1134"/>
                <a:gd name="T43" fmla="*/ 448 h 967"/>
                <a:gd name="T44" fmla="*/ 196 w 1134"/>
                <a:gd name="T45" fmla="*/ 364 h 967"/>
                <a:gd name="T46" fmla="*/ 229 w 1134"/>
                <a:gd name="T47" fmla="*/ 277 h 967"/>
                <a:gd name="T48" fmla="*/ 255 w 1134"/>
                <a:gd name="T49" fmla="*/ 187 h 967"/>
                <a:gd name="T50" fmla="*/ 275 w 1134"/>
                <a:gd name="T51" fmla="*/ 95 h 967"/>
                <a:gd name="T52" fmla="*/ 288 w 1134"/>
                <a:gd name="T53" fmla="*/ 0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4" h="967">
                  <a:moveTo>
                    <a:pt x="288" y="0"/>
                  </a:moveTo>
                  <a:lnTo>
                    <a:pt x="303" y="0"/>
                  </a:lnTo>
                  <a:lnTo>
                    <a:pt x="290" y="94"/>
                  </a:lnTo>
                  <a:lnTo>
                    <a:pt x="271" y="185"/>
                  </a:lnTo>
                  <a:lnTo>
                    <a:pt x="246" y="274"/>
                  </a:lnTo>
                  <a:lnTo>
                    <a:pt x="214" y="361"/>
                  </a:lnTo>
                  <a:lnTo>
                    <a:pt x="175" y="446"/>
                  </a:lnTo>
                  <a:lnTo>
                    <a:pt x="130" y="528"/>
                  </a:lnTo>
                  <a:lnTo>
                    <a:pt x="80" y="606"/>
                  </a:lnTo>
                  <a:lnTo>
                    <a:pt x="24" y="681"/>
                  </a:lnTo>
                  <a:lnTo>
                    <a:pt x="290" y="948"/>
                  </a:lnTo>
                  <a:lnTo>
                    <a:pt x="1134" y="948"/>
                  </a:lnTo>
                  <a:lnTo>
                    <a:pt x="1134" y="967"/>
                  </a:lnTo>
                  <a:lnTo>
                    <a:pt x="280" y="967"/>
                  </a:lnTo>
                  <a:lnTo>
                    <a:pt x="280" y="964"/>
                  </a:lnTo>
                  <a:lnTo>
                    <a:pt x="279" y="964"/>
                  </a:lnTo>
                  <a:lnTo>
                    <a:pt x="0" y="685"/>
                  </a:lnTo>
                  <a:lnTo>
                    <a:pt x="7" y="677"/>
                  </a:lnTo>
                  <a:lnTo>
                    <a:pt x="6" y="677"/>
                  </a:lnTo>
                  <a:lnTo>
                    <a:pt x="63" y="605"/>
                  </a:lnTo>
                  <a:lnTo>
                    <a:pt x="112" y="528"/>
                  </a:lnTo>
                  <a:lnTo>
                    <a:pt x="157" y="448"/>
                  </a:lnTo>
                  <a:lnTo>
                    <a:pt x="196" y="364"/>
                  </a:lnTo>
                  <a:lnTo>
                    <a:pt x="229" y="277"/>
                  </a:lnTo>
                  <a:lnTo>
                    <a:pt x="255" y="187"/>
                  </a:lnTo>
                  <a:lnTo>
                    <a:pt x="275" y="95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264275" y="4984750"/>
              <a:ext cx="1108075" cy="1073150"/>
            </a:xfrm>
            <a:custGeom>
              <a:avLst/>
              <a:gdLst>
                <a:gd name="T0" fmla="*/ 688 w 698"/>
                <a:gd name="T1" fmla="*/ 0 h 676"/>
                <a:gd name="T2" fmla="*/ 698 w 698"/>
                <a:gd name="T3" fmla="*/ 10 h 676"/>
                <a:gd name="T4" fmla="*/ 624 w 698"/>
                <a:gd name="T5" fmla="*/ 68 h 676"/>
                <a:gd name="T6" fmla="*/ 546 w 698"/>
                <a:gd name="T7" fmla="*/ 119 h 676"/>
                <a:gd name="T8" fmla="*/ 465 w 698"/>
                <a:gd name="T9" fmla="*/ 164 h 676"/>
                <a:gd name="T10" fmla="*/ 380 w 698"/>
                <a:gd name="T11" fmla="*/ 204 h 676"/>
                <a:gd name="T12" fmla="*/ 293 w 698"/>
                <a:gd name="T13" fmla="*/ 236 h 676"/>
                <a:gd name="T14" fmla="*/ 204 w 698"/>
                <a:gd name="T15" fmla="*/ 262 h 676"/>
                <a:gd name="T16" fmla="*/ 113 w 698"/>
                <a:gd name="T17" fmla="*/ 282 h 676"/>
                <a:gd name="T18" fmla="*/ 21 w 698"/>
                <a:gd name="T19" fmla="*/ 294 h 676"/>
                <a:gd name="T20" fmla="*/ 21 w 698"/>
                <a:gd name="T21" fmla="*/ 676 h 676"/>
                <a:gd name="T22" fmla="*/ 0 w 698"/>
                <a:gd name="T23" fmla="*/ 676 h 676"/>
                <a:gd name="T24" fmla="*/ 0 w 698"/>
                <a:gd name="T25" fmla="*/ 280 h 676"/>
                <a:gd name="T26" fmla="*/ 10 w 698"/>
                <a:gd name="T27" fmla="*/ 280 h 676"/>
                <a:gd name="T28" fmla="*/ 10 w 698"/>
                <a:gd name="T29" fmla="*/ 280 h 676"/>
                <a:gd name="T30" fmla="*/ 105 w 698"/>
                <a:gd name="T31" fmla="*/ 268 h 676"/>
                <a:gd name="T32" fmla="*/ 197 w 698"/>
                <a:gd name="T33" fmla="*/ 248 h 676"/>
                <a:gd name="T34" fmla="*/ 287 w 698"/>
                <a:gd name="T35" fmla="*/ 222 h 676"/>
                <a:gd name="T36" fmla="*/ 374 w 698"/>
                <a:gd name="T37" fmla="*/ 188 h 676"/>
                <a:gd name="T38" fmla="*/ 457 w 698"/>
                <a:gd name="T39" fmla="*/ 150 h 676"/>
                <a:gd name="T40" fmla="*/ 538 w 698"/>
                <a:gd name="T41" fmla="*/ 105 h 676"/>
                <a:gd name="T42" fmla="*/ 615 w 698"/>
                <a:gd name="T43" fmla="*/ 55 h 676"/>
                <a:gd name="T44" fmla="*/ 688 w 698"/>
                <a:gd name="T45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8" h="676">
                  <a:moveTo>
                    <a:pt x="688" y="0"/>
                  </a:moveTo>
                  <a:lnTo>
                    <a:pt x="698" y="10"/>
                  </a:lnTo>
                  <a:lnTo>
                    <a:pt x="624" y="68"/>
                  </a:lnTo>
                  <a:lnTo>
                    <a:pt x="546" y="119"/>
                  </a:lnTo>
                  <a:lnTo>
                    <a:pt x="465" y="164"/>
                  </a:lnTo>
                  <a:lnTo>
                    <a:pt x="380" y="204"/>
                  </a:lnTo>
                  <a:lnTo>
                    <a:pt x="293" y="236"/>
                  </a:lnTo>
                  <a:lnTo>
                    <a:pt x="204" y="262"/>
                  </a:lnTo>
                  <a:lnTo>
                    <a:pt x="113" y="282"/>
                  </a:lnTo>
                  <a:lnTo>
                    <a:pt x="21" y="294"/>
                  </a:lnTo>
                  <a:lnTo>
                    <a:pt x="21" y="676"/>
                  </a:lnTo>
                  <a:lnTo>
                    <a:pt x="0" y="676"/>
                  </a:lnTo>
                  <a:lnTo>
                    <a:pt x="0" y="280"/>
                  </a:lnTo>
                  <a:lnTo>
                    <a:pt x="10" y="280"/>
                  </a:lnTo>
                  <a:lnTo>
                    <a:pt x="10" y="280"/>
                  </a:lnTo>
                  <a:lnTo>
                    <a:pt x="105" y="268"/>
                  </a:lnTo>
                  <a:lnTo>
                    <a:pt x="197" y="248"/>
                  </a:lnTo>
                  <a:lnTo>
                    <a:pt x="287" y="222"/>
                  </a:lnTo>
                  <a:lnTo>
                    <a:pt x="374" y="188"/>
                  </a:lnTo>
                  <a:lnTo>
                    <a:pt x="457" y="150"/>
                  </a:lnTo>
                  <a:lnTo>
                    <a:pt x="538" y="105"/>
                  </a:lnTo>
                  <a:lnTo>
                    <a:pt x="615" y="55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092575" y="2151063"/>
              <a:ext cx="663575" cy="1114425"/>
            </a:xfrm>
            <a:custGeom>
              <a:avLst/>
              <a:gdLst>
                <a:gd name="T0" fmla="*/ 288 w 418"/>
                <a:gd name="T1" fmla="*/ 0 h 702"/>
                <a:gd name="T2" fmla="*/ 418 w 418"/>
                <a:gd name="T3" fmla="*/ 109 h 702"/>
                <a:gd name="T4" fmla="*/ 370 w 418"/>
                <a:gd name="T5" fmla="*/ 172 h 702"/>
                <a:gd name="T6" fmla="*/ 325 w 418"/>
                <a:gd name="T7" fmla="*/ 240 h 702"/>
                <a:gd name="T8" fmla="*/ 287 w 418"/>
                <a:gd name="T9" fmla="*/ 309 h 702"/>
                <a:gd name="T10" fmla="*/ 252 w 418"/>
                <a:gd name="T11" fmla="*/ 383 h 702"/>
                <a:gd name="T12" fmla="*/ 224 w 418"/>
                <a:gd name="T13" fmla="*/ 459 h 702"/>
                <a:gd name="T14" fmla="*/ 201 w 418"/>
                <a:gd name="T15" fmla="*/ 538 h 702"/>
                <a:gd name="T16" fmla="*/ 183 w 418"/>
                <a:gd name="T17" fmla="*/ 619 h 702"/>
                <a:gd name="T18" fmla="*/ 171 w 418"/>
                <a:gd name="T19" fmla="*/ 702 h 702"/>
                <a:gd name="T20" fmla="*/ 0 w 418"/>
                <a:gd name="T21" fmla="*/ 685 h 702"/>
                <a:gd name="T22" fmla="*/ 0 w 418"/>
                <a:gd name="T23" fmla="*/ 680 h 702"/>
                <a:gd name="T24" fmla="*/ 1 w 418"/>
                <a:gd name="T25" fmla="*/ 666 h 702"/>
                <a:gd name="T26" fmla="*/ 2 w 418"/>
                <a:gd name="T27" fmla="*/ 644 h 702"/>
                <a:gd name="T28" fmla="*/ 6 w 418"/>
                <a:gd name="T29" fmla="*/ 615 h 702"/>
                <a:gd name="T30" fmla="*/ 11 w 418"/>
                <a:gd name="T31" fmla="*/ 579 h 702"/>
                <a:gd name="T32" fmla="*/ 18 w 418"/>
                <a:gd name="T33" fmla="*/ 538 h 702"/>
                <a:gd name="T34" fmla="*/ 28 w 418"/>
                <a:gd name="T35" fmla="*/ 492 h 702"/>
                <a:gd name="T36" fmla="*/ 41 w 418"/>
                <a:gd name="T37" fmla="*/ 442 h 702"/>
                <a:gd name="T38" fmla="*/ 56 w 418"/>
                <a:gd name="T39" fmla="*/ 390 h 702"/>
                <a:gd name="T40" fmla="*/ 75 w 418"/>
                <a:gd name="T41" fmla="*/ 333 h 702"/>
                <a:gd name="T42" fmla="*/ 98 w 418"/>
                <a:gd name="T43" fmla="*/ 277 h 702"/>
                <a:gd name="T44" fmla="*/ 127 w 418"/>
                <a:gd name="T45" fmla="*/ 219 h 702"/>
                <a:gd name="T46" fmla="*/ 159 w 418"/>
                <a:gd name="T47" fmla="*/ 162 h 702"/>
                <a:gd name="T48" fmla="*/ 196 w 418"/>
                <a:gd name="T49" fmla="*/ 105 h 702"/>
                <a:gd name="T50" fmla="*/ 239 w 418"/>
                <a:gd name="T51" fmla="*/ 52 h 702"/>
                <a:gd name="T52" fmla="*/ 288 w 418"/>
                <a:gd name="T53" fmla="*/ 0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8" h="702">
                  <a:moveTo>
                    <a:pt x="288" y="0"/>
                  </a:moveTo>
                  <a:lnTo>
                    <a:pt x="418" y="109"/>
                  </a:lnTo>
                  <a:lnTo>
                    <a:pt x="370" y="172"/>
                  </a:lnTo>
                  <a:lnTo>
                    <a:pt x="325" y="240"/>
                  </a:lnTo>
                  <a:lnTo>
                    <a:pt x="287" y="309"/>
                  </a:lnTo>
                  <a:lnTo>
                    <a:pt x="252" y="383"/>
                  </a:lnTo>
                  <a:lnTo>
                    <a:pt x="224" y="459"/>
                  </a:lnTo>
                  <a:lnTo>
                    <a:pt x="201" y="538"/>
                  </a:lnTo>
                  <a:lnTo>
                    <a:pt x="183" y="619"/>
                  </a:lnTo>
                  <a:lnTo>
                    <a:pt x="171" y="702"/>
                  </a:lnTo>
                  <a:lnTo>
                    <a:pt x="0" y="685"/>
                  </a:lnTo>
                  <a:lnTo>
                    <a:pt x="0" y="680"/>
                  </a:lnTo>
                  <a:lnTo>
                    <a:pt x="1" y="666"/>
                  </a:lnTo>
                  <a:lnTo>
                    <a:pt x="2" y="644"/>
                  </a:lnTo>
                  <a:lnTo>
                    <a:pt x="6" y="615"/>
                  </a:lnTo>
                  <a:lnTo>
                    <a:pt x="11" y="579"/>
                  </a:lnTo>
                  <a:lnTo>
                    <a:pt x="18" y="538"/>
                  </a:lnTo>
                  <a:lnTo>
                    <a:pt x="28" y="492"/>
                  </a:lnTo>
                  <a:lnTo>
                    <a:pt x="41" y="442"/>
                  </a:lnTo>
                  <a:lnTo>
                    <a:pt x="56" y="390"/>
                  </a:lnTo>
                  <a:lnTo>
                    <a:pt x="75" y="333"/>
                  </a:lnTo>
                  <a:lnTo>
                    <a:pt x="98" y="277"/>
                  </a:lnTo>
                  <a:lnTo>
                    <a:pt x="127" y="219"/>
                  </a:lnTo>
                  <a:lnTo>
                    <a:pt x="159" y="162"/>
                  </a:lnTo>
                  <a:lnTo>
                    <a:pt x="196" y="105"/>
                  </a:lnTo>
                  <a:lnTo>
                    <a:pt x="239" y="52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4092575" y="3608388"/>
              <a:ext cx="660400" cy="1103313"/>
            </a:xfrm>
            <a:custGeom>
              <a:avLst/>
              <a:gdLst>
                <a:gd name="T0" fmla="*/ 173 w 416"/>
                <a:gd name="T1" fmla="*/ 0 h 695"/>
                <a:gd name="T2" fmla="*/ 184 w 416"/>
                <a:gd name="T3" fmla="*/ 82 h 695"/>
                <a:gd name="T4" fmla="*/ 201 w 416"/>
                <a:gd name="T5" fmla="*/ 162 h 695"/>
                <a:gd name="T6" fmla="*/ 224 w 416"/>
                <a:gd name="T7" fmla="*/ 240 h 695"/>
                <a:gd name="T8" fmla="*/ 252 w 416"/>
                <a:gd name="T9" fmla="*/ 314 h 695"/>
                <a:gd name="T10" fmla="*/ 287 w 416"/>
                <a:gd name="T11" fmla="*/ 387 h 695"/>
                <a:gd name="T12" fmla="*/ 325 w 416"/>
                <a:gd name="T13" fmla="*/ 456 h 695"/>
                <a:gd name="T14" fmla="*/ 369 w 416"/>
                <a:gd name="T15" fmla="*/ 521 h 695"/>
                <a:gd name="T16" fmla="*/ 416 w 416"/>
                <a:gd name="T17" fmla="*/ 584 h 695"/>
                <a:gd name="T18" fmla="*/ 282 w 416"/>
                <a:gd name="T19" fmla="*/ 695 h 695"/>
                <a:gd name="T20" fmla="*/ 279 w 416"/>
                <a:gd name="T21" fmla="*/ 693 h 695"/>
                <a:gd name="T22" fmla="*/ 273 w 416"/>
                <a:gd name="T23" fmla="*/ 687 h 695"/>
                <a:gd name="T24" fmla="*/ 262 w 416"/>
                <a:gd name="T25" fmla="*/ 674 h 695"/>
                <a:gd name="T26" fmla="*/ 248 w 416"/>
                <a:gd name="T27" fmla="*/ 658 h 695"/>
                <a:gd name="T28" fmla="*/ 233 w 416"/>
                <a:gd name="T29" fmla="*/ 638 h 695"/>
                <a:gd name="T30" fmla="*/ 214 w 416"/>
                <a:gd name="T31" fmla="*/ 612 h 695"/>
                <a:gd name="T32" fmla="*/ 193 w 416"/>
                <a:gd name="T33" fmla="*/ 584 h 695"/>
                <a:gd name="T34" fmla="*/ 173 w 416"/>
                <a:gd name="T35" fmla="*/ 551 h 695"/>
                <a:gd name="T36" fmla="*/ 150 w 416"/>
                <a:gd name="T37" fmla="*/ 514 h 695"/>
                <a:gd name="T38" fmla="*/ 128 w 416"/>
                <a:gd name="T39" fmla="*/ 473 h 695"/>
                <a:gd name="T40" fmla="*/ 106 w 416"/>
                <a:gd name="T41" fmla="*/ 428 h 695"/>
                <a:gd name="T42" fmla="*/ 84 w 416"/>
                <a:gd name="T43" fmla="*/ 379 h 695"/>
                <a:gd name="T44" fmla="*/ 64 w 416"/>
                <a:gd name="T45" fmla="*/ 328 h 695"/>
                <a:gd name="T46" fmla="*/ 46 w 416"/>
                <a:gd name="T47" fmla="*/ 272 h 695"/>
                <a:gd name="T48" fmla="*/ 29 w 416"/>
                <a:gd name="T49" fmla="*/ 213 h 695"/>
                <a:gd name="T50" fmla="*/ 17 w 416"/>
                <a:gd name="T51" fmla="*/ 151 h 695"/>
                <a:gd name="T52" fmla="*/ 6 w 416"/>
                <a:gd name="T53" fmla="*/ 86 h 695"/>
                <a:gd name="T54" fmla="*/ 0 w 416"/>
                <a:gd name="T55" fmla="*/ 18 h 695"/>
                <a:gd name="T56" fmla="*/ 173 w 416"/>
                <a:gd name="T57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6" h="695">
                  <a:moveTo>
                    <a:pt x="173" y="0"/>
                  </a:moveTo>
                  <a:lnTo>
                    <a:pt x="184" y="82"/>
                  </a:lnTo>
                  <a:lnTo>
                    <a:pt x="201" y="162"/>
                  </a:lnTo>
                  <a:lnTo>
                    <a:pt x="224" y="240"/>
                  </a:lnTo>
                  <a:lnTo>
                    <a:pt x="252" y="314"/>
                  </a:lnTo>
                  <a:lnTo>
                    <a:pt x="287" y="387"/>
                  </a:lnTo>
                  <a:lnTo>
                    <a:pt x="325" y="456"/>
                  </a:lnTo>
                  <a:lnTo>
                    <a:pt x="369" y="521"/>
                  </a:lnTo>
                  <a:lnTo>
                    <a:pt x="416" y="584"/>
                  </a:lnTo>
                  <a:lnTo>
                    <a:pt x="282" y="695"/>
                  </a:lnTo>
                  <a:lnTo>
                    <a:pt x="279" y="693"/>
                  </a:lnTo>
                  <a:lnTo>
                    <a:pt x="273" y="687"/>
                  </a:lnTo>
                  <a:lnTo>
                    <a:pt x="262" y="674"/>
                  </a:lnTo>
                  <a:lnTo>
                    <a:pt x="248" y="658"/>
                  </a:lnTo>
                  <a:lnTo>
                    <a:pt x="233" y="638"/>
                  </a:lnTo>
                  <a:lnTo>
                    <a:pt x="214" y="612"/>
                  </a:lnTo>
                  <a:lnTo>
                    <a:pt x="193" y="584"/>
                  </a:lnTo>
                  <a:lnTo>
                    <a:pt x="173" y="551"/>
                  </a:lnTo>
                  <a:lnTo>
                    <a:pt x="150" y="514"/>
                  </a:lnTo>
                  <a:lnTo>
                    <a:pt x="128" y="473"/>
                  </a:lnTo>
                  <a:lnTo>
                    <a:pt x="106" y="428"/>
                  </a:lnTo>
                  <a:lnTo>
                    <a:pt x="84" y="379"/>
                  </a:lnTo>
                  <a:lnTo>
                    <a:pt x="64" y="328"/>
                  </a:lnTo>
                  <a:lnTo>
                    <a:pt x="46" y="272"/>
                  </a:lnTo>
                  <a:lnTo>
                    <a:pt x="29" y="213"/>
                  </a:lnTo>
                  <a:lnTo>
                    <a:pt x="17" y="151"/>
                  </a:lnTo>
                  <a:lnTo>
                    <a:pt x="6" y="86"/>
                  </a:lnTo>
                  <a:lnTo>
                    <a:pt x="0" y="1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806950" y="4768850"/>
              <a:ext cx="1116013" cy="671513"/>
            </a:xfrm>
            <a:custGeom>
              <a:avLst/>
              <a:gdLst>
                <a:gd name="T0" fmla="*/ 113 w 703"/>
                <a:gd name="T1" fmla="*/ 0 h 423"/>
                <a:gd name="T2" fmla="*/ 176 w 703"/>
                <a:gd name="T3" fmla="*/ 49 h 423"/>
                <a:gd name="T4" fmla="*/ 242 w 703"/>
                <a:gd name="T5" fmla="*/ 93 h 423"/>
                <a:gd name="T6" fmla="*/ 313 w 703"/>
                <a:gd name="T7" fmla="*/ 131 h 423"/>
                <a:gd name="T8" fmla="*/ 386 w 703"/>
                <a:gd name="T9" fmla="*/ 165 h 423"/>
                <a:gd name="T10" fmla="*/ 461 w 703"/>
                <a:gd name="T11" fmla="*/ 194 h 423"/>
                <a:gd name="T12" fmla="*/ 539 w 703"/>
                <a:gd name="T13" fmla="*/ 217 h 423"/>
                <a:gd name="T14" fmla="*/ 620 w 703"/>
                <a:gd name="T15" fmla="*/ 235 h 423"/>
                <a:gd name="T16" fmla="*/ 703 w 703"/>
                <a:gd name="T17" fmla="*/ 245 h 423"/>
                <a:gd name="T18" fmla="*/ 685 w 703"/>
                <a:gd name="T19" fmla="*/ 423 h 423"/>
                <a:gd name="T20" fmla="*/ 681 w 703"/>
                <a:gd name="T21" fmla="*/ 423 h 423"/>
                <a:gd name="T22" fmla="*/ 669 w 703"/>
                <a:gd name="T23" fmla="*/ 423 h 423"/>
                <a:gd name="T24" fmla="*/ 648 w 703"/>
                <a:gd name="T25" fmla="*/ 422 h 423"/>
                <a:gd name="T26" fmla="*/ 620 w 703"/>
                <a:gd name="T27" fmla="*/ 419 h 423"/>
                <a:gd name="T28" fmla="*/ 585 w 703"/>
                <a:gd name="T29" fmla="*/ 414 h 423"/>
                <a:gd name="T30" fmla="*/ 544 w 703"/>
                <a:gd name="T31" fmla="*/ 407 h 423"/>
                <a:gd name="T32" fmla="*/ 498 w 703"/>
                <a:gd name="T33" fmla="*/ 397 h 423"/>
                <a:gd name="T34" fmla="*/ 447 w 703"/>
                <a:gd name="T35" fmla="*/ 383 h 423"/>
                <a:gd name="T36" fmla="*/ 392 w 703"/>
                <a:gd name="T37" fmla="*/ 364 h 423"/>
                <a:gd name="T38" fmla="*/ 333 w 703"/>
                <a:gd name="T39" fmla="*/ 341 h 423"/>
                <a:gd name="T40" fmla="*/ 271 w 703"/>
                <a:gd name="T41" fmla="*/ 313 h 423"/>
                <a:gd name="T42" fmla="*/ 205 w 703"/>
                <a:gd name="T43" fmla="*/ 279 h 423"/>
                <a:gd name="T44" fmla="*/ 139 w 703"/>
                <a:gd name="T45" fmla="*/ 238 h 423"/>
                <a:gd name="T46" fmla="*/ 71 w 703"/>
                <a:gd name="T47" fmla="*/ 191 h 423"/>
                <a:gd name="T48" fmla="*/ 0 w 703"/>
                <a:gd name="T49" fmla="*/ 136 h 423"/>
                <a:gd name="T50" fmla="*/ 113 w 703"/>
                <a:gd name="T51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3" h="423">
                  <a:moveTo>
                    <a:pt x="113" y="0"/>
                  </a:moveTo>
                  <a:lnTo>
                    <a:pt x="176" y="49"/>
                  </a:lnTo>
                  <a:lnTo>
                    <a:pt x="242" y="93"/>
                  </a:lnTo>
                  <a:lnTo>
                    <a:pt x="313" y="131"/>
                  </a:lnTo>
                  <a:lnTo>
                    <a:pt x="386" y="165"/>
                  </a:lnTo>
                  <a:lnTo>
                    <a:pt x="461" y="194"/>
                  </a:lnTo>
                  <a:lnTo>
                    <a:pt x="539" y="217"/>
                  </a:lnTo>
                  <a:lnTo>
                    <a:pt x="620" y="235"/>
                  </a:lnTo>
                  <a:lnTo>
                    <a:pt x="703" y="245"/>
                  </a:lnTo>
                  <a:lnTo>
                    <a:pt x="685" y="423"/>
                  </a:lnTo>
                  <a:lnTo>
                    <a:pt x="681" y="423"/>
                  </a:lnTo>
                  <a:lnTo>
                    <a:pt x="669" y="423"/>
                  </a:lnTo>
                  <a:lnTo>
                    <a:pt x="648" y="422"/>
                  </a:lnTo>
                  <a:lnTo>
                    <a:pt x="620" y="419"/>
                  </a:lnTo>
                  <a:lnTo>
                    <a:pt x="585" y="414"/>
                  </a:lnTo>
                  <a:lnTo>
                    <a:pt x="544" y="407"/>
                  </a:lnTo>
                  <a:lnTo>
                    <a:pt x="498" y="397"/>
                  </a:lnTo>
                  <a:lnTo>
                    <a:pt x="447" y="383"/>
                  </a:lnTo>
                  <a:lnTo>
                    <a:pt x="392" y="364"/>
                  </a:lnTo>
                  <a:lnTo>
                    <a:pt x="333" y="341"/>
                  </a:lnTo>
                  <a:lnTo>
                    <a:pt x="271" y="313"/>
                  </a:lnTo>
                  <a:lnTo>
                    <a:pt x="205" y="279"/>
                  </a:lnTo>
                  <a:lnTo>
                    <a:pt x="139" y="238"/>
                  </a:lnTo>
                  <a:lnTo>
                    <a:pt x="71" y="191"/>
                  </a:lnTo>
                  <a:lnTo>
                    <a:pt x="0" y="13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6242050" y="4776788"/>
              <a:ext cx="1114425" cy="652463"/>
            </a:xfrm>
            <a:custGeom>
              <a:avLst/>
              <a:gdLst>
                <a:gd name="T0" fmla="*/ 595 w 702"/>
                <a:gd name="T1" fmla="*/ 0 h 411"/>
                <a:gd name="T2" fmla="*/ 702 w 702"/>
                <a:gd name="T3" fmla="*/ 131 h 411"/>
                <a:gd name="T4" fmla="*/ 654 w 702"/>
                <a:gd name="T5" fmla="*/ 175 h 411"/>
                <a:gd name="T6" fmla="*/ 604 w 702"/>
                <a:gd name="T7" fmla="*/ 214 h 411"/>
                <a:gd name="T8" fmla="*/ 553 w 702"/>
                <a:gd name="T9" fmla="*/ 249 h 411"/>
                <a:gd name="T10" fmla="*/ 499 w 702"/>
                <a:gd name="T11" fmla="*/ 278 h 411"/>
                <a:gd name="T12" fmla="*/ 446 w 702"/>
                <a:gd name="T13" fmla="*/ 305 h 411"/>
                <a:gd name="T14" fmla="*/ 391 w 702"/>
                <a:gd name="T15" fmla="*/ 328 h 411"/>
                <a:gd name="T16" fmla="*/ 338 w 702"/>
                <a:gd name="T17" fmla="*/ 347 h 411"/>
                <a:gd name="T18" fmla="*/ 287 w 702"/>
                <a:gd name="T19" fmla="*/ 363 h 411"/>
                <a:gd name="T20" fmla="*/ 237 w 702"/>
                <a:gd name="T21" fmla="*/ 377 h 411"/>
                <a:gd name="T22" fmla="*/ 191 w 702"/>
                <a:gd name="T23" fmla="*/ 387 h 411"/>
                <a:gd name="T24" fmla="*/ 149 w 702"/>
                <a:gd name="T25" fmla="*/ 395 h 411"/>
                <a:gd name="T26" fmla="*/ 110 w 702"/>
                <a:gd name="T27" fmla="*/ 401 h 411"/>
                <a:gd name="T28" fmla="*/ 78 w 702"/>
                <a:gd name="T29" fmla="*/ 406 h 411"/>
                <a:gd name="T30" fmla="*/ 51 w 702"/>
                <a:gd name="T31" fmla="*/ 409 h 411"/>
                <a:gd name="T32" fmla="*/ 31 w 702"/>
                <a:gd name="T33" fmla="*/ 411 h 411"/>
                <a:gd name="T34" fmla="*/ 19 w 702"/>
                <a:gd name="T35" fmla="*/ 411 h 411"/>
                <a:gd name="T36" fmla="*/ 14 w 702"/>
                <a:gd name="T37" fmla="*/ 411 h 411"/>
                <a:gd name="T38" fmla="*/ 0 w 702"/>
                <a:gd name="T39" fmla="*/ 241 h 411"/>
                <a:gd name="T40" fmla="*/ 83 w 702"/>
                <a:gd name="T41" fmla="*/ 231 h 411"/>
                <a:gd name="T42" fmla="*/ 164 w 702"/>
                <a:gd name="T43" fmla="*/ 214 h 411"/>
                <a:gd name="T44" fmla="*/ 243 w 702"/>
                <a:gd name="T45" fmla="*/ 192 h 411"/>
                <a:gd name="T46" fmla="*/ 320 w 702"/>
                <a:gd name="T47" fmla="*/ 164 h 411"/>
                <a:gd name="T48" fmla="*/ 393 w 702"/>
                <a:gd name="T49" fmla="*/ 130 h 411"/>
                <a:gd name="T50" fmla="*/ 464 w 702"/>
                <a:gd name="T51" fmla="*/ 91 h 411"/>
                <a:gd name="T52" fmla="*/ 531 w 702"/>
                <a:gd name="T53" fmla="*/ 48 h 411"/>
                <a:gd name="T54" fmla="*/ 595 w 702"/>
                <a:gd name="T55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2" h="411">
                  <a:moveTo>
                    <a:pt x="595" y="0"/>
                  </a:moveTo>
                  <a:lnTo>
                    <a:pt x="702" y="131"/>
                  </a:lnTo>
                  <a:lnTo>
                    <a:pt x="654" y="175"/>
                  </a:lnTo>
                  <a:lnTo>
                    <a:pt x="604" y="214"/>
                  </a:lnTo>
                  <a:lnTo>
                    <a:pt x="553" y="249"/>
                  </a:lnTo>
                  <a:lnTo>
                    <a:pt x="499" y="278"/>
                  </a:lnTo>
                  <a:lnTo>
                    <a:pt x="446" y="305"/>
                  </a:lnTo>
                  <a:lnTo>
                    <a:pt x="391" y="328"/>
                  </a:lnTo>
                  <a:lnTo>
                    <a:pt x="338" y="347"/>
                  </a:lnTo>
                  <a:lnTo>
                    <a:pt x="287" y="363"/>
                  </a:lnTo>
                  <a:lnTo>
                    <a:pt x="237" y="377"/>
                  </a:lnTo>
                  <a:lnTo>
                    <a:pt x="191" y="387"/>
                  </a:lnTo>
                  <a:lnTo>
                    <a:pt x="149" y="395"/>
                  </a:lnTo>
                  <a:lnTo>
                    <a:pt x="110" y="401"/>
                  </a:lnTo>
                  <a:lnTo>
                    <a:pt x="78" y="406"/>
                  </a:lnTo>
                  <a:lnTo>
                    <a:pt x="51" y="409"/>
                  </a:lnTo>
                  <a:lnTo>
                    <a:pt x="31" y="411"/>
                  </a:lnTo>
                  <a:lnTo>
                    <a:pt x="19" y="411"/>
                  </a:lnTo>
                  <a:lnTo>
                    <a:pt x="14" y="411"/>
                  </a:lnTo>
                  <a:lnTo>
                    <a:pt x="0" y="241"/>
                  </a:lnTo>
                  <a:lnTo>
                    <a:pt x="83" y="231"/>
                  </a:lnTo>
                  <a:lnTo>
                    <a:pt x="164" y="214"/>
                  </a:lnTo>
                  <a:lnTo>
                    <a:pt x="243" y="192"/>
                  </a:lnTo>
                  <a:lnTo>
                    <a:pt x="320" y="164"/>
                  </a:lnTo>
                  <a:lnTo>
                    <a:pt x="393" y="130"/>
                  </a:lnTo>
                  <a:lnTo>
                    <a:pt x="464" y="91"/>
                  </a:lnTo>
                  <a:lnTo>
                    <a:pt x="531" y="4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4D4D4D"/>
            </a:solidFill>
            <a:ln w="0">
              <a:solidFill>
                <a:srgbClr val="4D4D4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423150" y="3608388"/>
              <a:ext cx="674688" cy="1116013"/>
            </a:xfrm>
            <a:custGeom>
              <a:avLst/>
              <a:gdLst>
                <a:gd name="T0" fmla="*/ 248 w 425"/>
                <a:gd name="T1" fmla="*/ 0 h 703"/>
                <a:gd name="T2" fmla="*/ 425 w 425"/>
                <a:gd name="T3" fmla="*/ 18 h 703"/>
                <a:gd name="T4" fmla="*/ 421 w 425"/>
                <a:gd name="T5" fmla="*/ 80 h 703"/>
                <a:gd name="T6" fmla="*/ 413 w 425"/>
                <a:gd name="T7" fmla="*/ 139 h 703"/>
                <a:gd name="T8" fmla="*/ 403 w 425"/>
                <a:gd name="T9" fmla="*/ 196 h 703"/>
                <a:gd name="T10" fmla="*/ 389 w 425"/>
                <a:gd name="T11" fmla="*/ 251 h 703"/>
                <a:gd name="T12" fmla="*/ 372 w 425"/>
                <a:gd name="T13" fmla="*/ 304 h 703"/>
                <a:gd name="T14" fmla="*/ 353 w 425"/>
                <a:gd name="T15" fmla="*/ 355 h 703"/>
                <a:gd name="T16" fmla="*/ 333 w 425"/>
                <a:gd name="T17" fmla="*/ 402 h 703"/>
                <a:gd name="T18" fmla="*/ 311 w 425"/>
                <a:gd name="T19" fmla="*/ 447 h 703"/>
                <a:gd name="T20" fmla="*/ 289 w 425"/>
                <a:gd name="T21" fmla="*/ 488 h 703"/>
                <a:gd name="T22" fmla="*/ 267 w 425"/>
                <a:gd name="T23" fmla="*/ 526 h 703"/>
                <a:gd name="T24" fmla="*/ 244 w 425"/>
                <a:gd name="T25" fmla="*/ 562 h 703"/>
                <a:gd name="T26" fmla="*/ 224 w 425"/>
                <a:gd name="T27" fmla="*/ 594 h 703"/>
                <a:gd name="T28" fmla="*/ 203 w 425"/>
                <a:gd name="T29" fmla="*/ 621 h 703"/>
                <a:gd name="T30" fmla="*/ 185 w 425"/>
                <a:gd name="T31" fmla="*/ 646 h 703"/>
                <a:gd name="T32" fmla="*/ 169 w 425"/>
                <a:gd name="T33" fmla="*/ 666 h 703"/>
                <a:gd name="T34" fmla="*/ 156 w 425"/>
                <a:gd name="T35" fmla="*/ 681 h 703"/>
                <a:gd name="T36" fmla="*/ 146 w 425"/>
                <a:gd name="T37" fmla="*/ 694 h 703"/>
                <a:gd name="T38" fmla="*/ 139 w 425"/>
                <a:gd name="T39" fmla="*/ 701 h 703"/>
                <a:gd name="T40" fmla="*/ 137 w 425"/>
                <a:gd name="T41" fmla="*/ 703 h 703"/>
                <a:gd name="T42" fmla="*/ 0 w 425"/>
                <a:gd name="T43" fmla="*/ 588 h 703"/>
                <a:gd name="T44" fmla="*/ 48 w 425"/>
                <a:gd name="T45" fmla="*/ 525 h 703"/>
                <a:gd name="T46" fmla="*/ 93 w 425"/>
                <a:gd name="T47" fmla="*/ 459 h 703"/>
                <a:gd name="T48" fmla="*/ 132 w 425"/>
                <a:gd name="T49" fmla="*/ 389 h 703"/>
                <a:gd name="T50" fmla="*/ 166 w 425"/>
                <a:gd name="T51" fmla="*/ 317 h 703"/>
                <a:gd name="T52" fmla="*/ 196 w 425"/>
                <a:gd name="T53" fmla="*/ 241 h 703"/>
                <a:gd name="T54" fmla="*/ 219 w 425"/>
                <a:gd name="T55" fmla="*/ 163 h 703"/>
                <a:gd name="T56" fmla="*/ 237 w 425"/>
                <a:gd name="T57" fmla="*/ 82 h 703"/>
                <a:gd name="T58" fmla="*/ 248 w 425"/>
                <a:gd name="T5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5" h="703">
                  <a:moveTo>
                    <a:pt x="248" y="0"/>
                  </a:moveTo>
                  <a:lnTo>
                    <a:pt x="425" y="18"/>
                  </a:lnTo>
                  <a:lnTo>
                    <a:pt x="421" y="80"/>
                  </a:lnTo>
                  <a:lnTo>
                    <a:pt x="413" y="139"/>
                  </a:lnTo>
                  <a:lnTo>
                    <a:pt x="403" y="196"/>
                  </a:lnTo>
                  <a:lnTo>
                    <a:pt x="389" y="251"/>
                  </a:lnTo>
                  <a:lnTo>
                    <a:pt x="372" y="304"/>
                  </a:lnTo>
                  <a:lnTo>
                    <a:pt x="353" y="355"/>
                  </a:lnTo>
                  <a:lnTo>
                    <a:pt x="333" y="402"/>
                  </a:lnTo>
                  <a:lnTo>
                    <a:pt x="311" y="447"/>
                  </a:lnTo>
                  <a:lnTo>
                    <a:pt x="289" y="488"/>
                  </a:lnTo>
                  <a:lnTo>
                    <a:pt x="267" y="526"/>
                  </a:lnTo>
                  <a:lnTo>
                    <a:pt x="244" y="562"/>
                  </a:lnTo>
                  <a:lnTo>
                    <a:pt x="224" y="594"/>
                  </a:lnTo>
                  <a:lnTo>
                    <a:pt x="203" y="621"/>
                  </a:lnTo>
                  <a:lnTo>
                    <a:pt x="185" y="646"/>
                  </a:lnTo>
                  <a:lnTo>
                    <a:pt x="169" y="666"/>
                  </a:lnTo>
                  <a:lnTo>
                    <a:pt x="156" y="681"/>
                  </a:lnTo>
                  <a:lnTo>
                    <a:pt x="146" y="694"/>
                  </a:lnTo>
                  <a:lnTo>
                    <a:pt x="139" y="701"/>
                  </a:lnTo>
                  <a:lnTo>
                    <a:pt x="137" y="703"/>
                  </a:lnTo>
                  <a:lnTo>
                    <a:pt x="0" y="588"/>
                  </a:lnTo>
                  <a:lnTo>
                    <a:pt x="48" y="525"/>
                  </a:lnTo>
                  <a:lnTo>
                    <a:pt x="93" y="459"/>
                  </a:lnTo>
                  <a:lnTo>
                    <a:pt x="132" y="389"/>
                  </a:lnTo>
                  <a:lnTo>
                    <a:pt x="166" y="317"/>
                  </a:lnTo>
                  <a:lnTo>
                    <a:pt x="196" y="241"/>
                  </a:lnTo>
                  <a:lnTo>
                    <a:pt x="219" y="163"/>
                  </a:lnTo>
                  <a:lnTo>
                    <a:pt x="237" y="82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7437438" y="2163763"/>
              <a:ext cx="660400" cy="1116013"/>
            </a:xfrm>
            <a:custGeom>
              <a:avLst/>
              <a:gdLst>
                <a:gd name="T0" fmla="*/ 134 w 416"/>
                <a:gd name="T1" fmla="*/ 0 h 703"/>
                <a:gd name="T2" fmla="*/ 184 w 416"/>
                <a:gd name="T3" fmla="*/ 58 h 703"/>
                <a:gd name="T4" fmla="*/ 226 w 416"/>
                <a:gd name="T5" fmla="*/ 117 h 703"/>
                <a:gd name="T6" fmla="*/ 265 w 416"/>
                <a:gd name="T7" fmla="*/ 177 h 703"/>
                <a:gd name="T8" fmla="*/ 297 w 416"/>
                <a:gd name="T9" fmla="*/ 236 h 703"/>
                <a:gd name="T10" fmla="*/ 324 w 416"/>
                <a:gd name="T11" fmla="*/ 295 h 703"/>
                <a:gd name="T12" fmla="*/ 347 w 416"/>
                <a:gd name="T13" fmla="*/ 351 h 703"/>
                <a:gd name="T14" fmla="*/ 365 w 416"/>
                <a:gd name="T15" fmla="*/ 406 h 703"/>
                <a:gd name="T16" fmla="*/ 380 w 416"/>
                <a:gd name="T17" fmla="*/ 457 h 703"/>
                <a:gd name="T18" fmla="*/ 391 w 416"/>
                <a:gd name="T19" fmla="*/ 506 h 703"/>
                <a:gd name="T20" fmla="*/ 400 w 416"/>
                <a:gd name="T21" fmla="*/ 549 h 703"/>
                <a:gd name="T22" fmla="*/ 407 w 416"/>
                <a:gd name="T23" fmla="*/ 589 h 703"/>
                <a:gd name="T24" fmla="*/ 411 w 416"/>
                <a:gd name="T25" fmla="*/ 622 h 703"/>
                <a:gd name="T26" fmla="*/ 415 w 416"/>
                <a:gd name="T27" fmla="*/ 649 h 703"/>
                <a:gd name="T28" fmla="*/ 416 w 416"/>
                <a:gd name="T29" fmla="*/ 670 h 703"/>
                <a:gd name="T30" fmla="*/ 416 w 416"/>
                <a:gd name="T31" fmla="*/ 682 h 703"/>
                <a:gd name="T32" fmla="*/ 416 w 416"/>
                <a:gd name="T33" fmla="*/ 686 h 703"/>
                <a:gd name="T34" fmla="*/ 240 w 416"/>
                <a:gd name="T35" fmla="*/ 703 h 703"/>
                <a:gd name="T36" fmla="*/ 229 w 416"/>
                <a:gd name="T37" fmla="*/ 620 h 703"/>
                <a:gd name="T38" fmla="*/ 212 w 416"/>
                <a:gd name="T39" fmla="*/ 539 h 703"/>
                <a:gd name="T40" fmla="*/ 191 w 416"/>
                <a:gd name="T41" fmla="*/ 460 h 703"/>
                <a:gd name="T42" fmla="*/ 162 w 416"/>
                <a:gd name="T43" fmla="*/ 384 h 703"/>
                <a:gd name="T44" fmla="*/ 129 w 416"/>
                <a:gd name="T45" fmla="*/ 311 h 703"/>
                <a:gd name="T46" fmla="*/ 91 w 416"/>
                <a:gd name="T47" fmla="*/ 241 h 703"/>
                <a:gd name="T48" fmla="*/ 47 w 416"/>
                <a:gd name="T49" fmla="*/ 173 h 703"/>
                <a:gd name="T50" fmla="*/ 0 w 416"/>
                <a:gd name="T51" fmla="*/ 110 h 703"/>
                <a:gd name="T52" fmla="*/ 134 w 416"/>
                <a:gd name="T5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6" h="703">
                  <a:moveTo>
                    <a:pt x="134" y="0"/>
                  </a:moveTo>
                  <a:lnTo>
                    <a:pt x="184" y="58"/>
                  </a:lnTo>
                  <a:lnTo>
                    <a:pt x="226" y="117"/>
                  </a:lnTo>
                  <a:lnTo>
                    <a:pt x="265" y="177"/>
                  </a:lnTo>
                  <a:lnTo>
                    <a:pt x="297" y="236"/>
                  </a:lnTo>
                  <a:lnTo>
                    <a:pt x="324" y="295"/>
                  </a:lnTo>
                  <a:lnTo>
                    <a:pt x="347" y="351"/>
                  </a:lnTo>
                  <a:lnTo>
                    <a:pt x="365" y="406"/>
                  </a:lnTo>
                  <a:lnTo>
                    <a:pt x="380" y="457"/>
                  </a:lnTo>
                  <a:lnTo>
                    <a:pt x="391" y="506"/>
                  </a:lnTo>
                  <a:lnTo>
                    <a:pt x="400" y="549"/>
                  </a:lnTo>
                  <a:lnTo>
                    <a:pt x="407" y="589"/>
                  </a:lnTo>
                  <a:lnTo>
                    <a:pt x="411" y="622"/>
                  </a:lnTo>
                  <a:lnTo>
                    <a:pt x="415" y="649"/>
                  </a:lnTo>
                  <a:lnTo>
                    <a:pt x="416" y="670"/>
                  </a:lnTo>
                  <a:lnTo>
                    <a:pt x="416" y="682"/>
                  </a:lnTo>
                  <a:lnTo>
                    <a:pt x="416" y="686"/>
                  </a:lnTo>
                  <a:lnTo>
                    <a:pt x="240" y="703"/>
                  </a:lnTo>
                  <a:lnTo>
                    <a:pt x="229" y="620"/>
                  </a:lnTo>
                  <a:lnTo>
                    <a:pt x="212" y="539"/>
                  </a:lnTo>
                  <a:lnTo>
                    <a:pt x="191" y="460"/>
                  </a:lnTo>
                  <a:lnTo>
                    <a:pt x="162" y="384"/>
                  </a:lnTo>
                  <a:lnTo>
                    <a:pt x="129" y="311"/>
                  </a:lnTo>
                  <a:lnTo>
                    <a:pt x="91" y="241"/>
                  </a:lnTo>
                  <a:lnTo>
                    <a:pt x="47" y="173"/>
                  </a:lnTo>
                  <a:lnTo>
                    <a:pt x="0" y="11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267450" y="1433513"/>
              <a:ext cx="1114425" cy="669925"/>
            </a:xfrm>
            <a:custGeom>
              <a:avLst/>
              <a:gdLst>
                <a:gd name="T0" fmla="*/ 17 w 702"/>
                <a:gd name="T1" fmla="*/ 0 h 422"/>
                <a:gd name="T2" fmla="*/ 96 w 702"/>
                <a:gd name="T3" fmla="*/ 9 h 422"/>
                <a:gd name="T4" fmla="*/ 170 w 702"/>
                <a:gd name="T5" fmla="*/ 22 h 422"/>
                <a:gd name="T6" fmla="*/ 238 w 702"/>
                <a:gd name="T7" fmla="*/ 39 h 422"/>
                <a:gd name="T8" fmla="*/ 303 w 702"/>
                <a:gd name="T9" fmla="*/ 57 h 422"/>
                <a:gd name="T10" fmla="*/ 362 w 702"/>
                <a:gd name="T11" fmla="*/ 77 h 422"/>
                <a:gd name="T12" fmla="*/ 416 w 702"/>
                <a:gd name="T13" fmla="*/ 100 h 422"/>
                <a:gd name="T14" fmla="*/ 465 w 702"/>
                <a:gd name="T15" fmla="*/ 123 h 422"/>
                <a:gd name="T16" fmla="*/ 510 w 702"/>
                <a:gd name="T17" fmla="*/ 148 h 422"/>
                <a:gd name="T18" fmla="*/ 551 w 702"/>
                <a:gd name="T19" fmla="*/ 171 h 422"/>
                <a:gd name="T20" fmla="*/ 586 w 702"/>
                <a:gd name="T21" fmla="*/ 194 h 422"/>
                <a:gd name="T22" fmla="*/ 616 w 702"/>
                <a:gd name="T23" fmla="*/ 216 h 422"/>
                <a:gd name="T24" fmla="*/ 643 w 702"/>
                <a:gd name="T25" fmla="*/ 236 h 422"/>
                <a:gd name="T26" fmla="*/ 664 w 702"/>
                <a:gd name="T27" fmla="*/ 253 h 422"/>
                <a:gd name="T28" fmla="*/ 680 w 702"/>
                <a:gd name="T29" fmla="*/ 268 h 422"/>
                <a:gd name="T30" fmla="*/ 692 w 702"/>
                <a:gd name="T31" fmla="*/ 278 h 422"/>
                <a:gd name="T32" fmla="*/ 700 w 702"/>
                <a:gd name="T33" fmla="*/ 286 h 422"/>
                <a:gd name="T34" fmla="*/ 702 w 702"/>
                <a:gd name="T35" fmla="*/ 288 h 422"/>
                <a:gd name="T36" fmla="*/ 590 w 702"/>
                <a:gd name="T37" fmla="*/ 422 h 422"/>
                <a:gd name="T38" fmla="*/ 527 w 702"/>
                <a:gd name="T39" fmla="*/ 373 h 422"/>
                <a:gd name="T40" fmla="*/ 460 w 702"/>
                <a:gd name="T41" fmla="*/ 328 h 422"/>
                <a:gd name="T42" fmla="*/ 391 w 702"/>
                <a:gd name="T43" fmla="*/ 288 h 422"/>
                <a:gd name="T44" fmla="*/ 318 w 702"/>
                <a:gd name="T45" fmla="*/ 254 h 422"/>
                <a:gd name="T46" fmla="*/ 241 w 702"/>
                <a:gd name="T47" fmla="*/ 224 h 422"/>
                <a:gd name="T48" fmla="*/ 163 w 702"/>
                <a:gd name="T49" fmla="*/ 201 h 422"/>
                <a:gd name="T50" fmla="*/ 83 w 702"/>
                <a:gd name="T51" fmla="*/ 184 h 422"/>
                <a:gd name="T52" fmla="*/ 0 w 702"/>
                <a:gd name="T53" fmla="*/ 172 h 422"/>
                <a:gd name="T54" fmla="*/ 17 w 702"/>
                <a:gd name="T55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2" h="422">
                  <a:moveTo>
                    <a:pt x="17" y="0"/>
                  </a:moveTo>
                  <a:lnTo>
                    <a:pt x="96" y="9"/>
                  </a:lnTo>
                  <a:lnTo>
                    <a:pt x="170" y="22"/>
                  </a:lnTo>
                  <a:lnTo>
                    <a:pt x="238" y="39"/>
                  </a:lnTo>
                  <a:lnTo>
                    <a:pt x="303" y="57"/>
                  </a:lnTo>
                  <a:lnTo>
                    <a:pt x="362" y="77"/>
                  </a:lnTo>
                  <a:lnTo>
                    <a:pt x="416" y="100"/>
                  </a:lnTo>
                  <a:lnTo>
                    <a:pt x="465" y="123"/>
                  </a:lnTo>
                  <a:lnTo>
                    <a:pt x="510" y="148"/>
                  </a:lnTo>
                  <a:lnTo>
                    <a:pt x="551" y="171"/>
                  </a:lnTo>
                  <a:lnTo>
                    <a:pt x="586" y="194"/>
                  </a:lnTo>
                  <a:lnTo>
                    <a:pt x="616" y="216"/>
                  </a:lnTo>
                  <a:lnTo>
                    <a:pt x="643" y="236"/>
                  </a:lnTo>
                  <a:lnTo>
                    <a:pt x="664" y="253"/>
                  </a:lnTo>
                  <a:lnTo>
                    <a:pt x="680" y="268"/>
                  </a:lnTo>
                  <a:lnTo>
                    <a:pt x="692" y="278"/>
                  </a:lnTo>
                  <a:lnTo>
                    <a:pt x="700" y="286"/>
                  </a:lnTo>
                  <a:lnTo>
                    <a:pt x="702" y="288"/>
                  </a:lnTo>
                  <a:lnTo>
                    <a:pt x="590" y="422"/>
                  </a:lnTo>
                  <a:lnTo>
                    <a:pt x="527" y="373"/>
                  </a:lnTo>
                  <a:lnTo>
                    <a:pt x="460" y="328"/>
                  </a:lnTo>
                  <a:lnTo>
                    <a:pt x="391" y="288"/>
                  </a:lnTo>
                  <a:lnTo>
                    <a:pt x="318" y="254"/>
                  </a:lnTo>
                  <a:lnTo>
                    <a:pt x="241" y="224"/>
                  </a:lnTo>
                  <a:lnTo>
                    <a:pt x="163" y="201"/>
                  </a:lnTo>
                  <a:lnTo>
                    <a:pt x="83" y="184"/>
                  </a:lnTo>
                  <a:lnTo>
                    <a:pt x="0" y="17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4819650" y="1433513"/>
              <a:ext cx="1116013" cy="657225"/>
            </a:xfrm>
            <a:custGeom>
              <a:avLst/>
              <a:gdLst>
                <a:gd name="T0" fmla="*/ 688 w 703"/>
                <a:gd name="T1" fmla="*/ 0 h 414"/>
                <a:gd name="T2" fmla="*/ 703 w 703"/>
                <a:gd name="T3" fmla="*/ 171 h 414"/>
                <a:gd name="T4" fmla="*/ 620 w 703"/>
                <a:gd name="T5" fmla="*/ 182 h 414"/>
                <a:gd name="T6" fmla="*/ 539 w 703"/>
                <a:gd name="T7" fmla="*/ 199 h 414"/>
                <a:gd name="T8" fmla="*/ 460 w 703"/>
                <a:gd name="T9" fmla="*/ 221 h 414"/>
                <a:gd name="T10" fmla="*/ 383 w 703"/>
                <a:gd name="T11" fmla="*/ 249 h 414"/>
                <a:gd name="T12" fmla="*/ 310 w 703"/>
                <a:gd name="T13" fmla="*/ 283 h 414"/>
                <a:gd name="T14" fmla="*/ 240 w 703"/>
                <a:gd name="T15" fmla="*/ 322 h 414"/>
                <a:gd name="T16" fmla="*/ 173 w 703"/>
                <a:gd name="T17" fmla="*/ 365 h 414"/>
                <a:gd name="T18" fmla="*/ 109 w 703"/>
                <a:gd name="T19" fmla="*/ 414 h 414"/>
                <a:gd name="T20" fmla="*/ 0 w 703"/>
                <a:gd name="T21" fmla="*/ 282 h 414"/>
                <a:gd name="T22" fmla="*/ 63 w 703"/>
                <a:gd name="T23" fmla="*/ 230 h 414"/>
                <a:gd name="T24" fmla="*/ 126 w 703"/>
                <a:gd name="T25" fmla="*/ 184 h 414"/>
                <a:gd name="T26" fmla="*/ 190 w 703"/>
                <a:gd name="T27" fmla="*/ 145 h 414"/>
                <a:gd name="T28" fmla="*/ 252 w 703"/>
                <a:gd name="T29" fmla="*/ 112 h 414"/>
                <a:gd name="T30" fmla="*/ 315 w 703"/>
                <a:gd name="T31" fmla="*/ 84 h 414"/>
                <a:gd name="T32" fmla="*/ 375 w 703"/>
                <a:gd name="T33" fmla="*/ 61 h 414"/>
                <a:gd name="T34" fmla="*/ 432 w 703"/>
                <a:gd name="T35" fmla="*/ 43 h 414"/>
                <a:gd name="T36" fmla="*/ 485 w 703"/>
                <a:gd name="T37" fmla="*/ 29 h 414"/>
                <a:gd name="T38" fmla="*/ 534 w 703"/>
                <a:gd name="T39" fmla="*/ 18 h 414"/>
                <a:gd name="T40" fmla="*/ 577 w 703"/>
                <a:gd name="T41" fmla="*/ 11 h 414"/>
                <a:gd name="T42" fmla="*/ 615 w 703"/>
                <a:gd name="T43" fmla="*/ 6 h 414"/>
                <a:gd name="T44" fmla="*/ 645 w 703"/>
                <a:gd name="T45" fmla="*/ 3 h 414"/>
                <a:gd name="T46" fmla="*/ 668 w 703"/>
                <a:gd name="T47" fmla="*/ 2 h 414"/>
                <a:gd name="T48" fmla="*/ 682 w 703"/>
                <a:gd name="T49" fmla="*/ 0 h 414"/>
                <a:gd name="T50" fmla="*/ 688 w 703"/>
                <a:gd name="T5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3" h="414">
                  <a:moveTo>
                    <a:pt x="688" y="0"/>
                  </a:moveTo>
                  <a:lnTo>
                    <a:pt x="703" y="171"/>
                  </a:lnTo>
                  <a:lnTo>
                    <a:pt x="620" y="182"/>
                  </a:lnTo>
                  <a:lnTo>
                    <a:pt x="539" y="199"/>
                  </a:lnTo>
                  <a:lnTo>
                    <a:pt x="460" y="221"/>
                  </a:lnTo>
                  <a:lnTo>
                    <a:pt x="383" y="249"/>
                  </a:lnTo>
                  <a:lnTo>
                    <a:pt x="310" y="283"/>
                  </a:lnTo>
                  <a:lnTo>
                    <a:pt x="240" y="322"/>
                  </a:lnTo>
                  <a:lnTo>
                    <a:pt x="173" y="365"/>
                  </a:lnTo>
                  <a:lnTo>
                    <a:pt x="109" y="414"/>
                  </a:lnTo>
                  <a:lnTo>
                    <a:pt x="0" y="282"/>
                  </a:lnTo>
                  <a:lnTo>
                    <a:pt x="63" y="230"/>
                  </a:lnTo>
                  <a:lnTo>
                    <a:pt x="126" y="184"/>
                  </a:lnTo>
                  <a:lnTo>
                    <a:pt x="190" y="145"/>
                  </a:lnTo>
                  <a:lnTo>
                    <a:pt x="252" y="112"/>
                  </a:lnTo>
                  <a:lnTo>
                    <a:pt x="315" y="84"/>
                  </a:lnTo>
                  <a:lnTo>
                    <a:pt x="375" y="61"/>
                  </a:lnTo>
                  <a:lnTo>
                    <a:pt x="432" y="43"/>
                  </a:lnTo>
                  <a:lnTo>
                    <a:pt x="485" y="29"/>
                  </a:lnTo>
                  <a:lnTo>
                    <a:pt x="534" y="18"/>
                  </a:lnTo>
                  <a:lnTo>
                    <a:pt x="577" y="11"/>
                  </a:lnTo>
                  <a:lnTo>
                    <a:pt x="615" y="6"/>
                  </a:lnTo>
                  <a:lnTo>
                    <a:pt x="645" y="3"/>
                  </a:lnTo>
                  <a:lnTo>
                    <a:pt x="668" y="2"/>
                  </a:lnTo>
                  <a:lnTo>
                    <a:pt x="682" y="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331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91376" y="892287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712626" y="972278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CONEXIONES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13279" y="2877014"/>
            <a:ext cx="5482721" cy="2010549"/>
            <a:chOff x="1230313" y="2228850"/>
            <a:chExt cx="9744075" cy="3673475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230313" y="4813300"/>
              <a:ext cx="3548063" cy="1050925"/>
            </a:xfrm>
            <a:custGeom>
              <a:avLst/>
              <a:gdLst>
                <a:gd name="T0" fmla="*/ 17 w 2235"/>
                <a:gd name="T1" fmla="*/ 17 h 662"/>
                <a:gd name="T2" fmla="*/ 17 w 2235"/>
                <a:gd name="T3" fmla="*/ 645 h 662"/>
                <a:gd name="T4" fmla="*/ 2218 w 2235"/>
                <a:gd name="T5" fmla="*/ 645 h 662"/>
                <a:gd name="T6" fmla="*/ 2218 w 2235"/>
                <a:gd name="T7" fmla="*/ 17 h 662"/>
                <a:gd name="T8" fmla="*/ 17 w 2235"/>
                <a:gd name="T9" fmla="*/ 17 h 662"/>
                <a:gd name="T10" fmla="*/ 0 w 2235"/>
                <a:gd name="T11" fmla="*/ 0 h 662"/>
                <a:gd name="T12" fmla="*/ 2235 w 2235"/>
                <a:gd name="T13" fmla="*/ 0 h 662"/>
                <a:gd name="T14" fmla="*/ 2235 w 2235"/>
                <a:gd name="T15" fmla="*/ 662 h 662"/>
                <a:gd name="T16" fmla="*/ 0 w 2235"/>
                <a:gd name="T17" fmla="*/ 662 h 662"/>
                <a:gd name="T18" fmla="*/ 0 w 2235"/>
                <a:gd name="T19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5" h="662">
                  <a:moveTo>
                    <a:pt x="17" y="17"/>
                  </a:moveTo>
                  <a:lnTo>
                    <a:pt x="17" y="645"/>
                  </a:lnTo>
                  <a:lnTo>
                    <a:pt x="2218" y="645"/>
                  </a:lnTo>
                  <a:lnTo>
                    <a:pt x="2218" y="17"/>
                  </a:lnTo>
                  <a:lnTo>
                    <a:pt x="17" y="17"/>
                  </a:lnTo>
                  <a:close/>
                  <a:moveTo>
                    <a:pt x="0" y="0"/>
                  </a:moveTo>
                  <a:lnTo>
                    <a:pt x="2235" y="0"/>
                  </a:lnTo>
                  <a:lnTo>
                    <a:pt x="2235" y="662"/>
                  </a:lnTo>
                  <a:lnTo>
                    <a:pt x="0" y="6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429376" y="4564063"/>
              <a:ext cx="3552825" cy="1047750"/>
            </a:xfrm>
            <a:custGeom>
              <a:avLst/>
              <a:gdLst>
                <a:gd name="T0" fmla="*/ 16 w 2238"/>
                <a:gd name="T1" fmla="*/ 17 h 660"/>
                <a:gd name="T2" fmla="*/ 16 w 2238"/>
                <a:gd name="T3" fmla="*/ 644 h 660"/>
                <a:gd name="T4" fmla="*/ 2214 w 2238"/>
                <a:gd name="T5" fmla="*/ 644 h 660"/>
                <a:gd name="T6" fmla="*/ 1905 w 2238"/>
                <a:gd name="T7" fmla="*/ 17 h 660"/>
                <a:gd name="T8" fmla="*/ 16 w 2238"/>
                <a:gd name="T9" fmla="*/ 17 h 660"/>
                <a:gd name="T10" fmla="*/ 0 w 2238"/>
                <a:gd name="T11" fmla="*/ 0 h 660"/>
                <a:gd name="T12" fmla="*/ 1912 w 2238"/>
                <a:gd name="T13" fmla="*/ 0 h 660"/>
                <a:gd name="T14" fmla="*/ 1916 w 2238"/>
                <a:gd name="T15" fmla="*/ 4 h 660"/>
                <a:gd name="T16" fmla="*/ 2232 w 2238"/>
                <a:gd name="T17" fmla="*/ 647 h 660"/>
                <a:gd name="T18" fmla="*/ 2238 w 2238"/>
                <a:gd name="T19" fmla="*/ 660 h 660"/>
                <a:gd name="T20" fmla="*/ 0 w 2238"/>
                <a:gd name="T21" fmla="*/ 660 h 660"/>
                <a:gd name="T22" fmla="*/ 0 w 2238"/>
                <a:gd name="T2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8" h="660">
                  <a:moveTo>
                    <a:pt x="16" y="17"/>
                  </a:moveTo>
                  <a:lnTo>
                    <a:pt x="16" y="644"/>
                  </a:lnTo>
                  <a:lnTo>
                    <a:pt x="2214" y="644"/>
                  </a:lnTo>
                  <a:lnTo>
                    <a:pt x="1905" y="17"/>
                  </a:lnTo>
                  <a:lnTo>
                    <a:pt x="16" y="17"/>
                  </a:lnTo>
                  <a:close/>
                  <a:moveTo>
                    <a:pt x="0" y="0"/>
                  </a:moveTo>
                  <a:lnTo>
                    <a:pt x="1912" y="0"/>
                  </a:lnTo>
                  <a:lnTo>
                    <a:pt x="1916" y="4"/>
                  </a:lnTo>
                  <a:lnTo>
                    <a:pt x="2232" y="647"/>
                  </a:lnTo>
                  <a:lnTo>
                    <a:pt x="2238" y="660"/>
                  </a:lnTo>
                  <a:lnTo>
                    <a:pt x="0" y="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128838" y="2309813"/>
              <a:ext cx="3563938" cy="1050925"/>
            </a:xfrm>
            <a:custGeom>
              <a:avLst/>
              <a:gdLst>
                <a:gd name="T0" fmla="*/ 22 w 2245"/>
                <a:gd name="T1" fmla="*/ 16 h 662"/>
                <a:gd name="T2" fmla="*/ 277 w 2245"/>
                <a:gd name="T3" fmla="*/ 645 h 662"/>
                <a:gd name="T4" fmla="*/ 2229 w 2245"/>
                <a:gd name="T5" fmla="*/ 645 h 662"/>
                <a:gd name="T6" fmla="*/ 2229 w 2245"/>
                <a:gd name="T7" fmla="*/ 16 h 662"/>
                <a:gd name="T8" fmla="*/ 22 w 2245"/>
                <a:gd name="T9" fmla="*/ 16 h 662"/>
                <a:gd name="T10" fmla="*/ 0 w 2245"/>
                <a:gd name="T11" fmla="*/ 0 h 662"/>
                <a:gd name="T12" fmla="*/ 2245 w 2245"/>
                <a:gd name="T13" fmla="*/ 0 h 662"/>
                <a:gd name="T14" fmla="*/ 2245 w 2245"/>
                <a:gd name="T15" fmla="*/ 662 h 662"/>
                <a:gd name="T16" fmla="*/ 266 w 2245"/>
                <a:gd name="T17" fmla="*/ 662 h 662"/>
                <a:gd name="T18" fmla="*/ 264 w 2245"/>
                <a:gd name="T19" fmla="*/ 656 h 662"/>
                <a:gd name="T20" fmla="*/ 3 w 2245"/>
                <a:gd name="T21" fmla="*/ 11 h 662"/>
                <a:gd name="T22" fmla="*/ 0 w 2245"/>
                <a:gd name="T23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5" h="662">
                  <a:moveTo>
                    <a:pt x="22" y="16"/>
                  </a:moveTo>
                  <a:lnTo>
                    <a:pt x="277" y="645"/>
                  </a:lnTo>
                  <a:lnTo>
                    <a:pt x="2229" y="645"/>
                  </a:lnTo>
                  <a:lnTo>
                    <a:pt x="2229" y="16"/>
                  </a:lnTo>
                  <a:lnTo>
                    <a:pt x="22" y="16"/>
                  </a:lnTo>
                  <a:close/>
                  <a:moveTo>
                    <a:pt x="0" y="0"/>
                  </a:moveTo>
                  <a:lnTo>
                    <a:pt x="2245" y="0"/>
                  </a:lnTo>
                  <a:lnTo>
                    <a:pt x="2245" y="662"/>
                  </a:lnTo>
                  <a:lnTo>
                    <a:pt x="266" y="662"/>
                  </a:lnTo>
                  <a:lnTo>
                    <a:pt x="264" y="656"/>
                  </a:lnTo>
                  <a:lnTo>
                    <a:pt x="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7412038" y="2235200"/>
              <a:ext cx="3562350" cy="1050925"/>
            </a:xfrm>
            <a:custGeom>
              <a:avLst/>
              <a:gdLst>
                <a:gd name="T0" fmla="*/ 23 w 2244"/>
                <a:gd name="T1" fmla="*/ 17 h 662"/>
                <a:gd name="T2" fmla="*/ 277 w 2244"/>
                <a:gd name="T3" fmla="*/ 645 h 662"/>
                <a:gd name="T4" fmla="*/ 2227 w 2244"/>
                <a:gd name="T5" fmla="*/ 645 h 662"/>
                <a:gd name="T6" fmla="*/ 2227 w 2244"/>
                <a:gd name="T7" fmla="*/ 17 h 662"/>
                <a:gd name="T8" fmla="*/ 23 w 2244"/>
                <a:gd name="T9" fmla="*/ 17 h 662"/>
                <a:gd name="T10" fmla="*/ 0 w 2244"/>
                <a:gd name="T11" fmla="*/ 0 h 662"/>
                <a:gd name="T12" fmla="*/ 2244 w 2244"/>
                <a:gd name="T13" fmla="*/ 0 h 662"/>
                <a:gd name="T14" fmla="*/ 2244 w 2244"/>
                <a:gd name="T15" fmla="*/ 662 h 662"/>
                <a:gd name="T16" fmla="*/ 266 w 2244"/>
                <a:gd name="T17" fmla="*/ 662 h 662"/>
                <a:gd name="T18" fmla="*/ 264 w 2244"/>
                <a:gd name="T19" fmla="*/ 656 h 662"/>
                <a:gd name="T20" fmla="*/ 4 w 2244"/>
                <a:gd name="T21" fmla="*/ 11 h 662"/>
                <a:gd name="T22" fmla="*/ 0 w 2244"/>
                <a:gd name="T23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44" h="662">
                  <a:moveTo>
                    <a:pt x="23" y="17"/>
                  </a:moveTo>
                  <a:lnTo>
                    <a:pt x="277" y="645"/>
                  </a:lnTo>
                  <a:lnTo>
                    <a:pt x="2227" y="645"/>
                  </a:lnTo>
                  <a:lnTo>
                    <a:pt x="2227" y="17"/>
                  </a:lnTo>
                  <a:lnTo>
                    <a:pt x="23" y="17"/>
                  </a:lnTo>
                  <a:close/>
                  <a:moveTo>
                    <a:pt x="0" y="0"/>
                  </a:moveTo>
                  <a:lnTo>
                    <a:pt x="2244" y="0"/>
                  </a:lnTo>
                  <a:lnTo>
                    <a:pt x="2244" y="662"/>
                  </a:lnTo>
                  <a:lnTo>
                    <a:pt x="266" y="662"/>
                  </a:lnTo>
                  <a:lnTo>
                    <a:pt x="264" y="656"/>
                  </a:lnTo>
                  <a:lnTo>
                    <a:pt x="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108201" y="2789238"/>
              <a:ext cx="7912100" cy="2555875"/>
            </a:xfrm>
            <a:custGeom>
              <a:avLst/>
              <a:gdLst>
                <a:gd name="T0" fmla="*/ 3315 w 4984"/>
                <a:gd name="T1" fmla="*/ 0 h 1610"/>
                <a:gd name="T2" fmla="*/ 4984 w 4984"/>
                <a:gd name="T3" fmla="*/ 1385 h 1610"/>
                <a:gd name="T4" fmla="*/ 4943 w 4984"/>
                <a:gd name="T5" fmla="*/ 1435 h 1610"/>
                <a:gd name="T6" fmla="*/ 3317 w 4984"/>
                <a:gd name="T7" fmla="*/ 85 h 1610"/>
                <a:gd name="T8" fmla="*/ 1665 w 4984"/>
                <a:gd name="T9" fmla="*/ 1610 h 1610"/>
                <a:gd name="T10" fmla="*/ 0 w 4984"/>
                <a:gd name="T11" fmla="*/ 97 h 1610"/>
                <a:gd name="T12" fmla="*/ 42 w 4984"/>
                <a:gd name="T13" fmla="*/ 48 h 1610"/>
                <a:gd name="T14" fmla="*/ 1665 w 4984"/>
                <a:gd name="T15" fmla="*/ 1521 h 1610"/>
                <a:gd name="T16" fmla="*/ 3315 w 4984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84" h="1610">
                  <a:moveTo>
                    <a:pt x="3315" y="0"/>
                  </a:moveTo>
                  <a:lnTo>
                    <a:pt x="4984" y="1385"/>
                  </a:lnTo>
                  <a:lnTo>
                    <a:pt x="4943" y="1435"/>
                  </a:lnTo>
                  <a:lnTo>
                    <a:pt x="3317" y="85"/>
                  </a:lnTo>
                  <a:lnTo>
                    <a:pt x="1665" y="1610"/>
                  </a:lnTo>
                  <a:lnTo>
                    <a:pt x="0" y="97"/>
                  </a:lnTo>
                  <a:lnTo>
                    <a:pt x="42" y="48"/>
                  </a:lnTo>
                  <a:lnTo>
                    <a:pt x="1665" y="1521"/>
                  </a:lnTo>
                  <a:lnTo>
                    <a:pt x="3315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514476" y="2276475"/>
              <a:ext cx="1254125" cy="1255712"/>
            </a:xfrm>
            <a:custGeom>
              <a:avLst/>
              <a:gdLst>
                <a:gd name="T0" fmla="*/ 396 w 790"/>
                <a:gd name="T1" fmla="*/ 0 h 791"/>
                <a:gd name="T2" fmla="*/ 459 w 790"/>
                <a:gd name="T3" fmla="*/ 4 h 791"/>
                <a:gd name="T4" fmla="*/ 521 w 790"/>
                <a:gd name="T5" fmla="*/ 19 h 791"/>
                <a:gd name="T6" fmla="*/ 576 w 790"/>
                <a:gd name="T7" fmla="*/ 43 h 791"/>
                <a:gd name="T8" fmla="*/ 629 w 790"/>
                <a:gd name="T9" fmla="*/ 77 h 791"/>
                <a:gd name="T10" fmla="*/ 675 w 790"/>
                <a:gd name="T11" fmla="*/ 116 h 791"/>
                <a:gd name="T12" fmla="*/ 714 w 790"/>
                <a:gd name="T13" fmla="*/ 160 h 791"/>
                <a:gd name="T14" fmla="*/ 746 w 790"/>
                <a:gd name="T15" fmla="*/ 213 h 791"/>
                <a:gd name="T16" fmla="*/ 770 w 790"/>
                <a:gd name="T17" fmla="*/ 270 h 791"/>
                <a:gd name="T18" fmla="*/ 785 w 790"/>
                <a:gd name="T19" fmla="*/ 330 h 791"/>
                <a:gd name="T20" fmla="*/ 790 w 790"/>
                <a:gd name="T21" fmla="*/ 395 h 791"/>
                <a:gd name="T22" fmla="*/ 785 w 790"/>
                <a:gd name="T23" fmla="*/ 459 h 791"/>
                <a:gd name="T24" fmla="*/ 770 w 790"/>
                <a:gd name="T25" fmla="*/ 520 h 791"/>
                <a:gd name="T26" fmla="*/ 746 w 790"/>
                <a:gd name="T27" fmla="*/ 576 h 791"/>
                <a:gd name="T28" fmla="*/ 714 w 790"/>
                <a:gd name="T29" fmla="*/ 628 h 791"/>
                <a:gd name="T30" fmla="*/ 675 w 790"/>
                <a:gd name="T31" fmla="*/ 675 h 791"/>
                <a:gd name="T32" fmla="*/ 629 w 790"/>
                <a:gd name="T33" fmla="*/ 714 h 791"/>
                <a:gd name="T34" fmla="*/ 576 w 790"/>
                <a:gd name="T35" fmla="*/ 746 h 791"/>
                <a:gd name="T36" fmla="*/ 521 w 790"/>
                <a:gd name="T37" fmla="*/ 770 h 791"/>
                <a:gd name="T38" fmla="*/ 459 w 790"/>
                <a:gd name="T39" fmla="*/ 785 h 791"/>
                <a:gd name="T40" fmla="*/ 396 w 790"/>
                <a:gd name="T41" fmla="*/ 791 h 791"/>
                <a:gd name="T42" fmla="*/ 331 w 790"/>
                <a:gd name="T43" fmla="*/ 785 h 791"/>
                <a:gd name="T44" fmla="*/ 271 w 790"/>
                <a:gd name="T45" fmla="*/ 770 h 791"/>
                <a:gd name="T46" fmla="*/ 214 w 790"/>
                <a:gd name="T47" fmla="*/ 746 h 791"/>
                <a:gd name="T48" fmla="*/ 161 w 790"/>
                <a:gd name="T49" fmla="*/ 714 h 791"/>
                <a:gd name="T50" fmla="*/ 117 w 790"/>
                <a:gd name="T51" fmla="*/ 675 h 791"/>
                <a:gd name="T52" fmla="*/ 76 w 790"/>
                <a:gd name="T53" fmla="*/ 628 h 791"/>
                <a:gd name="T54" fmla="*/ 44 w 790"/>
                <a:gd name="T55" fmla="*/ 576 h 791"/>
                <a:gd name="T56" fmla="*/ 20 w 790"/>
                <a:gd name="T57" fmla="*/ 520 h 791"/>
                <a:gd name="T58" fmla="*/ 5 w 790"/>
                <a:gd name="T59" fmla="*/ 459 h 791"/>
                <a:gd name="T60" fmla="*/ 0 w 790"/>
                <a:gd name="T61" fmla="*/ 395 h 791"/>
                <a:gd name="T62" fmla="*/ 5 w 790"/>
                <a:gd name="T63" fmla="*/ 330 h 791"/>
                <a:gd name="T64" fmla="*/ 20 w 790"/>
                <a:gd name="T65" fmla="*/ 270 h 791"/>
                <a:gd name="T66" fmla="*/ 44 w 790"/>
                <a:gd name="T67" fmla="*/ 213 h 791"/>
                <a:gd name="T68" fmla="*/ 76 w 790"/>
                <a:gd name="T69" fmla="*/ 160 h 791"/>
                <a:gd name="T70" fmla="*/ 117 w 790"/>
                <a:gd name="T71" fmla="*/ 116 h 791"/>
                <a:gd name="T72" fmla="*/ 161 w 790"/>
                <a:gd name="T73" fmla="*/ 77 h 791"/>
                <a:gd name="T74" fmla="*/ 214 w 790"/>
                <a:gd name="T75" fmla="*/ 43 h 791"/>
                <a:gd name="T76" fmla="*/ 271 w 790"/>
                <a:gd name="T77" fmla="*/ 19 h 791"/>
                <a:gd name="T78" fmla="*/ 331 w 790"/>
                <a:gd name="T79" fmla="*/ 4 h 791"/>
                <a:gd name="T80" fmla="*/ 396 w 790"/>
                <a:gd name="T8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0" h="791">
                  <a:moveTo>
                    <a:pt x="396" y="0"/>
                  </a:moveTo>
                  <a:lnTo>
                    <a:pt x="459" y="4"/>
                  </a:lnTo>
                  <a:lnTo>
                    <a:pt x="521" y="19"/>
                  </a:lnTo>
                  <a:lnTo>
                    <a:pt x="576" y="43"/>
                  </a:lnTo>
                  <a:lnTo>
                    <a:pt x="629" y="77"/>
                  </a:lnTo>
                  <a:lnTo>
                    <a:pt x="675" y="116"/>
                  </a:lnTo>
                  <a:lnTo>
                    <a:pt x="714" y="160"/>
                  </a:lnTo>
                  <a:lnTo>
                    <a:pt x="746" y="213"/>
                  </a:lnTo>
                  <a:lnTo>
                    <a:pt x="770" y="270"/>
                  </a:lnTo>
                  <a:lnTo>
                    <a:pt x="785" y="330"/>
                  </a:lnTo>
                  <a:lnTo>
                    <a:pt x="790" y="395"/>
                  </a:lnTo>
                  <a:lnTo>
                    <a:pt x="785" y="459"/>
                  </a:lnTo>
                  <a:lnTo>
                    <a:pt x="770" y="520"/>
                  </a:lnTo>
                  <a:lnTo>
                    <a:pt x="746" y="576"/>
                  </a:lnTo>
                  <a:lnTo>
                    <a:pt x="714" y="628"/>
                  </a:lnTo>
                  <a:lnTo>
                    <a:pt x="675" y="675"/>
                  </a:lnTo>
                  <a:lnTo>
                    <a:pt x="629" y="714"/>
                  </a:lnTo>
                  <a:lnTo>
                    <a:pt x="576" y="746"/>
                  </a:lnTo>
                  <a:lnTo>
                    <a:pt x="521" y="770"/>
                  </a:lnTo>
                  <a:lnTo>
                    <a:pt x="459" y="785"/>
                  </a:lnTo>
                  <a:lnTo>
                    <a:pt x="396" y="791"/>
                  </a:lnTo>
                  <a:lnTo>
                    <a:pt x="331" y="785"/>
                  </a:lnTo>
                  <a:lnTo>
                    <a:pt x="271" y="770"/>
                  </a:lnTo>
                  <a:lnTo>
                    <a:pt x="214" y="746"/>
                  </a:lnTo>
                  <a:lnTo>
                    <a:pt x="161" y="714"/>
                  </a:lnTo>
                  <a:lnTo>
                    <a:pt x="117" y="675"/>
                  </a:lnTo>
                  <a:lnTo>
                    <a:pt x="76" y="628"/>
                  </a:lnTo>
                  <a:lnTo>
                    <a:pt x="44" y="576"/>
                  </a:lnTo>
                  <a:lnTo>
                    <a:pt x="20" y="520"/>
                  </a:lnTo>
                  <a:lnTo>
                    <a:pt x="5" y="459"/>
                  </a:lnTo>
                  <a:lnTo>
                    <a:pt x="0" y="395"/>
                  </a:lnTo>
                  <a:lnTo>
                    <a:pt x="5" y="330"/>
                  </a:lnTo>
                  <a:lnTo>
                    <a:pt x="20" y="270"/>
                  </a:lnTo>
                  <a:lnTo>
                    <a:pt x="44" y="213"/>
                  </a:lnTo>
                  <a:lnTo>
                    <a:pt x="76" y="160"/>
                  </a:lnTo>
                  <a:lnTo>
                    <a:pt x="117" y="116"/>
                  </a:lnTo>
                  <a:lnTo>
                    <a:pt x="161" y="77"/>
                  </a:lnTo>
                  <a:lnTo>
                    <a:pt x="214" y="43"/>
                  </a:lnTo>
                  <a:lnTo>
                    <a:pt x="271" y="19"/>
                  </a:lnTo>
                  <a:lnTo>
                    <a:pt x="331" y="4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693863" y="2454275"/>
              <a:ext cx="895350" cy="900112"/>
            </a:xfrm>
            <a:custGeom>
              <a:avLst/>
              <a:gdLst>
                <a:gd name="T0" fmla="*/ 283 w 564"/>
                <a:gd name="T1" fmla="*/ 0 h 567"/>
                <a:gd name="T2" fmla="*/ 339 w 564"/>
                <a:gd name="T3" fmla="*/ 6 h 567"/>
                <a:gd name="T4" fmla="*/ 393 w 564"/>
                <a:gd name="T5" fmla="*/ 22 h 567"/>
                <a:gd name="T6" fmla="*/ 439 w 564"/>
                <a:gd name="T7" fmla="*/ 48 h 567"/>
                <a:gd name="T8" fmla="*/ 482 w 564"/>
                <a:gd name="T9" fmla="*/ 82 h 567"/>
                <a:gd name="T10" fmla="*/ 517 w 564"/>
                <a:gd name="T11" fmla="*/ 125 h 567"/>
                <a:gd name="T12" fmla="*/ 543 w 564"/>
                <a:gd name="T13" fmla="*/ 173 h 567"/>
                <a:gd name="T14" fmla="*/ 558 w 564"/>
                <a:gd name="T15" fmla="*/ 226 h 567"/>
                <a:gd name="T16" fmla="*/ 564 w 564"/>
                <a:gd name="T17" fmla="*/ 283 h 567"/>
                <a:gd name="T18" fmla="*/ 558 w 564"/>
                <a:gd name="T19" fmla="*/ 339 h 567"/>
                <a:gd name="T20" fmla="*/ 543 w 564"/>
                <a:gd name="T21" fmla="*/ 393 h 567"/>
                <a:gd name="T22" fmla="*/ 517 w 564"/>
                <a:gd name="T23" fmla="*/ 442 h 567"/>
                <a:gd name="T24" fmla="*/ 482 w 564"/>
                <a:gd name="T25" fmla="*/ 483 h 567"/>
                <a:gd name="T26" fmla="*/ 439 w 564"/>
                <a:gd name="T27" fmla="*/ 518 h 567"/>
                <a:gd name="T28" fmla="*/ 393 w 564"/>
                <a:gd name="T29" fmla="*/ 544 h 567"/>
                <a:gd name="T30" fmla="*/ 339 w 564"/>
                <a:gd name="T31" fmla="*/ 561 h 567"/>
                <a:gd name="T32" fmla="*/ 283 w 564"/>
                <a:gd name="T33" fmla="*/ 567 h 567"/>
                <a:gd name="T34" fmla="*/ 225 w 564"/>
                <a:gd name="T35" fmla="*/ 561 h 567"/>
                <a:gd name="T36" fmla="*/ 171 w 564"/>
                <a:gd name="T37" fmla="*/ 544 h 567"/>
                <a:gd name="T38" fmla="*/ 125 w 564"/>
                <a:gd name="T39" fmla="*/ 518 h 567"/>
                <a:gd name="T40" fmla="*/ 82 w 564"/>
                <a:gd name="T41" fmla="*/ 483 h 567"/>
                <a:gd name="T42" fmla="*/ 48 w 564"/>
                <a:gd name="T43" fmla="*/ 442 h 567"/>
                <a:gd name="T44" fmla="*/ 22 w 564"/>
                <a:gd name="T45" fmla="*/ 393 h 567"/>
                <a:gd name="T46" fmla="*/ 6 w 564"/>
                <a:gd name="T47" fmla="*/ 339 h 567"/>
                <a:gd name="T48" fmla="*/ 0 w 564"/>
                <a:gd name="T49" fmla="*/ 283 h 567"/>
                <a:gd name="T50" fmla="*/ 6 w 564"/>
                <a:gd name="T51" fmla="*/ 226 h 567"/>
                <a:gd name="T52" fmla="*/ 22 w 564"/>
                <a:gd name="T53" fmla="*/ 173 h 567"/>
                <a:gd name="T54" fmla="*/ 48 w 564"/>
                <a:gd name="T55" fmla="*/ 125 h 567"/>
                <a:gd name="T56" fmla="*/ 82 w 564"/>
                <a:gd name="T57" fmla="*/ 82 h 567"/>
                <a:gd name="T58" fmla="*/ 125 w 564"/>
                <a:gd name="T59" fmla="*/ 48 h 567"/>
                <a:gd name="T60" fmla="*/ 171 w 564"/>
                <a:gd name="T61" fmla="*/ 22 h 567"/>
                <a:gd name="T62" fmla="*/ 225 w 564"/>
                <a:gd name="T63" fmla="*/ 6 h 567"/>
                <a:gd name="T64" fmla="*/ 283 w 56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4" h="567">
                  <a:moveTo>
                    <a:pt x="283" y="0"/>
                  </a:moveTo>
                  <a:lnTo>
                    <a:pt x="339" y="6"/>
                  </a:lnTo>
                  <a:lnTo>
                    <a:pt x="393" y="22"/>
                  </a:lnTo>
                  <a:lnTo>
                    <a:pt x="439" y="48"/>
                  </a:lnTo>
                  <a:lnTo>
                    <a:pt x="482" y="82"/>
                  </a:lnTo>
                  <a:lnTo>
                    <a:pt x="517" y="125"/>
                  </a:lnTo>
                  <a:lnTo>
                    <a:pt x="543" y="173"/>
                  </a:lnTo>
                  <a:lnTo>
                    <a:pt x="558" y="226"/>
                  </a:lnTo>
                  <a:lnTo>
                    <a:pt x="564" y="283"/>
                  </a:lnTo>
                  <a:lnTo>
                    <a:pt x="558" y="339"/>
                  </a:lnTo>
                  <a:lnTo>
                    <a:pt x="543" y="393"/>
                  </a:lnTo>
                  <a:lnTo>
                    <a:pt x="517" y="442"/>
                  </a:lnTo>
                  <a:lnTo>
                    <a:pt x="482" y="483"/>
                  </a:lnTo>
                  <a:lnTo>
                    <a:pt x="439" y="518"/>
                  </a:lnTo>
                  <a:lnTo>
                    <a:pt x="393" y="544"/>
                  </a:lnTo>
                  <a:lnTo>
                    <a:pt x="339" y="561"/>
                  </a:lnTo>
                  <a:lnTo>
                    <a:pt x="283" y="567"/>
                  </a:lnTo>
                  <a:lnTo>
                    <a:pt x="225" y="561"/>
                  </a:lnTo>
                  <a:lnTo>
                    <a:pt x="171" y="544"/>
                  </a:lnTo>
                  <a:lnTo>
                    <a:pt x="125" y="518"/>
                  </a:lnTo>
                  <a:lnTo>
                    <a:pt x="82" y="483"/>
                  </a:lnTo>
                  <a:lnTo>
                    <a:pt x="48" y="442"/>
                  </a:lnTo>
                  <a:lnTo>
                    <a:pt x="22" y="393"/>
                  </a:lnTo>
                  <a:lnTo>
                    <a:pt x="6" y="339"/>
                  </a:lnTo>
                  <a:lnTo>
                    <a:pt x="0" y="283"/>
                  </a:lnTo>
                  <a:lnTo>
                    <a:pt x="6" y="226"/>
                  </a:lnTo>
                  <a:lnTo>
                    <a:pt x="22" y="173"/>
                  </a:lnTo>
                  <a:lnTo>
                    <a:pt x="48" y="125"/>
                  </a:lnTo>
                  <a:lnTo>
                    <a:pt x="82" y="82"/>
                  </a:lnTo>
                  <a:lnTo>
                    <a:pt x="125" y="48"/>
                  </a:lnTo>
                  <a:lnTo>
                    <a:pt x="171" y="22"/>
                  </a:lnTo>
                  <a:lnTo>
                    <a:pt x="225" y="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4137026" y="4648200"/>
              <a:ext cx="1252538" cy="1254125"/>
            </a:xfrm>
            <a:custGeom>
              <a:avLst/>
              <a:gdLst>
                <a:gd name="T0" fmla="*/ 394 w 789"/>
                <a:gd name="T1" fmla="*/ 0 h 790"/>
                <a:gd name="T2" fmla="*/ 459 w 789"/>
                <a:gd name="T3" fmla="*/ 5 h 790"/>
                <a:gd name="T4" fmla="*/ 519 w 789"/>
                <a:gd name="T5" fmla="*/ 20 h 790"/>
                <a:gd name="T6" fmla="*/ 577 w 789"/>
                <a:gd name="T7" fmla="*/ 44 h 790"/>
                <a:gd name="T8" fmla="*/ 627 w 789"/>
                <a:gd name="T9" fmla="*/ 76 h 790"/>
                <a:gd name="T10" fmla="*/ 673 w 789"/>
                <a:gd name="T11" fmla="*/ 115 h 790"/>
                <a:gd name="T12" fmla="*/ 712 w 789"/>
                <a:gd name="T13" fmla="*/ 162 h 790"/>
                <a:gd name="T14" fmla="*/ 746 w 789"/>
                <a:gd name="T15" fmla="*/ 214 h 790"/>
                <a:gd name="T16" fmla="*/ 768 w 789"/>
                <a:gd name="T17" fmla="*/ 270 h 790"/>
                <a:gd name="T18" fmla="*/ 785 w 789"/>
                <a:gd name="T19" fmla="*/ 331 h 790"/>
                <a:gd name="T20" fmla="*/ 789 w 789"/>
                <a:gd name="T21" fmla="*/ 395 h 790"/>
                <a:gd name="T22" fmla="*/ 785 w 789"/>
                <a:gd name="T23" fmla="*/ 460 h 790"/>
                <a:gd name="T24" fmla="*/ 768 w 789"/>
                <a:gd name="T25" fmla="*/ 520 h 790"/>
                <a:gd name="T26" fmla="*/ 746 w 789"/>
                <a:gd name="T27" fmla="*/ 577 h 790"/>
                <a:gd name="T28" fmla="*/ 712 w 789"/>
                <a:gd name="T29" fmla="*/ 630 h 790"/>
                <a:gd name="T30" fmla="*/ 673 w 789"/>
                <a:gd name="T31" fmla="*/ 674 h 790"/>
                <a:gd name="T32" fmla="*/ 627 w 789"/>
                <a:gd name="T33" fmla="*/ 714 h 790"/>
                <a:gd name="T34" fmla="*/ 577 w 789"/>
                <a:gd name="T35" fmla="*/ 747 h 790"/>
                <a:gd name="T36" fmla="*/ 519 w 789"/>
                <a:gd name="T37" fmla="*/ 771 h 790"/>
                <a:gd name="T38" fmla="*/ 459 w 789"/>
                <a:gd name="T39" fmla="*/ 786 h 790"/>
                <a:gd name="T40" fmla="*/ 394 w 789"/>
                <a:gd name="T41" fmla="*/ 790 h 790"/>
                <a:gd name="T42" fmla="*/ 331 w 789"/>
                <a:gd name="T43" fmla="*/ 786 h 790"/>
                <a:gd name="T44" fmla="*/ 270 w 789"/>
                <a:gd name="T45" fmla="*/ 771 h 790"/>
                <a:gd name="T46" fmla="*/ 214 w 789"/>
                <a:gd name="T47" fmla="*/ 747 h 790"/>
                <a:gd name="T48" fmla="*/ 162 w 789"/>
                <a:gd name="T49" fmla="*/ 714 h 790"/>
                <a:gd name="T50" fmla="*/ 115 w 789"/>
                <a:gd name="T51" fmla="*/ 674 h 790"/>
                <a:gd name="T52" fmla="*/ 76 w 789"/>
                <a:gd name="T53" fmla="*/ 630 h 790"/>
                <a:gd name="T54" fmla="*/ 44 w 789"/>
                <a:gd name="T55" fmla="*/ 577 h 790"/>
                <a:gd name="T56" fmla="*/ 20 w 789"/>
                <a:gd name="T57" fmla="*/ 520 h 790"/>
                <a:gd name="T58" fmla="*/ 5 w 789"/>
                <a:gd name="T59" fmla="*/ 460 h 790"/>
                <a:gd name="T60" fmla="*/ 0 w 789"/>
                <a:gd name="T61" fmla="*/ 395 h 790"/>
                <a:gd name="T62" fmla="*/ 5 w 789"/>
                <a:gd name="T63" fmla="*/ 331 h 790"/>
                <a:gd name="T64" fmla="*/ 20 w 789"/>
                <a:gd name="T65" fmla="*/ 270 h 790"/>
                <a:gd name="T66" fmla="*/ 44 w 789"/>
                <a:gd name="T67" fmla="*/ 214 h 790"/>
                <a:gd name="T68" fmla="*/ 76 w 789"/>
                <a:gd name="T69" fmla="*/ 162 h 790"/>
                <a:gd name="T70" fmla="*/ 115 w 789"/>
                <a:gd name="T71" fmla="*/ 115 h 790"/>
                <a:gd name="T72" fmla="*/ 162 w 789"/>
                <a:gd name="T73" fmla="*/ 76 h 790"/>
                <a:gd name="T74" fmla="*/ 214 w 789"/>
                <a:gd name="T75" fmla="*/ 44 h 790"/>
                <a:gd name="T76" fmla="*/ 270 w 789"/>
                <a:gd name="T77" fmla="*/ 20 h 790"/>
                <a:gd name="T78" fmla="*/ 331 w 789"/>
                <a:gd name="T79" fmla="*/ 5 h 790"/>
                <a:gd name="T80" fmla="*/ 394 w 789"/>
                <a:gd name="T81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59" y="5"/>
                  </a:lnTo>
                  <a:lnTo>
                    <a:pt x="519" y="20"/>
                  </a:lnTo>
                  <a:lnTo>
                    <a:pt x="577" y="44"/>
                  </a:lnTo>
                  <a:lnTo>
                    <a:pt x="627" y="76"/>
                  </a:lnTo>
                  <a:lnTo>
                    <a:pt x="673" y="115"/>
                  </a:lnTo>
                  <a:lnTo>
                    <a:pt x="712" y="162"/>
                  </a:lnTo>
                  <a:lnTo>
                    <a:pt x="746" y="214"/>
                  </a:lnTo>
                  <a:lnTo>
                    <a:pt x="768" y="270"/>
                  </a:lnTo>
                  <a:lnTo>
                    <a:pt x="785" y="331"/>
                  </a:lnTo>
                  <a:lnTo>
                    <a:pt x="789" y="395"/>
                  </a:lnTo>
                  <a:lnTo>
                    <a:pt x="785" y="460"/>
                  </a:lnTo>
                  <a:lnTo>
                    <a:pt x="768" y="520"/>
                  </a:lnTo>
                  <a:lnTo>
                    <a:pt x="746" y="577"/>
                  </a:lnTo>
                  <a:lnTo>
                    <a:pt x="712" y="630"/>
                  </a:lnTo>
                  <a:lnTo>
                    <a:pt x="673" y="674"/>
                  </a:lnTo>
                  <a:lnTo>
                    <a:pt x="627" y="714"/>
                  </a:lnTo>
                  <a:lnTo>
                    <a:pt x="577" y="747"/>
                  </a:lnTo>
                  <a:lnTo>
                    <a:pt x="519" y="771"/>
                  </a:lnTo>
                  <a:lnTo>
                    <a:pt x="459" y="786"/>
                  </a:lnTo>
                  <a:lnTo>
                    <a:pt x="394" y="790"/>
                  </a:lnTo>
                  <a:lnTo>
                    <a:pt x="331" y="786"/>
                  </a:lnTo>
                  <a:lnTo>
                    <a:pt x="270" y="771"/>
                  </a:lnTo>
                  <a:lnTo>
                    <a:pt x="214" y="747"/>
                  </a:lnTo>
                  <a:lnTo>
                    <a:pt x="162" y="714"/>
                  </a:lnTo>
                  <a:lnTo>
                    <a:pt x="115" y="674"/>
                  </a:lnTo>
                  <a:lnTo>
                    <a:pt x="76" y="630"/>
                  </a:lnTo>
                  <a:lnTo>
                    <a:pt x="44" y="577"/>
                  </a:lnTo>
                  <a:lnTo>
                    <a:pt x="20" y="520"/>
                  </a:lnTo>
                  <a:lnTo>
                    <a:pt x="5" y="460"/>
                  </a:lnTo>
                  <a:lnTo>
                    <a:pt x="0" y="395"/>
                  </a:lnTo>
                  <a:lnTo>
                    <a:pt x="5" y="331"/>
                  </a:lnTo>
                  <a:lnTo>
                    <a:pt x="20" y="270"/>
                  </a:lnTo>
                  <a:lnTo>
                    <a:pt x="44" y="214"/>
                  </a:lnTo>
                  <a:lnTo>
                    <a:pt x="76" y="162"/>
                  </a:lnTo>
                  <a:lnTo>
                    <a:pt x="115" y="115"/>
                  </a:lnTo>
                  <a:lnTo>
                    <a:pt x="162" y="76"/>
                  </a:lnTo>
                  <a:lnTo>
                    <a:pt x="214" y="44"/>
                  </a:lnTo>
                  <a:lnTo>
                    <a:pt x="270" y="20"/>
                  </a:lnTo>
                  <a:lnTo>
                    <a:pt x="331" y="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313238" y="4824413"/>
              <a:ext cx="898525" cy="900112"/>
            </a:xfrm>
            <a:custGeom>
              <a:avLst/>
              <a:gdLst>
                <a:gd name="T0" fmla="*/ 283 w 566"/>
                <a:gd name="T1" fmla="*/ 0 h 567"/>
                <a:gd name="T2" fmla="*/ 341 w 566"/>
                <a:gd name="T3" fmla="*/ 6 h 567"/>
                <a:gd name="T4" fmla="*/ 393 w 566"/>
                <a:gd name="T5" fmla="*/ 23 h 567"/>
                <a:gd name="T6" fmla="*/ 441 w 566"/>
                <a:gd name="T7" fmla="*/ 49 h 567"/>
                <a:gd name="T8" fmla="*/ 484 w 566"/>
                <a:gd name="T9" fmla="*/ 84 h 567"/>
                <a:gd name="T10" fmla="*/ 518 w 566"/>
                <a:gd name="T11" fmla="*/ 125 h 567"/>
                <a:gd name="T12" fmla="*/ 544 w 566"/>
                <a:gd name="T13" fmla="*/ 174 h 567"/>
                <a:gd name="T14" fmla="*/ 561 w 566"/>
                <a:gd name="T15" fmla="*/ 228 h 567"/>
                <a:gd name="T16" fmla="*/ 566 w 566"/>
                <a:gd name="T17" fmla="*/ 284 h 567"/>
                <a:gd name="T18" fmla="*/ 561 w 566"/>
                <a:gd name="T19" fmla="*/ 342 h 567"/>
                <a:gd name="T20" fmla="*/ 544 w 566"/>
                <a:gd name="T21" fmla="*/ 394 h 567"/>
                <a:gd name="T22" fmla="*/ 518 w 566"/>
                <a:gd name="T23" fmla="*/ 442 h 567"/>
                <a:gd name="T24" fmla="*/ 484 w 566"/>
                <a:gd name="T25" fmla="*/ 485 h 567"/>
                <a:gd name="T26" fmla="*/ 441 w 566"/>
                <a:gd name="T27" fmla="*/ 519 h 567"/>
                <a:gd name="T28" fmla="*/ 393 w 566"/>
                <a:gd name="T29" fmla="*/ 545 h 567"/>
                <a:gd name="T30" fmla="*/ 341 w 566"/>
                <a:gd name="T31" fmla="*/ 562 h 567"/>
                <a:gd name="T32" fmla="*/ 283 w 566"/>
                <a:gd name="T33" fmla="*/ 567 h 567"/>
                <a:gd name="T34" fmla="*/ 227 w 566"/>
                <a:gd name="T35" fmla="*/ 562 h 567"/>
                <a:gd name="T36" fmla="*/ 174 w 566"/>
                <a:gd name="T37" fmla="*/ 545 h 567"/>
                <a:gd name="T38" fmla="*/ 125 w 566"/>
                <a:gd name="T39" fmla="*/ 519 h 567"/>
                <a:gd name="T40" fmla="*/ 84 w 566"/>
                <a:gd name="T41" fmla="*/ 485 h 567"/>
                <a:gd name="T42" fmla="*/ 49 w 566"/>
                <a:gd name="T43" fmla="*/ 442 h 567"/>
                <a:gd name="T44" fmla="*/ 23 w 566"/>
                <a:gd name="T45" fmla="*/ 394 h 567"/>
                <a:gd name="T46" fmla="*/ 6 w 566"/>
                <a:gd name="T47" fmla="*/ 342 h 567"/>
                <a:gd name="T48" fmla="*/ 0 w 566"/>
                <a:gd name="T49" fmla="*/ 284 h 567"/>
                <a:gd name="T50" fmla="*/ 6 w 566"/>
                <a:gd name="T51" fmla="*/ 228 h 567"/>
                <a:gd name="T52" fmla="*/ 23 w 566"/>
                <a:gd name="T53" fmla="*/ 174 h 567"/>
                <a:gd name="T54" fmla="*/ 49 w 566"/>
                <a:gd name="T55" fmla="*/ 125 h 567"/>
                <a:gd name="T56" fmla="*/ 84 w 566"/>
                <a:gd name="T57" fmla="*/ 84 h 567"/>
                <a:gd name="T58" fmla="*/ 125 w 566"/>
                <a:gd name="T59" fmla="*/ 49 h 567"/>
                <a:gd name="T60" fmla="*/ 174 w 566"/>
                <a:gd name="T61" fmla="*/ 23 h 567"/>
                <a:gd name="T62" fmla="*/ 227 w 566"/>
                <a:gd name="T63" fmla="*/ 6 h 567"/>
                <a:gd name="T64" fmla="*/ 283 w 566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6" h="567">
                  <a:moveTo>
                    <a:pt x="283" y="0"/>
                  </a:moveTo>
                  <a:lnTo>
                    <a:pt x="341" y="6"/>
                  </a:lnTo>
                  <a:lnTo>
                    <a:pt x="393" y="23"/>
                  </a:lnTo>
                  <a:lnTo>
                    <a:pt x="441" y="49"/>
                  </a:lnTo>
                  <a:lnTo>
                    <a:pt x="484" y="84"/>
                  </a:lnTo>
                  <a:lnTo>
                    <a:pt x="518" y="125"/>
                  </a:lnTo>
                  <a:lnTo>
                    <a:pt x="544" y="174"/>
                  </a:lnTo>
                  <a:lnTo>
                    <a:pt x="561" y="228"/>
                  </a:lnTo>
                  <a:lnTo>
                    <a:pt x="566" y="284"/>
                  </a:lnTo>
                  <a:lnTo>
                    <a:pt x="561" y="342"/>
                  </a:lnTo>
                  <a:lnTo>
                    <a:pt x="544" y="394"/>
                  </a:lnTo>
                  <a:lnTo>
                    <a:pt x="518" y="442"/>
                  </a:lnTo>
                  <a:lnTo>
                    <a:pt x="484" y="485"/>
                  </a:lnTo>
                  <a:lnTo>
                    <a:pt x="441" y="519"/>
                  </a:lnTo>
                  <a:lnTo>
                    <a:pt x="393" y="545"/>
                  </a:lnTo>
                  <a:lnTo>
                    <a:pt x="341" y="562"/>
                  </a:lnTo>
                  <a:lnTo>
                    <a:pt x="283" y="567"/>
                  </a:lnTo>
                  <a:lnTo>
                    <a:pt x="227" y="562"/>
                  </a:lnTo>
                  <a:lnTo>
                    <a:pt x="174" y="545"/>
                  </a:lnTo>
                  <a:lnTo>
                    <a:pt x="125" y="519"/>
                  </a:lnTo>
                  <a:lnTo>
                    <a:pt x="84" y="485"/>
                  </a:lnTo>
                  <a:lnTo>
                    <a:pt x="49" y="442"/>
                  </a:lnTo>
                  <a:lnTo>
                    <a:pt x="23" y="394"/>
                  </a:lnTo>
                  <a:lnTo>
                    <a:pt x="6" y="342"/>
                  </a:lnTo>
                  <a:lnTo>
                    <a:pt x="0" y="284"/>
                  </a:lnTo>
                  <a:lnTo>
                    <a:pt x="6" y="228"/>
                  </a:lnTo>
                  <a:lnTo>
                    <a:pt x="23" y="174"/>
                  </a:lnTo>
                  <a:lnTo>
                    <a:pt x="49" y="125"/>
                  </a:lnTo>
                  <a:lnTo>
                    <a:pt x="84" y="84"/>
                  </a:lnTo>
                  <a:lnTo>
                    <a:pt x="125" y="49"/>
                  </a:lnTo>
                  <a:lnTo>
                    <a:pt x="174" y="23"/>
                  </a:lnTo>
                  <a:lnTo>
                    <a:pt x="227" y="6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6750051" y="2228850"/>
              <a:ext cx="1252538" cy="1255712"/>
            </a:xfrm>
            <a:custGeom>
              <a:avLst/>
              <a:gdLst>
                <a:gd name="T0" fmla="*/ 395 w 789"/>
                <a:gd name="T1" fmla="*/ 0 h 791"/>
                <a:gd name="T2" fmla="*/ 460 w 789"/>
                <a:gd name="T3" fmla="*/ 6 h 791"/>
                <a:gd name="T4" fmla="*/ 520 w 789"/>
                <a:gd name="T5" fmla="*/ 21 h 791"/>
                <a:gd name="T6" fmla="*/ 577 w 789"/>
                <a:gd name="T7" fmla="*/ 45 h 791"/>
                <a:gd name="T8" fmla="*/ 629 w 789"/>
                <a:gd name="T9" fmla="*/ 77 h 791"/>
                <a:gd name="T10" fmla="*/ 674 w 789"/>
                <a:gd name="T11" fmla="*/ 116 h 791"/>
                <a:gd name="T12" fmla="*/ 715 w 789"/>
                <a:gd name="T13" fmla="*/ 163 h 791"/>
                <a:gd name="T14" fmla="*/ 747 w 789"/>
                <a:gd name="T15" fmla="*/ 213 h 791"/>
                <a:gd name="T16" fmla="*/ 771 w 789"/>
                <a:gd name="T17" fmla="*/ 271 h 791"/>
                <a:gd name="T18" fmla="*/ 786 w 789"/>
                <a:gd name="T19" fmla="*/ 332 h 791"/>
                <a:gd name="T20" fmla="*/ 789 w 789"/>
                <a:gd name="T21" fmla="*/ 396 h 791"/>
                <a:gd name="T22" fmla="*/ 786 w 789"/>
                <a:gd name="T23" fmla="*/ 459 h 791"/>
                <a:gd name="T24" fmla="*/ 771 w 789"/>
                <a:gd name="T25" fmla="*/ 520 h 791"/>
                <a:gd name="T26" fmla="*/ 747 w 789"/>
                <a:gd name="T27" fmla="*/ 576 h 791"/>
                <a:gd name="T28" fmla="*/ 715 w 789"/>
                <a:gd name="T29" fmla="*/ 629 h 791"/>
                <a:gd name="T30" fmla="*/ 674 w 789"/>
                <a:gd name="T31" fmla="*/ 675 h 791"/>
                <a:gd name="T32" fmla="*/ 629 w 789"/>
                <a:gd name="T33" fmla="*/ 714 h 791"/>
                <a:gd name="T34" fmla="*/ 577 w 789"/>
                <a:gd name="T35" fmla="*/ 746 h 791"/>
                <a:gd name="T36" fmla="*/ 520 w 789"/>
                <a:gd name="T37" fmla="*/ 770 h 791"/>
                <a:gd name="T38" fmla="*/ 460 w 789"/>
                <a:gd name="T39" fmla="*/ 785 h 791"/>
                <a:gd name="T40" fmla="*/ 395 w 789"/>
                <a:gd name="T41" fmla="*/ 791 h 791"/>
                <a:gd name="T42" fmla="*/ 332 w 789"/>
                <a:gd name="T43" fmla="*/ 785 h 791"/>
                <a:gd name="T44" fmla="*/ 270 w 789"/>
                <a:gd name="T45" fmla="*/ 770 h 791"/>
                <a:gd name="T46" fmla="*/ 214 w 789"/>
                <a:gd name="T47" fmla="*/ 746 h 791"/>
                <a:gd name="T48" fmla="*/ 162 w 789"/>
                <a:gd name="T49" fmla="*/ 714 h 791"/>
                <a:gd name="T50" fmla="*/ 116 w 789"/>
                <a:gd name="T51" fmla="*/ 675 h 791"/>
                <a:gd name="T52" fmla="*/ 77 w 789"/>
                <a:gd name="T53" fmla="*/ 629 h 791"/>
                <a:gd name="T54" fmla="*/ 45 w 789"/>
                <a:gd name="T55" fmla="*/ 576 h 791"/>
                <a:gd name="T56" fmla="*/ 21 w 789"/>
                <a:gd name="T57" fmla="*/ 520 h 791"/>
                <a:gd name="T58" fmla="*/ 6 w 789"/>
                <a:gd name="T59" fmla="*/ 459 h 791"/>
                <a:gd name="T60" fmla="*/ 0 w 789"/>
                <a:gd name="T61" fmla="*/ 396 h 791"/>
                <a:gd name="T62" fmla="*/ 6 w 789"/>
                <a:gd name="T63" fmla="*/ 332 h 791"/>
                <a:gd name="T64" fmla="*/ 21 w 789"/>
                <a:gd name="T65" fmla="*/ 271 h 791"/>
                <a:gd name="T66" fmla="*/ 45 w 789"/>
                <a:gd name="T67" fmla="*/ 213 h 791"/>
                <a:gd name="T68" fmla="*/ 77 w 789"/>
                <a:gd name="T69" fmla="*/ 163 h 791"/>
                <a:gd name="T70" fmla="*/ 116 w 789"/>
                <a:gd name="T71" fmla="*/ 116 h 791"/>
                <a:gd name="T72" fmla="*/ 162 w 789"/>
                <a:gd name="T73" fmla="*/ 77 h 791"/>
                <a:gd name="T74" fmla="*/ 214 w 789"/>
                <a:gd name="T75" fmla="*/ 45 h 791"/>
                <a:gd name="T76" fmla="*/ 270 w 789"/>
                <a:gd name="T77" fmla="*/ 21 h 791"/>
                <a:gd name="T78" fmla="*/ 332 w 789"/>
                <a:gd name="T79" fmla="*/ 6 h 791"/>
                <a:gd name="T80" fmla="*/ 395 w 789"/>
                <a:gd name="T81" fmla="*/ 0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9" h="791">
                  <a:moveTo>
                    <a:pt x="395" y="0"/>
                  </a:moveTo>
                  <a:lnTo>
                    <a:pt x="460" y="6"/>
                  </a:lnTo>
                  <a:lnTo>
                    <a:pt x="520" y="21"/>
                  </a:lnTo>
                  <a:lnTo>
                    <a:pt x="577" y="45"/>
                  </a:lnTo>
                  <a:lnTo>
                    <a:pt x="629" y="77"/>
                  </a:lnTo>
                  <a:lnTo>
                    <a:pt x="674" y="116"/>
                  </a:lnTo>
                  <a:lnTo>
                    <a:pt x="715" y="163"/>
                  </a:lnTo>
                  <a:lnTo>
                    <a:pt x="747" y="213"/>
                  </a:lnTo>
                  <a:lnTo>
                    <a:pt x="771" y="271"/>
                  </a:lnTo>
                  <a:lnTo>
                    <a:pt x="786" y="332"/>
                  </a:lnTo>
                  <a:lnTo>
                    <a:pt x="789" y="396"/>
                  </a:lnTo>
                  <a:lnTo>
                    <a:pt x="786" y="459"/>
                  </a:lnTo>
                  <a:lnTo>
                    <a:pt x="771" y="520"/>
                  </a:lnTo>
                  <a:lnTo>
                    <a:pt x="747" y="576"/>
                  </a:lnTo>
                  <a:lnTo>
                    <a:pt x="715" y="629"/>
                  </a:lnTo>
                  <a:lnTo>
                    <a:pt x="674" y="675"/>
                  </a:lnTo>
                  <a:lnTo>
                    <a:pt x="629" y="714"/>
                  </a:lnTo>
                  <a:lnTo>
                    <a:pt x="577" y="746"/>
                  </a:lnTo>
                  <a:lnTo>
                    <a:pt x="520" y="770"/>
                  </a:lnTo>
                  <a:lnTo>
                    <a:pt x="460" y="785"/>
                  </a:lnTo>
                  <a:lnTo>
                    <a:pt x="395" y="791"/>
                  </a:lnTo>
                  <a:lnTo>
                    <a:pt x="332" y="785"/>
                  </a:lnTo>
                  <a:lnTo>
                    <a:pt x="270" y="770"/>
                  </a:lnTo>
                  <a:lnTo>
                    <a:pt x="214" y="746"/>
                  </a:lnTo>
                  <a:lnTo>
                    <a:pt x="162" y="714"/>
                  </a:lnTo>
                  <a:lnTo>
                    <a:pt x="116" y="675"/>
                  </a:lnTo>
                  <a:lnTo>
                    <a:pt x="77" y="629"/>
                  </a:lnTo>
                  <a:lnTo>
                    <a:pt x="45" y="576"/>
                  </a:lnTo>
                  <a:lnTo>
                    <a:pt x="21" y="520"/>
                  </a:lnTo>
                  <a:lnTo>
                    <a:pt x="6" y="459"/>
                  </a:lnTo>
                  <a:lnTo>
                    <a:pt x="0" y="396"/>
                  </a:lnTo>
                  <a:lnTo>
                    <a:pt x="6" y="332"/>
                  </a:lnTo>
                  <a:lnTo>
                    <a:pt x="21" y="271"/>
                  </a:lnTo>
                  <a:lnTo>
                    <a:pt x="45" y="213"/>
                  </a:lnTo>
                  <a:lnTo>
                    <a:pt x="77" y="163"/>
                  </a:lnTo>
                  <a:lnTo>
                    <a:pt x="116" y="116"/>
                  </a:lnTo>
                  <a:lnTo>
                    <a:pt x="162" y="77"/>
                  </a:lnTo>
                  <a:lnTo>
                    <a:pt x="214" y="45"/>
                  </a:lnTo>
                  <a:lnTo>
                    <a:pt x="270" y="21"/>
                  </a:lnTo>
                  <a:lnTo>
                    <a:pt x="332" y="6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6931026" y="2406650"/>
              <a:ext cx="895350" cy="900112"/>
            </a:xfrm>
            <a:custGeom>
              <a:avLst/>
              <a:gdLst>
                <a:gd name="T0" fmla="*/ 281 w 564"/>
                <a:gd name="T1" fmla="*/ 0 h 567"/>
                <a:gd name="T2" fmla="*/ 339 w 564"/>
                <a:gd name="T3" fmla="*/ 6 h 567"/>
                <a:gd name="T4" fmla="*/ 393 w 564"/>
                <a:gd name="T5" fmla="*/ 23 h 567"/>
                <a:gd name="T6" fmla="*/ 439 w 564"/>
                <a:gd name="T7" fmla="*/ 49 h 567"/>
                <a:gd name="T8" fmla="*/ 482 w 564"/>
                <a:gd name="T9" fmla="*/ 84 h 567"/>
                <a:gd name="T10" fmla="*/ 515 w 564"/>
                <a:gd name="T11" fmla="*/ 125 h 567"/>
                <a:gd name="T12" fmla="*/ 541 w 564"/>
                <a:gd name="T13" fmla="*/ 174 h 567"/>
                <a:gd name="T14" fmla="*/ 558 w 564"/>
                <a:gd name="T15" fmla="*/ 226 h 567"/>
                <a:gd name="T16" fmla="*/ 564 w 564"/>
                <a:gd name="T17" fmla="*/ 284 h 567"/>
                <a:gd name="T18" fmla="*/ 558 w 564"/>
                <a:gd name="T19" fmla="*/ 341 h 567"/>
                <a:gd name="T20" fmla="*/ 541 w 564"/>
                <a:gd name="T21" fmla="*/ 394 h 567"/>
                <a:gd name="T22" fmla="*/ 515 w 564"/>
                <a:gd name="T23" fmla="*/ 442 h 567"/>
                <a:gd name="T24" fmla="*/ 482 w 564"/>
                <a:gd name="T25" fmla="*/ 483 h 567"/>
                <a:gd name="T26" fmla="*/ 439 w 564"/>
                <a:gd name="T27" fmla="*/ 518 h 567"/>
                <a:gd name="T28" fmla="*/ 393 w 564"/>
                <a:gd name="T29" fmla="*/ 545 h 567"/>
                <a:gd name="T30" fmla="*/ 339 w 564"/>
                <a:gd name="T31" fmla="*/ 561 h 567"/>
                <a:gd name="T32" fmla="*/ 281 w 564"/>
                <a:gd name="T33" fmla="*/ 567 h 567"/>
                <a:gd name="T34" fmla="*/ 225 w 564"/>
                <a:gd name="T35" fmla="*/ 561 h 567"/>
                <a:gd name="T36" fmla="*/ 171 w 564"/>
                <a:gd name="T37" fmla="*/ 545 h 567"/>
                <a:gd name="T38" fmla="*/ 123 w 564"/>
                <a:gd name="T39" fmla="*/ 518 h 567"/>
                <a:gd name="T40" fmla="*/ 82 w 564"/>
                <a:gd name="T41" fmla="*/ 483 h 567"/>
                <a:gd name="T42" fmla="*/ 46 w 564"/>
                <a:gd name="T43" fmla="*/ 442 h 567"/>
                <a:gd name="T44" fmla="*/ 20 w 564"/>
                <a:gd name="T45" fmla="*/ 394 h 567"/>
                <a:gd name="T46" fmla="*/ 6 w 564"/>
                <a:gd name="T47" fmla="*/ 341 h 567"/>
                <a:gd name="T48" fmla="*/ 0 w 564"/>
                <a:gd name="T49" fmla="*/ 284 h 567"/>
                <a:gd name="T50" fmla="*/ 6 w 564"/>
                <a:gd name="T51" fmla="*/ 226 h 567"/>
                <a:gd name="T52" fmla="*/ 20 w 564"/>
                <a:gd name="T53" fmla="*/ 174 h 567"/>
                <a:gd name="T54" fmla="*/ 46 w 564"/>
                <a:gd name="T55" fmla="*/ 125 h 567"/>
                <a:gd name="T56" fmla="*/ 82 w 564"/>
                <a:gd name="T57" fmla="*/ 84 h 567"/>
                <a:gd name="T58" fmla="*/ 123 w 564"/>
                <a:gd name="T59" fmla="*/ 49 h 567"/>
                <a:gd name="T60" fmla="*/ 171 w 564"/>
                <a:gd name="T61" fmla="*/ 23 h 567"/>
                <a:gd name="T62" fmla="*/ 225 w 564"/>
                <a:gd name="T63" fmla="*/ 6 h 567"/>
                <a:gd name="T64" fmla="*/ 281 w 56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4" h="567">
                  <a:moveTo>
                    <a:pt x="281" y="0"/>
                  </a:moveTo>
                  <a:lnTo>
                    <a:pt x="339" y="6"/>
                  </a:lnTo>
                  <a:lnTo>
                    <a:pt x="393" y="23"/>
                  </a:lnTo>
                  <a:lnTo>
                    <a:pt x="439" y="49"/>
                  </a:lnTo>
                  <a:lnTo>
                    <a:pt x="482" y="84"/>
                  </a:lnTo>
                  <a:lnTo>
                    <a:pt x="515" y="125"/>
                  </a:lnTo>
                  <a:lnTo>
                    <a:pt x="541" y="174"/>
                  </a:lnTo>
                  <a:lnTo>
                    <a:pt x="558" y="226"/>
                  </a:lnTo>
                  <a:lnTo>
                    <a:pt x="564" y="284"/>
                  </a:lnTo>
                  <a:lnTo>
                    <a:pt x="558" y="341"/>
                  </a:lnTo>
                  <a:lnTo>
                    <a:pt x="541" y="394"/>
                  </a:lnTo>
                  <a:lnTo>
                    <a:pt x="515" y="442"/>
                  </a:lnTo>
                  <a:lnTo>
                    <a:pt x="482" y="483"/>
                  </a:lnTo>
                  <a:lnTo>
                    <a:pt x="439" y="518"/>
                  </a:lnTo>
                  <a:lnTo>
                    <a:pt x="393" y="545"/>
                  </a:lnTo>
                  <a:lnTo>
                    <a:pt x="339" y="561"/>
                  </a:lnTo>
                  <a:lnTo>
                    <a:pt x="281" y="567"/>
                  </a:lnTo>
                  <a:lnTo>
                    <a:pt x="225" y="561"/>
                  </a:lnTo>
                  <a:lnTo>
                    <a:pt x="171" y="545"/>
                  </a:lnTo>
                  <a:lnTo>
                    <a:pt x="123" y="518"/>
                  </a:lnTo>
                  <a:lnTo>
                    <a:pt x="82" y="483"/>
                  </a:lnTo>
                  <a:lnTo>
                    <a:pt x="46" y="442"/>
                  </a:lnTo>
                  <a:lnTo>
                    <a:pt x="20" y="394"/>
                  </a:lnTo>
                  <a:lnTo>
                    <a:pt x="6" y="341"/>
                  </a:lnTo>
                  <a:lnTo>
                    <a:pt x="0" y="284"/>
                  </a:lnTo>
                  <a:lnTo>
                    <a:pt x="6" y="226"/>
                  </a:lnTo>
                  <a:lnTo>
                    <a:pt x="20" y="174"/>
                  </a:lnTo>
                  <a:lnTo>
                    <a:pt x="46" y="125"/>
                  </a:lnTo>
                  <a:lnTo>
                    <a:pt x="82" y="84"/>
                  </a:lnTo>
                  <a:lnTo>
                    <a:pt x="123" y="49"/>
                  </a:lnTo>
                  <a:lnTo>
                    <a:pt x="171" y="23"/>
                  </a:lnTo>
                  <a:lnTo>
                    <a:pt x="225" y="6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9361488" y="4402138"/>
              <a:ext cx="1252538" cy="1254125"/>
            </a:xfrm>
            <a:custGeom>
              <a:avLst/>
              <a:gdLst>
                <a:gd name="T0" fmla="*/ 395 w 789"/>
                <a:gd name="T1" fmla="*/ 0 h 790"/>
                <a:gd name="T2" fmla="*/ 460 w 789"/>
                <a:gd name="T3" fmla="*/ 5 h 790"/>
                <a:gd name="T4" fmla="*/ 519 w 789"/>
                <a:gd name="T5" fmla="*/ 20 h 790"/>
                <a:gd name="T6" fmla="*/ 577 w 789"/>
                <a:gd name="T7" fmla="*/ 43 h 790"/>
                <a:gd name="T8" fmla="*/ 627 w 789"/>
                <a:gd name="T9" fmla="*/ 76 h 790"/>
                <a:gd name="T10" fmla="*/ 674 w 789"/>
                <a:gd name="T11" fmla="*/ 115 h 790"/>
                <a:gd name="T12" fmla="*/ 713 w 789"/>
                <a:gd name="T13" fmla="*/ 162 h 790"/>
                <a:gd name="T14" fmla="*/ 746 w 789"/>
                <a:gd name="T15" fmla="*/ 212 h 790"/>
                <a:gd name="T16" fmla="*/ 769 w 789"/>
                <a:gd name="T17" fmla="*/ 270 h 790"/>
                <a:gd name="T18" fmla="*/ 784 w 789"/>
                <a:gd name="T19" fmla="*/ 330 h 790"/>
                <a:gd name="T20" fmla="*/ 789 w 789"/>
                <a:gd name="T21" fmla="*/ 395 h 790"/>
                <a:gd name="T22" fmla="*/ 784 w 789"/>
                <a:gd name="T23" fmla="*/ 458 h 790"/>
                <a:gd name="T24" fmla="*/ 769 w 789"/>
                <a:gd name="T25" fmla="*/ 520 h 790"/>
                <a:gd name="T26" fmla="*/ 746 w 789"/>
                <a:gd name="T27" fmla="*/ 576 h 790"/>
                <a:gd name="T28" fmla="*/ 713 w 789"/>
                <a:gd name="T29" fmla="*/ 628 h 790"/>
                <a:gd name="T30" fmla="*/ 674 w 789"/>
                <a:gd name="T31" fmla="*/ 675 h 790"/>
                <a:gd name="T32" fmla="*/ 627 w 789"/>
                <a:gd name="T33" fmla="*/ 714 h 790"/>
                <a:gd name="T34" fmla="*/ 577 w 789"/>
                <a:gd name="T35" fmla="*/ 746 h 790"/>
                <a:gd name="T36" fmla="*/ 519 w 789"/>
                <a:gd name="T37" fmla="*/ 770 h 790"/>
                <a:gd name="T38" fmla="*/ 460 w 789"/>
                <a:gd name="T39" fmla="*/ 785 h 790"/>
                <a:gd name="T40" fmla="*/ 395 w 789"/>
                <a:gd name="T41" fmla="*/ 790 h 790"/>
                <a:gd name="T42" fmla="*/ 331 w 789"/>
                <a:gd name="T43" fmla="*/ 785 h 790"/>
                <a:gd name="T44" fmla="*/ 270 w 789"/>
                <a:gd name="T45" fmla="*/ 770 h 790"/>
                <a:gd name="T46" fmla="*/ 214 w 789"/>
                <a:gd name="T47" fmla="*/ 746 h 790"/>
                <a:gd name="T48" fmla="*/ 162 w 789"/>
                <a:gd name="T49" fmla="*/ 714 h 790"/>
                <a:gd name="T50" fmla="*/ 116 w 789"/>
                <a:gd name="T51" fmla="*/ 675 h 790"/>
                <a:gd name="T52" fmla="*/ 77 w 789"/>
                <a:gd name="T53" fmla="*/ 628 h 790"/>
                <a:gd name="T54" fmla="*/ 45 w 789"/>
                <a:gd name="T55" fmla="*/ 576 h 790"/>
                <a:gd name="T56" fmla="*/ 21 w 789"/>
                <a:gd name="T57" fmla="*/ 520 h 790"/>
                <a:gd name="T58" fmla="*/ 6 w 789"/>
                <a:gd name="T59" fmla="*/ 458 h 790"/>
                <a:gd name="T60" fmla="*/ 0 w 789"/>
                <a:gd name="T61" fmla="*/ 395 h 790"/>
                <a:gd name="T62" fmla="*/ 6 w 789"/>
                <a:gd name="T63" fmla="*/ 330 h 790"/>
                <a:gd name="T64" fmla="*/ 21 w 789"/>
                <a:gd name="T65" fmla="*/ 270 h 790"/>
                <a:gd name="T66" fmla="*/ 45 w 789"/>
                <a:gd name="T67" fmla="*/ 212 h 790"/>
                <a:gd name="T68" fmla="*/ 77 w 789"/>
                <a:gd name="T69" fmla="*/ 162 h 790"/>
                <a:gd name="T70" fmla="*/ 116 w 789"/>
                <a:gd name="T71" fmla="*/ 115 h 790"/>
                <a:gd name="T72" fmla="*/ 162 w 789"/>
                <a:gd name="T73" fmla="*/ 76 h 790"/>
                <a:gd name="T74" fmla="*/ 214 w 789"/>
                <a:gd name="T75" fmla="*/ 43 h 790"/>
                <a:gd name="T76" fmla="*/ 270 w 789"/>
                <a:gd name="T77" fmla="*/ 20 h 790"/>
                <a:gd name="T78" fmla="*/ 331 w 789"/>
                <a:gd name="T79" fmla="*/ 5 h 790"/>
                <a:gd name="T80" fmla="*/ 395 w 789"/>
                <a:gd name="T81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9" h="790">
                  <a:moveTo>
                    <a:pt x="395" y="0"/>
                  </a:moveTo>
                  <a:lnTo>
                    <a:pt x="460" y="5"/>
                  </a:lnTo>
                  <a:lnTo>
                    <a:pt x="519" y="20"/>
                  </a:lnTo>
                  <a:lnTo>
                    <a:pt x="577" y="43"/>
                  </a:lnTo>
                  <a:lnTo>
                    <a:pt x="627" y="76"/>
                  </a:lnTo>
                  <a:lnTo>
                    <a:pt x="674" y="115"/>
                  </a:lnTo>
                  <a:lnTo>
                    <a:pt x="713" y="162"/>
                  </a:lnTo>
                  <a:lnTo>
                    <a:pt x="746" y="212"/>
                  </a:lnTo>
                  <a:lnTo>
                    <a:pt x="769" y="270"/>
                  </a:lnTo>
                  <a:lnTo>
                    <a:pt x="784" y="330"/>
                  </a:lnTo>
                  <a:lnTo>
                    <a:pt x="789" y="395"/>
                  </a:lnTo>
                  <a:lnTo>
                    <a:pt x="784" y="458"/>
                  </a:lnTo>
                  <a:lnTo>
                    <a:pt x="769" y="520"/>
                  </a:lnTo>
                  <a:lnTo>
                    <a:pt x="746" y="576"/>
                  </a:lnTo>
                  <a:lnTo>
                    <a:pt x="713" y="628"/>
                  </a:lnTo>
                  <a:lnTo>
                    <a:pt x="674" y="675"/>
                  </a:lnTo>
                  <a:lnTo>
                    <a:pt x="627" y="714"/>
                  </a:lnTo>
                  <a:lnTo>
                    <a:pt x="577" y="746"/>
                  </a:lnTo>
                  <a:lnTo>
                    <a:pt x="519" y="770"/>
                  </a:lnTo>
                  <a:lnTo>
                    <a:pt x="460" y="785"/>
                  </a:lnTo>
                  <a:lnTo>
                    <a:pt x="395" y="790"/>
                  </a:lnTo>
                  <a:lnTo>
                    <a:pt x="331" y="785"/>
                  </a:lnTo>
                  <a:lnTo>
                    <a:pt x="270" y="770"/>
                  </a:lnTo>
                  <a:lnTo>
                    <a:pt x="214" y="746"/>
                  </a:lnTo>
                  <a:lnTo>
                    <a:pt x="162" y="714"/>
                  </a:lnTo>
                  <a:lnTo>
                    <a:pt x="116" y="675"/>
                  </a:lnTo>
                  <a:lnTo>
                    <a:pt x="77" y="628"/>
                  </a:lnTo>
                  <a:lnTo>
                    <a:pt x="45" y="576"/>
                  </a:lnTo>
                  <a:lnTo>
                    <a:pt x="21" y="520"/>
                  </a:lnTo>
                  <a:lnTo>
                    <a:pt x="6" y="458"/>
                  </a:lnTo>
                  <a:lnTo>
                    <a:pt x="0" y="395"/>
                  </a:lnTo>
                  <a:lnTo>
                    <a:pt x="6" y="330"/>
                  </a:lnTo>
                  <a:lnTo>
                    <a:pt x="21" y="270"/>
                  </a:lnTo>
                  <a:lnTo>
                    <a:pt x="45" y="212"/>
                  </a:lnTo>
                  <a:lnTo>
                    <a:pt x="77" y="162"/>
                  </a:lnTo>
                  <a:lnTo>
                    <a:pt x="116" y="115"/>
                  </a:lnTo>
                  <a:lnTo>
                    <a:pt x="162" y="76"/>
                  </a:lnTo>
                  <a:lnTo>
                    <a:pt x="214" y="43"/>
                  </a:lnTo>
                  <a:lnTo>
                    <a:pt x="270" y="20"/>
                  </a:lnTo>
                  <a:lnTo>
                    <a:pt x="331" y="5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9539288" y="4579938"/>
              <a:ext cx="898525" cy="898525"/>
            </a:xfrm>
            <a:custGeom>
              <a:avLst/>
              <a:gdLst>
                <a:gd name="T0" fmla="*/ 283 w 566"/>
                <a:gd name="T1" fmla="*/ 0 h 566"/>
                <a:gd name="T2" fmla="*/ 340 w 566"/>
                <a:gd name="T3" fmla="*/ 5 h 566"/>
                <a:gd name="T4" fmla="*/ 392 w 566"/>
                <a:gd name="T5" fmla="*/ 22 h 566"/>
                <a:gd name="T6" fmla="*/ 441 w 566"/>
                <a:gd name="T7" fmla="*/ 48 h 566"/>
                <a:gd name="T8" fmla="*/ 484 w 566"/>
                <a:gd name="T9" fmla="*/ 82 h 566"/>
                <a:gd name="T10" fmla="*/ 517 w 566"/>
                <a:gd name="T11" fmla="*/ 125 h 566"/>
                <a:gd name="T12" fmla="*/ 543 w 566"/>
                <a:gd name="T13" fmla="*/ 173 h 566"/>
                <a:gd name="T14" fmla="*/ 560 w 566"/>
                <a:gd name="T15" fmla="*/ 225 h 566"/>
                <a:gd name="T16" fmla="*/ 566 w 566"/>
                <a:gd name="T17" fmla="*/ 283 h 566"/>
                <a:gd name="T18" fmla="*/ 560 w 566"/>
                <a:gd name="T19" fmla="*/ 339 h 566"/>
                <a:gd name="T20" fmla="*/ 543 w 566"/>
                <a:gd name="T21" fmla="*/ 393 h 566"/>
                <a:gd name="T22" fmla="*/ 517 w 566"/>
                <a:gd name="T23" fmla="*/ 441 h 566"/>
                <a:gd name="T24" fmla="*/ 484 w 566"/>
                <a:gd name="T25" fmla="*/ 482 h 566"/>
                <a:gd name="T26" fmla="*/ 441 w 566"/>
                <a:gd name="T27" fmla="*/ 518 h 566"/>
                <a:gd name="T28" fmla="*/ 392 w 566"/>
                <a:gd name="T29" fmla="*/ 544 h 566"/>
                <a:gd name="T30" fmla="*/ 340 w 566"/>
                <a:gd name="T31" fmla="*/ 561 h 566"/>
                <a:gd name="T32" fmla="*/ 283 w 566"/>
                <a:gd name="T33" fmla="*/ 566 h 566"/>
                <a:gd name="T34" fmla="*/ 227 w 566"/>
                <a:gd name="T35" fmla="*/ 561 h 566"/>
                <a:gd name="T36" fmla="*/ 173 w 566"/>
                <a:gd name="T37" fmla="*/ 544 h 566"/>
                <a:gd name="T38" fmla="*/ 125 w 566"/>
                <a:gd name="T39" fmla="*/ 518 h 566"/>
                <a:gd name="T40" fmla="*/ 84 w 566"/>
                <a:gd name="T41" fmla="*/ 482 h 566"/>
                <a:gd name="T42" fmla="*/ 48 w 566"/>
                <a:gd name="T43" fmla="*/ 441 h 566"/>
                <a:gd name="T44" fmla="*/ 22 w 566"/>
                <a:gd name="T45" fmla="*/ 393 h 566"/>
                <a:gd name="T46" fmla="*/ 5 w 566"/>
                <a:gd name="T47" fmla="*/ 339 h 566"/>
                <a:gd name="T48" fmla="*/ 0 w 566"/>
                <a:gd name="T49" fmla="*/ 283 h 566"/>
                <a:gd name="T50" fmla="*/ 5 w 566"/>
                <a:gd name="T51" fmla="*/ 225 h 566"/>
                <a:gd name="T52" fmla="*/ 22 w 566"/>
                <a:gd name="T53" fmla="*/ 173 h 566"/>
                <a:gd name="T54" fmla="*/ 48 w 566"/>
                <a:gd name="T55" fmla="*/ 125 h 566"/>
                <a:gd name="T56" fmla="*/ 84 w 566"/>
                <a:gd name="T57" fmla="*/ 82 h 566"/>
                <a:gd name="T58" fmla="*/ 125 w 566"/>
                <a:gd name="T59" fmla="*/ 48 h 566"/>
                <a:gd name="T60" fmla="*/ 173 w 566"/>
                <a:gd name="T61" fmla="*/ 22 h 566"/>
                <a:gd name="T62" fmla="*/ 227 w 566"/>
                <a:gd name="T63" fmla="*/ 5 h 566"/>
                <a:gd name="T64" fmla="*/ 283 w 566"/>
                <a:gd name="T65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6" h="566">
                  <a:moveTo>
                    <a:pt x="283" y="0"/>
                  </a:moveTo>
                  <a:lnTo>
                    <a:pt x="340" y="5"/>
                  </a:lnTo>
                  <a:lnTo>
                    <a:pt x="392" y="22"/>
                  </a:lnTo>
                  <a:lnTo>
                    <a:pt x="441" y="48"/>
                  </a:lnTo>
                  <a:lnTo>
                    <a:pt x="484" y="82"/>
                  </a:lnTo>
                  <a:lnTo>
                    <a:pt x="517" y="125"/>
                  </a:lnTo>
                  <a:lnTo>
                    <a:pt x="543" y="173"/>
                  </a:lnTo>
                  <a:lnTo>
                    <a:pt x="560" y="225"/>
                  </a:lnTo>
                  <a:lnTo>
                    <a:pt x="566" y="283"/>
                  </a:lnTo>
                  <a:lnTo>
                    <a:pt x="560" y="339"/>
                  </a:lnTo>
                  <a:lnTo>
                    <a:pt x="543" y="393"/>
                  </a:lnTo>
                  <a:lnTo>
                    <a:pt x="517" y="441"/>
                  </a:lnTo>
                  <a:lnTo>
                    <a:pt x="484" y="482"/>
                  </a:lnTo>
                  <a:lnTo>
                    <a:pt x="441" y="518"/>
                  </a:lnTo>
                  <a:lnTo>
                    <a:pt x="392" y="544"/>
                  </a:lnTo>
                  <a:lnTo>
                    <a:pt x="340" y="561"/>
                  </a:lnTo>
                  <a:lnTo>
                    <a:pt x="283" y="566"/>
                  </a:lnTo>
                  <a:lnTo>
                    <a:pt x="227" y="561"/>
                  </a:lnTo>
                  <a:lnTo>
                    <a:pt x="173" y="544"/>
                  </a:lnTo>
                  <a:lnTo>
                    <a:pt x="125" y="518"/>
                  </a:lnTo>
                  <a:lnTo>
                    <a:pt x="84" y="482"/>
                  </a:lnTo>
                  <a:lnTo>
                    <a:pt x="48" y="441"/>
                  </a:lnTo>
                  <a:lnTo>
                    <a:pt x="22" y="393"/>
                  </a:lnTo>
                  <a:lnTo>
                    <a:pt x="5" y="339"/>
                  </a:lnTo>
                  <a:lnTo>
                    <a:pt x="0" y="283"/>
                  </a:lnTo>
                  <a:lnTo>
                    <a:pt x="5" y="225"/>
                  </a:lnTo>
                  <a:lnTo>
                    <a:pt x="22" y="173"/>
                  </a:lnTo>
                  <a:lnTo>
                    <a:pt x="48" y="125"/>
                  </a:lnTo>
                  <a:lnTo>
                    <a:pt x="84" y="82"/>
                  </a:lnTo>
                  <a:lnTo>
                    <a:pt x="125" y="48"/>
                  </a:lnTo>
                  <a:lnTo>
                    <a:pt x="173" y="22"/>
                  </a:lnTo>
                  <a:lnTo>
                    <a:pt x="227" y="5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reeform 23"/>
          <p:cNvSpPr>
            <a:spLocks/>
          </p:cNvSpPr>
          <p:nvPr/>
        </p:nvSpPr>
        <p:spPr bwMode="auto">
          <a:xfrm>
            <a:off x="7462838" y="4349750"/>
            <a:ext cx="3151188" cy="412750"/>
          </a:xfrm>
          <a:custGeom>
            <a:avLst/>
            <a:gdLst>
              <a:gd name="T0" fmla="*/ 10 w 3970"/>
              <a:gd name="T1" fmla="*/ 0 h 520"/>
              <a:gd name="T2" fmla="*/ 3970 w 3970"/>
              <a:gd name="T3" fmla="*/ 449 h 520"/>
              <a:gd name="T4" fmla="*/ 3961 w 3970"/>
              <a:gd name="T5" fmla="*/ 520 h 520"/>
              <a:gd name="T6" fmla="*/ 0 w 3970"/>
              <a:gd name="T7" fmla="*/ 73 h 520"/>
              <a:gd name="T8" fmla="*/ 10 w 3970"/>
              <a:gd name="T9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70" h="520">
                <a:moveTo>
                  <a:pt x="10" y="0"/>
                </a:moveTo>
                <a:lnTo>
                  <a:pt x="3970" y="449"/>
                </a:lnTo>
                <a:lnTo>
                  <a:pt x="3961" y="520"/>
                </a:lnTo>
                <a:lnTo>
                  <a:pt x="0" y="73"/>
                </a:lnTo>
                <a:lnTo>
                  <a:pt x="10" y="0"/>
                </a:lnTo>
                <a:close/>
              </a:path>
            </a:pathLst>
          </a:custGeom>
          <a:solidFill>
            <a:srgbClr val="999999"/>
          </a:solidFill>
          <a:ln w="0">
            <a:solidFill>
              <a:srgbClr val="99999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>
            <a:off x="7189788" y="2620963"/>
            <a:ext cx="2838450" cy="1501775"/>
          </a:xfrm>
          <a:custGeom>
            <a:avLst/>
            <a:gdLst>
              <a:gd name="T0" fmla="*/ 3542 w 3574"/>
              <a:gd name="T1" fmla="*/ 0 h 1892"/>
              <a:gd name="T2" fmla="*/ 3574 w 3574"/>
              <a:gd name="T3" fmla="*/ 65 h 1892"/>
              <a:gd name="T4" fmla="*/ 32 w 3574"/>
              <a:gd name="T5" fmla="*/ 1892 h 1892"/>
              <a:gd name="T6" fmla="*/ 0 w 3574"/>
              <a:gd name="T7" fmla="*/ 1825 h 1892"/>
              <a:gd name="T8" fmla="*/ 3542 w 3574"/>
              <a:gd name="T9" fmla="*/ 0 h 1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4" h="1892">
                <a:moveTo>
                  <a:pt x="3542" y="0"/>
                </a:moveTo>
                <a:lnTo>
                  <a:pt x="3574" y="65"/>
                </a:lnTo>
                <a:lnTo>
                  <a:pt x="32" y="1892"/>
                </a:lnTo>
                <a:lnTo>
                  <a:pt x="0" y="1825"/>
                </a:lnTo>
                <a:lnTo>
                  <a:pt x="3542" y="0"/>
                </a:lnTo>
                <a:close/>
              </a:path>
            </a:pathLst>
          </a:custGeom>
          <a:solidFill>
            <a:srgbClr val="999999"/>
          </a:solidFill>
          <a:ln w="0">
            <a:solidFill>
              <a:srgbClr val="99999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5"/>
          <p:cNvSpPr>
            <a:spLocks/>
          </p:cNvSpPr>
          <p:nvPr/>
        </p:nvSpPr>
        <p:spPr bwMode="auto">
          <a:xfrm>
            <a:off x="9450388" y="2419350"/>
            <a:ext cx="1423988" cy="2713037"/>
          </a:xfrm>
          <a:custGeom>
            <a:avLst/>
            <a:gdLst>
              <a:gd name="T0" fmla="*/ 67 w 1793"/>
              <a:gd name="T1" fmla="*/ 0 h 3420"/>
              <a:gd name="T2" fmla="*/ 1793 w 1793"/>
              <a:gd name="T3" fmla="*/ 3388 h 3420"/>
              <a:gd name="T4" fmla="*/ 1727 w 1793"/>
              <a:gd name="T5" fmla="*/ 3420 h 3420"/>
              <a:gd name="T6" fmla="*/ 0 w 1793"/>
              <a:gd name="T7" fmla="*/ 31 h 3420"/>
              <a:gd name="T8" fmla="*/ 67 w 1793"/>
              <a:gd name="T9" fmla="*/ 0 h 3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3" h="3420">
                <a:moveTo>
                  <a:pt x="67" y="0"/>
                </a:moveTo>
                <a:lnTo>
                  <a:pt x="1793" y="3388"/>
                </a:lnTo>
                <a:lnTo>
                  <a:pt x="1727" y="3420"/>
                </a:lnTo>
                <a:lnTo>
                  <a:pt x="0" y="31"/>
                </a:lnTo>
                <a:lnTo>
                  <a:pt x="67" y="0"/>
                </a:lnTo>
                <a:close/>
              </a:path>
            </a:pathLst>
          </a:custGeom>
          <a:solidFill>
            <a:srgbClr val="999999"/>
          </a:solidFill>
          <a:ln w="0">
            <a:solidFill>
              <a:srgbClr val="99999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6873875" y="3573463"/>
            <a:ext cx="1184275" cy="1182687"/>
          </a:xfrm>
          <a:custGeom>
            <a:avLst/>
            <a:gdLst>
              <a:gd name="T0" fmla="*/ 746 w 1492"/>
              <a:gd name="T1" fmla="*/ 0 h 1491"/>
              <a:gd name="T2" fmla="*/ 833 w 1492"/>
              <a:gd name="T3" fmla="*/ 5 h 1491"/>
              <a:gd name="T4" fmla="*/ 917 w 1492"/>
              <a:gd name="T5" fmla="*/ 20 h 1491"/>
              <a:gd name="T6" fmla="*/ 998 w 1492"/>
              <a:gd name="T7" fmla="*/ 44 h 1491"/>
              <a:gd name="T8" fmla="*/ 1074 w 1492"/>
              <a:gd name="T9" fmla="*/ 76 h 1491"/>
              <a:gd name="T10" fmla="*/ 1147 w 1492"/>
              <a:gd name="T11" fmla="*/ 116 h 1491"/>
              <a:gd name="T12" fmla="*/ 1213 w 1492"/>
              <a:gd name="T13" fmla="*/ 165 h 1491"/>
              <a:gd name="T14" fmla="*/ 1274 w 1492"/>
              <a:gd name="T15" fmla="*/ 218 h 1491"/>
              <a:gd name="T16" fmla="*/ 1328 w 1492"/>
              <a:gd name="T17" fmla="*/ 279 h 1491"/>
              <a:gd name="T18" fmla="*/ 1376 w 1492"/>
              <a:gd name="T19" fmla="*/ 346 h 1491"/>
              <a:gd name="T20" fmla="*/ 1416 w 1492"/>
              <a:gd name="T21" fmla="*/ 418 h 1491"/>
              <a:gd name="T22" fmla="*/ 1449 w 1492"/>
              <a:gd name="T23" fmla="*/ 494 h 1491"/>
              <a:gd name="T24" fmla="*/ 1473 w 1492"/>
              <a:gd name="T25" fmla="*/ 575 h 1491"/>
              <a:gd name="T26" fmla="*/ 1488 w 1492"/>
              <a:gd name="T27" fmla="*/ 659 h 1491"/>
              <a:gd name="T28" fmla="*/ 1492 w 1492"/>
              <a:gd name="T29" fmla="*/ 746 h 1491"/>
              <a:gd name="T30" fmla="*/ 1488 w 1492"/>
              <a:gd name="T31" fmla="*/ 833 h 1491"/>
              <a:gd name="T32" fmla="*/ 1473 w 1492"/>
              <a:gd name="T33" fmla="*/ 917 h 1491"/>
              <a:gd name="T34" fmla="*/ 1449 w 1492"/>
              <a:gd name="T35" fmla="*/ 998 h 1491"/>
              <a:gd name="T36" fmla="*/ 1416 w 1492"/>
              <a:gd name="T37" fmla="*/ 1073 h 1491"/>
              <a:gd name="T38" fmla="*/ 1376 w 1492"/>
              <a:gd name="T39" fmla="*/ 1146 h 1491"/>
              <a:gd name="T40" fmla="*/ 1328 w 1492"/>
              <a:gd name="T41" fmla="*/ 1212 h 1491"/>
              <a:gd name="T42" fmla="*/ 1274 w 1492"/>
              <a:gd name="T43" fmla="*/ 1274 h 1491"/>
              <a:gd name="T44" fmla="*/ 1213 w 1492"/>
              <a:gd name="T45" fmla="*/ 1328 h 1491"/>
              <a:gd name="T46" fmla="*/ 1147 w 1492"/>
              <a:gd name="T47" fmla="*/ 1375 h 1491"/>
              <a:gd name="T48" fmla="*/ 1074 w 1492"/>
              <a:gd name="T49" fmla="*/ 1416 h 1491"/>
              <a:gd name="T50" fmla="*/ 998 w 1492"/>
              <a:gd name="T51" fmla="*/ 1448 h 1491"/>
              <a:gd name="T52" fmla="*/ 917 w 1492"/>
              <a:gd name="T53" fmla="*/ 1472 h 1491"/>
              <a:gd name="T54" fmla="*/ 833 w 1492"/>
              <a:gd name="T55" fmla="*/ 1487 h 1491"/>
              <a:gd name="T56" fmla="*/ 746 w 1492"/>
              <a:gd name="T57" fmla="*/ 1491 h 1491"/>
              <a:gd name="T58" fmla="*/ 659 w 1492"/>
              <a:gd name="T59" fmla="*/ 1487 h 1491"/>
              <a:gd name="T60" fmla="*/ 575 w 1492"/>
              <a:gd name="T61" fmla="*/ 1472 h 1491"/>
              <a:gd name="T62" fmla="*/ 494 w 1492"/>
              <a:gd name="T63" fmla="*/ 1448 h 1491"/>
              <a:gd name="T64" fmla="*/ 418 w 1492"/>
              <a:gd name="T65" fmla="*/ 1416 h 1491"/>
              <a:gd name="T66" fmla="*/ 346 w 1492"/>
              <a:gd name="T67" fmla="*/ 1375 h 1491"/>
              <a:gd name="T68" fmla="*/ 279 w 1492"/>
              <a:gd name="T69" fmla="*/ 1328 h 1491"/>
              <a:gd name="T70" fmla="*/ 218 w 1492"/>
              <a:gd name="T71" fmla="*/ 1274 h 1491"/>
              <a:gd name="T72" fmla="*/ 163 w 1492"/>
              <a:gd name="T73" fmla="*/ 1212 h 1491"/>
              <a:gd name="T74" fmla="*/ 116 w 1492"/>
              <a:gd name="T75" fmla="*/ 1146 h 1491"/>
              <a:gd name="T76" fmla="*/ 76 w 1492"/>
              <a:gd name="T77" fmla="*/ 1073 h 1491"/>
              <a:gd name="T78" fmla="*/ 44 w 1492"/>
              <a:gd name="T79" fmla="*/ 998 h 1491"/>
              <a:gd name="T80" fmla="*/ 19 w 1492"/>
              <a:gd name="T81" fmla="*/ 917 h 1491"/>
              <a:gd name="T82" fmla="*/ 5 w 1492"/>
              <a:gd name="T83" fmla="*/ 833 h 1491"/>
              <a:gd name="T84" fmla="*/ 0 w 1492"/>
              <a:gd name="T85" fmla="*/ 746 h 1491"/>
              <a:gd name="T86" fmla="*/ 5 w 1492"/>
              <a:gd name="T87" fmla="*/ 659 h 1491"/>
              <a:gd name="T88" fmla="*/ 19 w 1492"/>
              <a:gd name="T89" fmla="*/ 575 h 1491"/>
              <a:gd name="T90" fmla="*/ 44 w 1492"/>
              <a:gd name="T91" fmla="*/ 494 h 1491"/>
              <a:gd name="T92" fmla="*/ 76 w 1492"/>
              <a:gd name="T93" fmla="*/ 418 h 1491"/>
              <a:gd name="T94" fmla="*/ 116 w 1492"/>
              <a:gd name="T95" fmla="*/ 346 h 1491"/>
              <a:gd name="T96" fmla="*/ 163 w 1492"/>
              <a:gd name="T97" fmla="*/ 279 h 1491"/>
              <a:gd name="T98" fmla="*/ 218 w 1492"/>
              <a:gd name="T99" fmla="*/ 218 h 1491"/>
              <a:gd name="T100" fmla="*/ 279 w 1492"/>
              <a:gd name="T101" fmla="*/ 165 h 1491"/>
              <a:gd name="T102" fmla="*/ 346 w 1492"/>
              <a:gd name="T103" fmla="*/ 116 h 1491"/>
              <a:gd name="T104" fmla="*/ 418 w 1492"/>
              <a:gd name="T105" fmla="*/ 76 h 1491"/>
              <a:gd name="T106" fmla="*/ 494 w 1492"/>
              <a:gd name="T107" fmla="*/ 44 h 1491"/>
              <a:gd name="T108" fmla="*/ 575 w 1492"/>
              <a:gd name="T109" fmla="*/ 20 h 1491"/>
              <a:gd name="T110" fmla="*/ 659 w 1492"/>
              <a:gd name="T111" fmla="*/ 5 h 1491"/>
              <a:gd name="T112" fmla="*/ 746 w 1492"/>
              <a:gd name="T11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92" h="1491">
                <a:moveTo>
                  <a:pt x="746" y="0"/>
                </a:moveTo>
                <a:lnTo>
                  <a:pt x="833" y="5"/>
                </a:lnTo>
                <a:lnTo>
                  <a:pt x="917" y="20"/>
                </a:lnTo>
                <a:lnTo>
                  <a:pt x="998" y="44"/>
                </a:lnTo>
                <a:lnTo>
                  <a:pt x="1074" y="76"/>
                </a:lnTo>
                <a:lnTo>
                  <a:pt x="1147" y="116"/>
                </a:lnTo>
                <a:lnTo>
                  <a:pt x="1213" y="165"/>
                </a:lnTo>
                <a:lnTo>
                  <a:pt x="1274" y="218"/>
                </a:lnTo>
                <a:lnTo>
                  <a:pt x="1328" y="279"/>
                </a:lnTo>
                <a:lnTo>
                  <a:pt x="1376" y="346"/>
                </a:lnTo>
                <a:lnTo>
                  <a:pt x="1416" y="418"/>
                </a:lnTo>
                <a:lnTo>
                  <a:pt x="1449" y="494"/>
                </a:lnTo>
                <a:lnTo>
                  <a:pt x="1473" y="575"/>
                </a:lnTo>
                <a:lnTo>
                  <a:pt x="1488" y="659"/>
                </a:lnTo>
                <a:lnTo>
                  <a:pt x="1492" y="746"/>
                </a:lnTo>
                <a:lnTo>
                  <a:pt x="1488" y="833"/>
                </a:lnTo>
                <a:lnTo>
                  <a:pt x="1473" y="917"/>
                </a:lnTo>
                <a:lnTo>
                  <a:pt x="1449" y="998"/>
                </a:lnTo>
                <a:lnTo>
                  <a:pt x="1416" y="1073"/>
                </a:lnTo>
                <a:lnTo>
                  <a:pt x="1376" y="1146"/>
                </a:lnTo>
                <a:lnTo>
                  <a:pt x="1328" y="1212"/>
                </a:lnTo>
                <a:lnTo>
                  <a:pt x="1274" y="1274"/>
                </a:lnTo>
                <a:lnTo>
                  <a:pt x="1213" y="1328"/>
                </a:lnTo>
                <a:lnTo>
                  <a:pt x="1147" y="1375"/>
                </a:lnTo>
                <a:lnTo>
                  <a:pt x="1074" y="1416"/>
                </a:lnTo>
                <a:lnTo>
                  <a:pt x="998" y="1448"/>
                </a:lnTo>
                <a:lnTo>
                  <a:pt x="917" y="1472"/>
                </a:lnTo>
                <a:lnTo>
                  <a:pt x="833" y="1487"/>
                </a:lnTo>
                <a:lnTo>
                  <a:pt x="746" y="1491"/>
                </a:lnTo>
                <a:lnTo>
                  <a:pt x="659" y="1487"/>
                </a:lnTo>
                <a:lnTo>
                  <a:pt x="575" y="1472"/>
                </a:lnTo>
                <a:lnTo>
                  <a:pt x="494" y="1448"/>
                </a:lnTo>
                <a:lnTo>
                  <a:pt x="418" y="1416"/>
                </a:lnTo>
                <a:lnTo>
                  <a:pt x="346" y="1375"/>
                </a:lnTo>
                <a:lnTo>
                  <a:pt x="279" y="1328"/>
                </a:lnTo>
                <a:lnTo>
                  <a:pt x="218" y="1274"/>
                </a:lnTo>
                <a:lnTo>
                  <a:pt x="163" y="1212"/>
                </a:lnTo>
                <a:lnTo>
                  <a:pt x="116" y="1146"/>
                </a:lnTo>
                <a:lnTo>
                  <a:pt x="76" y="1073"/>
                </a:lnTo>
                <a:lnTo>
                  <a:pt x="44" y="998"/>
                </a:lnTo>
                <a:lnTo>
                  <a:pt x="19" y="917"/>
                </a:lnTo>
                <a:lnTo>
                  <a:pt x="5" y="833"/>
                </a:lnTo>
                <a:lnTo>
                  <a:pt x="0" y="746"/>
                </a:lnTo>
                <a:lnTo>
                  <a:pt x="5" y="659"/>
                </a:lnTo>
                <a:lnTo>
                  <a:pt x="19" y="575"/>
                </a:lnTo>
                <a:lnTo>
                  <a:pt x="44" y="494"/>
                </a:lnTo>
                <a:lnTo>
                  <a:pt x="76" y="418"/>
                </a:lnTo>
                <a:lnTo>
                  <a:pt x="116" y="346"/>
                </a:lnTo>
                <a:lnTo>
                  <a:pt x="163" y="279"/>
                </a:lnTo>
                <a:lnTo>
                  <a:pt x="218" y="218"/>
                </a:lnTo>
                <a:lnTo>
                  <a:pt x="279" y="165"/>
                </a:lnTo>
                <a:lnTo>
                  <a:pt x="346" y="116"/>
                </a:lnTo>
                <a:lnTo>
                  <a:pt x="418" y="76"/>
                </a:lnTo>
                <a:lnTo>
                  <a:pt x="494" y="44"/>
                </a:lnTo>
                <a:lnTo>
                  <a:pt x="575" y="20"/>
                </a:lnTo>
                <a:lnTo>
                  <a:pt x="659" y="5"/>
                </a:lnTo>
                <a:lnTo>
                  <a:pt x="746" y="0"/>
                </a:lnTo>
                <a:close/>
              </a:path>
            </a:pathLst>
          </a:custGeom>
          <a:solidFill>
            <a:srgbClr val="EE5713"/>
          </a:solidFill>
          <a:ln w="0">
            <a:solidFill>
              <a:srgbClr val="EE571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10115550" y="4240213"/>
            <a:ext cx="989013" cy="989012"/>
          </a:xfrm>
          <a:custGeom>
            <a:avLst/>
            <a:gdLst>
              <a:gd name="T0" fmla="*/ 624 w 1247"/>
              <a:gd name="T1" fmla="*/ 0 h 1246"/>
              <a:gd name="T2" fmla="*/ 701 w 1247"/>
              <a:gd name="T3" fmla="*/ 5 h 1246"/>
              <a:gd name="T4" fmla="*/ 777 w 1247"/>
              <a:gd name="T5" fmla="*/ 19 h 1246"/>
              <a:gd name="T6" fmla="*/ 848 w 1247"/>
              <a:gd name="T7" fmla="*/ 42 h 1246"/>
              <a:gd name="T8" fmla="*/ 916 w 1247"/>
              <a:gd name="T9" fmla="*/ 73 h 1246"/>
              <a:gd name="T10" fmla="*/ 979 w 1247"/>
              <a:gd name="T11" fmla="*/ 111 h 1246"/>
              <a:gd name="T12" fmla="*/ 1037 w 1247"/>
              <a:gd name="T13" fmla="*/ 157 h 1246"/>
              <a:gd name="T14" fmla="*/ 1089 w 1247"/>
              <a:gd name="T15" fmla="*/ 210 h 1246"/>
              <a:gd name="T16" fmla="*/ 1134 w 1247"/>
              <a:gd name="T17" fmla="*/ 266 h 1246"/>
              <a:gd name="T18" fmla="*/ 1173 w 1247"/>
              <a:gd name="T19" fmla="*/ 329 h 1246"/>
              <a:gd name="T20" fmla="*/ 1205 w 1247"/>
              <a:gd name="T21" fmla="*/ 397 h 1246"/>
              <a:gd name="T22" fmla="*/ 1228 w 1247"/>
              <a:gd name="T23" fmla="*/ 470 h 1246"/>
              <a:gd name="T24" fmla="*/ 1242 w 1247"/>
              <a:gd name="T25" fmla="*/ 544 h 1246"/>
              <a:gd name="T26" fmla="*/ 1247 w 1247"/>
              <a:gd name="T27" fmla="*/ 623 h 1246"/>
              <a:gd name="T28" fmla="*/ 1242 w 1247"/>
              <a:gd name="T29" fmla="*/ 701 h 1246"/>
              <a:gd name="T30" fmla="*/ 1228 w 1247"/>
              <a:gd name="T31" fmla="*/ 776 h 1246"/>
              <a:gd name="T32" fmla="*/ 1205 w 1247"/>
              <a:gd name="T33" fmla="*/ 847 h 1246"/>
              <a:gd name="T34" fmla="*/ 1173 w 1247"/>
              <a:gd name="T35" fmla="*/ 915 h 1246"/>
              <a:gd name="T36" fmla="*/ 1134 w 1247"/>
              <a:gd name="T37" fmla="*/ 978 h 1246"/>
              <a:gd name="T38" fmla="*/ 1089 w 1247"/>
              <a:gd name="T39" fmla="*/ 1036 h 1246"/>
              <a:gd name="T40" fmla="*/ 1037 w 1247"/>
              <a:gd name="T41" fmla="*/ 1088 h 1246"/>
              <a:gd name="T42" fmla="*/ 979 w 1247"/>
              <a:gd name="T43" fmla="*/ 1135 h 1246"/>
              <a:gd name="T44" fmla="*/ 916 w 1247"/>
              <a:gd name="T45" fmla="*/ 1172 h 1246"/>
              <a:gd name="T46" fmla="*/ 848 w 1247"/>
              <a:gd name="T47" fmla="*/ 1204 h 1246"/>
              <a:gd name="T48" fmla="*/ 777 w 1247"/>
              <a:gd name="T49" fmla="*/ 1227 h 1246"/>
              <a:gd name="T50" fmla="*/ 701 w 1247"/>
              <a:gd name="T51" fmla="*/ 1241 h 1246"/>
              <a:gd name="T52" fmla="*/ 624 w 1247"/>
              <a:gd name="T53" fmla="*/ 1246 h 1246"/>
              <a:gd name="T54" fmla="*/ 544 w 1247"/>
              <a:gd name="T55" fmla="*/ 1241 h 1246"/>
              <a:gd name="T56" fmla="*/ 470 w 1247"/>
              <a:gd name="T57" fmla="*/ 1227 h 1246"/>
              <a:gd name="T58" fmla="*/ 397 w 1247"/>
              <a:gd name="T59" fmla="*/ 1204 h 1246"/>
              <a:gd name="T60" fmla="*/ 330 w 1247"/>
              <a:gd name="T61" fmla="*/ 1172 h 1246"/>
              <a:gd name="T62" fmla="*/ 267 w 1247"/>
              <a:gd name="T63" fmla="*/ 1135 h 1246"/>
              <a:gd name="T64" fmla="*/ 210 w 1247"/>
              <a:gd name="T65" fmla="*/ 1088 h 1246"/>
              <a:gd name="T66" fmla="*/ 157 w 1247"/>
              <a:gd name="T67" fmla="*/ 1036 h 1246"/>
              <a:gd name="T68" fmla="*/ 112 w 1247"/>
              <a:gd name="T69" fmla="*/ 978 h 1246"/>
              <a:gd name="T70" fmla="*/ 73 w 1247"/>
              <a:gd name="T71" fmla="*/ 915 h 1246"/>
              <a:gd name="T72" fmla="*/ 42 w 1247"/>
              <a:gd name="T73" fmla="*/ 847 h 1246"/>
              <a:gd name="T74" fmla="*/ 19 w 1247"/>
              <a:gd name="T75" fmla="*/ 776 h 1246"/>
              <a:gd name="T76" fmla="*/ 5 w 1247"/>
              <a:gd name="T77" fmla="*/ 701 h 1246"/>
              <a:gd name="T78" fmla="*/ 0 w 1247"/>
              <a:gd name="T79" fmla="*/ 623 h 1246"/>
              <a:gd name="T80" fmla="*/ 5 w 1247"/>
              <a:gd name="T81" fmla="*/ 544 h 1246"/>
              <a:gd name="T82" fmla="*/ 19 w 1247"/>
              <a:gd name="T83" fmla="*/ 470 h 1246"/>
              <a:gd name="T84" fmla="*/ 42 w 1247"/>
              <a:gd name="T85" fmla="*/ 397 h 1246"/>
              <a:gd name="T86" fmla="*/ 73 w 1247"/>
              <a:gd name="T87" fmla="*/ 329 h 1246"/>
              <a:gd name="T88" fmla="*/ 112 w 1247"/>
              <a:gd name="T89" fmla="*/ 266 h 1246"/>
              <a:gd name="T90" fmla="*/ 157 w 1247"/>
              <a:gd name="T91" fmla="*/ 210 h 1246"/>
              <a:gd name="T92" fmla="*/ 210 w 1247"/>
              <a:gd name="T93" fmla="*/ 157 h 1246"/>
              <a:gd name="T94" fmla="*/ 267 w 1247"/>
              <a:gd name="T95" fmla="*/ 111 h 1246"/>
              <a:gd name="T96" fmla="*/ 330 w 1247"/>
              <a:gd name="T97" fmla="*/ 73 h 1246"/>
              <a:gd name="T98" fmla="*/ 397 w 1247"/>
              <a:gd name="T99" fmla="*/ 42 h 1246"/>
              <a:gd name="T100" fmla="*/ 470 w 1247"/>
              <a:gd name="T101" fmla="*/ 19 h 1246"/>
              <a:gd name="T102" fmla="*/ 544 w 1247"/>
              <a:gd name="T103" fmla="*/ 5 h 1246"/>
              <a:gd name="T104" fmla="*/ 624 w 1247"/>
              <a:gd name="T105" fmla="*/ 0 h 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47" h="1246">
                <a:moveTo>
                  <a:pt x="624" y="0"/>
                </a:moveTo>
                <a:lnTo>
                  <a:pt x="701" y="5"/>
                </a:lnTo>
                <a:lnTo>
                  <a:pt x="777" y="19"/>
                </a:lnTo>
                <a:lnTo>
                  <a:pt x="848" y="42"/>
                </a:lnTo>
                <a:lnTo>
                  <a:pt x="916" y="73"/>
                </a:lnTo>
                <a:lnTo>
                  <a:pt x="979" y="111"/>
                </a:lnTo>
                <a:lnTo>
                  <a:pt x="1037" y="157"/>
                </a:lnTo>
                <a:lnTo>
                  <a:pt x="1089" y="210"/>
                </a:lnTo>
                <a:lnTo>
                  <a:pt x="1134" y="266"/>
                </a:lnTo>
                <a:lnTo>
                  <a:pt x="1173" y="329"/>
                </a:lnTo>
                <a:lnTo>
                  <a:pt x="1205" y="397"/>
                </a:lnTo>
                <a:lnTo>
                  <a:pt x="1228" y="470"/>
                </a:lnTo>
                <a:lnTo>
                  <a:pt x="1242" y="544"/>
                </a:lnTo>
                <a:lnTo>
                  <a:pt x="1247" y="623"/>
                </a:lnTo>
                <a:lnTo>
                  <a:pt x="1242" y="701"/>
                </a:lnTo>
                <a:lnTo>
                  <a:pt x="1228" y="776"/>
                </a:lnTo>
                <a:lnTo>
                  <a:pt x="1205" y="847"/>
                </a:lnTo>
                <a:lnTo>
                  <a:pt x="1173" y="915"/>
                </a:lnTo>
                <a:lnTo>
                  <a:pt x="1134" y="978"/>
                </a:lnTo>
                <a:lnTo>
                  <a:pt x="1089" y="1036"/>
                </a:lnTo>
                <a:lnTo>
                  <a:pt x="1037" y="1088"/>
                </a:lnTo>
                <a:lnTo>
                  <a:pt x="979" y="1135"/>
                </a:lnTo>
                <a:lnTo>
                  <a:pt x="916" y="1172"/>
                </a:lnTo>
                <a:lnTo>
                  <a:pt x="848" y="1204"/>
                </a:lnTo>
                <a:lnTo>
                  <a:pt x="777" y="1227"/>
                </a:lnTo>
                <a:lnTo>
                  <a:pt x="701" y="1241"/>
                </a:lnTo>
                <a:lnTo>
                  <a:pt x="624" y="1246"/>
                </a:lnTo>
                <a:lnTo>
                  <a:pt x="544" y="1241"/>
                </a:lnTo>
                <a:lnTo>
                  <a:pt x="470" y="1227"/>
                </a:lnTo>
                <a:lnTo>
                  <a:pt x="397" y="1204"/>
                </a:lnTo>
                <a:lnTo>
                  <a:pt x="330" y="1172"/>
                </a:lnTo>
                <a:lnTo>
                  <a:pt x="267" y="1135"/>
                </a:lnTo>
                <a:lnTo>
                  <a:pt x="210" y="1088"/>
                </a:lnTo>
                <a:lnTo>
                  <a:pt x="157" y="1036"/>
                </a:lnTo>
                <a:lnTo>
                  <a:pt x="112" y="978"/>
                </a:lnTo>
                <a:lnTo>
                  <a:pt x="73" y="915"/>
                </a:lnTo>
                <a:lnTo>
                  <a:pt x="42" y="847"/>
                </a:lnTo>
                <a:lnTo>
                  <a:pt x="19" y="776"/>
                </a:lnTo>
                <a:lnTo>
                  <a:pt x="5" y="701"/>
                </a:lnTo>
                <a:lnTo>
                  <a:pt x="0" y="623"/>
                </a:lnTo>
                <a:lnTo>
                  <a:pt x="5" y="544"/>
                </a:lnTo>
                <a:lnTo>
                  <a:pt x="19" y="470"/>
                </a:lnTo>
                <a:lnTo>
                  <a:pt x="42" y="397"/>
                </a:lnTo>
                <a:lnTo>
                  <a:pt x="73" y="329"/>
                </a:lnTo>
                <a:lnTo>
                  <a:pt x="112" y="266"/>
                </a:lnTo>
                <a:lnTo>
                  <a:pt x="157" y="210"/>
                </a:lnTo>
                <a:lnTo>
                  <a:pt x="210" y="157"/>
                </a:lnTo>
                <a:lnTo>
                  <a:pt x="267" y="111"/>
                </a:lnTo>
                <a:lnTo>
                  <a:pt x="330" y="73"/>
                </a:lnTo>
                <a:lnTo>
                  <a:pt x="397" y="42"/>
                </a:lnTo>
                <a:lnTo>
                  <a:pt x="470" y="19"/>
                </a:lnTo>
                <a:lnTo>
                  <a:pt x="544" y="5"/>
                </a:lnTo>
                <a:lnTo>
                  <a:pt x="624" y="0"/>
                </a:lnTo>
                <a:close/>
              </a:path>
            </a:pathLst>
          </a:custGeom>
          <a:solidFill>
            <a:srgbClr val="FFA134"/>
          </a:solidFill>
          <a:ln w="0">
            <a:solidFill>
              <a:srgbClr val="FFA1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9075738" y="2171700"/>
            <a:ext cx="1498600" cy="1495425"/>
          </a:xfrm>
          <a:custGeom>
            <a:avLst/>
            <a:gdLst>
              <a:gd name="T0" fmla="*/ 1040 w 1886"/>
              <a:gd name="T1" fmla="*/ 5 h 1885"/>
              <a:gd name="T2" fmla="*/ 1224 w 1886"/>
              <a:gd name="T3" fmla="*/ 43 h 1885"/>
              <a:gd name="T4" fmla="*/ 1394 w 1886"/>
              <a:gd name="T5" fmla="*/ 114 h 1885"/>
              <a:gd name="T6" fmla="*/ 1544 w 1886"/>
              <a:gd name="T7" fmla="*/ 216 h 1885"/>
              <a:gd name="T8" fmla="*/ 1672 w 1886"/>
              <a:gd name="T9" fmla="*/ 343 h 1885"/>
              <a:gd name="T10" fmla="*/ 1773 w 1886"/>
              <a:gd name="T11" fmla="*/ 494 h 1885"/>
              <a:gd name="T12" fmla="*/ 1844 w 1886"/>
              <a:gd name="T13" fmla="*/ 663 h 1885"/>
              <a:gd name="T14" fmla="*/ 1881 w 1886"/>
              <a:gd name="T15" fmla="*/ 847 h 1885"/>
              <a:gd name="T16" fmla="*/ 1881 w 1886"/>
              <a:gd name="T17" fmla="*/ 1039 h 1885"/>
              <a:gd name="T18" fmla="*/ 1844 w 1886"/>
              <a:gd name="T19" fmla="*/ 1223 h 1885"/>
              <a:gd name="T20" fmla="*/ 1773 w 1886"/>
              <a:gd name="T21" fmla="*/ 1392 h 1885"/>
              <a:gd name="T22" fmla="*/ 1672 w 1886"/>
              <a:gd name="T23" fmla="*/ 1543 h 1885"/>
              <a:gd name="T24" fmla="*/ 1544 w 1886"/>
              <a:gd name="T25" fmla="*/ 1670 h 1885"/>
              <a:gd name="T26" fmla="*/ 1394 w 1886"/>
              <a:gd name="T27" fmla="*/ 1772 h 1885"/>
              <a:gd name="T28" fmla="*/ 1224 w 1886"/>
              <a:gd name="T29" fmla="*/ 1843 h 1885"/>
              <a:gd name="T30" fmla="*/ 1040 w 1886"/>
              <a:gd name="T31" fmla="*/ 1880 h 1885"/>
              <a:gd name="T32" fmla="*/ 848 w 1886"/>
              <a:gd name="T33" fmla="*/ 1880 h 1885"/>
              <a:gd name="T34" fmla="*/ 664 w 1886"/>
              <a:gd name="T35" fmla="*/ 1843 h 1885"/>
              <a:gd name="T36" fmla="*/ 494 w 1886"/>
              <a:gd name="T37" fmla="*/ 1772 h 1885"/>
              <a:gd name="T38" fmla="*/ 344 w 1886"/>
              <a:gd name="T39" fmla="*/ 1670 h 1885"/>
              <a:gd name="T40" fmla="*/ 216 w 1886"/>
              <a:gd name="T41" fmla="*/ 1543 h 1885"/>
              <a:gd name="T42" fmla="*/ 115 w 1886"/>
              <a:gd name="T43" fmla="*/ 1392 h 1885"/>
              <a:gd name="T44" fmla="*/ 42 w 1886"/>
              <a:gd name="T45" fmla="*/ 1223 h 1885"/>
              <a:gd name="T46" fmla="*/ 5 w 1886"/>
              <a:gd name="T47" fmla="*/ 1039 h 1885"/>
              <a:gd name="T48" fmla="*/ 5 w 1886"/>
              <a:gd name="T49" fmla="*/ 847 h 1885"/>
              <a:gd name="T50" fmla="*/ 42 w 1886"/>
              <a:gd name="T51" fmla="*/ 663 h 1885"/>
              <a:gd name="T52" fmla="*/ 115 w 1886"/>
              <a:gd name="T53" fmla="*/ 494 h 1885"/>
              <a:gd name="T54" fmla="*/ 216 w 1886"/>
              <a:gd name="T55" fmla="*/ 343 h 1885"/>
              <a:gd name="T56" fmla="*/ 344 w 1886"/>
              <a:gd name="T57" fmla="*/ 216 h 1885"/>
              <a:gd name="T58" fmla="*/ 494 w 1886"/>
              <a:gd name="T59" fmla="*/ 114 h 1885"/>
              <a:gd name="T60" fmla="*/ 664 w 1886"/>
              <a:gd name="T61" fmla="*/ 43 h 1885"/>
              <a:gd name="T62" fmla="*/ 848 w 1886"/>
              <a:gd name="T63" fmla="*/ 5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86" h="1885">
                <a:moveTo>
                  <a:pt x="943" y="0"/>
                </a:moveTo>
                <a:lnTo>
                  <a:pt x="1040" y="5"/>
                </a:lnTo>
                <a:lnTo>
                  <a:pt x="1134" y="19"/>
                </a:lnTo>
                <a:lnTo>
                  <a:pt x="1224" y="43"/>
                </a:lnTo>
                <a:lnTo>
                  <a:pt x="1311" y="74"/>
                </a:lnTo>
                <a:lnTo>
                  <a:pt x="1394" y="114"/>
                </a:lnTo>
                <a:lnTo>
                  <a:pt x="1471" y="161"/>
                </a:lnTo>
                <a:lnTo>
                  <a:pt x="1544" y="216"/>
                </a:lnTo>
                <a:lnTo>
                  <a:pt x="1610" y="276"/>
                </a:lnTo>
                <a:lnTo>
                  <a:pt x="1672" y="343"/>
                </a:lnTo>
                <a:lnTo>
                  <a:pt x="1726" y="416"/>
                </a:lnTo>
                <a:lnTo>
                  <a:pt x="1773" y="494"/>
                </a:lnTo>
                <a:lnTo>
                  <a:pt x="1814" y="576"/>
                </a:lnTo>
                <a:lnTo>
                  <a:pt x="1844" y="663"/>
                </a:lnTo>
                <a:lnTo>
                  <a:pt x="1869" y="753"/>
                </a:lnTo>
                <a:lnTo>
                  <a:pt x="1881" y="847"/>
                </a:lnTo>
                <a:lnTo>
                  <a:pt x="1886" y="942"/>
                </a:lnTo>
                <a:lnTo>
                  <a:pt x="1881" y="1039"/>
                </a:lnTo>
                <a:lnTo>
                  <a:pt x="1869" y="1133"/>
                </a:lnTo>
                <a:lnTo>
                  <a:pt x="1844" y="1223"/>
                </a:lnTo>
                <a:lnTo>
                  <a:pt x="1814" y="1310"/>
                </a:lnTo>
                <a:lnTo>
                  <a:pt x="1773" y="1392"/>
                </a:lnTo>
                <a:lnTo>
                  <a:pt x="1726" y="1470"/>
                </a:lnTo>
                <a:lnTo>
                  <a:pt x="1672" y="1543"/>
                </a:lnTo>
                <a:lnTo>
                  <a:pt x="1610" y="1609"/>
                </a:lnTo>
                <a:lnTo>
                  <a:pt x="1544" y="1670"/>
                </a:lnTo>
                <a:lnTo>
                  <a:pt x="1471" y="1725"/>
                </a:lnTo>
                <a:lnTo>
                  <a:pt x="1394" y="1772"/>
                </a:lnTo>
                <a:lnTo>
                  <a:pt x="1311" y="1812"/>
                </a:lnTo>
                <a:lnTo>
                  <a:pt x="1224" y="1843"/>
                </a:lnTo>
                <a:lnTo>
                  <a:pt x="1134" y="1867"/>
                </a:lnTo>
                <a:lnTo>
                  <a:pt x="1040" y="1880"/>
                </a:lnTo>
                <a:lnTo>
                  <a:pt x="943" y="1885"/>
                </a:lnTo>
                <a:lnTo>
                  <a:pt x="848" y="1880"/>
                </a:lnTo>
                <a:lnTo>
                  <a:pt x="754" y="1867"/>
                </a:lnTo>
                <a:lnTo>
                  <a:pt x="664" y="1843"/>
                </a:lnTo>
                <a:lnTo>
                  <a:pt x="576" y="1812"/>
                </a:lnTo>
                <a:lnTo>
                  <a:pt x="494" y="1772"/>
                </a:lnTo>
                <a:lnTo>
                  <a:pt x="417" y="1725"/>
                </a:lnTo>
                <a:lnTo>
                  <a:pt x="344" y="1670"/>
                </a:lnTo>
                <a:lnTo>
                  <a:pt x="276" y="1609"/>
                </a:lnTo>
                <a:lnTo>
                  <a:pt x="216" y="1543"/>
                </a:lnTo>
                <a:lnTo>
                  <a:pt x="161" y="1470"/>
                </a:lnTo>
                <a:lnTo>
                  <a:pt x="115" y="1392"/>
                </a:lnTo>
                <a:lnTo>
                  <a:pt x="74" y="1310"/>
                </a:lnTo>
                <a:lnTo>
                  <a:pt x="42" y="1223"/>
                </a:lnTo>
                <a:lnTo>
                  <a:pt x="19" y="1133"/>
                </a:lnTo>
                <a:lnTo>
                  <a:pt x="5" y="1039"/>
                </a:lnTo>
                <a:lnTo>
                  <a:pt x="0" y="942"/>
                </a:lnTo>
                <a:lnTo>
                  <a:pt x="5" y="847"/>
                </a:lnTo>
                <a:lnTo>
                  <a:pt x="19" y="753"/>
                </a:lnTo>
                <a:lnTo>
                  <a:pt x="42" y="663"/>
                </a:lnTo>
                <a:lnTo>
                  <a:pt x="74" y="576"/>
                </a:lnTo>
                <a:lnTo>
                  <a:pt x="115" y="494"/>
                </a:lnTo>
                <a:lnTo>
                  <a:pt x="161" y="416"/>
                </a:lnTo>
                <a:lnTo>
                  <a:pt x="216" y="343"/>
                </a:lnTo>
                <a:lnTo>
                  <a:pt x="276" y="276"/>
                </a:lnTo>
                <a:lnTo>
                  <a:pt x="344" y="216"/>
                </a:lnTo>
                <a:lnTo>
                  <a:pt x="417" y="161"/>
                </a:lnTo>
                <a:lnTo>
                  <a:pt x="494" y="114"/>
                </a:lnTo>
                <a:lnTo>
                  <a:pt x="576" y="74"/>
                </a:lnTo>
                <a:lnTo>
                  <a:pt x="664" y="43"/>
                </a:lnTo>
                <a:lnTo>
                  <a:pt x="754" y="19"/>
                </a:lnTo>
                <a:lnTo>
                  <a:pt x="848" y="5"/>
                </a:lnTo>
                <a:lnTo>
                  <a:pt x="943" y="0"/>
                </a:lnTo>
                <a:close/>
              </a:path>
            </a:pathLst>
          </a:custGeom>
          <a:solidFill>
            <a:srgbClr val="FF8019"/>
          </a:solidFill>
          <a:ln w="0">
            <a:solidFill>
              <a:srgbClr val="FF801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5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91376" y="892287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902376" y="971442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PROCESOS</a:t>
            </a: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77863" y="3455988"/>
            <a:ext cx="1181100" cy="322263"/>
          </a:xfrm>
          <a:custGeom>
            <a:avLst/>
            <a:gdLst>
              <a:gd name="T0" fmla="*/ 0 w 1488"/>
              <a:gd name="T1" fmla="*/ 0 h 408"/>
              <a:gd name="T2" fmla="*/ 1348 w 1488"/>
              <a:gd name="T3" fmla="*/ 0 h 408"/>
              <a:gd name="T4" fmla="*/ 1488 w 1488"/>
              <a:gd name="T5" fmla="*/ 204 h 408"/>
              <a:gd name="T6" fmla="*/ 1348 w 1488"/>
              <a:gd name="T7" fmla="*/ 408 h 408"/>
              <a:gd name="T8" fmla="*/ 0 w 1488"/>
              <a:gd name="T9" fmla="*/ 408 h 408"/>
              <a:gd name="T10" fmla="*/ 139 w 1488"/>
              <a:gd name="T11" fmla="*/ 204 h 408"/>
              <a:gd name="T12" fmla="*/ 0 w 1488"/>
              <a:gd name="T13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8" h="408">
                <a:moveTo>
                  <a:pt x="0" y="0"/>
                </a:moveTo>
                <a:lnTo>
                  <a:pt x="1348" y="0"/>
                </a:lnTo>
                <a:lnTo>
                  <a:pt x="1488" y="204"/>
                </a:lnTo>
                <a:lnTo>
                  <a:pt x="1348" y="408"/>
                </a:lnTo>
                <a:lnTo>
                  <a:pt x="0" y="408"/>
                </a:lnTo>
                <a:lnTo>
                  <a:pt x="139" y="204"/>
                </a:lnTo>
                <a:lnTo>
                  <a:pt x="0" y="0"/>
                </a:lnTo>
                <a:close/>
              </a:path>
            </a:pathLst>
          </a:custGeom>
          <a:solidFill>
            <a:srgbClr val="0F42FF"/>
          </a:solidFill>
          <a:ln w="0">
            <a:solidFill>
              <a:srgbClr val="0F42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1776413" y="3455988"/>
            <a:ext cx="1179513" cy="322263"/>
          </a:xfrm>
          <a:custGeom>
            <a:avLst/>
            <a:gdLst>
              <a:gd name="T0" fmla="*/ 0 w 1487"/>
              <a:gd name="T1" fmla="*/ 0 h 408"/>
              <a:gd name="T2" fmla="*/ 1348 w 1487"/>
              <a:gd name="T3" fmla="*/ 0 h 408"/>
              <a:gd name="T4" fmla="*/ 1487 w 1487"/>
              <a:gd name="T5" fmla="*/ 204 h 408"/>
              <a:gd name="T6" fmla="*/ 1348 w 1487"/>
              <a:gd name="T7" fmla="*/ 408 h 408"/>
              <a:gd name="T8" fmla="*/ 0 w 1487"/>
              <a:gd name="T9" fmla="*/ 408 h 408"/>
              <a:gd name="T10" fmla="*/ 139 w 1487"/>
              <a:gd name="T11" fmla="*/ 204 h 408"/>
              <a:gd name="T12" fmla="*/ 0 w 1487"/>
              <a:gd name="T13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7" h="408">
                <a:moveTo>
                  <a:pt x="0" y="0"/>
                </a:moveTo>
                <a:lnTo>
                  <a:pt x="1348" y="0"/>
                </a:lnTo>
                <a:lnTo>
                  <a:pt x="1487" y="204"/>
                </a:lnTo>
                <a:lnTo>
                  <a:pt x="1348" y="408"/>
                </a:lnTo>
                <a:lnTo>
                  <a:pt x="0" y="408"/>
                </a:lnTo>
                <a:lnTo>
                  <a:pt x="139" y="204"/>
                </a:lnTo>
                <a:lnTo>
                  <a:pt x="0" y="0"/>
                </a:lnTo>
                <a:close/>
              </a:path>
            </a:pathLst>
          </a:custGeom>
          <a:solidFill>
            <a:srgbClr val="1A60FF"/>
          </a:solidFill>
          <a:ln w="0">
            <a:solidFill>
              <a:srgbClr val="1A6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2873376" y="3455988"/>
            <a:ext cx="1181100" cy="322263"/>
          </a:xfrm>
          <a:custGeom>
            <a:avLst/>
            <a:gdLst>
              <a:gd name="T0" fmla="*/ 0 w 1488"/>
              <a:gd name="T1" fmla="*/ 0 h 408"/>
              <a:gd name="T2" fmla="*/ 1348 w 1488"/>
              <a:gd name="T3" fmla="*/ 0 h 408"/>
              <a:gd name="T4" fmla="*/ 1488 w 1488"/>
              <a:gd name="T5" fmla="*/ 204 h 408"/>
              <a:gd name="T6" fmla="*/ 1348 w 1488"/>
              <a:gd name="T7" fmla="*/ 408 h 408"/>
              <a:gd name="T8" fmla="*/ 0 w 1488"/>
              <a:gd name="T9" fmla="*/ 408 h 408"/>
              <a:gd name="T10" fmla="*/ 140 w 1488"/>
              <a:gd name="T11" fmla="*/ 204 h 408"/>
              <a:gd name="T12" fmla="*/ 0 w 1488"/>
              <a:gd name="T13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8" h="408">
                <a:moveTo>
                  <a:pt x="0" y="0"/>
                </a:moveTo>
                <a:lnTo>
                  <a:pt x="1348" y="0"/>
                </a:lnTo>
                <a:lnTo>
                  <a:pt x="1488" y="204"/>
                </a:lnTo>
                <a:lnTo>
                  <a:pt x="1348" y="408"/>
                </a:lnTo>
                <a:lnTo>
                  <a:pt x="0" y="408"/>
                </a:lnTo>
                <a:lnTo>
                  <a:pt x="140" y="204"/>
                </a:lnTo>
                <a:lnTo>
                  <a:pt x="0" y="0"/>
                </a:lnTo>
                <a:close/>
              </a:path>
            </a:pathLst>
          </a:custGeom>
          <a:solidFill>
            <a:srgbClr val="46A8FF"/>
          </a:solidFill>
          <a:ln w="0">
            <a:solidFill>
              <a:srgbClr val="46A8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>
            <a:off x="3971926" y="3455988"/>
            <a:ext cx="1179513" cy="322263"/>
          </a:xfrm>
          <a:custGeom>
            <a:avLst/>
            <a:gdLst>
              <a:gd name="T0" fmla="*/ 0 w 1487"/>
              <a:gd name="T1" fmla="*/ 0 h 408"/>
              <a:gd name="T2" fmla="*/ 1348 w 1487"/>
              <a:gd name="T3" fmla="*/ 0 h 408"/>
              <a:gd name="T4" fmla="*/ 1487 w 1487"/>
              <a:gd name="T5" fmla="*/ 204 h 408"/>
              <a:gd name="T6" fmla="*/ 1348 w 1487"/>
              <a:gd name="T7" fmla="*/ 408 h 408"/>
              <a:gd name="T8" fmla="*/ 0 w 1487"/>
              <a:gd name="T9" fmla="*/ 408 h 408"/>
              <a:gd name="T10" fmla="*/ 139 w 1487"/>
              <a:gd name="T11" fmla="*/ 204 h 408"/>
              <a:gd name="T12" fmla="*/ 0 w 1487"/>
              <a:gd name="T13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7" h="408">
                <a:moveTo>
                  <a:pt x="0" y="0"/>
                </a:moveTo>
                <a:lnTo>
                  <a:pt x="1348" y="0"/>
                </a:lnTo>
                <a:lnTo>
                  <a:pt x="1487" y="204"/>
                </a:lnTo>
                <a:lnTo>
                  <a:pt x="1348" y="408"/>
                </a:lnTo>
                <a:lnTo>
                  <a:pt x="0" y="408"/>
                </a:lnTo>
                <a:lnTo>
                  <a:pt x="139" y="204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0"/>
          <p:cNvSpPr>
            <a:spLocks/>
          </p:cNvSpPr>
          <p:nvPr/>
        </p:nvSpPr>
        <p:spPr bwMode="auto">
          <a:xfrm>
            <a:off x="677863" y="2574926"/>
            <a:ext cx="1181100" cy="323850"/>
          </a:xfrm>
          <a:custGeom>
            <a:avLst/>
            <a:gdLst>
              <a:gd name="T0" fmla="*/ 0 w 1488"/>
              <a:gd name="T1" fmla="*/ 0 h 407"/>
              <a:gd name="T2" fmla="*/ 1348 w 1488"/>
              <a:gd name="T3" fmla="*/ 0 h 407"/>
              <a:gd name="T4" fmla="*/ 1488 w 1488"/>
              <a:gd name="T5" fmla="*/ 203 h 407"/>
              <a:gd name="T6" fmla="*/ 1348 w 1488"/>
              <a:gd name="T7" fmla="*/ 407 h 407"/>
              <a:gd name="T8" fmla="*/ 0 w 1488"/>
              <a:gd name="T9" fmla="*/ 407 h 407"/>
              <a:gd name="T10" fmla="*/ 139 w 1488"/>
              <a:gd name="T11" fmla="*/ 203 h 407"/>
              <a:gd name="T12" fmla="*/ 0 w 1488"/>
              <a:gd name="T1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8" h="407">
                <a:moveTo>
                  <a:pt x="0" y="0"/>
                </a:moveTo>
                <a:lnTo>
                  <a:pt x="1348" y="0"/>
                </a:lnTo>
                <a:lnTo>
                  <a:pt x="1488" y="203"/>
                </a:lnTo>
                <a:lnTo>
                  <a:pt x="1348" y="407"/>
                </a:lnTo>
                <a:lnTo>
                  <a:pt x="0" y="407"/>
                </a:lnTo>
                <a:lnTo>
                  <a:pt x="139" y="203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1"/>
          <p:cNvSpPr>
            <a:spLocks/>
          </p:cNvSpPr>
          <p:nvPr/>
        </p:nvSpPr>
        <p:spPr bwMode="auto">
          <a:xfrm>
            <a:off x="1776413" y="2574926"/>
            <a:ext cx="1179513" cy="323850"/>
          </a:xfrm>
          <a:custGeom>
            <a:avLst/>
            <a:gdLst>
              <a:gd name="T0" fmla="*/ 0 w 1487"/>
              <a:gd name="T1" fmla="*/ 0 h 407"/>
              <a:gd name="T2" fmla="*/ 1348 w 1487"/>
              <a:gd name="T3" fmla="*/ 0 h 407"/>
              <a:gd name="T4" fmla="*/ 1487 w 1487"/>
              <a:gd name="T5" fmla="*/ 203 h 407"/>
              <a:gd name="T6" fmla="*/ 1348 w 1487"/>
              <a:gd name="T7" fmla="*/ 407 h 407"/>
              <a:gd name="T8" fmla="*/ 0 w 1487"/>
              <a:gd name="T9" fmla="*/ 407 h 407"/>
              <a:gd name="T10" fmla="*/ 139 w 1487"/>
              <a:gd name="T11" fmla="*/ 203 h 407"/>
              <a:gd name="T12" fmla="*/ 0 w 1487"/>
              <a:gd name="T1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7" h="407">
                <a:moveTo>
                  <a:pt x="0" y="0"/>
                </a:moveTo>
                <a:lnTo>
                  <a:pt x="1348" y="0"/>
                </a:lnTo>
                <a:lnTo>
                  <a:pt x="1487" y="203"/>
                </a:lnTo>
                <a:lnTo>
                  <a:pt x="1348" y="407"/>
                </a:lnTo>
                <a:lnTo>
                  <a:pt x="0" y="407"/>
                </a:lnTo>
                <a:lnTo>
                  <a:pt x="139" y="203"/>
                </a:lnTo>
                <a:lnTo>
                  <a:pt x="0" y="0"/>
                </a:lnTo>
                <a:close/>
              </a:path>
            </a:pathLst>
          </a:custGeom>
          <a:solidFill>
            <a:srgbClr val="46A8FF"/>
          </a:solidFill>
          <a:ln w="0">
            <a:solidFill>
              <a:srgbClr val="46A8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>
            <a:off x="2873376" y="2574926"/>
            <a:ext cx="1181100" cy="323850"/>
          </a:xfrm>
          <a:custGeom>
            <a:avLst/>
            <a:gdLst>
              <a:gd name="T0" fmla="*/ 0 w 1488"/>
              <a:gd name="T1" fmla="*/ 0 h 407"/>
              <a:gd name="T2" fmla="*/ 1348 w 1488"/>
              <a:gd name="T3" fmla="*/ 0 h 407"/>
              <a:gd name="T4" fmla="*/ 1488 w 1488"/>
              <a:gd name="T5" fmla="*/ 203 h 407"/>
              <a:gd name="T6" fmla="*/ 1348 w 1488"/>
              <a:gd name="T7" fmla="*/ 407 h 407"/>
              <a:gd name="T8" fmla="*/ 0 w 1488"/>
              <a:gd name="T9" fmla="*/ 407 h 407"/>
              <a:gd name="T10" fmla="*/ 140 w 1488"/>
              <a:gd name="T11" fmla="*/ 203 h 407"/>
              <a:gd name="T12" fmla="*/ 0 w 1488"/>
              <a:gd name="T1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8" h="407">
                <a:moveTo>
                  <a:pt x="0" y="0"/>
                </a:moveTo>
                <a:lnTo>
                  <a:pt x="1348" y="0"/>
                </a:lnTo>
                <a:lnTo>
                  <a:pt x="1488" y="203"/>
                </a:lnTo>
                <a:lnTo>
                  <a:pt x="1348" y="407"/>
                </a:lnTo>
                <a:lnTo>
                  <a:pt x="0" y="407"/>
                </a:lnTo>
                <a:lnTo>
                  <a:pt x="140" y="203"/>
                </a:lnTo>
                <a:lnTo>
                  <a:pt x="0" y="0"/>
                </a:lnTo>
                <a:close/>
              </a:path>
            </a:pathLst>
          </a:custGeom>
          <a:solidFill>
            <a:srgbClr val="1A60FF"/>
          </a:solidFill>
          <a:ln w="0">
            <a:solidFill>
              <a:srgbClr val="1A6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3"/>
          <p:cNvSpPr>
            <a:spLocks/>
          </p:cNvSpPr>
          <p:nvPr/>
        </p:nvSpPr>
        <p:spPr bwMode="auto">
          <a:xfrm>
            <a:off x="3971926" y="2574926"/>
            <a:ext cx="1179513" cy="323850"/>
          </a:xfrm>
          <a:custGeom>
            <a:avLst/>
            <a:gdLst>
              <a:gd name="T0" fmla="*/ 0 w 1487"/>
              <a:gd name="T1" fmla="*/ 0 h 407"/>
              <a:gd name="T2" fmla="*/ 1348 w 1487"/>
              <a:gd name="T3" fmla="*/ 0 h 407"/>
              <a:gd name="T4" fmla="*/ 1487 w 1487"/>
              <a:gd name="T5" fmla="*/ 203 h 407"/>
              <a:gd name="T6" fmla="*/ 1348 w 1487"/>
              <a:gd name="T7" fmla="*/ 407 h 407"/>
              <a:gd name="T8" fmla="*/ 0 w 1487"/>
              <a:gd name="T9" fmla="*/ 407 h 407"/>
              <a:gd name="T10" fmla="*/ 139 w 1487"/>
              <a:gd name="T11" fmla="*/ 203 h 407"/>
              <a:gd name="T12" fmla="*/ 0 w 1487"/>
              <a:gd name="T1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7" h="407">
                <a:moveTo>
                  <a:pt x="0" y="0"/>
                </a:moveTo>
                <a:lnTo>
                  <a:pt x="1348" y="0"/>
                </a:lnTo>
                <a:lnTo>
                  <a:pt x="1487" y="203"/>
                </a:lnTo>
                <a:lnTo>
                  <a:pt x="1348" y="407"/>
                </a:lnTo>
                <a:lnTo>
                  <a:pt x="0" y="407"/>
                </a:lnTo>
                <a:lnTo>
                  <a:pt x="139" y="203"/>
                </a:lnTo>
                <a:lnTo>
                  <a:pt x="0" y="0"/>
                </a:lnTo>
                <a:close/>
              </a:path>
            </a:pathLst>
          </a:custGeom>
          <a:solidFill>
            <a:srgbClr val="0F42FF"/>
          </a:solidFill>
          <a:ln w="0">
            <a:solidFill>
              <a:srgbClr val="0F42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4"/>
          <p:cNvSpPr>
            <a:spLocks/>
          </p:cNvSpPr>
          <p:nvPr/>
        </p:nvSpPr>
        <p:spPr bwMode="auto">
          <a:xfrm>
            <a:off x="677863" y="4335463"/>
            <a:ext cx="1181100" cy="323850"/>
          </a:xfrm>
          <a:custGeom>
            <a:avLst/>
            <a:gdLst>
              <a:gd name="T0" fmla="*/ 0 w 1488"/>
              <a:gd name="T1" fmla="*/ 0 h 407"/>
              <a:gd name="T2" fmla="*/ 1348 w 1488"/>
              <a:gd name="T3" fmla="*/ 0 h 407"/>
              <a:gd name="T4" fmla="*/ 1488 w 1488"/>
              <a:gd name="T5" fmla="*/ 203 h 407"/>
              <a:gd name="T6" fmla="*/ 1348 w 1488"/>
              <a:gd name="T7" fmla="*/ 407 h 407"/>
              <a:gd name="T8" fmla="*/ 0 w 1488"/>
              <a:gd name="T9" fmla="*/ 407 h 407"/>
              <a:gd name="T10" fmla="*/ 139 w 1488"/>
              <a:gd name="T11" fmla="*/ 203 h 407"/>
              <a:gd name="T12" fmla="*/ 0 w 1488"/>
              <a:gd name="T1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8" h="407">
                <a:moveTo>
                  <a:pt x="0" y="0"/>
                </a:moveTo>
                <a:lnTo>
                  <a:pt x="1348" y="0"/>
                </a:lnTo>
                <a:lnTo>
                  <a:pt x="1488" y="203"/>
                </a:lnTo>
                <a:lnTo>
                  <a:pt x="1348" y="407"/>
                </a:lnTo>
                <a:lnTo>
                  <a:pt x="0" y="407"/>
                </a:lnTo>
                <a:lnTo>
                  <a:pt x="139" y="203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 w="0">
            <a:solidFill>
              <a:srgbClr val="66666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1776413" y="4335463"/>
            <a:ext cx="1179513" cy="323850"/>
          </a:xfrm>
          <a:custGeom>
            <a:avLst/>
            <a:gdLst>
              <a:gd name="T0" fmla="*/ 0 w 1487"/>
              <a:gd name="T1" fmla="*/ 0 h 407"/>
              <a:gd name="T2" fmla="*/ 1348 w 1487"/>
              <a:gd name="T3" fmla="*/ 0 h 407"/>
              <a:gd name="T4" fmla="*/ 1487 w 1487"/>
              <a:gd name="T5" fmla="*/ 203 h 407"/>
              <a:gd name="T6" fmla="*/ 1348 w 1487"/>
              <a:gd name="T7" fmla="*/ 407 h 407"/>
              <a:gd name="T8" fmla="*/ 0 w 1487"/>
              <a:gd name="T9" fmla="*/ 407 h 407"/>
              <a:gd name="T10" fmla="*/ 139 w 1487"/>
              <a:gd name="T11" fmla="*/ 203 h 407"/>
              <a:gd name="T12" fmla="*/ 0 w 1487"/>
              <a:gd name="T1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7" h="407">
                <a:moveTo>
                  <a:pt x="0" y="0"/>
                </a:moveTo>
                <a:lnTo>
                  <a:pt x="1348" y="0"/>
                </a:lnTo>
                <a:lnTo>
                  <a:pt x="1487" y="203"/>
                </a:lnTo>
                <a:lnTo>
                  <a:pt x="1348" y="407"/>
                </a:lnTo>
                <a:lnTo>
                  <a:pt x="0" y="407"/>
                </a:lnTo>
                <a:lnTo>
                  <a:pt x="139" y="20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 w="0">
            <a:solidFill>
              <a:srgbClr val="99999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6"/>
          <p:cNvSpPr>
            <a:spLocks/>
          </p:cNvSpPr>
          <p:nvPr/>
        </p:nvSpPr>
        <p:spPr bwMode="auto">
          <a:xfrm>
            <a:off x="2873376" y="4335463"/>
            <a:ext cx="1181100" cy="323850"/>
          </a:xfrm>
          <a:custGeom>
            <a:avLst/>
            <a:gdLst>
              <a:gd name="T0" fmla="*/ 0 w 1488"/>
              <a:gd name="T1" fmla="*/ 0 h 407"/>
              <a:gd name="T2" fmla="*/ 1348 w 1488"/>
              <a:gd name="T3" fmla="*/ 0 h 407"/>
              <a:gd name="T4" fmla="*/ 1488 w 1488"/>
              <a:gd name="T5" fmla="*/ 203 h 407"/>
              <a:gd name="T6" fmla="*/ 1348 w 1488"/>
              <a:gd name="T7" fmla="*/ 407 h 407"/>
              <a:gd name="T8" fmla="*/ 0 w 1488"/>
              <a:gd name="T9" fmla="*/ 407 h 407"/>
              <a:gd name="T10" fmla="*/ 140 w 1488"/>
              <a:gd name="T11" fmla="*/ 203 h 407"/>
              <a:gd name="T12" fmla="*/ 0 w 1488"/>
              <a:gd name="T1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8" h="407">
                <a:moveTo>
                  <a:pt x="0" y="0"/>
                </a:moveTo>
                <a:lnTo>
                  <a:pt x="1348" y="0"/>
                </a:lnTo>
                <a:lnTo>
                  <a:pt x="1488" y="203"/>
                </a:lnTo>
                <a:lnTo>
                  <a:pt x="1348" y="407"/>
                </a:lnTo>
                <a:lnTo>
                  <a:pt x="0" y="407"/>
                </a:lnTo>
                <a:lnTo>
                  <a:pt x="140" y="203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7"/>
          <p:cNvSpPr>
            <a:spLocks/>
          </p:cNvSpPr>
          <p:nvPr/>
        </p:nvSpPr>
        <p:spPr bwMode="auto">
          <a:xfrm>
            <a:off x="3971926" y="4335463"/>
            <a:ext cx="1179513" cy="323850"/>
          </a:xfrm>
          <a:custGeom>
            <a:avLst/>
            <a:gdLst>
              <a:gd name="T0" fmla="*/ 0 w 1487"/>
              <a:gd name="T1" fmla="*/ 0 h 407"/>
              <a:gd name="T2" fmla="*/ 1348 w 1487"/>
              <a:gd name="T3" fmla="*/ 0 h 407"/>
              <a:gd name="T4" fmla="*/ 1487 w 1487"/>
              <a:gd name="T5" fmla="*/ 203 h 407"/>
              <a:gd name="T6" fmla="*/ 1348 w 1487"/>
              <a:gd name="T7" fmla="*/ 407 h 407"/>
              <a:gd name="T8" fmla="*/ 0 w 1487"/>
              <a:gd name="T9" fmla="*/ 407 h 407"/>
              <a:gd name="T10" fmla="*/ 139 w 1487"/>
              <a:gd name="T11" fmla="*/ 203 h 407"/>
              <a:gd name="T12" fmla="*/ 0 w 1487"/>
              <a:gd name="T1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7" h="407">
                <a:moveTo>
                  <a:pt x="0" y="0"/>
                </a:moveTo>
                <a:lnTo>
                  <a:pt x="1348" y="0"/>
                </a:lnTo>
                <a:lnTo>
                  <a:pt x="1487" y="203"/>
                </a:lnTo>
                <a:lnTo>
                  <a:pt x="1348" y="407"/>
                </a:lnTo>
                <a:lnTo>
                  <a:pt x="0" y="407"/>
                </a:lnTo>
                <a:lnTo>
                  <a:pt x="139" y="203"/>
                </a:lnTo>
                <a:lnTo>
                  <a:pt x="0" y="0"/>
                </a:lnTo>
                <a:close/>
              </a:path>
            </a:pathLst>
          </a:custGeom>
          <a:solidFill>
            <a:srgbClr val="4DD9FF"/>
          </a:solidFill>
          <a:ln w="0">
            <a:solidFill>
              <a:srgbClr val="4DD9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129" name="Group 4128"/>
          <p:cNvGrpSpPr/>
          <p:nvPr/>
        </p:nvGrpSpPr>
        <p:grpSpPr>
          <a:xfrm>
            <a:off x="6532563" y="2638426"/>
            <a:ext cx="4133851" cy="1858963"/>
            <a:chOff x="6532563" y="2638426"/>
            <a:chExt cx="4133851" cy="1858963"/>
          </a:xfrm>
        </p:grpSpPr>
        <p:sp>
          <p:nvSpPr>
            <p:cNvPr id="4116" name="Freeform 85"/>
            <p:cNvSpPr>
              <a:spLocks/>
            </p:cNvSpPr>
            <p:nvPr/>
          </p:nvSpPr>
          <p:spPr bwMode="auto">
            <a:xfrm>
              <a:off x="6532563" y="2638426"/>
              <a:ext cx="993775" cy="700088"/>
            </a:xfrm>
            <a:custGeom>
              <a:avLst/>
              <a:gdLst>
                <a:gd name="T0" fmla="*/ 0 w 1251"/>
                <a:gd name="T1" fmla="*/ 0 h 883"/>
                <a:gd name="T2" fmla="*/ 1153 w 1251"/>
                <a:gd name="T3" fmla="*/ 0 h 883"/>
                <a:gd name="T4" fmla="*/ 1153 w 1251"/>
                <a:gd name="T5" fmla="*/ 341 h 883"/>
                <a:gd name="T6" fmla="*/ 1251 w 1251"/>
                <a:gd name="T7" fmla="*/ 416 h 883"/>
                <a:gd name="T8" fmla="*/ 1153 w 1251"/>
                <a:gd name="T9" fmla="*/ 498 h 883"/>
                <a:gd name="T10" fmla="*/ 1153 w 1251"/>
                <a:gd name="T11" fmla="*/ 883 h 883"/>
                <a:gd name="T12" fmla="*/ 0 w 1251"/>
                <a:gd name="T13" fmla="*/ 883 h 883"/>
                <a:gd name="T14" fmla="*/ 0 w 1251"/>
                <a:gd name="T15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1" h="883">
                  <a:moveTo>
                    <a:pt x="0" y="0"/>
                  </a:moveTo>
                  <a:lnTo>
                    <a:pt x="1153" y="0"/>
                  </a:lnTo>
                  <a:lnTo>
                    <a:pt x="1153" y="341"/>
                  </a:lnTo>
                  <a:lnTo>
                    <a:pt x="1251" y="416"/>
                  </a:lnTo>
                  <a:lnTo>
                    <a:pt x="1153" y="498"/>
                  </a:lnTo>
                  <a:lnTo>
                    <a:pt x="1153" y="883"/>
                  </a:lnTo>
                  <a:lnTo>
                    <a:pt x="0" y="8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86"/>
            <p:cNvSpPr>
              <a:spLocks/>
            </p:cNvSpPr>
            <p:nvPr/>
          </p:nvSpPr>
          <p:spPr bwMode="auto">
            <a:xfrm>
              <a:off x="7573963" y="2638426"/>
              <a:ext cx="993775" cy="700088"/>
            </a:xfrm>
            <a:custGeom>
              <a:avLst/>
              <a:gdLst>
                <a:gd name="T0" fmla="*/ 0 w 1251"/>
                <a:gd name="T1" fmla="*/ 0 h 883"/>
                <a:gd name="T2" fmla="*/ 1153 w 1251"/>
                <a:gd name="T3" fmla="*/ 0 h 883"/>
                <a:gd name="T4" fmla="*/ 1153 w 1251"/>
                <a:gd name="T5" fmla="*/ 341 h 883"/>
                <a:gd name="T6" fmla="*/ 1251 w 1251"/>
                <a:gd name="T7" fmla="*/ 416 h 883"/>
                <a:gd name="T8" fmla="*/ 1153 w 1251"/>
                <a:gd name="T9" fmla="*/ 498 h 883"/>
                <a:gd name="T10" fmla="*/ 1153 w 1251"/>
                <a:gd name="T11" fmla="*/ 883 h 883"/>
                <a:gd name="T12" fmla="*/ 0 w 1251"/>
                <a:gd name="T13" fmla="*/ 883 h 883"/>
                <a:gd name="T14" fmla="*/ 0 w 1251"/>
                <a:gd name="T15" fmla="*/ 517 h 883"/>
                <a:gd name="T16" fmla="*/ 123 w 1251"/>
                <a:gd name="T17" fmla="*/ 416 h 883"/>
                <a:gd name="T18" fmla="*/ 0 w 1251"/>
                <a:gd name="T19" fmla="*/ 322 h 883"/>
                <a:gd name="T20" fmla="*/ 0 w 1251"/>
                <a:gd name="T2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1" h="883">
                  <a:moveTo>
                    <a:pt x="0" y="0"/>
                  </a:moveTo>
                  <a:lnTo>
                    <a:pt x="1153" y="0"/>
                  </a:lnTo>
                  <a:lnTo>
                    <a:pt x="1153" y="341"/>
                  </a:lnTo>
                  <a:lnTo>
                    <a:pt x="1251" y="416"/>
                  </a:lnTo>
                  <a:lnTo>
                    <a:pt x="1153" y="498"/>
                  </a:lnTo>
                  <a:lnTo>
                    <a:pt x="1153" y="883"/>
                  </a:lnTo>
                  <a:lnTo>
                    <a:pt x="0" y="883"/>
                  </a:lnTo>
                  <a:lnTo>
                    <a:pt x="0" y="517"/>
                  </a:lnTo>
                  <a:lnTo>
                    <a:pt x="123" y="416"/>
                  </a:lnTo>
                  <a:lnTo>
                    <a:pt x="0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87"/>
            <p:cNvSpPr>
              <a:spLocks/>
            </p:cNvSpPr>
            <p:nvPr/>
          </p:nvSpPr>
          <p:spPr bwMode="auto">
            <a:xfrm>
              <a:off x="8616951" y="2638426"/>
              <a:ext cx="993775" cy="700088"/>
            </a:xfrm>
            <a:custGeom>
              <a:avLst/>
              <a:gdLst>
                <a:gd name="T0" fmla="*/ 0 w 1251"/>
                <a:gd name="T1" fmla="*/ 0 h 883"/>
                <a:gd name="T2" fmla="*/ 1153 w 1251"/>
                <a:gd name="T3" fmla="*/ 0 h 883"/>
                <a:gd name="T4" fmla="*/ 1153 w 1251"/>
                <a:gd name="T5" fmla="*/ 341 h 883"/>
                <a:gd name="T6" fmla="*/ 1251 w 1251"/>
                <a:gd name="T7" fmla="*/ 416 h 883"/>
                <a:gd name="T8" fmla="*/ 1153 w 1251"/>
                <a:gd name="T9" fmla="*/ 498 h 883"/>
                <a:gd name="T10" fmla="*/ 1153 w 1251"/>
                <a:gd name="T11" fmla="*/ 883 h 883"/>
                <a:gd name="T12" fmla="*/ 0 w 1251"/>
                <a:gd name="T13" fmla="*/ 883 h 883"/>
                <a:gd name="T14" fmla="*/ 0 w 1251"/>
                <a:gd name="T15" fmla="*/ 517 h 883"/>
                <a:gd name="T16" fmla="*/ 123 w 1251"/>
                <a:gd name="T17" fmla="*/ 416 h 883"/>
                <a:gd name="T18" fmla="*/ 0 w 1251"/>
                <a:gd name="T19" fmla="*/ 322 h 883"/>
                <a:gd name="T20" fmla="*/ 0 w 1251"/>
                <a:gd name="T2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1" h="883">
                  <a:moveTo>
                    <a:pt x="0" y="0"/>
                  </a:moveTo>
                  <a:lnTo>
                    <a:pt x="1153" y="0"/>
                  </a:lnTo>
                  <a:lnTo>
                    <a:pt x="1153" y="341"/>
                  </a:lnTo>
                  <a:lnTo>
                    <a:pt x="1251" y="416"/>
                  </a:lnTo>
                  <a:lnTo>
                    <a:pt x="1153" y="498"/>
                  </a:lnTo>
                  <a:lnTo>
                    <a:pt x="1153" y="883"/>
                  </a:lnTo>
                  <a:lnTo>
                    <a:pt x="0" y="883"/>
                  </a:lnTo>
                  <a:lnTo>
                    <a:pt x="0" y="517"/>
                  </a:lnTo>
                  <a:lnTo>
                    <a:pt x="123" y="416"/>
                  </a:lnTo>
                  <a:lnTo>
                    <a:pt x="0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0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Freeform 88"/>
            <p:cNvSpPr>
              <a:spLocks/>
            </p:cNvSpPr>
            <p:nvPr/>
          </p:nvSpPr>
          <p:spPr bwMode="auto">
            <a:xfrm>
              <a:off x="9671051" y="2638426"/>
              <a:ext cx="995363" cy="700088"/>
            </a:xfrm>
            <a:custGeom>
              <a:avLst/>
              <a:gdLst>
                <a:gd name="T0" fmla="*/ 0 w 1252"/>
                <a:gd name="T1" fmla="*/ 0 h 883"/>
                <a:gd name="T2" fmla="*/ 1153 w 1252"/>
                <a:gd name="T3" fmla="*/ 0 h 883"/>
                <a:gd name="T4" fmla="*/ 1153 w 1252"/>
                <a:gd name="T5" fmla="*/ 341 h 883"/>
                <a:gd name="T6" fmla="*/ 1252 w 1252"/>
                <a:gd name="T7" fmla="*/ 416 h 883"/>
                <a:gd name="T8" fmla="*/ 1153 w 1252"/>
                <a:gd name="T9" fmla="*/ 498 h 883"/>
                <a:gd name="T10" fmla="*/ 1153 w 1252"/>
                <a:gd name="T11" fmla="*/ 883 h 883"/>
                <a:gd name="T12" fmla="*/ 0 w 1252"/>
                <a:gd name="T13" fmla="*/ 883 h 883"/>
                <a:gd name="T14" fmla="*/ 0 w 1252"/>
                <a:gd name="T15" fmla="*/ 517 h 883"/>
                <a:gd name="T16" fmla="*/ 123 w 1252"/>
                <a:gd name="T17" fmla="*/ 416 h 883"/>
                <a:gd name="T18" fmla="*/ 0 w 1252"/>
                <a:gd name="T19" fmla="*/ 322 h 883"/>
                <a:gd name="T20" fmla="*/ 0 w 1252"/>
                <a:gd name="T21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2" h="883">
                  <a:moveTo>
                    <a:pt x="0" y="0"/>
                  </a:moveTo>
                  <a:lnTo>
                    <a:pt x="1153" y="0"/>
                  </a:lnTo>
                  <a:lnTo>
                    <a:pt x="1153" y="341"/>
                  </a:lnTo>
                  <a:lnTo>
                    <a:pt x="1252" y="416"/>
                  </a:lnTo>
                  <a:lnTo>
                    <a:pt x="1153" y="498"/>
                  </a:lnTo>
                  <a:lnTo>
                    <a:pt x="1153" y="883"/>
                  </a:lnTo>
                  <a:lnTo>
                    <a:pt x="0" y="883"/>
                  </a:lnTo>
                  <a:lnTo>
                    <a:pt x="0" y="517"/>
                  </a:lnTo>
                  <a:lnTo>
                    <a:pt x="123" y="416"/>
                  </a:lnTo>
                  <a:lnTo>
                    <a:pt x="0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Freeform 89"/>
            <p:cNvSpPr>
              <a:spLocks/>
            </p:cNvSpPr>
            <p:nvPr/>
          </p:nvSpPr>
          <p:spPr bwMode="auto">
            <a:xfrm>
              <a:off x="6532563" y="3797301"/>
              <a:ext cx="993775" cy="700088"/>
            </a:xfrm>
            <a:custGeom>
              <a:avLst/>
              <a:gdLst>
                <a:gd name="T0" fmla="*/ 0 w 1251"/>
                <a:gd name="T1" fmla="*/ 0 h 882"/>
                <a:gd name="T2" fmla="*/ 1153 w 1251"/>
                <a:gd name="T3" fmla="*/ 0 h 882"/>
                <a:gd name="T4" fmla="*/ 1153 w 1251"/>
                <a:gd name="T5" fmla="*/ 340 h 882"/>
                <a:gd name="T6" fmla="*/ 1251 w 1251"/>
                <a:gd name="T7" fmla="*/ 415 h 882"/>
                <a:gd name="T8" fmla="*/ 1153 w 1251"/>
                <a:gd name="T9" fmla="*/ 497 h 882"/>
                <a:gd name="T10" fmla="*/ 1153 w 1251"/>
                <a:gd name="T11" fmla="*/ 882 h 882"/>
                <a:gd name="T12" fmla="*/ 0 w 1251"/>
                <a:gd name="T13" fmla="*/ 882 h 882"/>
                <a:gd name="T14" fmla="*/ 0 w 1251"/>
                <a:gd name="T15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1" h="882">
                  <a:moveTo>
                    <a:pt x="0" y="0"/>
                  </a:moveTo>
                  <a:lnTo>
                    <a:pt x="1153" y="0"/>
                  </a:lnTo>
                  <a:lnTo>
                    <a:pt x="1153" y="340"/>
                  </a:lnTo>
                  <a:lnTo>
                    <a:pt x="1251" y="415"/>
                  </a:lnTo>
                  <a:lnTo>
                    <a:pt x="1153" y="497"/>
                  </a:lnTo>
                  <a:lnTo>
                    <a:pt x="1153" y="882"/>
                  </a:lnTo>
                  <a:lnTo>
                    <a:pt x="0" y="8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Freeform 90"/>
            <p:cNvSpPr>
              <a:spLocks/>
            </p:cNvSpPr>
            <p:nvPr/>
          </p:nvSpPr>
          <p:spPr bwMode="auto">
            <a:xfrm>
              <a:off x="7573963" y="3797301"/>
              <a:ext cx="993775" cy="700088"/>
            </a:xfrm>
            <a:custGeom>
              <a:avLst/>
              <a:gdLst>
                <a:gd name="T0" fmla="*/ 0 w 1251"/>
                <a:gd name="T1" fmla="*/ 0 h 882"/>
                <a:gd name="T2" fmla="*/ 1153 w 1251"/>
                <a:gd name="T3" fmla="*/ 0 h 882"/>
                <a:gd name="T4" fmla="*/ 1153 w 1251"/>
                <a:gd name="T5" fmla="*/ 340 h 882"/>
                <a:gd name="T6" fmla="*/ 1251 w 1251"/>
                <a:gd name="T7" fmla="*/ 415 h 882"/>
                <a:gd name="T8" fmla="*/ 1153 w 1251"/>
                <a:gd name="T9" fmla="*/ 497 h 882"/>
                <a:gd name="T10" fmla="*/ 1153 w 1251"/>
                <a:gd name="T11" fmla="*/ 882 h 882"/>
                <a:gd name="T12" fmla="*/ 0 w 1251"/>
                <a:gd name="T13" fmla="*/ 882 h 882"/>
                <a:gd name="T14" fmla="*/ 0 w 1251"/>
                <a:gd name="T15" fmla="*/ 516 h 882"/>
                <a:gd name="T16" fmla="*/ 123 w 1251"/>
                <a:gd name="T17" fmla="*/ 415 h 882"/>
                <a:gd name="T18" fmla="*/ 0 w 1251"/>
                <a:gd name="T19" fmla="*/ 323 h 882"/>
                <a:gd name="T20" fmla="*/ 0 w 1251"/>
                <a:gd name="T21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1" h="882">
                  <a:moveTo>
                    <a:pt x="0" y="0"/>
                  </a:moveTo>
                  <a:lnTo>
                    <a:pt x="1153" y="0"/>
                  </a:lnTo>
                  <a:lnTo>
                    <a:pt x="1153" y="340"/>
                  </a:lnTo>
                  <a:lnTo>
                    <a:pt x="1251" y="415"/>
                  </a:lnTo>
                  <a:lnTo>
                    <a:pt x="1153" y="497"/>
                  </a:lnTo>
                  <a:lnTo>
                    <a:pt x="1153" y="882"/>
                  </a:lnTo>
                  <a:lnTo>
                    <a:pt x="0" y="882"/>
                  </a:lnTo>
                  <a:lnTo>
                    <a:pt x="0" y="516"/>
                  </a:lnTo>
                  <a:lnTo>
                    <a:pt x="123" y="415"/>
                  </a:lnTo>
                  <a:lnTo>
                    <a:pt x="0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80FF"/>
            </a:solidFill>
            <a:ln w="0">
              <a:solidFill>
                <a:srgbClr val="268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Freeform 91"/>
            <p:cNvSpPr>
              <a:spLocks/>
            </p:cNvSpPr>
            <p:nvPr/>
          </p:nvSpPr>
          <p:spPr bwMode="auto">
            <a:xfrm>
              <a:off x="8616951" y="3797301"/>
              <a:ext cx="993775" cy="700088"/>
            </a:xfrm>
            <a:custGeom>
              <a:avLst/>
              <a:gdLst>
                <a:gd name="T0" fmla="*/ 0 w 1251"/>
                <a:gd name="T1" fmla="*/ 0 h 882"/>
                <a:gd name="T2" fmla="*/ 1153 w 1251"/>
                <a:gd name="T3" fmla="*/ 0 h 882"/>
                <a:gd name="T4" fmla="*/ 1153 w 1251"/>
                <a:gd name="T5" fmla="*/ 340 h 882"/>
                <a:gd name="T6" fmla="*/ 1251 w 1251"/>
                <a:gd name="T7" fmla="*/ 415 h 882"/>
                <a:gd name="T8" fmla="*/ 1153 w 1251"/>
                <a:gd name="T9" fmla="*/ 497 h 882"/>
                <a:gd name="T10" fmla="*/ 1153 w 1251"/>
                <a:gd name="T11" fmla="*/ 882 h 882"/>
                <a:gd name="T12" fmla="*/ 0 w 1251"/>
                <a:gd name="T13" fmla="*/ 882 h 882"/>
                <a:gd name="T14" fmla="*/ 0 w 1251"/>
                <a:gd name="T15" fmla="*/ 516 h 882"/>
                <a:gd name="T16" fmla="*/ 123 w 1251"/>
                <a:gd name="T17" fmla="*/ 415 h 882"/>
                <a:gd name="T18" fmla="*/ 0 w 1251"/>
                <a:gd name="T19" fmla="*/ 323 h 882"/>
                <a:gd name="T20" fmla="*/ 0 w 1251"/>
                <a:gd name="T21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1" h="882">
                  <a:moveTo>
                    <a:pt x="0" y="0"/>
                  </a:moveTo>
                  <a:lnTo>
                    <a:pt x="1153" y="0"/>
                  </a:lnTo>
                  <a:lnTo>
                    <a:pt x="1153" y="340"/>
                  </a:lnTo>
                  <a:lnTo>
                    <a:pt x="1251" y="415"/>
                  </a:lnTo>
                  <a:lnTo>
                    <a:pt x="1153" y="497"/>
                  </a:lnTo>
                  <a:lnTo>
                    <a:pt x="1153" y="882"/>
                  </a:lnTo>
                  <a:lnTo>
                    <a:pt x="0" y="882"/>
                  </a:lnTo>
                  <a:lnTo>
                    <a:pt x="0" y="516"/>
                  </a:lnTo>
                  <a:lnTo>
                    <a:pt x="123" y="415"/>
                  </a:lnTo>
                  <a:lnTo>
                    <a:pt x="0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DF2"/>
            </a:solidFill>
            <a:ln w="0">
              <a:solidFill>
                <a:srgbClr val="000D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Freeform 92"/>
            <p:cNvSpPr>
              <a:spLocks/>
            </p:cNvSpPr>
            <p:nvPr/>
          </p:nvSpPr>
          <p:spPr bwMode="auto">
            <a:xfrm>
              <a:off x="9671051" y="3797301"/>
              <a:ext cx="995363" cy="700088"/>
            </a:xfrm>
            <a:custGeom>
              <a:avLst/>
              <a:gdLst>
                <a:gd name="T0" fmla="*/ 0 w 1252"/>
                <a:gd name="T1" fmla="*/ 0 h 882"/>
                <a:gd name="T2" fmla="*/ 1153 w 1252"/>
                <a:gd name="T3" fmla="*/ 0 h 882"/>
                <a:gd name="T4" fmla="*/ 1153 w 1252"/>
                <a:gd name="T5" fmla="*/ 340 h 882"/>
                <a:gd name="T6" fmla="*/ 1252 w 1252"/>
                <a:gd name="T7" fmla="*/ 415 h 882"/>
                <a:gd name="T8" fmla="*/ 1153 w 1252"/>
                <a:gd name="T9" fmla="*/ 497 h 882"/>
                <a:gd name="T10" fmla="*/ 1153 w 1252"/>
                <a:gd name="T11" fmla="*/ 882 h 882"/>
                <a:gd name="T12" fmla="*/ 0 w 1252"/>
                <a:gd name="T13" fmla="*/ 882 h 882"/>
                <a:gd name="T14" fmla="*/ 0 w 1252"/>
                <a:gd name="T15" fmla="*/ 516 h 882"/>
                <a:gd name="T16" fmla="*/ 123 w 1252"/>
                <a:gd name="T17" fmla="*/ 415 h 882"/>
                <a:gd name="T18" fmla="*/ 0 w 1252"/>
                <a:gd name="T19" fmla="*/ 323 h 882"/>
                <a:gd name="T20" fmla="*/ 0 w 1252"/>
                <a:gd name="T21" fmla="*/ 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2" h="882">
                  <a:moveTo>
                    <a:pt x="0" y="0"/>
                  </a:moveTo>
                  <a:lnTo>
                    <a:pt x="1153" y="0"/>
                  </a:lnTo>
                  <a:lnTo>
                    <a:pt x="1153" y="340"/>
                  </a:lnTo>
                  <a:lnTo>
                    <a:pt x="1252" y="415"/>
                  </a:lnTo>
                  <a:lnTo>
                    <a:pt x="1153" y="497"/>
                  </a:lnTo>
                  <a:lnTo>
                    <a:pt x="1153" y="882"/>
                  </a:lnTo>
                  <a:lnTo>
                    <a:pt x="0" y="882"/>
                  </a:lnTo>
                  <a:lnTo>
                    <a:pt x="0" y="516"/>
                  </a:lnTo>
                  <a:lnTo>
                    <a:pt x="123" y="415"/>
                  </a:lnTo>
                  <a:lnTo>
                    <a:pt x="0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1A1A"/>
            </a:solidFill>
            <a:ln w="0">
              <a:solidFill>
                <a:srgbClr val="1A1A1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704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91376" y="892287"/>
            <a:ext cx="2195243" cy="553158"/>
          </a:xfrm>
          <a:prstGeom prst="rect">
            <a:avLst/>
          </a:prstGeom>
          <a:solidFill>
            <a:srgbClr val="00B0F0"/>
          </a:solidFill>
          <a:ln w="0">
            <a:solidFill>
              <a:srgbClr val="9FF2D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DIAGRAMS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902376" y="971442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PROCESOS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637" y="1842738"/>
            <a:ext cx="5095875" cy="20574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985159" y="5198057"/>
            <a:ext cx="6010275" cy="496888"/>
            <a:chOff x="5081588" y="5487988"/>
            <a:chExt cx="6010275" cy="496888"/>
          </a:xfrm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9513888" y="5487988"/>
              <a:ext cx="1577975" cy="496888"/>
            </a:xfrm>
            <a:custGeom>
              <a:avLst/>
              <a:gdLst>
                <a:gd name="T0" fmla="*/ 836 w 994"/>
                <a:gd name="T1" fmla="*/ 0 h 313"/>
                <a:gd name="T2" fmla="*/ 994 w 994"/>
                <a:gd name="T3" fmla="*/ 156 h 313"/>
                <a:gd name="T4" fmla="*/ 856 w 994"/>
                <a:gd name="T5" fmla="*/ 294 h 313"/>
                <a:gd name="T6" fmla="*/ 856 w 994"/>
                <a:gd name="T7" fmla="*/ 294 h 313"/>
                <a:gd name="T8" fmla="*/ 856 w 994"/>
                <a:gd name="T9" fmla="*/ 294 h 313"/>
                <a:gd name="T10" fmla="*/ 836 w 994"/>
                <a:gd name="T11" fmla="*/ 313 h 313"/>
                <a:gd name="T12" fmla="*/ 836 w 994"/>
                <a:gd name="T13" fmla="*/ 294 h 313"/>
                <a:gd name="T14" fmla="*/ 0 w 994"/>
                <a:gd name="T15" fmla="*/ 294 h 313"/>
                <a:gd name="T16" fmla="*/ 0 w 994"/>
                <a:gd name="T17" fmla="*/ 22 h 313"/>
                <a:gd name="T18" fmla="*/ 836 w 994"/>
                <a:gd name="T19" fmla="*/ 22 h 313"/>
                <a:gd name="T20" fmla="*/ 836 w 994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4" h="313">
                  <a:moveTo>
                    <a:pt x="836" y="0"/>
                  </a:moveTo>
                  <a:lnTo>
                    <a:pt x="994" y="156"/>
                  </a:lnTo>
                  <a:lnTo>
                    <a:pt x="856" y="294"/>
                  </a:lnTo>
                  <a:lnTo>
                    <a:pt x="856" y="294"/>
                  </a:lnTo>
                  <a:lnTo>
                    <a:pt x="856" y="294"/>
                  </a:lnTo>
                  <a:lnTo>
                    <a:pt x="836" y="313"/>
                  </a:lnTo>
                  <a:lnTo>
                    <a:pt x="836" y="294"/>
                  </a:lnTo>
                  <a:lnTo>
                    <a:pt x="0" y="294"/>
                  </a:lnTo>
                  <a:lnTo>
                    <a:pt x="0" y="22"/>
                  </a:lnTo>
                  <a:lnTo>
                    <a:pt x="836" y="2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999999"/>
            </a:solidFill>
            <a:ln w="0">
              <a:solidFill>
                <a:srgbClr val="9999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8675688" y="5487988"/>
              <a:ext cx="1577975" cy="496888"/>
            </a:xfrm>
            <a:custGeom>
              <a:avLst/>
              <a:gdLst>
                <a:gd name="T0" fmla="*/ 836 w 994"/>
                <a:gd name="T1" fmla="*/ 0 h 313"/>
                <a:gd name="T2" fmla="*/ 994 w 994"/>
                <a:gd name="T3" fmla="*/ 156 h 313"/>
                <a:gd name="T4" fmla="*/ 856 w 994"/>
                <a:gd name="T5" fmla="*/ 294 h 313"/>
                <a:gd name="T6" fmla="*/ 856 w 994"/>
                <a:gd name="T7" fmla="*/ 294 h 313"/>
                <a:gd name="T8" fmla="*/ 856 w 994"/>
                <a:gd name="T9" fmla="*/ 294 h 313"/>
                <a:gd name="T10" fmla="*/ 836 w 994"/>
                <a:gd name="T11" fmla="*/ 313 h 313"/>
                <a:gd name="T12" fmla="*/ 836 w 994"/>
                <a:gd name="T13" fmla="*/ 294 h 313"/>
                <a:gd name="T14" fmla="*/ 0 w 994"/>
                <a:gd name="T15" fmla="*/ 294 h 313"/>
                <a:gd name="T16" fmla="*/ 0 w 994"/>
                <a:gd name="T17" fmla="*/ 22 h 313"/>
                <a:gd name="T18" fmla="*/ 836 w 994"/>
                <a:gd name="T19" fmla="*/ 22 h 313"/>
                <a:gd name="T20" fmla="*/ 836 w 994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4" h="313">
                  <a:moveTo>
                    <a:pt x="836" y="0"/>
                  </a:moveTo>
                  <a:lnTo>
                    <a:pt x="994" y="156"/>
                  </a:lnTo>
                  <a:lnTo>
                    <a:pt x="856" y="294"/>
                  </a:lnTo>
                  <a:lnTo>
                    <a:pt x="856" y="294"/>
                  </a:lnTo>
                  <a:lnTo>
                    <a:pt x="856" y="294"/>
                  </a:lnTo>
                  <a:lnTo>
                    <a:pt x="836" y="313"/>
                  </a:lnTo>
                  <a:lnTo>
                    <a:pt x="836" y="294"/>
                  </a:lnTo>
                  <a:lnTo>
                    <a:pt x="0" y="294"/>
                  </a:lnTo>
                  <a:lnTo>
                    <a:pt x="0" y="22"/>
                  </a:lnTo>
                  <a:lnTo>
                    <a:pt x="836" y="2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7710488" y="5487988"/>
              <a:ext cx="1577975" cy="496888"/>
            </a:xfrm>
            <a:custGeom>
              <a:avLst/>
              <a:gdLst>
                <a:gd name="T0" fmla="*/ 836 w 994"/>
                <a:gd name="T1" fmla="*/ 0 h 313"/>
                <a:gd name="T2" fmla="*/ 994 w 994"/>
                <a:gd name="T3" fmla="*/ 156 h 313"/>
                <a:gd name="T4" fmla="*/ 856 w 994"/>
                <a:gd name="T5" fmla="*/ 294 h 313"/>
                <a:gd name="T6" fmla="*/ 856 w 994"/>
                <a:gd name="T7" fmla="*/ 294 h 313"/>
                <a:gd name="T8" fmla="*/ 856 w 994"/>
                <a:gd name="T9" fmla="*/ 294 h 313"/>
                <a:gd name="T10" fmla="*/ 836 w 994"/>
                <a:gd name="T11" fmla="*/ 313 h 313"/>
                <a:gd name="T12" fmla="*/ 836 w 994"/>
                <a:gd name="T13" fmla="*/ 294 h 313"/>
                <a:gd name="T14" fmla="*/ 0 w 994"/>
                <a:gd name="T15" fmla="*/ 294 h 313"/>
                <a:gd name="T16" fmla="*/ 0 w 994"/>
                <a:gd name="T17" fmla="*/ 22 h 313"/>
                <a:gd name="T18" fmla="*/ 836 w 994"/>
                <a:gd name="T19" fmla="*/ 22 h 313"/>
                <a:gd name="T20" fmla="*/ 836 w 994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4" h="313">
                  <a:moveTo>
                    <a:pt x="836" y="0"/>
                  </a:moveTo>
                  <a:lnTo>
                    <a:pt x="994" y="156"/>
                  </a:lnTo>
                  <a:lnTo>
                    <a:pt x="856" y="294"/>
                  </a:lnTo>
                  <a:lnTo>
                    <a:pt x="856" y="294"/>
                  </a:lnTo>
                  <a:lnTo>
                    <a:pt x="856" y="294"/>
                  </a:lnTo>
                  <a:lnTo>
                    <a:pt x="836" y="313"/>
                  </a:lnTo>
                  <a:lnTo>
                    <a:pt x="836" y="294"/>
                  </a:lnTo>
                  <a:lnTo>
                    <a:pt x="0" y="294"/>
                  </a:lnTo>
                  <a:lnTo>
                    <a:pt x="0" y="22"/>
                  </a:lnTo>
                  <a:lnTo>
                    <a:pt x="836" y="2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884988" y="5487988"/>
              <a:ext cx="1577975" cy="496888"/>
            </a:xfrm>
            <a:custGeom>
              <a:avLst/>
              <a:gdLst>
                <a:gd name="T0" fmla="*/ 836 w 994"/>
                <a:gd name="T1" fmla="*/ 0 h 313"/>
                <a:gd name="T2" fmla="*/ 994 w 994"/>
                <a:gd name="T3" fmla="*/ 156 h 313"/>
                <a:gd name="T4" fmla="*/ 857 w 994"/>
                <a:gd name="T5" fmla="*/ 294 h 313"/>
                <a:gd name="T6" fmla="*/ 857 w 994"/>
                <a:gd name="T7" fmla="*/ 294 h 313"/>
                <a:gd name="T8" fmla="*/ 855 w 994"/>
                <a:gd name="T9" fmla="*/ 294 h 313"/>
                <a:gd name="T10" fmla="*/ 836 w 994"/>
                <a:gd name="T11" fmla="*/ 313 h 313"/>
                <a:gd name="T12" fmla="*/ 836 w 994"/>
                <a:gd name="T13" fmla="*/ 294 h 313"/>
                <a:gd name="T14" fmla="*/ 0 w 994"/>
                <a:gd name="T15" fmla="*/ 294 h 313"/>
                <a:gd name="T16" fmla="*/ 0 w 994"/>
                <a:gd name="T17" fmla="*/ 22 h 313"/>
                <a:gd name="T18" fmla="*/ 836 w 994"/>
                <a:gd name="T19" fmla="*/ 22 h 313"/>
                <a:gd name="T20" fmla="*/ 836 w 994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4" h="313">
                  <a:moveTo>
                    <a:pt x="836" y="0"/>
                  </a:moveTo>
                  <a:lnTo>
                    <a:pt x="994" y="156"/>
                  </a:lnTo>
                  <a:lnTo>
                    <a:pt x="857" y="294"/>
                  </a:lnTo>
                  <a:lnTo>
                    <a:pt x="857" y="294"/>
                  </a:lnTo>
                  <a:lnTo>
                    <a:pt x="855" y="294"/>
                  </a:lnTo>
                  <a:lnTo>
                    <a:pt x="836" y="313"/>
                  </a:lnTo>
                  <a:lnTo>
                    <a:pt x="836" y="294"/>
                  </a:lnTo>
                  <a:lnTo>
                    <a:pt x="0" y="294"/>
                  </a:lnTo>
                  <a:lnTo>
                    <a:pt x="0" y="22"/>
                  </a:lnTo>
                  <a:lnTo>
                    <a:pt x="836" y="2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1A60FF"/>
            </a:solidFill>
            <a:ln w="0">
              <a:solidFill>
                <a:srgbClr val="1A6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46788" y="5487988"/>
              <a:ext cx="1577975" cy="496888"/>
            </a:xfrm>
            <a:custGeom>
              <a:avLst/>
              <a:gdLst>
                <a:gd name="T0" fmla="*/ 836 w 994"/>
                <a:gd name="T1" fmla="*/ 0 h 313"/>
                <a:gd name="T2" fmla="*/ 994 w 994"/>
                <a:gd name="T3" fmla="*/ 156 h 313"/>
                <a:gd name="T4" fmla="*/ 856 w 994"/>
                <a:gd name="T5" fmla="*/ 294 h 313"/>
                <a:gd name="T6" fmla="*/ 856 w 994"/>
                <a:gd name="T7" fmla="*/ 294 h 313"/>
                <a:gd name="T8" fmla="*/ 856 w 994"/>
                <a:gd name="T9" fmla="*/ 294 h 313"/>
                <a:gd name="T10" fmla="*/ 836 w 994"/>
                <a:gd name="T11" fmla="*/ 313 h 313"/>
                <a:gd name="T12" fmla="*/ 836 w 994"/>
                <a:gd name="T13" fmla="*/ 294 h 313"/>
                <a:gd name="T14" fmla="*/ 0 w 994"/>
                <a:gd name="T15" fmla="*/ 294 h 313"/>
                <a:gd name="T16" fmla="*/ 0 w 994"/>
                <a:gd name="T17" fmla="*/ 22 h 313"/>
                <a:gd name="T18" fmla="*/ 836 w 994"/>
                <a:gd name="T19" fmla="*/ 22 h 313"/>
                <a:gd name="T20" fmla="*/ 836 w 994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4" h="313">
                  <a:moveTo>
                    <a:pt x="836" y="0"/>
                  </a:moveTo>
                  <a:lnTo>
                    <a:pt x="994" y="156"/>
                  </a:lnTo>
                  <a:lnTo>
                    <a:pt x="856" y="294"/>
                  </a:lnTo>
                  <a:lnTo>
                    <a:pt x="856" y="294"/>
                  </a:lnTo>
                  <a:lnTo>
                    <a:pt x="856" y="294"/>
                  </a:lnTo>
                  <a:lnTo>
                    <a:pt x="836" y="313"/>
                  </a:lnTo>
                  <a:lnTo>
                    <a:pt x="836" y="294"/>
                  </a:lnTo>
                  <a:lnTo>
                    <a:pt x="0" y="294"/>
                  </a:lnTo>
                  <a:lnTo>
                    <a:pt x="0" y="22"/>
                  </a:lnTo>
                  <a:lnTo>
                    <a:pt x="836" y="22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46A8FF"/>
            </a:solidFill>
            <a:ln w="0">
              <a:solidFill>
                <a:srgbClr val="46A8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5081588" y="5487988"/>
              <a:ext cx="1577975" cy="496888"/>
            </a:xfrm>
            <a:custGeom>
              <a:avLst/>
              <a:gdLst>
                <a:gd name="T0" fmla="*/ 837 w 994"/>
                <a:gd name="T1" fmla="*/ 0 h 313"/>
                <a:gd name="T2" fmla="*/ 994 w 994"/>
                <a:gd name="T3" fmla="*/ 156 h 313"/>
                <a:gd name="T4" fmla="*/ 856 w 994"/>
                <a:gd name="T5" fmla="*/ 294 h 313"/>
                <a:gd name="T6" fmla="*/ 856 w 994"/>
                <a:gd name="T7" fmla="*/ 294 h 313"/>
                <a:gd name="T8" fmla="*/ 856 w 994"/>
                <a:gd name="T9" fmla="*/ 294 h 313"/>
                <a:gd name="T10" fmla="*/ 837 w 994"/>
                <a:gd name="T11" fmla="*/ 313 h 313"/>
                <a:gd name="T12" fmla="*/ 837 w 994"/>
                <a:gd name="T13" fmla="*/ 294 h 313"/>
                <a:gd name="T14" fmla="*/ 0 w 994"/>
                <a:gd name="T15" fmla="*/ 294 h 313"/>
                <a:gd name="T16" fmla="*/ 0 w 994"/>
                <a:gd name="T17" fmla="*/ 22 h 313"/>
                <a:gd name="T18" fmla="*/ 837 w 994"/>
                <a:gd name="T19" fmla="*/ 22 h 313"/>
                <a:gd name="T20" fmla="*/ 837 w 994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4" h="313">
                  <a:moveTo>
                    <a:pt x="837" y="0"/>
                  </a:moveTo>
                  <a:lnTo>
                    <a:pt x="994" y="156"/>
                  </a:lnTo>
                  <a:lnTo>
                    <a:pt x="856" y="294"/>
                  </a:lnTo>
                  <a:lnTo>
                    <a:pt x="856" y="294"/>
                  </a:lnTo>
                  <a:lnTo>
                    <a:pt x="856" y="294"/>
                  </a:lnTo>
                  <a:lnTo>
                    <a:pt x="837" y="313"/>
                  </a:lnTo>
                  <a:lnTo>
                    <a:pt x="837" y="294"/>
                  </a:lnTo>
                  <a:lnTo>
                    <a:pt x="0" y="294"/>
                  </a:lnTo>
                  <a:lnTo>
                    <a:pt x="0" y="22"/>
                  </a:lnTo>
                  <a:lnTo>
                    <a:pt x="837" y="22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4DD9FF"/>
            </a:solidFill>
            <a:ln w="0">
              <a:solidFill>
                <a:srgbClr val="4DD9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0169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207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 velasquez brito</dc:creator>
  <cp:lastModifiedBy>cavi velasquez brito</cp:lastModifiedBy>
  <cp:revision>14</cp:revision>
  <dcterms:created xsi:type="dcterms:W3CDTF">2017-04-10T19:43:19Z</dcterms:created>
  <dcterms:modified xsi:type="dcterms:W3CDTF">2017-07-13T19:07:11Z</dcterms:modified>
</cp:coreProperties>
</file>