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689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302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858E5-5FE7-4EE8-8CC8-FF514B238482}" type="datetimeFigureOut">
              <a:rPr lang="en-US" smtClean="0"/>
              <a:t>5/23/2017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7E59D-C31E-478E-A82F-E9A0E345E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155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858E5-5FE7-4EE8-8CC8-FF514B238482}" type="datetimeFigureOut">
              <a:rPr lang="en-US" smtClean="0"/>
              <a:t>5/23/2017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7E59D-C31E-478E-A82F-E9A0E345E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1642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858E5-5FE7-4EE8-8CC8-FF514B238482}" type="datetimeFigureOut">
              <a:rPr lang="en-US" smtClean="0"/>
              <a:t>5/23/2017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7E59D-C31E-478E-A82F-E9A0E345E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72363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858E5-5FE7-4EE8-8CC8-FF514B238482}" type="datetimeFigureOut">
              <a:rPr lang="en-US" smtClean="0"/>
              <a:t>5/23/2017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7E59D-C31E-478E-A82F-E9A0E345E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5674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858E5-5FE7-4EE8-8CC8-FF514B238482}" type="datetimeFigureOut">
              <a:rPr lang="en-US" smtClean="0"/>
              <a:t>5/23/2017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7E59D-C31E-478E-A82F-E9A0E345E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03282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858E5-5FE7-4EE8-8CC8-FF514B238482}" type="datetimeFigureOut">
              <a:rPr lang="en-US" smtClean="0"/>
              <a:t>5/23/2017</a:t>
            </a:fld>
            <a:endParaRPr lang="en-U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7E59D-C31E-478E-A82F-E9A0E345E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02400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858E5-5FE7-4EE8-8CC8-FF514B238482}" type="datetimeFigureOut">
              <a:rPr lang="en-US" smtClean="0"/>
              <a:t>5/23/2017</a:t>
            </a:fld>
            <a:endParaRPr lang="en-US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7E59D-C31E-478E-A82F-E9A0E345E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14173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858E5-5FE7-4EE8-8CC8-FF514B238482}" type="datetimeFigureOut">
              <a:rPr lang="en-US" smtClean="0"/>
              <a:t>5/23/2017</a:t>
            </a:fld>
            <a:endParaRPr lang="en-U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7E59D-C31E-478E-A82F-E9A0E345E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7104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858E5-5FE7-4EE8-8CC8-FF514B238482}" type="datetimeFigureOut">
              <a:rPr lang="en-US" smtClean="0"/>
              <a:t>5/23/2017</a:t>
            </a:fld>
            <a:endParaRPr lang="en-U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7E59D-C31E-478E-A82F-E9A0E345E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3516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858E5-5FE7-4EE8-8CC8-FF514B238482}" type="datetimeFigureOut">
              <a:rPr lang="en-US" smtClean="0"/>
              <a:t>5/23/2017</a:t>
            </a:fld>
            <a:endParaRPr lang="en-U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7E59D-C31E-478E-A82F-E9A0E345E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88981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858E5-5FE7-4EE8-8CC8-FF514B238482}" type="datetimeFigureOut">
              <a:rPr lang="en-US" smtClean="0"/>
              <a:t>5/23/2017</a:t>
            </a:fld>
            <a:endParaRPr lang="en-U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7E59D-C31E-478E-A82F-E9A0E345E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82440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5858E5-5FE7-4EE8-8CC8-FF514B238482}" type="datetimeFigureOut">
              <a:rPr lang="en-US" smtClean="0"/>
              <a:t>5/23/2017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47E59D-C31E-478E-A82F-E9A0E345E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93143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C:\Users\cavi\AppData\Local\Microsoft\Windows\INetCache\IE\3X508QR1\13_(www.cute-pictures.blogspot.com)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08" y="270028"/>
            <a:ext cx="9117162" cy="6085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19 Imagen"/>
          <p:cNvPicPr>
            <a:picLocks noChangeAspect="1"/>
          </p:cNvPicPr>
          <p:nvPr/>
        </p:nvPicPr>
        <p:blipFill rotWithShape="1"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89" t="34646" r="17514"/>
          <a:stretch/>
        </p:blipFill>
        <p:spPr>
          <a:xfrm>
            <a:off x="0" y="-101599"/>
            <a:ext cx="12191999" cy="1444172"/>
          </a:xfrm>
          <a:prstGeom prst="rect">
            <a:avLst/>
          </a:prstGeom>
        </p:spPr>
      </p:pic>
      <p:sp>
        <p:nvSpPr>
          <p:cNvPr id="13" name="12 Rectángulo"/>
          <p:cNvSpPr/>
          <p:nvPr/>
        </p:nvSpPr>
        <p:spPr>
          <a:xfrm>
            <a:off x="0" y="6324600"/>
            <a:ext cx="12191999" cy="5334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0" name="49 CuadroTexto"/>
          <p:cNvSpPr txBox="1"/>
          <p:nvPr/>
        </p:nvSpPr>
        <p:spPr>
          <a:xfrm>
            <a:off x="4800600" y="2943549"/>
            <a:ext cx="7091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Eras Demi ITC" panose="020B0805030504020804" pitchFamily="34" charset="0"/>
              </a:rPr>
              <a:t>Company Name</a:t>
            </a:r>
          </a:p>
        </p:txBody>
      </p:sp>
      <p:sp>
        <p:nvSpPr>
          <p:cNvPr id="55" name="54 Rectángulo"/>
          <p:cNvSpPr/>
          <p:nvPr/>
        </p:nvSpPr>
        <p:spPr>
          <a:xfrm>
            <a:off x="0" y="2352294"/>
            <a:ext cx="12191999" cy="533400"/>
          </a:xfrm>
          <a:prstGeom prst="rect">
            <a:avLst/>
          </a:prstGeom>
          <a:solidFill>
            <a:schemeClr val="accent6">
              <a:lumMod val="75000"/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10 CuadroTexto"/>
          <p:cNvSpPr txBox="1"/>
          <p:nvPr/>
        </p:nvSpPr>
        <p:spPr>
          <a:xfrm>
            <a:off x="4800600" y="2287049"/>
            <a:ext cx="71618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Eras Demi ITC" panose="020B0805030504020804" pitchFamily="34" charset="0"/>
              </a:rPr>
              <a:t>Your Name</a:t>
            </a:r>
          </a:p>
        </p:txBody>
      </p:sp>
      <p:sp>
        <p:nvSpPr>
          <p:cNvPr id="58" name="Title 4"/>
          <p:cNvSpPr txBox="1">
            <a:spLocks/>
          </p:cNvSpPr>
          <p:nvPr/>
        </p:nvSpPr>
        <p:spPr>
          <a:xfrm>
            <a:off x="5399284" y="1609853"/>
            <a:ext cx="6080181" cy="885741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schemeClr val="tx1">
                    <a:lumMod val="65000"/>
                    <a:lumOff val="35000"/>
                  </a:schemeClr>
                </a:solidFill>
                <a:latin typeface="Eras Medium ITC"/>
                <a:cs typeface="Eras Medium ITC"/>
              </a:rPr>
              <a:t>Title</a:t>
            </a:r>
          </a:p>
        </p:txBody>
      </p:sp>
      <p:sp>
        <p:nvSpPr>
          <p:cNvPr id="21" name="20 CuadroTexto"/>
          <p:cNvSpPr txBox="1"/>
          <p:nvPr/>
        </p:nvSpPr>
        <p:spPr>
          <a:xfrm>
            <a:off x="7473574" y="375448"/>
            <a:ext cx="31167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>
                    <a:alpha val="71000"/>
                  </a:schemeClr>
                </a:solidFill>
                <a:latin typeface="Eras Demi ITC" panose="020B0805030504020804" pitchFamily="34" charset="0"/>
              </a:rPr>
              <a:t>Insert your Logo</a:t>
            </a:r>
          </a:p>
        </p:txBody>
      </p:sp>
      <p:pic>
        <p:nvPicPr>
          <p:cNvPr id="22" name="Picture 2" descr="C:\Users\cavi\AppData\Local\Microsoft\Windows\INetCache\IE\ULKCK1Y9\Icon-Society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2364" y="0"/>
            <a:ext cx="1494827" cy="1274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13 CuadroTexto"/>
          <p:cNvSpPr txBox="1"/>
          <p:nvPr/>
        </p:nvSpPr>
        <p:spPr>
          <a:xfrm>
            <a:off x="4272643" y="6324600"/>
            <a:ext cx="5257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Eras Demi ITC" panose="020B0805030504020804" pitchFamily="34" charset="0"/>
              </a:rPr>
              <a:t>www.website.com </a:t>
            </a:r>
          </a:p>
        </p:txBody>
      </p:sp>
    </p:spTree>
    <p:extLst>
      <p:ext uri="{BB962C8B-B14F-4D97-AF65-F5344CB8AC3E}">
        <p14:creationId xmlns:p14="http://schemas.microsoft.com/office/powerpoint/2010/main" val="42646196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19 Imagen"/>
          <p:cNvPicPr>
            <a:picLocks noChangeAspect="1"/>
          </p:cNvPicPr>
          <p:nvPr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89" t="34646" r="17514"/>
          <a:stretch/>
        </p:blipFill>
        <p:spPr>
          <a:xfrm>
            <a:off x="0" y="-101599"/>
            <a:ext cx="12191999" cy="1444172"/>
          </a:xfrm>
          <a:prstGeom prst="rect">
            <a:avLst/>
          </a:prstGeom>
        </p:spPr>
      </p:pic>
      <p:pic>
        <p:nvPicPr>
          <p:cNvPr id="19" name="18 Imagen"/>
          <p:cNvPicPr>
            <a:picLocks noChangeAspect="1"/>
          </p:cNvPicPr>
          <p:nvPr/>
        </p:nvPicPr>
        <p:blipFill rotWithShape="1"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89" t="54679" r="17514"/>
          <a:stretch/>
        </p:blipFill>
        <p:spPr>
          <a:xfrm rot="10800000">
            <a:off x="0" y="5619774"/>
            <a:ext cx="12192000" cy="1238226"/>
          </a:xfrm>
          <a:prstGeom prst="rect">
            <a:avLst/>
          </a:prstGeom>
        </p:spPr>
      </p:pic>
      <p:sp>
        <p:nvSpPr>
          <p:cNvPr id="11" name="10 CuadroTexto"/>
          <p:cNvSpPr txBox="1"/>
          <p:nvPr/>
        </p:nvSpPr>
        <p:spPr>
          <a:xfrm>
            <a:off x="7723415" y="6334441"/>
            <a:ext cx="41474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Eras Demi ITC" panose="020B0805030504020804" pitchFamily="34" charset="0"/>
              </a:rPr>
              <a:t>Your name</a:t>
            </a:r>
          </a:p>
        </p:txBody>
      </p:sp>
      <p:cxnSp>
        <p:nvCxnSpPr>
          <p:cNvPr id="6" name="5 Conector recto"/>
          <p:cNvCxnSpPr/>
          <p:nvPr/>
        </p:nvCxnSpPr>
        <p:spPr>
          <a:xfrm flipV="1">
            <a:off x="4065690" y="6470672"/>
            <a:ext cx="3521961" cy="525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/>
          <p:cNvGrpSpPr/>
          <p:nvPr/>
        </p:nvGrpSpPr>
        <p:grpSpPr>
          <a:xfrm>
            <a:off x="10400258" y="2580444"/>
            <a:ext cx="1634564" cy="3576586"/>
            <a:chOff x="10400258" y="2580444"/>
            <a:chExt cx="1634564" cy="3576586"/>
          </a:xfrm>
        </p:grpSpPr>
        <p:pic>
          <p:nvPicPr>
            <p:cNvPr id="20" name="Picture 6" descr="C:\Users\cavi\AppData\Local\Microsoft\Windows\INetCache\IE\3X508QR1\business-men-and-a-business-woman[1].png"/>
            <p:cNvPicPr>
              <a:picLocks noChangeAspect="1" noChangeArrowheads="1"/>
            </p:cNvPicPr>
            <p:nvPr/>
          </p:nvPicPr>
          <p:blipFill rotWithShape="1">
            <a:blip r:embed="rId3" cstate="print"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406"/>
            <a:stretch/>
          </p:blipFill>
          <p:spPr bwMode="auto">
            <a:xfrm>
              <a:off x="10400258" y="4435695"/>
              <a:ext cx="496343" cy="15187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6 Elipse"/>
            <p:cNvSpPr/>
            <p:nvPr/>
          </p:nvSpPr>
          <p:spPr>
            <a:xfrm>
              <a:off x="10843144" y="3664420"/>
              <a:ext cx="827314" cy="783876"/>
            </a:xfrm>
            <a:prstGeom prst="ellipse">
              <a:avLst/>
            </a:prstGeom>
            <a:solidFill>
              <a:schemeClr val="accent6">
                <a:lumMod val="75000"/>
                <a:alpha val="6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6" name="Picture 23" descr="C:\Users\cavi\AppData\Local\Microsoft\Windows\INetCache\IE\6ZCGA73I\Man-Standing-Silhouette-12552-large[1]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96600" y="3831334"/>
              <a:ext cx="720402" cy="23256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1" name="20 Elipse"/>
            <p:cNvSpPr/>
            <p:nvPr/>
          </p:nvSpPr>
          <p:spPr>
            <a:xfrm>
              <a:off x="11392565" y="3091054"/>
              <a:ext cx="642257" cy="573367"/>
            </a:xfrm>
            <a:prstGeom prst="ellipse">
              <a:avLst/>
            </a:prstGeom>
            <a:solidFill>
              <a:schemeClr val="accent6">
                <a:lumMod val="75000"/>
                <a:alpha val="6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" name="21 Elipse"/>
            <p:cNvSpPr/>
            <p:nvPr/>
          </p:nvSpPr>
          <p:spPr>
            <a:xfrm>
              <a:off x="11463630" y="2580444"/>
              <a:ext cx="250063" cy="239538"/>
            </a:xfrm>
            <a:prstGeom prst="ellipse">
              <a:avLst/>
            </a:prstGeom>
            <a:solidFill>
              <a:schemeClr val="accent6">
                <a:lumMod val="75000"/>
                <a:alpha val="6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3" name="22 CuadroTexto"/>
          <p:cNvSpPr txBox="1"/>
          <p:nvPr/>
        </p:nvSpPr>
        <p:spPr>
          <a:xfrm>
            <a:off x="1607002" y="273835"/>
            <a:ext cx="27444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>
                    <a:alpha val="71000"/>
                  </a:schemeClr>
                </a:solidFill>
                <a:latin typeface="Eras Demi ITC" panose="020B0805030504020804" pitchFamily="34" charset="0"/>
              </a:rPr>
              <a:t>Insert Logo</a:t>
            </a:r>
          </a:p>
        </p:txBody>
      </p:sp>
      <p:pic>
        <p:nvPicPr>
          <p:cNvPr id="24" name="Picture 2" descr="C:\Users\cavi\AppData\Local\Microsoft\Windows\INetCache\IE\ULKCK1Y9\Icon-Society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25548"/>
            <a:ext cx="817277" cy="696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Content Placeholder 2"/>
          <p:cNvSpPr txBox="1">
            <a:spLocks/>
          </p:cNvSpPr>
          <p:nvPr/>
        </p:nvSpPr>
        <p:spPr>
          <a:xfrm>
            <a:off x="7825045" y="2670824"/>
            <a:ext cx="2796656" cy="158500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dirty="0">
              <a:solidFill>
                <a:schemeClr val="bg1">
                  <a:lumMod val="50000"/>
                </a:schemeClr>
              </a:solidFill>
              <a:latin typeface="Arial Narrow"/>
              <a:cs typeface="Arial Narrow"/>
            </a:endParaRPr>
          </a:p>
          <a:p>
            <a:pPr marL="0" indent="0">
              <a:buNone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Arial Narrow"/>
                <a:cs typeface="Arial Narrow"/>
              </a:rPr>
              <a:t>Image</a:t>
            </a:r>
            <a:endParaRPr lang="en-US" b="1" dirty="0">
              <a:solidFill>
                <a:schemeClr val="bg1">
                  <a:lumMod val="50000"/>
                </a:schemeClr>
              </a:solidFill>
              <a:latin typeface="Arial Narrow"/>
              <a:cs typeface="Arial Narrow"/>
            </a:endParaRPr>
          </a:p>
        </p:txBody>
      </p:sp>
      <p:sp>
        <p:nvSpPr>
          <p:cNvPr id="25" name="24 CuadroTexto"/>
          <p:cNvSpPr txBox="1"/>
          <p:nvPr/>
        </p:nvSpPr>
        <p:spPr>
          <a:xfrm>
            <a:off x="1097637" y="6270617"/>
            <a:ext cx="40748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Eras Demi ITC" panose="020B0805030504020804" pitchFamily="34" charset="0"/>
              </a:rPr>
              <a:t>www.website.com </a:t>
            </a:r>
          </a:p>
        </p:txBody>
      </p:sp>
      <p:sp>
        <p:nvSpPr>
          <p:cNvPr id="26" name="Title 4"/>
          <p:cNvSpPr txBox="1">
            <a:spLocks/>
          </p:cNvSpPr>
          <p:nvPr/>
        </p:nvSpPr>
        <p:spPr>
          <a:xfrm>
            <a:off x="5029200" y="203852"/>
            <a:ext cx="7772400" cy="1362075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chemeClr val="bg1"/>
                </a:solidFill>
                <a:latin typeface="Eras Medium ITC"/>
                <a:cs typeface="Eras Medium ITC"/>
              </a:rPr>
              <a:t> Title</a:t>
            </a:r>
          </a:p>
        </p:txBody>
      </p:sp>
      <p:sp>
        <p:nvSpPr>
          <p:cNvPr id="27" name="Rectangle 26"/>
          <p:cNvSpPr/>
          <p:nvPr/>
        </p:nvSpPr>
        <p:spPr>
          <a:xfrm>
            <a:off x="933432" y="3862840"/>
            <a:ext cx="492536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anose="020B0606020202030204" pitchFamily="34" charset="0"/>
              </a:rPr>
              <a:t>Click here to add bullet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anose="020B0606020202030204" pitchFamily="34" charset="0"/>
              </a:rPr>
              <a:t>Click here to add bullet</a:t>
            </a:r>
          </a:p>
          <a:p>
            <a:endParaRPr lang="en-US" sz="3200" dirty="0">
              <a:solidFill>
                <a:schemeClr val="tx1">
                  <a:lumMod val="65000"/>
                  <a:lumOff val="35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1048543" y="1280397"/>
            <a:ext cx="4857767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anose="020B0606020202030204" pitchFamily="34" charset="0"/>
              </a:rPr>
              <a:t>Click here to add your own text and edit me. Just click here and add your own content and make changes to the font. </a:t>
            </a:r>
          </a:p>
        </p:txBody>
      </p:sp>
    </p:spTree>
    <p:extLst>
      <p:ext uri="{BB962C8B-B14F-4D97-AF65-F5344CB8AC3E}">
        <p14:creationId xmlns:p14="http://schemas.microsoft.com/office/powerpoint/2010/main" val="15291078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6" descr="C:\Users\cavi\AppData\Local\Microsoft\Windows\INetCache\IE\3X508QR1\business-men-and-a-business-woman[1].png"/>
          <p:cNvPicPr>
            <a:picLocks noChangeAspect="1" noChangeArrowheads="1"/>
          </p:cNvPicPr>
          <p:nvPr/>
        </p:nvPicPr>
        <p:blipFill rotWithShape="1"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406"/>
          <a:stretch/>
        </p:blipFill>
        <p:spPr bwMode="auto">
          <a:xfrm>
            <a:off x="10134600" y="2787876"/>
            <a:ext cx="1215571" cy="3719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23 Rectángulo"/>
          <p:cNvSpPr/>
          <p:nvPr/>
        </p:nvSpPr>
        <p:spPr>
          <a:xfrm>
            <a:off x="1" y="6346288"/>
            <a:ext cx="12191999" cy="5334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dirty="0"/>
          </a:p>
        </p:txBody>
      </p:sp>
      <p:pic>
        <p:nvPicPr>
          <p:cNvPr id="20" name="19 Imagen"/>
          <p:cNvPicPr>
            <a:picLocks noChangeAspect="1"/>
          </p:cNvPicPr>
          <p:nvPr/>
        </p:nvPicPr>
        <p:blipFill rotWithShape="1"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89" t="34646" r="17514"/>
          <a:stretch/>
        </p:blipFill>
        <p:spPr>
          <a:xfrm>
            <a:off x="0" y="-101599"/>
            <a:ext cx="12191999" cy="1444172"/>
          </a:xfrm>
          <a:prstGeom prst="rect">
            <a:avLst/>
          </a:prstGeom>
        </p:spPr>
      </p:pic>
      <p:pic>
        <p:nvPicPr>
          <p:cNvPr id="16" name="Picture 23" descr="C:\Users\cavi\AppData\Local\Microsoft\Windows\INetCache\IE\6ZCGA73I\Man-Standing-Silhouette-12552-large[1].png"/>
          <p:cNvPicPr>
            <a:picLocks noChangeAspect="1" noChangeArrowheads="1"/>
          </p:cNvPicPr>
          <p:nvPr/>
        </p:nvPicPr>
        <p:blipFill rotWithShape="1">
          <a:blip r:embed="rId4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579"/>
          <a:stretch/>
        </p:blipFill>
        <p:spPr bwMode="auto">
          <a:xfrm>
            <a:off x="11111371" y="1834010"/>
            <a:ext cx="1080629" cy="4181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21 CuadroTexto"/>
          <p:cNvSpPr txBox="1"/>
          <p:nvPr/>
        </p:nvSpPr>
        <p:spPr>
          <a:xfrm>
            <a:off x="1752600" y="220377"/>
            <a:ext cx="24916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>
                    <a:alpha val="71000"/>
                  </a:schemeClr>
                </a:solidFill>
                <a:latin typeface="Eras Demi ITC" panose="020B0805030504020804" pitchFamily="34" charset="0"/>
              </a:rPr>
              <a:t>Insert Logo</a:t>
            </a:r>
          </a:p>
        </p:txBody>
      </p:sp>
      <p:pic>
        <p:nvPicPr>
          <p:cNvPr id="2050" name="Picture 2" descr="C:\Users\cavi\AppData\Local\Microsoft\Windows\INetCache\IE\ULKCK1Y9\Icon-Society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908" y="151744"/>
            <a:ext cx="817277" cy="696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itle 4"/>
          <p:cNvSpPr txBox="1">
            <a:spLocks/>
          </p:cNvSpPr>
          <p:nvPr/>
        </p:nvSpPr>
        <p:spPr>
          <a:xfrm>
            <a:off x="5141686" y="199938"/>
            <a:ext cx="7772400" cy="1362075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chemeClr val="bg1"/>
                </a:solidFill>
                <a:latin typeface="Eras Medium ITC"/>
                <a:cs typeface="Eras Medium ITC"/>
              </a:rPr>
              <a:t>Title</a:t>
            </a:r>
          </a:p>
        </p:txBody>
      </p:sp>
      <p:sp>
        <p:nvSpPr>
          <p:cNvPr id="17" name="16 CuadroTexto"/>
          <p:cNvSpPr txBox="1"/>
          <p:nvPr/>
        </p:nvSpPr>
        <p:spPr>
          <a:xfrm>
            <a:off x="4953000" y="6391245"/>
            <a:ext cx="40748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000" dirty="0">
                <a:solidFill>
                  <a:schemeClr val="bg1"/>
                </a:solidFill>
                <a:latin typeface="Eras Demi ITC" panose="020B0805030504020804" pitchFamily="34" charset="0"/>
              </a:rPr>
              <a:t>www.website.com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838200" y="4207034"/>
            <a:ext cx="492536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anose="020B0606020202030204" pitchFamily="34" charset="0"/>
              </a:rPr>
              <a:t>Click here to add bullet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anose="020B0606020202030204" pitchFamily="34" charset="0"/>
              </a:rPr>
              <a:t>Click here to add bullet</a:t>
            </a:r>
          </a:p>
          <a:p>
            <a:endParaRPr lang="en-US" sz="3200" dirty="0">
              <a:solidFill>
                <a:schemeClr val="tx1">
                  <a:lumMod val="65000"/>
                  <a:lumOff val="35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838200" y="1346755"/>
            <a:ext cx="4857767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anose="020B0606020202030204" pitchFamily="34" charset="0"/>
              </a:rPr>
              <a:t>Click here to add your own text and edit me. Just click here and add your own content and make changes to the font. </a:t>
            </a: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7825045" y="2670824"/>
            <a:ext cx="2796656" cy="158500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dirty="0">
              <a:solidFill>
                <a:schemeClr val="bg1">
                  <a:lumMod val="50000"/>
                </a:schemeClr>
              </a:solidFill>
              <a:latin typeface="Arial Narrow"/>
              <a:cs typeface="Arial Narrow"/>
            </a:endParaRPr>
          </a:p>
          <a:p>
            <a:pPr marL="0" indent="0">
              <a:buNone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Arial Narrow"/>
                <a:cs typeface="Arial Narrow"/>
              </a:rPr>
              <a:t>Image</a:t>
            </a:r>
            <a:endParaRPr lang="en-US" b="1" dirty="0">
              <a:solidFill>
                <a:schemeClr val="bg1">
                  <a:lumMod val="50000"/>
                </a:schemeClr>
              </a:solidFill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201831773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344</TotalTime>
  <Words>94</Words>
  <Application>Microsoft Office PowerPoint</Application>
  <PresentationFormat>Widescreen</PresentationFormat>
  <Paragraphs>22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Arial Narrow</vt:lpstr>
      <vt:lpstr>Calibri</vt:lpstr>
      <vt:lpstr>Eras Demi ITC</vt:lpstr>
      <vt:lpstr>Eras Medium ITC</vt:lpstr>
      <vt:lpstr>Tema de Office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cavi</dc:creator>
  <cp:lastModifiedBy>cavi velasquez brito</cp:lastModifiedBy>
  <cp:revision>38</cp:revision>
  <dcterms:created xsi:type="dcterms:W3CDTF">2015-02-26T16:10:08Z</dcterms:created>
  <dcterms:modified xsi:type="dcterms:W3CDTF">2017-05-23T16:07:52Z</dcterms:modified>
</cp:coreProperties>
</file>