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9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 hasCustomPrompt="1"/>
          </p:nvPr>
        </p:nvSpPr>
        <p:spPr>
          <a:xfrm>
            <a:off x="1067929" y="3428999"/>
            <a:ext cx="10515600" cy="1325563"/>
          </a:xfrm>
        </p:spPr>
        <p:txBody>
          <a:bodyPr>
            <a:normAutofit/>
          </a:bodyPr>
          <a:lstStyle>
            <a:lvl1pPr algn="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49514" y="1126541"/>
            <a:ext cx="10515600" cy="1325563"/>
          </a:xfrm>
        </p:spPr>
        <p:txBody>
          <a:bodyPr/>
          <a:lstStyle>
            <a:lvl1pPr algn="l">
              <a:defRPr baseline="0">
                <a:solidFill>
                  <a:sysClr val="windowText" lastClr="000000"/>
                </a:solidFill>
              </a:defRPr>
            </a:lvl1pPr>
          </a:lstStyle>
          <a:p>
            <a:r>
              <a:rPr lang="es-VE" dirty="0" err="1"/>
              <a:t>Title</a:t>
            </a:r>
            <a:endParaRPr lang="es-VE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0" y="2663673"/>
            <a:ext cx="4470400" cy="35339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VE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49515" y="2663673"/>
            <a:ext cx="5257800" cy="3533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2778995" y="657904"/>
            <a:ext cx="8522837" cy="1325563"/>
          </a:xfrm>
        </p:spPr>
        <p:txBody>
          <a:bodyPr/>
          <a:lstStyle>
            <a:lvl1pPr algn="r"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es-VE" dirty="0" err="1"/>
              <a:t>Title</a:t>
            </a:r>
            <a:endParaRPr lang="es-VE" dirty="0"/>
          </a:p>
        </p:txBody>
      </p:sp>
      <p:pic>
        <p:nvPicPr>
          <p:cNvPr id="5" name="Picture 23" descr="C:\Users\cavi\AppData\Local\Microsoft\Windows\INetCache\IE\6ZCGA73I\Man-Standing-Silhouette-12552-large[1]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248412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2413000" y="2484438"/>
            <a:ext cx="8207375" cy="3630612"/>
          </a:xfrm>
        </p:spPr>
        <p:txBody>
          <a:bodyPr/>
          <a:lstStyle>
            <a:lvl1pPr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83429" y="3428999"/>
            <a:ext cx="8100100" cy="1325563"/>
          </a:xfrm>
          <a:solidFill>
            <a:schemeClr val="tx1">
              <a:alpha val="62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5763754" y="5001305"/>
            <a:ext cx="5819775" cy="775381"/>
          </a:xfrm>
          <a:solidFill>
            <a:schemeClr val="tx1">
              <a:alpha val="62000"/>
            </a:schemeClr>
          </a:solidFill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noProof="0" dirty="0"/>
              <a:t>Company </a:t>
            </a:r>
            <a:r>
              <a:rPr lang="es-VE" noProof="0" dirty="0" err="1"/>
              <a:t>Name</a:t>
            </a:r>
            <a:endParaRPr lang="es-VE" noProof="0" dirty="0"/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26735" y="3519944"/>
            <a:ext cx="37577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me. Just click here and add your own content and make changes to the font. </a:t>
            </a:r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3086906" y="2945038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3086906" y="3559719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3110112" y="4222847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3" descr="C:\Users\cavi\AppData\Local\Microsoft\Windows\INetCache\IE\6ZCGA73I\Man-Standing-Silhouette-12552-large[1].png"/>
          <p:cNvPicPr>
            <a:picLocks noChangeAspect="1" noChangeArrowheads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248412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733850" y="2901946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49" y="3544733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33849" y="4217420"/>
            <a:ext cx="661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</a:t>
            </a:r>
          </a:p>
        </p:txBody>
      </p:sp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58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Tahoma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68</cp:revision>
  <dcterms:created xsi:type="dcterms:W3CDTF">2016-04-29T22:06:35Z</dcterms:created>
  <dcterms:modified xsi:type="dcterms:W3CDTF">2017-05-23T16:08:00Z</dcterms:modified>
</cp:coreProperties>
</file>