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iseño de Plantillas" id="{1328C5D3-7A83-4348-95FC-3B1FA6CE7EB7}">
          <p14:sldIdLst>
            <p14:sldId id="262"/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A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02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119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3"/>
          <p:cNvSpPr>
            <a:spLocks noGrp="1"/>
          </p:cNvSpPr>
          <p:nvPr>
            <p:ph type="title" hasCustomPrompt="1"/>
          </p:nvPr>
        </p:nvSpPr>
        <p:spPr>
          <a:xfrm>
            <a:off x="0" y="2804885"/>
            <a:ext cx="12192000" cy="1600201"/>
          </a:xfrm>
          <a:noFill/>
        </p:spPr>
        <p:txBody>
          <a:bodyPr>
            <a:normAutofit/>
          </a:bodyPr>
          <a:lstStyle>
            <a:lvl1pPr algn="ctr">
              <a:defRPr sz="48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Name of Presentation</a:t>
            </a:r>
          </a:p>
        </p:txBody>
      </p:sp>
    </p:spTree>
    <p:extLst>
      <p:ext uri="{BB962C8B-B14F-4D97-AF65-F5344CB8AC3E}">
        <p14:creationId xmlns:p14="http://schemas.microsoft.com/office/powerpoint/2010/main" val="1050343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8698F-E338-48F6-977A-ED225251C4E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85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8698F-E338-48F6-977A-ED225251C4E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843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8698F-E338-48F6-977A-ED225251C4E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008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899"/>
          <a:stretch/>
        </p:blipFill>
        <p:spPr>
          <a:xfrm>
            <a:off x="-5539" y="4194629"/>
            <a:ext cx="12203083" cy="2663371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4514" y="452437"/>
            <a:ext cx="10515600" cy="1325563"/>
          </a:xfrm>
        </p:spPr>
        <p:txBody>
          <a:bodyPr/>
          <a:lstStyle>
            <a:lvl1pPr algn="r">
              <a:defRPr baseline="0">
                <a:solidFill>
                  <a:sysClr val="windowText" lastClr="000000"/>
                </a:solidFill>
              </a:defRPr>
            </a:lvl1pPr>
          </a:lstStyle>
          <a:p>
            <a:r>
              <a:rPr lang="es-VE" dirty="0" err="1"/>
              <a:t>Title</a:t>
            </a:r>
            <a:endParaRPr lang="es-VE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313713" y="2115250"/>
            <a:ext cx="4470400" cy="2616407"/>
          </a:xfrm>
        </p:spPr>
        <p:txBody>
          <a:bodyPr anchor="ctr">
            <a:normAutofit fontScale="92500" lnSpcReduction="20000"/>
          </a:bodyPr>
          <a:lstStyle>
            <a:lvl1pPr algn="ctr">
              <a:defRPr/>
            </a:lvl1pPr>
          </a:lstStyle>
          <a:p>
            <a:pPr marL="0" indent="0">
              <a:buNone/>
            </a:pPr>
            <a:endParaRPr lang="es-VE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103085" y="2115251"/>
            <a:ext cx="5002421" cy="3533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311159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9" b="28640"/>
          <a:stretch/>
        </p:blipFill>
        <p:spPr>
          <a:xfrm>
            <a:off x="0" y="311034"/>
            <a:ext cx="12192000" cy="6546966"/>
          </a:xfrm>
          <a:prstGeom prst="rect">
            <a:avLst/>
          </a:prstGeom>
        </p:spPr>
      </p:pic>
      <p:sp>
        <p:nvSpPr>
          <p:cNvPr id="8" name="Title 3"/>
          <p:cNvSpPr>
            <a:spLocks noGrp="1"/>
          </p:cNvSpPr>
          <p:nvPr>
            <p:ph type="title" hasCustomPrompt="1"/>
          </p:nvPr>
        </p:nvSpPr>
        <p:spPr>
          <a:xfrm>
            <a:off x="1254995" y="311034"/>
            <a:ext cx="8522837" cy="1325563"/>
          </a:xfrm>
        </p:spPr>
        <p:txBody>
          <a:bodyPr/>
          <a:lstStyle>
            <a:lvl1pPr algn="l">
              <a:defRPr>
                <a:solidFill>
                  <a:sysClr val="windowText" lastClr="000000"/>
                </a:solidFill>
              </a:defRPr>
            </a:lvl1pPr>
          </a:lstStyle>
          <a:p>
            <a:r>
              <a:rPr lang="es-VE" dirty="0" err="1"/>
              <a:t>Title</a:t>
            </a:r>
            <a:endParaRPr lang="es-VE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54995" y="1947631"/>
            <a:ext cx="10806376" cy="1765300"/>
          </a:xfrm>
        </p:spPr>
        <p:txBody>
          <a:bodyPr>
            <a:noAutofit/>
          </a:bodyPr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marL="0" indent="0">
              <a:lnSpc>
                <a:spcPct val="120000"/>
              </a:lnSpc>
              <a:buNone/>
            </a:pPr>
            <a:endParaRPr lang="es-VE" dirty="0"/>
          </a:p>
          <a:p>
            <a:pPr marL="0" indent="0">
              <a:lnSpc>
                <a:spcPct val="120000"/>
              </a:lnSpc>
              <a:buNone/>
            </a:pPr>
            <a:endParaRPr lang="es-VE" dirty="0"/>
          </a:p>
          <a:p>
            <a:pPr marL="0" indent="0">
              <a:lnSpc>
                <a:spcPct val="120000"/>
              </a:lnSpc>
              <a:buNone/>
            </a:pPr>
            <a:endParaRPr lang="es-VE" dirty="0"/>
          </a:p>
          <a:p>
            <a:pPr marL="0" indent="0">
              <a:lnSpc>
                <a:spcPct val="120000"/>
              </a:lnSpc>
              <a:buNone/>
            </a:pP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686143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85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863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868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707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8593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8698F-E338-48F6-977A-ED225251C4E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810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8698F-E338-48F6-977A-ED225251C4E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271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663" r:id="rId4"/>
    <p:sldLayoutId id="2147483672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2799442"/>
            <a:ext cx="12192000" cy="1259116"/>
          </a:xfrm>
          <a:noFill/>
        </p:spPr>
        <p:txBody>
          <a:bodyPr/>
          <a:lstStyle/>
          <a:p>
            <a:r>
              <a:rPr lang="en-US" dirty="0"/>
              <a:t>Presentation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4294967295" hasCustomPrompt="1"/>
          </p:nvPr>
        </p:nvSpPr>
        <p:spPr>
          <a:xfrm>
            <a:off x="5248366" y="3765210"/>
            <a:ext cx="5994400" cy="586695"/>
          </a:xfrm>
          <a:noFill/>
        </p:spPr>
        <p:txBody>
          <a:bodyPr>
            <a:no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 algn="l"/>
            <a:r>
              <a:rPr lang="es-VE" dirty="0"/>
              <a:t>Company </a:t>
            </a:r>
            <a:r>
              <a:rPr lang="es-VE" dirty="0" err="1"/>
              <a:t>Name</a:t>
            </a:r>
            <a:endParaRPr lang="es-VE" noProof="0" dirty="0"/>
          </a:p>
        </p:txBody>
      </p:sp>
    </p:spTree>
    <p:extLst>
      <p:ext uri="{BB962C8B-B14F-4D97-AF65-F5344CB8AC3E}">
        <p14:creationId xmlns:p14="http://schemas.microsoft.com/office/powerpoint/2010/main" val="1541465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32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0163" y="235894"/>
            <a:ext cx="8522837" cy="13255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Pentagon 5"/>
          <p:cNvSpPr/>
          <p:nvPr/>
        </p:nvSpPr>
        <p:spPr>
          <a:xfrm>
            <a:off x="2413387" y="1667418"/>
            <a:ext cx="506776" cy="517793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>
            <a:off x="2413387" y="2291171"/>
            <a:ext cx="506776" cy="517793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entagon 7"/>
          <p:cNvSpPr/>
          <p:nvPr/>
        </p:nvSpPr>
        <p:spPr>
          <a:xfrm>
            <a:off x="2413387" y="2914925"/>
            <a:ext cx="506776" cy="517793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039371" y="1664704"/>
            <a:ext cx="66131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Click here to add your own text and edit me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39371" y="2285744"/>
            <a:ext cx="66131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Click here to add your own text and edit me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39371" y="2914925"/>
            <a:ext cx="66131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Click here to add your own text and edit me</a:t>
            </a:r>
          </a:p>
        </p:txBody>
      </p:sp>
    </p:spTree>
    <p:extLst>
      <p:ext uri="{BB962C8B-B14F-4D97-AF65-F5344CB8AC3E}">
        <p14:creationId xmlns:p14="http://schemas.microsoft.com/office/powerpoint/2010/main" val="1435932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313</TotalTime>
  <Words>34</Words>
  <Application>Microsoft Office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Century Gothic</vt:lpstr>
      <vt:lpstr>Tahoma</vt:lpstr>
      <vt:lpstr>Wingdings</vt:lpstr>
      <vt:lpstr>Office Theme</vt:lpstr>
      <vt:lpstr>Presentation Name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cavi velasquez brito</dc:creator>
  <cp:lastModifiedBy>cavi velasquez brito</cp:lastModifiedBy>
  <cp:revision>78</cp:revision>
  <dcterms:created xsi:type="dcterms:W3CDTF">2016-04-29T22:06:35Z</dcterms:created>
  <dcterms:modified xsi:type="dcterms:W3CDTF">2017-05-23T16:08:36Z</dcterms:modified>
</cp:coreProperties>
</file>