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8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30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55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642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23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67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32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240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41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104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516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98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24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858E5-5FE7-4EE8-8CC8-FF514B238482}" type="datetimeFigureOut">
              <a:rPr lang="en-US" smtClean="0"/>
              <a:t>5/23/2017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7E59D-C31E-478E-A82F-E9A0E345E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314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cavi\AppData\Local\Microsoft\Windows\INetCache\IE\3X508QR1\13_(www.cute-pictures.blogspot.com)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8" y="270028"/>
            <a:ext cx="9117162" cy="6085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19 Imagen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9" t="34646" r="17514"/>
          <a:stretch/>
        </p:blipFill>
        <p:spPr>
          <a:xfrm>
            <a:off x="0" y="-101599"/>
            <a:ext cx="12191999" cy="1444172"/>
          </a:xfrm>
          <a:prstGeom prst="rect">
            <a:avLst/>
          </a:prstGeom>
        </p:spPr>
      </p:pic>
      <p:sp>
        <p:nvSpPr>
          <p:cNvPr id="13" name="12 Rectángulo"/>
          <p:cNvSpPr/>
          <p:nvPr/>
        </p:nvSpPr>
        <p:spPr>
          <a:xfrm>
            <a:off x="0" y="6324600"/>
            <a:ext cx="12191999" cy="533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50" name="49 CuadroTexto"/>
          <p:cNvSpPr txBox="1"/>
          <p:nvPr/>
        </p:nvSpPr>
        <p:spPr>
          <a:xfrm>
            <a:off x="8234136" y="2943549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dirty="0">
                <a:solidFill>
                  <a:schemeClr val="tx1">
                    <a:lumMod val="65000"/>
                    <a:lumOff val="35000"/>
                  </a:schemeClr>
                </a:solidFill>
                <a:latin typeface="Eras Demi ITC" panose="020B0805030504020804" pitchFamily="34" charset="0"/>
              </a:rPr>
              <a:t>Nombre de la Compañía</a:t>
            </a:r>
          </a:p>
        </p:txBody>
      </p:sp>
      <p:sp>
        <p:nvSpPr>
          <p:cNvPr id="55" name="54 Rectángulo"/>
          <p:cNvSpPr/>
          <p:nvPr/>
        </p:nvSpPr>
        <p:spPr>
          <a:xfrm>
            <a:off x="0" y="2352294"/>
            <a:ext cx="12191999" cy="533400"/>
          </a:xfrm>
          <a:prstGeom prst="rect">
            <a:avLst/>
          </a:prstGeom>
          <a:solidFill>
            <a:schemeClr val="accent6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11" name="10 CuadroTexto"/>
          <p:cNvSpPr txBox="1"/>
          <p:nvPr/>
        </p:nvSpPr>
        <p:spPr>
          <a:xfrm>
            <a:off x="8163379" y="2287049"/>
            <a:ext cx="3799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3600" dirty="0">
                <a:solidFill>
                  <a:schemeClr val="bg1"/>
                </a:solidFill>
                <a:latin typeface="Eras Demi ITC" panose="020B0805030504020804" pitchFamily="34" charset="0"/>
              </a:rPr>
              <a:t>Tu Nombre</a:t>
            </a:r>
          </a:p>
        </p:txBody>
      </p:sp>
      <p:sp>
        <p:nvSpPr>
          <p:cNvPr id="58" name="Title 4"/>
          <p:cNvSpPr txBox="1">
            <a:spLocks/>
          </p:cNvSpPr>
          <p:nvPr/>
        </p:nvSpPr>
        <p:spPr>
          <a:xfrm>
            <a:off x="7086600" y="1634274"/>
            <a:ext cx="4646386" cy="88574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VE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Eras Medium ITC"/>
                <a:cs typeface="Eras Medium ITC"/>
              </a:rPr>
              <a:t>Hacer clic para Título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7473574" y="375448"/>
            <a:ext cx="3116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solidFill>
                  <a:schemeClr val="bg1">
                    <a:alpha val="71000"/>
                  </a:schemeClr>
                </a:solidFill>
                <a:latin typeface="Eras Demi ITC" panose="020B0805030504020804" pitchFamily="34" charset="0"/>
              </a:rPr>
              <a:t>Insertar tu Logo</a:t>
            </a:r>
          </a:p>
        </p:txBody>
      </p:sp>
      <p:pic>
        <p:nvPicPr>
          <p:cNvPr id="22" name="Picture 2" descr="C:\Users\cavi\AppData\Local\Microsoft\Windows\INetCache\IE\ULKCK1Y9\Icon-Society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364" y="0"/>
            <a:ext cx="1494827" cy="127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4272643" y="63246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solidFill>
                  <a:schemeClr val="bg1"/>
                </a:solidFill>
                <a:latin typeface="Eras Demi ITC" panose="020B0805030504020804" pitchFamily="34" charset="0"/>
              </a:rPr>
              <a:t>www.tuwebsite.com </a:t>
            </a:r>
          </a:p>
        </p:txBody>
      </p:sp>
    </p:spTree>
    <p:extLst>
      <p:ext uri="{BB962C8B-B14F-4D97-AF65-F5344CB8AC3E}">
        <p14:creationId xmlns:p14="http://schemas.microsoft.com/office/powerpoint/2010/main" val="4264619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9 Imagen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9" t="34646" r="17514"/>
          <a:stretch/>
        </p:blipFill>
        <p:spPr>
          <a:xfrm>
            <a:off x="0" y="-101599"/>
            <a:ext cx="12191999" cy="1444172"/>
          </a:xfrm>
          <a:prstGeom prst="rect">
            <a:avLst/>
          </a:prstGeom>
        </p:spPr>
      </p:pic>
      <p:pic>
        <p:nvPicPr>
          <p:cNvPr id="19" name="18 Imagen"/>
          <p:cNvPicPr>
            <a:picLocks noChangeAspect="1"/>
          </p:cNvPicPr>
          <p:nvPr/>
        </p:nvPicPr>
        <p:blipFill rotWithShape="1"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9" t="54679" r="17514"/>
          <a:stretch/>
        </p:blipFill>
        <p:spPr>
          <a:xfrm rot="10800000">
            <a:off x="0" y="5619774"/>
            <a:ext cx="12192000" cy="1238226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7723415" y="6334441"/>
            <a:ext cx="41474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solidFill>
                  <a:schemeClr val="bg1"/>
                </a:solidFill>
                <a:latin typeface="Eras Demi ITC" panose="020B0805030504020804" pitchFamily="34" charset="0"/>
              </a:rPr>
              <a:t>Hacer clic para tu nombre</a:t>
            </a:r>
          </a:p>
        </p:txBody>
      </p:sp>
      <p:cxnSp>
        <p:nvCxnSpPr>
          <p:cNvPr id="6" name="5 Conector recto"/>
          <p:cNvCxnSpPr/>
          <p:nvPr/>
        </p:nvCxnSpPr>
        <p:spPr>
          <a:xfrm flipV="1">
            <a:off x="4065690" y="6470672"/>
            <a:ext cx="3521961" cy="52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0400258" y="2580444"/>
            <a:ext cx="1634564" cy="3576586"/>
            <a:chOff x="10400258" y="2580444"/>
            <a:chExt cx="1634564" cy="3576586"/>
          </a:xfrm>
        </p:grpSpPr>
        <p:pic>
          <p:nvPicPr>
            <p:cNvPr id="20" name="Picture 6" descr="C:\Users\cavi\AppData\Local\Microsoft\Windows\INetCache\IE\3X508QR1\business-men-and-a-business-woman[1]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406"/>
            <a:stretch/>
          </p:blipFill>
          <p:spPr bwMode="auto">
            <a:xfrm>
              <a:off x="10400258" y="4435695"/>
              <a:ext cx="496343" cy="15187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6 Elipse"/>
            <p:cNvSpPr/>
            <p:nvPr/>
          </p:nvSpPr>
          <p:spPr>
            <a:xfrm>
              <a:off x="10843144" y="3664420"/>
              <a:ext cx="827314" cy="783876"/>
            </a:xfrm>
            <a:prstGeom prst="ellipse">
              <a:avLst/>
            </a:prstGeom>
            <a:solidFill>
              <a:schemeClr val="accent6">
                <a:lumMod val="7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 dirty="0"/>
            </a:p>
          </p:txBody>
        </p:sp>
        <p:pic>
          <p:nvPicPr>
            <p:cNvPr id="16" name="Picture 23" descr="C:\Users\cavi\AppData\Local\Microsoft\Windows\INetCache\IE\6ZCGA73I\Man-Standing-Silhouette-12552-large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96600" y="3831334"/>
              <a:ext cx="720402" cy="2325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20 Elipse"/>
            <p:cNvSpPr/>
            <p:nvPr/>
          </p:nvSpPr>
          <p:spPr>
            <a:xfrm>
              <a:off x="11392565" y="3091054"/>
              <a:ext cx="642257" cy="573367"/>
            </a:xfrm>
            <a:prstGeom prst="ellipse">
              <a:avLst/>
            </a:prstGeom>
            <a:solidFill>
              <a:schemeClr val="accent6">
                <a:lumMod val="7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 dirty="0"/>
            </a:p>
          </p:txBody>
        </p:sp>
        <p:sp>
          <p:nvSpPr>
            <p:cNvPr id="22" name="21 Elipse"/>
            <p:cNvSpPr/>
            <p:nvPr/>
          </p:nvSpPr>
          <p:spPr>
            <a:xfrm>
              <a:off x="11463630" y="2580444"/>
              <a:ext cx="250063" cy="239538"/>
            </a:xfrm>
            <a:prstGeom prst="ellipse">
              <a:avLst/>
            </a:prstGeom>
            <a:solidFill>
              <a:schemeClr val="accent6">
                <a:lumMod val="7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 dirty="0"/>
            </a:p>
          </p:txBody>
        </p:sp>
      </p:grpSp>
      <p:sp>
        <p:nvSpPr>
          <p:cNvPr id="23" name="22 CuadroTexto"/>
          <p:cNvSpPr txBox="1"/>
          <p:nvPr/>
        </p:nvSpPr>
        <p:spPr>
          <a:xfrm>
            <a:off x="1607002" y="273835"/>
            <a:ext cx="2744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solidFill>
                  <a:schemeClr val="bg1">
                    <a:alpha val="71000"/>
                  </a:schemeClr>
                </a:solidFill>
                <a:latin typeface="Eras Demi ITC" panose="020B0805030504020804" pitchFamily="34" charset="0"/>
              </a:rPr>
              <a:t>Insertar tu Logo</a:t>
            </a:r>
          </a:p>
        </p:txBody>
      </p:sp>
      <p:pic>
        <p:nvPicPr>
          <p:cNvPr id="24" name="Picture 2" descr="C:\Users\cavi\AppData\Local\Microsoft\Windows\INetCache\IE\ULKCK1Y9\Icon-Society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5548"/>
            <a:ext cx="817277" cy="69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964667" y="1631067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Texto en Arial Narrow</a:t>
            </a:r>
          </a:p>
          <a:p>
            <a:r>
              <a:rPr lang="es-VE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Viñeta- texto simple</a:t>
            </a:r>
          </a:p>
          <a:p>
            <a:endParaRPr lang="es-VE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  <a:p>
            <a:pPr marL="0" indent="0">
              <a:buNone/>
            </a:pPr>
            <a:r>
              <a:rPr lang="es-VE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Texto sin viñetas</a:t>
            </a:r>
          </a:p>
          <a:p>
            <a:pPr marL="0" indent="0">
              <a:buNone/>
            </a:pPr>
            <a:r>
              <a:rPr lang="es-VE" i="1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Texto en cursivas</a:t>
            </a:r>
          </a:p>
          <a:p>
            <a:pPr marL="0" indent="0">
              <a:buNone/>
            </a:pPr>
            <a:r>
              <a:rPr lang="es-VE" b="1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Texto en negrita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1097637" y="6270617"/>
            <a:ext cx="4074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solidFill>
                  <a:schemeClr val="bg1"/>
                </a:solidFill>
                <a:latin typeface="Eras Demi ITC" panose="020B0805030504020804" pitchFamily="34" charset="0"/>
              </a:rPr>
              <a:t>www.tuwebsite.com </a:t>
            </a:r>
          </a:p>
        </p:txBody>
      </p:sp>
      <p:sp>
        <p:nvSpPr>
          <p:cNvPr id="26" name="Title 4"/>
          <p:cNvSpPr txBox="1">
            <a:spLocks/>
          </p:cNvSpPr>
          <p:nvPr/>
        </p:nvSpPr>
        <p:spPr>
          <a:xfrm>
            <a:off x="5029200" y="203852"/>
            <a:ext cx="7772400" cy="13620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VE" sz="4000" dirty="0">
                <a:solidFill>
                  <a:schemeClr val="bg1"/>
                </a:solidFill>
                <a:latin typeface="Eras Medium ITC"/>
                <a:cs typeface="Eras Medium ITC"/>
              </a:rPr>
              <a:t> Hacer clic para Título</a:t>
            </a:r>
          </a:p>
        </p:txBody>
      </p:sp>
    </p:spTree>
    <p:extLst>
      <p:ext uri="{BB962C8B-B14F-4D97-AF65-F5344CB8AC3E}">
        <p14:creationId xmlns:p14="http://schemas.microsoft.com/office/powerpoint/2010/main" val="1529107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C:\Users\cavi\AppData\Local\Microsoft\Windows\INetCache\IE\3X508QR1\business-men-and-a-business-woman[1]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06"/>
          <a:stretch/>
        </p:blipFill>
        <p:spPr bwMode="auto">
          <a:xfrm>
            <a:off x="10134600" y="2787876"/>
            <a:ext cx="1215571" cy="371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23 Rectángulo"/>
          <p:cNvSpPr/>
          <p:nvPr/>
        </p:nvSpPr>
        <p:spPr>
          <a:xfrm>
            <a:off x="1" y="6346288"/>
            <a:ext cx="12191999" cy="533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9" t="34646" r="17514"/>
          <a:stretch/>
        </p:blipFill>
        <p:spPr>
          <a:xfrm>
            <a:off x="0" y="-101599"/>
            <a:ext cx="12191999" cy="1444172"/>
          </a:xfrm>
          <a:prstGeom prst="rect">
            <a:avLst/>
          </a:prstGeom>
        </p:spPr>
      </p:pic>
      <p:pic>
        <p:nvPicPr>
          <p:cNvPr id="16" name="Picture 23" descr="C:\Users\cavi\AppData\Local\Microsoft\Windows\INetCache\IE\6ZCGA73I\Man-Standing-Silhouette-12552-large[1].png"/>
          <p:cNvPicPr>
            <a:picLocks noChangeAspect="1" noChangeArrowheads="1"/>
          </p:cNvPicPr>
          <p:nvPr/>
        </p:nvPicPr>
        <p:blipFill rotWithShape="1"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79"/>
          <a:stretch/>
        </p:blipFill>
        <p:spPr bwMode="auto">
          <a:xfrm>
            <a:off x="11111371" y="1834010"/>
            <a:ext cx="1080629" cy="418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1752600" y="220377"/>
            <a:ext cx="2491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solidFill>
                  <a:schemeClr val="bg1">
                    <a:alpha val="71000"/>
                  </a:schemeClr>
                </a:solidFill>
                <a:latin typeface="Eras Demi ITC" panose="020B0805030504020804" pitchFamily="34" charset="0"/>
              </a:rPr>
              <a:t>Insertar tu Logo</a:t>
            </a:r>
          </a:p>
        </p:txBody>
      </p:sp>
      <p:pic>
        <p:nvPicPr>
          <p:cNvPr id="2050" name="Picture 2" descr="C:\Users\cavi\AppData\Local\Microsoft\Windows\INetCache\IE\ULKCK1Y9\Icon-Society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08" y="151744"/>
            <a:ext cx="817277" cy="69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798286" y="1603627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Texto en Arial Narrow</a:t>
            </a:r>
          </a:p>
          <a:p>
            <a:r>
              <a:rPr lang="es-VE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Viñeta- texto simple</a:t>
            </a:r>
          </a:p>
          <a:p>
            <a:endParaRPr lang="es-VE" dirty="0">
              <a:solidFill>
                <a:schemeClr val="bg1">
                  <a:lumMod val="50000"/>
                </a:schemeClr>
              </a:solidFill>
              <a:latin typeface="Arial Narrow"/>
              <a:cs typeface="Arial Narrow"/>
            </a:endParaRPr>
          </a:p>
          <a:p>
            <a:pPr marL="0" indent="0">
              <a:buNone/>
            </a:pPr>
            <a:r>
              <a:rPr lang="es-VE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Texto sin viñetas</a:t>
            </a:r>
          </a:p>
          <a:p>
            <a:pPr marL="0" indent="0">
              <a:buNone/>
            </a:pPr>
            <a:r>
              <a:rPr lang="es-VE" i="1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Texto en cursivas</a:t>
            </a:r>
          </a:p>
          <a:p>
            <a:pPr marL="0" indent="0">
              <a:buNone/>
            </a:pPr>
            <a:r>
              <a:rPr lang="es-VE" b="1" dirty="0">
                <a:solidFill>
                  <a:schemeClr val="bg1">
                    <a:lumMod val="50000"/>
                  </a:schemeClr>
                </a:solidFill>
                <a:latin typeface="Arial Narrow"/>
                <a:cs typeface="Arial Narrow"/>
              </a:rPr>
              <a:t>Texto en negrita</a:t>
            </a:r>
          </a:p>
        </p:txBody>
      </p:sp>
      <p:sp>
        <p:nvSpPr>
          <p:cNvPr id="15" name="Title 4"/>
          <p:cNvSpPr txBox="1">
            <a:spLocks/>
          </p:cNvSpPr>
          <p:nvPr/>
        </p:nvSpPr>
        <p:spPr>
          <a:xfrm>
            <a:off x="5141686" y="199938"/>
            <a:ext cx="7772400" cy="13620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VE" sz="4000" dirty="0">
                <a:solidFill>
                  <a:schemeClr val="bg1"/>
                </a:solidFill>
                <a:latin typeface="Eras Medium ITC"/>
                <a:cs typeface="Eras Medium ITC"/>
              </a:rPr>
              <a:t> Hacer clic para Titulo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4953000" y="6391245"/>
            <a:ext cx="4074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solidFill>
                  <a:schemeClr val="bg1"/>
                </a:solidFill>
                <a:latin typeface="Eras Demi ITC" panose="020B0805030504020804" pitchFamily="34" charset="0"/>
              </a:rPr>
              <a:t>www.tuwebsite.com </a:t>
            </a:r>
          </a:p>
        </p:txBody>
      </p:sp>
    </p:spTree>
    <p:extLst>
      <p:ext uri="{BB962C8B-B14F-4D97-AF65-F5344CB8AC3E}">
        <p14:creationId xmlns:p14="http://schemas.microsoft.com/office/powerpoint/2010/main" val="20183177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69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Narrow</vt:lpstr>
      <vt:lpstr>Calibri</vt:lpstr>
      <vt:lpstr>Eras Demi ITC</vt:lpstr>
      <vt:lpstr>Eras Medium ITC</vt:lpstr>
      <vt:lpstr>Tema de Office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cavi</dc:creator>
  <cp:lastModifiedBy>cavi velasquez brito</cp:lastModifiedBy>
  <cp:revision>36</cp:revision>
  <dcterms:created xsi:type="dcterms:W3CDTF">2015-02-26T16:10:08Z</dcterms:created>
  <dcterms:modified xsi:type="dcterms:W3CDTF">2017-05-23T15:54:14Z</dcterms:modified>
</cp:coreProperties>
</file>