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seño de Plantillas" id="{1328C5D3-7A83-4348-95FC-3B1FA6CE7EB7}">
          <p14:sldIdLst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2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9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 hasCustomPrompt="1"/>
          </p:nvPr>
        </p:nvSpPr>
        <p:spPr>
          <a:xfrm>
            <a:off x="1067929" y="3428999"/>
            <a:ext cx="10515600" cy="1325563"/>
          </a:xfrm>
        </p:spPr>
        <p:txBody>
          <a:bodyPr>
            <a:normAutofit/>
          </a:bodyPr>
          <a:lstStyle>
            <a:lvl1pPr algn="r">
              <a:defRPr sz="4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34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85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43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0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49514" y="1126541"/>
            <a:ext cx="10515600" cy="1325563"/>
          </a:xfrm>
        </p:spPr>
        <p:txBody>
          <a:bodyPr/>
          <a:lstStyle>
            <a:lvl1pPr algn="l">
              <a:defRPr baseline="0">
                <a:solidFill>
                  <a:sysClr val="windowText" lastClr="000000"/>
                </a:solidFill>
              </a:defRPr>
            </a:lvl1pPr>
          </a:lstStyle>
          <a:p>
            <a:r>
              <a:rPr lang="es-VE" dirty="0"/>
              <a:t>Titulo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6096000" y="2663673"/>
            <a:ext cx="4470400" cy="35339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VE" dirty="0"/>
              <a:t>Este es un ejemplo de texto. Insertar aquí el texto que deseas colocar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49515" y="2663673"/>
            <a:ext cx="5257800" cy="353392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Imagen</a:t>
            </a:r>
          </a:p>
        </p:txBody>
      </p:sp>
    </p:spTree>
    <p:extLst>
      <p:ext uri="{BB962C8B-B14F-4D97-AF65-F5344CB8AC3E}">
        <p14:creationId xmlns:p14="http://schemas.microsoft.com/office/powerpoint/2010/main" val="131115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9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2778995" y="657904"/>
            <a:ext cx="8522837" cy="1325563"/>
          </a:xfrm>
        </p:spPr>
        <p:txBody>
          <a:bodyPr/>
          <a:lstStyle>
            <a:lvl1pPr algn="r">
              <a:defRPr>
                <a:solidFill>
                  <a:sysClr val="windowText" lastClr="000000"/>
                </a:solidFill>
              </a:defRPr>
            </a:lvl1pPr>
          </a:lstStyle>
          <a:p>
            <a:r>
              <a:rPr lang="es-VE" dirty="0"/>
              <a:t>Titulo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93682" y="2926895"/>
            <a:ext cx="6893464" cy="1765300"/>
          </a:xfrm>
        </p:spPr>
        <p:txBody>
          <a:bodyPr>
            <a:noAutofit/>
          </a:bodyPr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marL="0" indent="0">
              <a:lnSpc>
                <a:spcPct val="120000"/>
              </a:lnSpc>
              <a:buNone/>
            </a:pPr>
            <a:r>
              <a:rPr lang="es-VE" dirty="0"/>
              <a:t>Insertar aquí el texto que deseas colocar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VE" dirty="0"/>
              <a:t>Este es un ejemplo de texto. Insertar aquí el texto que deseas colocar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s-VE" dirty="0"/>
              <a:t>Insertar aquí el texto que deseas colocar</a:t>
            </a:r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  <a:p>
            <a:pPr marL="0" indent="0">
              <a:lnSpc>
                <a:spcPct val="120000"/>
              </a:lnSpc>
              <a:buNone/>
            </a:pPr>
            <a:endParaRPr lang="es-VE" dirty="0"/>
          </a:p>
        </p:txBody>
      </p:sp>
      <p:pic>
        <p:nvPicPr>
          <p:cNvPr id="5" name="Picture 23" descr="C:\Users\cavi\AppData\Local\Microsoft\Windows\INetCache\IE\6ZCGA73I\Man-Standing-Silhouette-12552-large[1]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9"/>
          <a:stretch/>
        </p:blipFill>
        <p:spPr bwMode="auto">
          <a:xfrm>
            <a:off x="11111371" y="2484120"/>
            <a:ext cx="1080629" cy="418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14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5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63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68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0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59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81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8698F-E338-48F6-977A-ED225251C4E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7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83429" y="3428999"/>
            <a:ext cx="8100100" cy="1325563"/>
          </a:xfrm>
          <a:solidFill>
            <a:schemeClr val="tx1">
              <a:alpha val="62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4294967295" hasCustomPrompt="1"/>
          </p:nvPr>
        </p:nvSpPr>
        <p:spPr>
          <a:xfrm>
            <a:off x="5763754" y="5001305"/>
            <a:ext cx="5819775" cy="775381"/>
          </a:xfrm>
          <a:solidFill>
            <a:schemeClr val="tx1">
              <a:alpha val="62000"/>
            </a:schemeClr>
          </a:solidFill>
        </p:spPr>
        <p:txBody>
          <a:bodyPr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VE" noProof="0" dirty="0"/>
              <a:t>Nombre de la Compañía</a:t>
            </a:r>
          </a:p>
        </p:txBody>
      </p:sp>
    </p:spTree>
    <p:extLst>
      <p:ext uri="{BB962C8B-B14F-4D97-AF65-F5344CB8AC3E}">
        <p14:creationId xmlns:p14="http://schemas.microsoft.com/office/powerpoint/2010/main" val="154146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Este es un ejemplo de texto. Insertar aquí el texto que deseas colocar</a:t>
            </a:r>
          </a:p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Text Placeholder 10"/>
          <p:cNvSpPr>
            <a:spLocks noGrp="1"/>
          </p:cNvSpPr>
          <p:nvPr>
            <p:ph type="body" sz="quarter" idx="4294967295"/>
          </p:nvPr>
        </p:nvSpPr>
        <p:spPr>
          <a:xfrm>
            <a:off x="6096000" y="5030107"/>
            <a:ext cx="4630057" cy="9461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ES" dirty="0"/>
              <a:t>Este es un ejemplo de texto. Insertar aquí el texto que deseas colocar</a:t>
            </a:r>
          </a:p>
          <a:p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2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Insertar aquí el texto que deseas colocar</a:t>
            </a:r>
          </a:p>
          <a:p>
            <a:pPr marL="0" indent="0">
              <a:buNone/>
            </a:pPr>
            <a:r>
              <a:rPr lang="es-ES" dirty="0"/>
              <a:t>Este es un ejemplo de texto. Insertar aquí el texto que deseas colocar</a:t>
            </a:r>
          </a:p>
          <a:p>
            <a:pPr marL="0" indent="0">
              <a:buNone/>
            </a:pPr>
            <a:r>
              <a:rPr lang="es-ES" dirty="0"/>
              <a:t>Insertar aquí el texto que deseas colocar</a:t>
            </a:r>
          </a:p>
          <a:p>
            <a:pPr marL="0" indent="0">
              <a:buNone/>
            </a:pPr>
            <a:endParaRPr lang="es-ES" dirty="0"/>
          </a:p>
          <a:p>
            <a:endParaRPr lang="en-US" dirty="0"/>
          </a:p>
        </p:txBody>
      </p:sp>
      <p:sp>
        <p:nvSpPr>
          <p:cNvPr id="6" name="Pentagon 5"/>
          <p:cNvSpPr/>
          <p:nvPr/>
        </p:nvSpPr>
        <p:spPr>
          <a:xfrm>
            <a:off x="3086906" y="2945038"/>
            <a:ext cx="506776" cy="517793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3086906" y="3559719"/>
            <a:ext cx="506776" cy="517793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entagon 7"/>
          <p:cNvSpPr/>
          <p:nvPr/>
        </p:nvSpPr>
        <p:spPr>
          <a:xfrm>
            <a:off x="3110112" y="4222847"/>
            <a:ext cx="506776" cy="517793"/>
          </a:xfrm>
          <a:prstGeom prst="homePlat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3" descr="C:\Users\cavi\AppData\Local\Microsoft\Windows\INetCache\IE\6ZCGA73I\Man-Standing-Silhouette-12552-large[1].png"/>
          <p:cNvPicPr>
            <a:picLocks noChangeAspect="1" noChangeArrowheads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9"/>
          <a:stretch/>
        </p:blipFill>
        <p:spPr bwMode="auto">
          <a:xfrm>
            <a:off x="11111371" y="2484120"/>
            <a:ext cx="1080629" cy="418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932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</TotalTime>
  <Words>61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Tahoma</vt:lpstr>
      <vt:lpstr>Wingdings</vt:lpstr>
      <vt:lpstr>Office Theme</vt:lpstr>
      <vt:lpstr>PowerPoint Presentation</vt:lpstr>
      <vt:lpstr>PowerPoint Presentation</vt:lpstr>
      <vt:lpstr>Titulo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69</cp:revision>
  <dcterms:created xsi:type="dcterms:W3CDTF">2016-04-29T22:06:35Z</dcterms:created>
  <dcterms:modified xsi:type="dcterms:W3CDTF">2017-05-23T15:35:25Z</dcterms:modified>
</cp:coreProperties>
</file>