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iseño de Plantillas" id="{1328C5D3-7A83-4348-95FC-3B1FA6CE7EB7}">
          <p14:sldIdLst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A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9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 hasCustomPrompt="1"/>
          </p:nvPr>
        </p:nvSpPr>
        <p:spPr>
          <a:xfrm>
            <a:off x="0" y="2804885"/>
            <a:ext cx="12192000" cy="1600201"/>
          </a:xfrm>
          <a:noFill/>
        </p:spPr>
        <p:txBody>
          <a:bodyPr>
            <a:normAutofit/>
          </a:bodyPr>
          <a:lstStyle>
            <a:lvl1pPr algn="ctr">
              <a:defRPr sz="4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34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85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43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00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99"/>
          <a:stretch/>
        </p:blipFill>
        <p:spPr>
          <a:xfrm>
            <a:off x="-5539" y="4194629"/>
            <a:ext cx="12203083" cy="266337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4514" y="452437"/>
            <a:ext cx="10515600" cy="1325563"/>
          </a:xfrm>
        </p:spPr>
        <p:txBody>
          <a:bodyPr/>
          <a:lstStyle>
            <a:lvl1pPr algn="r">
              <a:defRPr baseline="0">
                <a:solidFill>
                  <a:sysClr val="windowText" lastClr="000000"/>
                </a:solidFill>
              </a:defRPr>
            </a:lvl1pPr>
          </a:lstStyle>
          <a:p>
            <a:r>
              <a:rPr lang="es-VE" dirty="0"/>
              <a:t>Titulo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313713" y="2115250"/>
            <a:ext cx="4470400" cy="2616407"/>
          </a:xfrm>
        </p:spPr>
        <p:txBody>
          <a:bodyPr anchor="ctr">
            <a:normAutofit fontScale="92500" lnSpcReduction="20000"/>
          </a:bodyPr>
          <a:lstStyle>
            <a:lvl1pPr algn="ctr">
              <a:defRPr/>
            </a:lvl1pPr>
          </a:lstStyle>
          <a:p>
            <a:pPr marL="0" indent="0">
              <a:buNone/>
            </a:pPr>
            <a:r>
              <a:rPr lang="es-VE" dirty="0"/>
              <a:t>Este es un ejemplo de texto. Insertar aquí el texto que deseas colocar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103085" y="2115251"/>
            <a:ext cx="5002421" cy="3533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Imagen</a:t>
            </a:r>
          </a:p>
        </p:txBody>
      </p:sp>
    </p:spTree>
    <p:extLst>
      <p:ext uri="{BB962C8B-B14F-4D97-AF65-F5344CB8AC3E}">
        <p14:creationId xmlns:p14="http://schemas.microsoft.com/office/powerpoint/2010/main" val="131115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9" b="28640"/>
          <a:stretch/>
        </p:blipFill>
        <p:spPr>
          <a:xfrm>
            <a:off x="0" y="311034"/>
            <a:ext cx="12192000" cy="6546966"/>
          </a:xfrm>
          <a:prstGeom prst="rect">
            <a:avLst/>
          </a:prstGeom>
        </p:spPr>
      </p:pic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1254995" y="311034"/>
            <a:ext cx="8522837" cy="1325563"/>
          </a:xfrm>
        </p:spPr>
        <p:txBody>
          <a:bodyPr/>
          <a:lstStyle>
            <a:lvl1pPr algn="l">
              <a:defRPr>
                <a:solidFill>
                  <a:sysClr val="windowText" lastClr="000000"/>
                </a:solidFill>
              </a:defRPr>
            </a:lvl1pPr>
          </a:lstStyle>
          <a:p>
            <a:r>
              <a:rPr lang="es-VE" dirty="0"/>
              <a:t>Titulo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254995" y="1947631"/>
            <a:ext cx="10806376" cy="1765300"/>
          </a:xfrm>
        </p:spPr>
        <p:txBody>
          <a:bodyPr>
            <a:noAutofit/>
          </a:bodyPr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marL="0" indent="0">
              <a:lnSpc>
                <a:spcPct val="120000"/>
              </a:lnSpc>
              <a:buNone/>
            </a:pPr>
            <a:r>
              <a:rPr lang="es-VE" dirty="0"/>
              <a:t>Insertar aquí el texto que deseas colocar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VE" dirty="0"/>
              <a:t>Este es un ejemplo de texto. Insertar aquí el texto que deseas colocar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VE" dirty="0"/>
              <a:t>Insertar aquí el texto que deseas colocar</a:t>
            </a:r>
          </a:p>
          <a:p>
            <a:pPr marL="0" indent="0">
              <a:lnSpc>
                <a:spcPct val="120000"/>
              </a:lnSpc>
              <a:buNone/>
            </a:pPr>
            <a:endParaRPr lang="es-VE" dirty="0"/>
          </a:p>
          <a:p>
            <a:pPr marL="0" indent="0">
              <a:lnSpc>
                <a:spcPct val="120000"/>
              </a:lnSpc>
              <a:buNone/>
            </a:pPr>
            <a:endParaRPr lang="es-VE" dirty="0"/>
          </a:p>
          <a:p>
            <a:pPr marL="0" indent="0">
              <a:lnSpc>
                <a:spcPct val="120000"/>
              </a:lnSpc>
              <a:buNone/>
            </a:pPr>
            <a:endParaRPr lang="es-VE" dirty="0"/>
          </a:p>
          <a:p>
            <a:pPr marL="0" indent="0">
              <a:lnSpc>
                <a:spcPct val="120000"/>
              </a:lnSpc>
              <a:buNone/>
            </a:pP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68614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5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863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68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0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59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810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8698F-E338-48F6-977A-ED225251C4E5}" type="datetimeFigureOut">
              <a:rPr lang="en-US" smtClean="0"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7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3" r:id="rId4"/>
    <p:sldLayoutId id="2147483672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2799442"/>
            <a:ext cx="12192000" cy="1259116"/>
          </a:xfr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2452914" y="4058558"/>
            <a:ext cx="5994400" cy="586695"/>
          </a:xfrm>
          <a:noFill/>
        </p:spPr>
        <p:txBody>
          <a:bodyPr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 algn="l"/>
            <a:r>
              <a:rPr lang="es-VE" noProof="0" dirty="0"/>
              <a:t>Nombre de la Compañía</a:t>
            </a:r>
          </a:p>
        </p:txBody>
      </p:sp>
    </p:spTree>
    <p:extLst>
      <p:ext uri="{BB962C8B-B14F-4D97-AF65-F5344CB8AC3E}">
        <p14:creationId xmlns:p14="http://schemas.microsoft.com/office/powerpoint/2010/main" val="154146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Este es un ejemplo de texto. Insertar aquí el texto que deseas colocar</a:t>
            </a:r>
          </a:p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32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4765" y="315785"/>
            <a:ext cx="8522837" cy="1325563"/>
          </a:xfrm>
        </p:spPr>
        <p:txBody>
          <a:bodyPr/>
          <a:lstStyle/>
          <a:p>
            <a:r>
              <a:rPr lang="en-US" dirty="0" err="1"/>
              <a:t>Viñetas</a:t>
            </a:r>
            <a:r>
              <a:rPr lang="en-US" dirty="0"/>
              <a:t> con </a:t>
            </a:r>
            <a:r>
              <a:rPr lang="en-US" dirty="0" err="1"/>
              <a:t>Flechas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54765" y="1667418"/>
            <a:ext cx="6960092" cy="1765300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Insertar aquí el texto que deseas colocar</a:t>
            </a:r>
          </a:p>
          <a:p>
            <a:pPr marL="0" indent="0">
              <a:buNone/>
            </a:pPr>
            <a:r>
              <a:rPr lang="es-ES" dirty="0"/>
              <a:t>Este es un ejemplo de texto. Insertar aquí el texto que deseas colocar</a:t>
            </a:r>
          </a:p>
          <a:p>
            <a:pPr marL="0" indent="0">
              <a:buNone/>
            </a:pPr>
            <a:r>
              <a:rPr lang="es-ES" dirty="0"/>
              <a:t>Insertar aquí el texto que deseas colocar</a:t>
            </a:r>
          </a:p>
          <a:p>
            <a:pPr marL="0" indent="0">
              <a:buNone/>
            </a:pPr>
            <a:endParaRPr lang="es-ES" dirty="0"/>
          </a:p>
          <a:p>
            <a:endParaRPr lang="en-US" dirty="0"/>
          </a:p>
        </p:txBody>
      </p:sp>
      <p:sp>
        <p:nvSpPr>
          <p:cNvPr id="6" name="Pentagon 5"/>
          <p:cNvSpPr/>
          <p:nvPr/>
        </p:nvSpPr>
        <p:spPr>
          <a:xfrm>
            <a:off x="2413387" y="1667418"/>
            <a:ext cx="506776" cy="517793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2413387" y="2291171"/>
            <a:ext cx="506776" cy="517793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7"/>
          <p:cNvSpPr/>
          <p:nvPr/>
        </p:nvSpPr>
        <p:spPr>
          <a:xfrm>
            <a:off x="2413387" y="2914925"/>
            <a:ext cx="506776" cy="517793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32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302</TotalTime>
  <Words>49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Tahoma</vt:lpstr>
      <vt:lpstr>Wingdings</vt:lpstr>
      <vt:lpstr>Office Theme</vt:lpstr>
      <vt:lpstr>PowerPoint Presentation</vt:lpstr>
      <vt:lpstr>PowerPoint Presentation</vt:lpstr>
      <vt:lpstr>Viñetas con Flechas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74</cp:revision>
  <dcterms:created xsi:type="dcterms:W3CDTF">2016-04-29T22:06:35Z</dcterms:created>
  <dcterms:modified xsi:type="dcterms:W3CDTF">2017-04-27T15:12:19Z</dcterms:modified>
</cp:coreProperties>
</file>