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153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CCD36-7E61-424A-A6AF-45756724DB21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83D48-035B-4762-8F46-449FF405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470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CCD36-7E61-424A-A6AF-45756724DB21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83D48-035B-4762-8F46-449FF405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468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CCD36-7E61-424A-A6AF-45756724DB21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83D48-035B-4762-8F46-449FF405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CCD36-7E61-424A-A6AF-45756724DB21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83D48-035B-4762-8F46-449FF405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347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CCD36-7E61-424A-A6AF-45756724DB21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83D48-035B-4762-8F46-449FF405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49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CCD36-7E61-424A-A6AF-45756724DB21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83D48-035B-4762-8F46-449FF405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040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CCD36-7E61-424A-A6AF-45756724DB21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83D48-035B-4762-8F46-449FF405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841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CCD36-7E61-424A-A6AF-45756724DB21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83D48-035B-4762-8F46-449FF405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918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CCD36-7E61-424A-A6AF-45756724DB21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83D48-035B-4762-8F46-449FF405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91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CCD36-7E61-424A-A6AF-45756724DB21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83D48-035B-4762-8F46-449FF405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59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CCD36-7E61-424A-A6AF-45756724DB21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83D48-035B-4762-8F46-449FF405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23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CCD36-7E61-424A-A6AF-45756724DB21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83D48-035B-4762-8F46-449FF405ED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402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971550" y="685800"/>
            <a:ext cx="7223760" cy="5726430"/>
            <a:chOff x="971550" y="685800"/>
            <a:chExt cx="7223760" cy="5726430"/>
          </a:xfrm>
        </p:grpSpPr>
        <p:sp>
          <p:nvSpPr>
            <p:cNvPr id="26" name="Rectangle 25"/>
            <p:cNvSpPr/>
            <p:nvPr/>
          </p:nvSpPr>
          <p:spPr>
            <a:xfrm>
              <a:off x="971550" y="685800"/>
              <a:ext cx="7223760" cy="57264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9934" y="4796724"/>
              <a:ext cx="789825" cy="84582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3829" y="3461217"/>
              <a:ext cx="842701" cy="84270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9337" y="1257429"/>
              <a:ext cx="811026" cy="81102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6790" y="4815043"/>
              <a:ext cx="776669" cy="108058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6446" y="3568652"/>
              <a:ext cx="879090" cy="87909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3829" y="2404500"/>
              <a:ext cx="908380" cy="90838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1899" y="3548491"/>
              <a:ext cx="768464" cy="766857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4563" y="1169982"/>
              <a:ext cx="925397" cy="925397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7661" y="4861221"/>
              <a:ext cx="798071" cy="798071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3165" y="4510741"/>
              <a:ext cx="999044" cy="999044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1124" y="4510741"/>
              <a:ext cx="748231" cy="1124369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8943" y="1294709"/>
              <a:ext cx="796936" cy="793129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1121" y="1169982"/>
              <a:ext cx="917856" cy="917856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6445" y="1189365"/>
              <a:ext cx="879090" cy="87909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2757" y="3602324"/>
              <a:ext cx="720348" cy="807663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2561" y="2377440"/>
              <a:ext cx="917856" cy="917856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2561" y="3564571"/>
              <a:ext cx="883171" cy="88317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7968" y="2394435"/>
              <a:ext cx="898586" cy="90086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9337" y="2404500"/>
              <a:ext cx="890796" cy="890796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6445" y="2479401"/>
              <a:ext cx="997360" cy="7219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0917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cavi velasquez brito</dc:creator>
  <cp:lastModifiedBy>cavi velasquez brito</cp:lastModifiedBy>
  <cp:revision>1</cp:revision>
  <dcterms:created xsi:type="dcterms:W3CDTF">2016-06-13T16:36:42Z</dcterms:created>
  <dcterms:modified xsi:type="dcterms:W3CDTF">2016-06-13T16:42:05Z</dcterms:modified>
</cp:coreProperties>
</file>