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6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2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4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8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6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3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9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5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25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AF84C-E316-4432-BC85-776215660988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5ADD8-4AC5-494F-80B9-5260C3486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5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572322" y="635620"/>
            <a:ext cx="6623824" cy="5564458"/>
            <a:chOff x="1572322" y="635620"/>
            <a:chExt cx="6623824" cy="5564458"/>
          </a:xfrm>
        </p:grpSpPr>
        <p:sp>
          <p:nvSpPr>
            <p:cNvPr id="16" name="Rectangle 15"/>
            <p:cNvSpPr/>
            <p:nvPr/>
          </p:nvSpPr>
          <p:spPr>
            <a:xfrm>
              <a:off x="1572322" y="635620"/>
              <a:ext cx="6623824" cy="556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1377" y="4603338"/>
              <a:ext cx="1070159" cy="829523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4034" y="2995004"/>
              <a:ext cx="676972" cy="109924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9027" y="1408403"/>
              <a:ext cx="808294" cy="118998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1377" y="1315691"/>
              <a:ext cx="789629" cy="112848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5679" y="4698009"/>
              <a:ext cx="1056546" cy="88989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3153" y="1042958"/>
              <a:ext cx="1110203" cy="192087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6212" y="2878764"/>
              <a:ext cx="810291" cy="117374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4301" y="3919653"/>
              <a:ext cx="1154312" cy="115431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8060" y="2877015"/>
              <a:ext cx="1497972" cy="73891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474989" y="4603338"/>
              <a:ext cx="941758" cy="98456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4283" y="3145410"/>
              <a:ext cx="987942" cy="122013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4301" y="1451092"/>
              <a:ext cx="1104610" cy="11046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127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</cp:revision>
  <dcterms:created xsi:type="dcterms:W3CDTF">2016-06-13T16:43:47Z</dcterms:created>
  <dcterms:modified xsi:type="dcterms:W3CDTF">2016-06-13T16:46:52Z</dcterms:modified>
</cp:coreProperties>
</file>