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34" y="6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396B3-228C-41C4-9634-287DF53D5080}" type="datetimeFigureOut">
              <a:rPr lang="en-US" smtClean="0"/>
              <a:t>7/13/2017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9EB2-A275-45E5-84F0-971E3C5AA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69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BC85F4-B3AB-45A7-A827-7FE189E5A1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75" r="67492">
                        <a14:foregroundMark x1="2601" y1="86800" x2="27657" y2="617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9" t="358" r="24991" b="-358"/>
          <a:stretch/>
        </p:blipFill>
        <p:spPr>
          <a:xfrm>
            <a:off x="0" y="0"/>
            <a:ext cx="78232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68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80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1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95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3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6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98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4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24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5C7D2-9FD7-41DF-B3FB-33A0F5982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6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6095999" y="614395"/>
            <a:ext cx="5464630" cy="570480"/>
          </a:xfrm>
          <a:prstGeom prst="rect">
            <a:avLst/>
          </a:prstGeom>
          <a:solidFill>
            <a:srgbClr val="000509"/>
          </a:solidFill>
          <a:ln w="0">
            <a:solidFill>
              <a:srgbClr val="000509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315200" y="545692"/>
            <a:ext cx="3984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FLAT ICONS SET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96000" y="4827287"/>
            <a:ext cx="57355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>
                <a:latin typeface="Century Gothic" panose="020B0502020202020204" pitchFamily="34" charset="0"/>
              </a:rPr>
              <a:t>Licencia y Contenidos:</a:t>
            </a:r>
          </a:p>
          <a:p>
            <a:r>
              <a:rPr lang="es-ES" sz="1200" dirty="0">
                <a:latin typeface="Century Gothic" panose="020B0502020202020204" pitchFamily="34" charset="0"/>
              </a:rPr>
              <a:t>Puedes hacer uso de estos contenidos para proyectos personales y comerciales. Este material gráfico es diseñado por CAVI MEDIA, y puedes modificarlos de acuerdo a tus necesidades.</a:t>
            </a:r>
          </a:p>
          <a:p>
            <a:r>
              <a:rPr lang="es-ES" sz="1200" dirty="0">
                <a:latin typeface="Century Gothic" panose="020B0502020202020204" pitchFamily="34" charset="0"/>
              </a:rPr>
              <a:t>Está prohibido su venta. Si deseas vender los productos de CAVI MEDIA, por favor contactarnos. Tampoco se puede ofrecer de manera gratuita. Para preguntas o dudas contáctanos a contact@cavimedia.com.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66E268-AB39-412A-9712-BBF0E9AAEC6B}"/>
              </a:ext>
            </a:extLst>
          </p:cNvPr>
          <p:cNvSpPr/>
          <p:nvPr/>
        </p:nvSpPr>
        <p:spPr>
          <a:xfrm>
            <a:off x="6095999" y="3185649"/>
            <a:ext cx="57355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License and Contents:</a:t>
            </a:r>
          </a:p>
          <a:p>
            <a:r>
              <a:rPr lang="en-US" sz="1200" b="0" dirty="0">
                <a:latin typeface="Century Gothic" panose="020B0502020202020204" pitchFamily="34" charset="0"/>
              </a:rPr>
              <a:t>You can use these contents for personal and commercial projects. This graphic material was designed by CAVI MEDIA, and you can modify it according to your needs. </a:t>
            </a:r>
          </a:p>
          <a:p>
            <a:r>
              <a:rPr lang="en-US" sz="1200" b="0" dirty="0">
                <a:latin typeface="Century Gothic" panose="020B0502020202020204" pitchFamily="34" charset="0"/>
              </a:rPr>
              <a:t>Not for Sale. If you want to sell CAVI MEDIA products, please contact us. You cannot offer them for free either. For questions or doubts contact us at contact@cavimedia.com.</a:t>
            </a:r>
          </a:p>
        </p:txBody>
      </p:sp>
    </p:spTree>
    <p:extLst>
      <p:ext uri="{BB962C8B-B14F-4D97-AF65-F5344CB8AC3E}">
        <p14:creationId xmlns:p14="http://schemas.microsoft.com/office/powerpoint/2010/main" val="3291540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172"/>
          <p:cNvGrpSpPr/>
          <p:nvPr/>
        </p:nvGrpSpPr>
        <p:grpSpPr>
          <a:xfrm>
            <a:off x="670365" y="881265"/>
            <a:ext cx="5751512" cy="638175"/>
            <a:chOff x="1714500" y="163513"/>
            <a:chExt cx="5751512" cy="638175"/>
          </a:xfrm>
        </p:grpSpPr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714500" y="163513"/>
              <a:ext cx="5751512" cy="638175"/>
            </a:xfrm>
            <a:prstGeom prst="rect">
              <a:avLst/>
            </a:prstGeom>
            <a:solidFill>
              <a:srgbClr val="44D9ED"/>
            </a:solidFill>
            <a:ln w="0">
              <a:solidFill>
                <a:srgbClr val="44D9E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1827213" y="400051"/>
              <a:ext cx="203200" cy="263525"/>
            </a:xfrm>
            <a:custGeom>
              <a:avLst/>
              <a:gdLst>
                <a:gd name="T0" fmla="*/ 0 w 128"/>
                <a:gd name="T1" fmla="*/ 0 h 166"/>
                <a:gd name="T2" fmla="*/ 20 w 128"/>
                <a:gd name="T3" fmla="*/ 0 h 166"/>
                <a:gd name="T4" fmla="*/ 20 w 128"/>
                <a:gd name="T5" fmla="*/ 70 h 166"/>
                <a:gd name="T6" fmla="*/ 109 w 128"/>
                <a:gd name="T7" fmla="*/ 70 h 166"/>
                <a:gd name="T8" fmla="*/ 109 w 128"/>
                <a:gd name="T9" fmla="*/ 0 h 166"/>
                <a:gd name="T10" fmla="*/ 128 w 128"/>
                <a:gd name="T11" fmla="*/ 0 h 166"/>
                <a:gd name="T12" fmla="*/ 128 w 128"/>
                <a:gd name="T13" fmla="*/ 166 h 166"/>
                <a:gd name="T14" fmla="*/ 109 w 128"/>
                <a:gd name="T15" fmla="*/ 166 h 166"/>
                <a:gd name="T16" fmla="*/ 109 w 128"/>
                <a:gd name="T17" fmla="*/ 88 h 166"/>
                <a:gd name="T18" fmla="*/ 20 w 128"/>
                <a:gd name="T19" fmla="*/ 88 h 166"/>
                <a:gd name="T20" fmla="*/ 20 w 128"/>
                <a:gd name="T21" fmla="*/ 166 h 166"/>
                <a:gd name="T22" fmla="*/ 0 w 128"/>
                <a:gd name="T23" fmla="*/ 166 h 166"/>
                <a:gd name="T24" fmla="*/ 0 w 128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8" h="166">
                  <a:moveTo>
                    <a:pt x="0" y="0"/>
                  </a:moveTo>
                  <a:lnTo>
                    <a:pt x="20" y="0"/>
                  </a:lnTo>
                  <a:lnTo>
                    <a:pt x="20" y="70"/>
                  </a:lnTo>
                  <a:lnTo>
                    <a:pt x="109" y="70"/>
                  </a:lnTo>
                  <a:lnTo>
                    <a:pt x="109" y="0"/>
                  </a:lnTo>
                  <a:lnTo>
                    <a:pt x="128" y="0"/>
                  </a:lnTo>
                  <a:lnTo>
                    <a:pt x="128" y="166"/>
                  </a:lnTo>
                  <a:lnTo>
                    <a:pt x="109" y="166"/>
                  </a:lnTo>
                  <a:lnTo>
                    <a:pt x="109" y="88"/>
                  </a:lnTo>
                  <a:lnTo>
                    <a:pt x="20" y="88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2093913" y="400051"/>
              <a:ext cx="176212" cy="263525"/>
            </a:xfrm>
            <a:custGeom>
              <a:avLst/>
              <a:gdLst>
                <a:gd name="T0" fmla="*/ 0 w 111"/>
                <a:gd name="T1" fmla="*/ 0 h 166"/>
                <a:gd name="T2" fmla="*/ 105 w 111"/>
                <a:gd name="T3" fmla="*/ 0 h 166"/>
                <a:gd name="T4" fmla="*/ 105 w 111"/>
                <a:gd name="T5" fmla="*/ 18 h 166"/>
                <a:gd name="T6" fmla="*/ 20 w 111"/>
                <a:gd name="T7" fmla="*/ 18 h 166"/>
                <a:gd name="T8" fmla="*/ 20 w 111"/>
                <a:gd name="T9" fmla="*/ 70 h 166"/>
                <a:gd name="T10" fmla="*/ 100 w 111"/>
                <a:gd name="T11" fmla="*/ 70 h 166"/>
                <a:gd name="T12" fmla="*/ 100 w 111"/>
                <a:gd name="T13" fmla="*/ 88 h 166"/>
                <a:gd name="T14" fmla="*/ 20 w 111"/>
                <a:gd name="T15" fmla="*/ 88 h 166"/>
                <a:gd name="T16" fmla="*/ 20 w 111"/>
                <a:gd name="T17" fmla="*/ 148 h 166"/>
                <a:gd name="T18" fmla="*/ 111 w 111"/>
                <a:gd name="T19" fmla="*/ 148 h 166"/>
                <a:gd name="T20" fmla="*/ 111 w 111"/>
                <a:gd name="T21" fmla="*/ 166 h 166"/>
                <a:gd name="T22" fmla="*/ 0 w 111"/>
                <a:gd name="T23" fmla="*/ 166 h 166"/>
                <a:gd name="T24" fmla="*/ 0 w 11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" h="166">
                  <a:moveTo>
                    <a:pt x="0" y="0"/>
                  </a:moveTo>
                  <a:lnTo>
                    <a:pt x="105" y="0"/>
                  </a:lnTo>
                  <a:lnTo>
                    <a:pt x="105" y="18"/>
                  </a:lnTo>
                  <a:lnTo>
                    <a:pt x="20" y="18"/>
                  </a:lnTo>
                  <a:lnTo>
                    <a:pt x="20" y="70"/>
                  </a:lnTo>
                  <a:lnTo>
                    <a:pt x="100" y="70"/>
                  </a:lnTo>
                  <a:lnTo>
                    <a:pt x="100" y="88"/>
                  </a:lnTo>
                  <a:lnTo>
                    <a:pt x="20" y="88"/>
                  </a:lnTo>
                  <a:lnTo>
                    <a:pt x="20" y="148"/>
                  </a:lnTo>
                  <a:lnTo>
                    <a:pt x="111" y="148"/>
                  </a:lnTo>
                  <a:lnTo>
                    <a:pt x="111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4"/>
            <p:cNvSpPr>
              <a:spLocks noEditPoints="1"/>
            </p:cNvSpPr>
            <p:nvPr/>
          </p:nvSpPr>
          <p:spPr bwMode="auto">
            <a:xfrm>
              <a:off x="2286000" y="400051"/>
              <a:ext cx="258762" cy="263525"/>
            </a:xfrm>
            <a:custGeom>
              <a:avLst/>
              <a:gdLst>
                <a:gd name="T0" fmla="*/ 82 w 163"/>
                <a:gd name="T1" fmla="*/ 25 h 166"/>
                <a:gd name="T2" fmla="*/ 48 w 163"/>
                <a:gd name="T3" fmla="*/ 107 h 166"/>
                <a:gd name="T4" fmla="*/ 114 w 163"/>
                <a:gd name="T5" fmla="*/ 107 h 166"/>
                <a:gd name="T6" fmla="*/ 82 w 163"/>
                <a:gd name="T7" fmla="*/ 25 h 166"/>
                <a:gd name="T8" fmla="*/ 82 w 163"/>
                <a:gd name="T9" fmla="*/ 25 h 166"/>
                <a:gd name="T10" fmla="*/ 73 w 163"/>
                <a:gd name="T11" fmla="*/ 0 h 166"/>
                <a:gd name="T12" fmla="*/ 93 w 163"/>
                <a:gd name="T13" fmla="*/ 0 h 166"/>
                <a:gd name="T14" fmla="*/ 163 w 163"/>
                <a:gd name="T15" fmla="*/ 166 h 166"/>
                <a:gd name="T16" fmla="*/ 140 w 163"/>
                <a:gd name="T17" fmla="*/ 166 h 166"/>
                <a:gd name="T18" fmla="*/ 124 w 163"/>
                <a:gd name="T19" fmla="*/ 125 h 166"/>
                <a:gd name="T20" fmla="*/ 40 w 163"/>
                <a:gd name="T21" fmla="*/ 125 h 166"/>
                <a:gd name="T22" fmla="*/ 22 w 163"/>
                <a:gd name="T23" fmla="*/ 166 h 166"/>
                <a:gd name="T24" fmla="*/ 0 w 163"/>
                <a:gd name="T25" fmla="*/ 166 h 166"/>
                <a:gd name="T26" fmla="*/ 73 w 163"/>
                <a:gd name="T2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" h="166">
                  <a:moveTo>
                    <a:pt x="82" y="25"/>
                  </a:moveTo>
                  <a:lnTo>
                    <a:pt x="48" y="107"/>
                  </a:lnTo>
                  <a:lnTo>
                    <a:pt x="114" y="107"/>
                  </a:lnTo>
                  <a:lnTo>
                    <a:pt x="82" y="25"/>
                  </a:lnTo>
                  <a:lnTo>
                    <a:pt x="82" y="25"/>
                  </a:lnTo>
                  <a:close/>
                  <a:moveTo>
                    <a:pt x="73" y="0"/>
                  </a:moveTo>
                  <a:lnTo>
                    <a:pt x="93" y="0"/>
                  </a:lnTo>
                  <a:lnTo>
                    <a:pt x="163" y="166"/>
                  </a:lnTo>
                  <a:lnTo>
                    <a:pt x="140" y="166"/>
                  </a:lnTo>
                  <a:lnTo>
                    <a:pt x="124" y="125"/>
                  </a:lnTo>
                  <a:lnTo>
                    <a:pt x="40" y="125"/>
                  </a:lnTo>
                  <a:lnTo>
                    <a:pt x="22" y="166"/>
                  </a:lnTo>
                  <a:lnTo>
                    <a:pt x="0" y="166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2579688" y="400051"/>
              <a:ext cx="152400" cy="263525"/>
            </a:xfrm>
            <a:custGeom>
              <a:avLst/>
              <a:gdLst>
                <a:gd name="T0" fmla="*/ 0 w 96"/>
                <a:gd name="T1" fmla="*/ 0 h 166"/>
                <a:gd name="T2" fmla="*/ 20 w 96"/>
                <a:gd name="T3" fmla="*/ 0 h 166"/>
                <a:gd name="T4" fmla="*/ 20 w 96"/>
                <a:gd name="T5" fmla="*/ 148 h 166"/>
                <a:gd name="T6" fmla="*/ 96 w 96"/>
                <a:gd name="T7" fmla="*/ 148 h 166"/>
                <a:gd name="T8" fmla="*/ 96 w 96"/>
                <a:gd name="T9" fmla="*/ 166 h 166"/>
                <a:gd name="T10" fmla="*/ 0 w 96"/>
                <a:gd name="T11" fmla="*/ 166 h 166"/>
                <a:gd name="T12" fmla="*/ 0 w 96"/>
                <a:gd name="T13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166">
                  <a:moveTo>
                    <a:pt x="0" y="0"/>
                  </a:moveTo>
                  <a:lnTo>
                    <a:pt x="20" y="0"/>
                  </a:lnTo>
                  <a:lnTo>
                    <a:pt x="20" y="148"/>
                  </a:lnTo>
                  <a:lnTo>
                    <a:pt x="96" y="148"/>
                  </a:lnTo>
                  <a:lnTo>
                    <a:pt x="96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2703513" y="400051"/>
              <a:ext cx="203200" cy="263525"/>
            </a:xfrm>
            <a:custGeom>
              <a:avLst/>
              <a:gdLst>
                <a:gd name="T0" fmla="*/ 0 w 128"/>
                <a:gd name="T1" fmla="*/ 0 h 166"/>
                <a:gd name="T2" fmla="*/ 128 w 128"/>
                <a:gd name="T3" fmla="*/ 0 h 166"/>
                <a:gd name="T4" fmla="*/ 128 w 128"/>
                <a:gd name="T5" fmla="*/ 18 h 166"/>
                <a:gd name="T6" fmla="*/ 74 w 128"/>
                <a:gd name="T7" fmla="*/ 18 h 166"/>
                <a:gd name="T8" fmla="*/ 74 w 128"/>
                <a:gd name="T9" fmla="*/ 166 h 166"/>
                <a:gd name="T10" fmla="*/ 54 w 128"/>
                <a:gd name="T11" fmla="*/ 166 h 166"/>
                <a:gd name="T12" fmla="*/ 54 w 128"/>
                <a:gd name="T13" fmla="*/ 18 h 166"/>
                <a:gd name="T14" fmla="*/ 0 w 128"/>
                <a:gd name="T15" fmla="*/ 18 h 166"/>
                <a:gd name="T16" fmla="*/ 0 w 128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66">
                  <a:moveTo>
                    <a:pt x="0" y="0"/>
                  </a:moveTo>
                  <a:lnTo>
                    <a:pt x="128" y="0"/>
                  </a:lnTo>
                  <a:lnTo>
                    <a:pt x="128" y="18"/>
                  </a:lnTo>
                  <a:lnTo>
                    <a:pt x="74" y="18"/>
                  </a:lnTo>
                  <a:lnTo>
                    <a:pt x="74" y="166"/>
                  </a:lnTo>
                  <a:lnTo>
                    <a:pt x="54" y="166"/>
                  </a:lnTo>
                  <a:lnTo>
                    <a:pt x="54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2944813" y="400051"/>
              <a:ext cx="203200" cy="263525"/>
            </a:xfrm>
            <a:custGeom>
              <a:avLst/>
              <a:gdLst>
                <a:gd name="T0" fmla="*/ 0 w 128"/>
                <a:gd name="T1" fmla="*/ 0 h 166"/>
                <a:gd name="T2" fmla="*/ 20 w 128"/>
                <a:gd name="T3" fmla="*/ 0 h 166"/>
                <a:gd name="T4" fmla="*/ 20 w 128"/>
                <a:gd name="T5" fmla="*/ 70 h 166"/>
                <a:gd name="T6" fmla="*/ 108 w 128"/>
                <a:gd name="T7" fmla="*/ 70 h 166"/>
                <a:gd name="T8" fmla="*/ 108 w 128"/>
                <a:gd name="T9" fmla="*/ 0 h 166"/>
                <a:gd name="T10" fmla="*/ 128 w 128"/>
                <a:gd name="T11" fmla="*/ 0 h 166"/>
                <a:gd name="T12" fmla="*/ 128 w 128"/>
                <a:gd name="T13" fmla="*/ 166 h 166"/>
                <a:gd name="T14" fmla="*/ 108 w 128"/>
                <a:gd name="T15" fmla="*/ 166 h 166"/>
                <a:gd name="T16" fmla="*/ 108 w 128"/>
                <a:gd name="T17" fmla="*/ 88 h 166"/>
                <a:gd name="T18" fmla="*/ 20 w 128"/>
                <a:gd name="T19" fmla="*/ 88 h 166"/>
                <a:gd name="T20" fmla="*/ 20 w 128"/>
                <a:gd name="T21" fmla="*/ 166 h 166"/>
                <a:gd name="T22" fmla="*/ 0 w 128"/>
                <a:gd name="T23" fmla="*/ 166 h 166"/>
                <a:gd name="T24" fmla="*/ 0 w 128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8" h="166">
                  <a:moveTo>
                    <a:pt x="0" y="0"/>
                  </a:moveTo>
                  <a:lnTo>
                    <a:pt x="20" y="0"/>
                  </a:lnTo>
                  <a:lnTo>
                    <a:pt x="20" y="70"/>
                  </a:lnTo>
                  <a:lnTo>
                    <a:pt x="108" y="70"/>
                  </a:lnTo>
                  <a:lnTo>
                    <a:pt x="108" y="0"/>
                  </a:lnTo>
                  <a:lnTo>
                    <a:pt x="128" y="0"/>
                  </a:lnTo>
                  <a:lnTo>
                    <a:pt x="128" y="166"/>
                  </a:lnTo>
                  <a:lnTo>
                    <a:pt x="108" y="166"/>
                  </a:lnTo>
                  <a:lnTo>
                    <a:pt x="108" y="88"/>
                  </a:lnTo>
                  <a:lnTo>
                    <a:pt x="20" y="88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8"/>
            <p:cNvSpPr>
              <a:spLocks noEditPoints="1"/>
            </p:cNvSpPr>
            <p:nvPr/>
          </p:nvSpPr>
          <p:spPr bwMode="auto">
            <a:xfrm>
              <a:off x="3309938" y="393701"/>
              <a:ext cx="241300" cy="276225"/>
            </a:xfrm>
            <a:custGeom>
              <a:avLst/>
              <a:gdLst>
                <a:gd name="T0" fmla="*/ 38 w 152"/>
                <a:gd name="T1" fmla="*/ 96 h 174"/>
                <a:gd name="T2" fmla="*/ 21 w 152"/>
                <a:gd name="T3" fmla="*/ 112 h 174"/>
                <a:gd name="T4" fmla="*/ 23 w 152"/>
                <a:gd name="T5" fmla="*/ 141 h 174"/>
                <a:gd name="T6" fmla="*/ 50 w 152"/>
                <a:gd name="T7" fmla="*/ 156 h 174"/>
                <a:gd name="T8" fmla="*/ 79 w 152"/>
                <a:gd name="T9" fmla="*/ 145 h 174"/>
                <a:gd name="T10" fmla="*/ 48 w 152"/>
                <a:gd name="T11" fmla="*/ 89 h 174"/>
                <a:gd name="T12" fmla="*/ 52 w 152"/>
                <a:gd name="T13" fmla="*/ 18 h 174"/>
                <a:gd name="T14" fmla="*/ 43 w 152"/>
                <a:gd name="T15" fmla="*/ 24 h 174"/>
                <a:gd name="T16" fmla="*/ 36 w 152"/>
                <a:gd name="T17" fmla="*/ 34 h 174"/>
                <a:gd name="T18" fmla="*/ 36 w 152"/>
                <a:gd name="T19" fmla="*/ 47 h 174"/>
                <a:gd name="T20" fmla="*/ 43 w 152"/>
                <a:gd name="T21" fmla="*/ 58 h 174"/>
                <a:gd name="T22" fmla="*/ 52 w 152"/>
                <a:gd name="T23" fmla="*/ 69 h 174"/>
                <a:gd name="T24" fmla="*/ 72 w 152"/>
                <a:gd name="T25" fmla="*/ 56 h 174"/>
                <a:gd name="T26" fmla="*/ 81 w 152"/>
                <a:gd name="T27" fmla="*/ 38 h 174"/>
                <a:gd name="T28" fmla="*/ 76 w 152"/>
                <a:gd name="T29" fmla="*/ 25 h 174"/>
                <a:gd name="T30" fmla="*/ 67 w 152"/>
                <a:gd name="T31" fmla="*/ 18 h 174"/>
                <a:gd name="T32" fmla="*/ 59 w 152"/>
                <a:gd name="T33" fmla="*/ 0 h 174"/>
                <a:gd name="T34" fmla="*/ 88 w 152"/>
                <a:gd name="T35" fmla="*/ 11 h 174"/>
                <a:gd name="T36" fmla="*/ 101 w 152"/>
                <a:gd name="T37" fmla="*/ 38 h 174"/>
                <a:gd name="T38" fmla="*/ 88 w 152"/>
                <a:gd name="T39" fmla="*/ 63 h 174"/>
                <a:gd name="T40" fmla="*/ 65 w 152"/>
                <a:gd name="T41" fmla="*/ 80 h 174"/>
                <a:gd name="T42" fmla="*/ 123 w 152"/>
                <a:gd name="T43" fmla="*/ 80 h 174"/>
                <a:gd name="T44" fmla="*/ 114 w 152"/>
                <a:gd name="T45" fmla="*/ 130 h 174"/>
                <a:gd name="T46" fmla="*/ 124 w 152"/>
                <a:gd name="T47" fmla="*/ 170 h 174"/>
                <a:gd name="T48" fmla="*/ 88 w 152"/>
                <a:gd name="T49" fmla="*/ 161 h 174"/>
                <a:gd name="T50" fmla="*/ 52 w 152"/>
                <a:gd name="T51" fmla="*/ 174 h 174"/>
                <a:gd name="T52" fmla="*/ 14 w 152"/>
                <a:gd name="T53" fmla="*/ 161 h 174"/>
                <a:gd name="T54" fmla="*/ 0 w 152"/>
                <a:gd name="T55" fmla="*/ 125 h 174"/>
                <a:gd name="T56" fmla="*/ 10 w 152"/>
                <a:gd name="T57" fmla="*/ 96 h 174"/>
                <a:gd name="T58" fmla="*/ 36 w 152"/>
                <a:gd name="T59" fmla="*/ 78 h 174"/>
                <a:gd name="T60" fmla="*/ 18 w 152"/>
                <a:gd name="T61" fmla="*/ 54 h 174"/>
                <a:gd name="T62" fmla="*/ 20 w 152"/>
                <a:gd name="T63" fmla="*/ 22 h 174"/>
                <a:gd name="T64" fmla="*/ 43 w 152"/>
                <a:gd name="T65" fmla="*/ 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" h="174">
                  <a:moveTo>
                    <a:pt x="48" y="89"/>
                  </a:moveTo>
                  <a:lnTo>
                    <a:pt x="38" y="96"/>
                  </a:lnTo>
                  <a:lnTo>
                    <a:pt x="29" y="103"/>
                  </a:lnTo>
                  <a:lnTo>
                    <a:pt x="21" y="112"/>
                  </a:lnTo>
                  <a:lnTo>
                    <a:pt x="18" y="125"/>
                  </a:lnTo>
                  <a:lnTo>
                    <a:pt x="23" y="141"/>
                  </a:lnTo>
                  <a:lnTo>
                    <a:pt x="34" y="152"/>
                  </a:lnTo>
                  <a:lnTo>
                    <a:pt x="50" y="156"/>
                  </a:lnTo>
                  <a:lnTo>
                    <a:pt x="67" y="152"/>
                  </a:lnTo>
                  <a:lnTo>
                    <a:pt x="79" y="145"/>
                  </a:lnTo>
                  <a:lnTo>
                    <a:pt x="90" y="132"/>
                  </a:lnTo>
                  <a:lnTo>
                    <a:pt x="48" y="89"/>
                  </a:lnTo>
                  <a:close/>
                  <a:moveTo>
                    <a:pt x="59" y="18"/>
                  </a:moveTo>
                  <a:lnTo>
                    <a:pt x="52" y="18"/>
                  </a:lnTo>
                  <a:lnTo>
                    <a:pt x="47" y="20"/>
                  </a:lnTo>
                  <a:lnTo>
                    <a:pt x="43" y="24"/>
                  </a:lnTo>
                  <a:lnTo>
                    <a:pt x="39" y="29"/>
                  </a:lnTo>
                  <a:lnTo>
                    <a:pt x="36" y="34"/>
                  </a:lnTo>
                  <a:lnTo>
                    <a:pt x="36" y="40"/>
                  </a:lnTo>
                  <a:lnTo>
                    <a:pt x="36" y="47"/>
                  </a:lnTo>
                  <a:lnTo>
                    <a:pt x="39" y="53"/>
                  </a:lnTo>
                  <a:lnTo>
                    <a:pt x="43" y="58"/>
                  </a:lnTo>
                  <a:lnTo>
                    <a:pt x="47" y="62"/>
                  </a:lnTo>
                  <a:lnTo>
                    <a:pt x="52" y="69"/>
                  </a:lnTo>
                  <a:lnTo>
                    <a:pt x="63" y="63"/>
                  </a:lnTo>
                  <a:lnTo>
                    <a:pt x="72" y="56"/>
                  </a:lnTo>
                  <a:lnTo>
                    <a:pt x="77" y="47"/>
                  </a:lnTo>
                  <a:lnTo>
                    <a:pt x="81" y="38"/>
                  </a:lnTo>
                  <a:lnTo>
                    <a:pt x="79" y="31"/>
                  </a:lnTo>
                  <a:lnTo>
                    <a:pt x="76" y="25"/>
                  </a:lnTo>
                  <a:lnTo>
                    <a:pt x="72" y="22"/>
                  </a:lnTo>
                  <a:lnTo>
                    <a:pt x="67" y="18"/>
                  </a:lnTo>
                  <a:lnTo>
                    <a:pt x="59" y="18"/>
                  </a:lnTo>
                  <a:close/>
                  <a:moveTo>
                    <a:pt x="59" y="0"/>
                  </a:moveTo>
                  <a:lnTo>
                    <a:pt x="74" y="4"/>
                  </a:lnTo>
                  <a:lnTo>
                    <a:pt x="88" y="11"/>
                  </a:lnTo>
                  <a:lnTo>
                    <a:pt x="97" y="22"/>
                  </a:lnTo>
                  <a:lnTo>
                    <a:pt x="101" y="38"/>
                  </a:lnTo>
                  <a:lnTo>
                    <a:pt x="97" y="53"/>
                  </a:lnTo>
                  <a:lnTo>
                    <a:pt x="88" y="63"/>
                  </a:lnTo>
                  <a:lnTo>
                    <a:pt x="77" y="72"/>
                  </a:lnTo>
                  <a:lnTo>
                    <a:pt x="65" y="80"/>
                  </a:lnTo>
                  <a:lnTo>
                    <a:pt x="101" y="118"/>
                  </a:lnTo>
                  <a:lnTo>
                    <a:pt x="123" y="80"/>
                  </a:lnTo>
                  <a:lnTo>
                    <a:pt x="144" y="80"/>
                  </a:lnTo>
                  <a:lnTo>
                    <a:pt x="114" y="130"/>
                  </a:lnTo>
                  <a:lnTo>
                    <a:pt x="152" y="170"/>
                  </a:lnTo>
                  <a:lnTo>
                    <a:pt x="124" y="170"/>
                  </a:lnTo>
                  <a:lnTo>
                    <a:pt x="101" y="147"/>
                  </a:lnTo>
                  <a:lnTo>
                    <a:pt x="88" y="161"/>
                  </a:lnTo>
                  <a:lnTo>
                    <a:pt x="72" y="170"/>
                  </a:lnTo>
                  <a:lnTo>
                    <a:pt x="52" y="174"/>
                  </a:lnTo>
                  <a:lnTo>
                    <a:pt x="32" y="170"/>
                  </a:lnTo>
                  <a:lnTo>
                    <a:pt x="14" y="161"/>
                  </a:lnTo>
                  <a:lnTo>
                    <a:pt x="3" y="145"/>
                  </a:lnTo>
                  <a:lnTo>
                    <a:pt x="0" y="125"/>
                  </a:lnTo>
                  <a:lnTo>
                    <a:pt x="1" y="109"/>
                  </a:lnTo>
                  <a:lnTo>
                    <a:pt x="10" y="96"/>
                  </a:lnTo>
                  <a:lnTo>
                    <a:pt x="21" y="85"/>
                  </a:lnTo>
                  <a:lnTo>
                    <a:pt x="36" y="78"/>
                  </a:lnTo>
                  <a:lnTo>
                    <a:pt x="25" y="65"/>
                  </a:lnTo>
                  <a:lnTo>
                    <a:pt x="18" y="54"/>
                  </a:lnTo>
                  <a:lnTo>
                    <a:pt x="16" y="38"/>
                  </a:lnTo>
                  <a:lnTo>
                    <a:pt x="20" y="22"/>
                  </a:lnTo>
                  <a:lnTo>
                    <a:pt x="29" y="11"/>
                  </a:lnTo>
                  <a:lnTo>
                    <a:pt x="43" y="4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9"/>
            <p:cNvSpPr>
              <a:spLocks noEditPoints="1"/>
            </p:cNvSpPr>
            <p:nvPr/>
          </p:nvSpPr>
          <p:spPr bwMode="auto">
            <a:xfrm>
              <a:off x="3690938" y="400051"/>
              <a:ext cx="180975" cy="263525"/>
            </a:xfrm>
            <a:custGeom>
              <a:avLst/>
              <a:gdLst>
                <a:gd name="T0" fmla="*/ 20 w 114"/>
                <a:gd name="T1" fmla="*/ 18 h 166"/>
                <a:gd name="T2" fmla="*/ 20 w 114"/>
                <a:gd name="T3" fmla="*/ 74 h 166"/>
                <a:gd name="T4" fmla="*/ 38 w 114"/>
                <a:gd name="T5" fmla="*/ 74 h 166"/>
                <a:gd name="T6" fmla="*/ 51 w 114"/>
                <a:gd name="T7" fmla="*/ 72 h 166"/>
                <a:gd name="T8" fmla="*/ 65 w 114"/>
                <a:gd name="T9" fmla="*/ 72 h 166"/>
                <a:gd name="T10" fmla="*/ 76 w 114"/>
                <a:gd name="T11" fmla="*/ 67 h 166"/>
                <a:gd name="T12" fmla="*/ 85 w 114"/>
                <a:gd name="T13" fmla="*/ 59 h 166"/>
                <a:gd name="T14" fmla="*/ 87 w 114"/>
                <a:gd name="T15" fmla="*/ 45 h 166"/>
                <a:gd name="T16" fmla="*/ 85 w 114"/>
                <a:gd name="T17" fmla="*/ 34 h 166"/>
                <a:gd name="T18" fmla="*/ 80 w 114"/>
                <a:gd name="T19" fmla="*/ 25 h 166"/>
                <a:gd name="T20" fmla="*/ 71 w 114"/>
                <a:gd name="T21" fmla="*/ 21 h 166"/>
                <a:gd name="T22" fmla="*/ 60 w 114"/>
                <a:gd name="T23" fmla="*/ 20 h 166"/>
                <a:gd name="T24" fmla="*/ 47 w 114"/>
                <a:gd name="T25" fmla="*/ 18 h 166"/>
                <a:gd name="T26" fmla="*/ 20 w 114"/>
                <a:gd name="T27" fmla="*/ 18 h 166"/>
                <a:gd name="T28" fmla="*/ 0 w 114"/>
                <a:gd name="T29" fmla="*/ 0 h 166"/>
                <a:gd name="T30" fmla="*/ 42 w 114"/>
                <a:gd name="T31" fmla="*/ 0 h 166"/>
                <a:gd name="T32" fmla="*/ 58 w 114"/>
                <a:gd name="T33" fmla="*/ 0 h 166"/>
                <a:gd name="T34" fmla="*/ 74 w 114"/>
                <a:gd name="T35" fmla="*/ 3 h 166"/>
                <a:gd name="T36" fmla="*/ 87 w 114"/>
                <a:gd name="T37" fmla="*/ 7 h 166"/>
                <a:gd name="T38" fmla="*/ 100 w 114"/>
                <a:gd name="T39" fmla="*/ 16 h 166"/>
                <a:gd name="T40" fmla="*/ 107 w 114"/>
                <a:gd name="T41" fmla="*/ 29 h 166"/>
                <a:gd name="T42" fmla="*/ 109 w 114"/>
                <a:gd name="T43" fmla="*/ 45 h 166"/>
                <a:gd name="T44" fmla="*/ 107 w 114"/>
                <a:gd name="T45" fmla="*/ 63 h 166"/>
                <a:gd name="T46" fmla="*/ 98 w 114"/>
                <a:gd name="T47" fmla="*/ 76 h 166"/>
                <a:gd name="T48" fmla="*/ 85 w 114"/>
                <a:gd name="T49" fmla="*/ 85 h 166"/>
                <a:gd name="T50" fmla="*/ 67 w 114"/>
                <a:gd name="T51" fmla="*/ 90 h 166"/>
                <a:gd name="T52" fmla="*/ 114 w 114"/>
                <a:gd name="T53" fmla="*/ 166 h 166"/>
                <a:gd name="T54" fmla="*/ 91 w 114"/>
                <a:gd name="T55" fmla="*/ 166 h 166"/>
                <a:gd name="T56" fmla="*/ 46 w 114"/>
                <a:gd name="T57" fmla="*/ 92 h 166"/>
                <a:gd name="T58" fmla="*/ 20 w 114"/>
                <a:gd name="T59" fmla="*/ 92 h 166"/>
                <a:gd name="T60" fmla="*/ 20 w 114"/>
                <a:gd name="T61" fmla="*/ 166 h 166"/>
                <a:gd name="T62" fmla="*/ 0 w 114"/>
                <a:gd name="T63" fmla="*/ 166 h 166"/>
                <a:gd name="T64" fmla="*/ 0 w 114"/>
                <a:gd name="T6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4" h="166">
                  <a:moveTo>
                    <a:pt x="20" y="18"/>
                  </a:moveTo>
                  <a:lnTo>
                    <a:pt x="20" y="74"/>
                  </a:lnTo>
                  <a:lnTo>
                    <a:pt x="38" y="74"/>
                  </a:lnTo>
                  <a:lnTo>
                    <a:pt x="51" y="72"/>
                  </a:lnTo>
                  <a:lnTo>
                    <a:pt x="65" y="72"/>
                  </a:lnTo>
                  <a:lnTo>
                    <a:pt x="76" y="67"/>
                  </a:lnTo>
                  <a:lnTo>
                    <a:pt x="85" y="59"/>
                  </a:lnTo>
                  <a:lnTo>
                    <a:pt x="87" y="45"/>
                  </a:lnTo>
                  <a:lnTo>
                    <a:pt x="85" y="34"/>
                  </a:lnTo>
                  <a:lnTo>
                    <a:pt x="80" y="25"/>
                  </a:lnTo>
                  <a:lnTo>
                    <a:pt x="71" y="21"/>
                  </a:lnTo>
                  <a:lnTo>
                    <a:pt x="60" y="20"/>
                  </a:lnTo>
                  <a:lnTo>
                    <a:pt x="47" y="18"/>
                  </a:lnTo>
                  <a:lnTo>
                    <a:pt x="20" y="18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8" y="0"/>
                  </a:lnTo>
                  <a:lnTo>
                    <a:pt x="74" y="3"/>
                  </a:lnTo>
                  <a:lnTo>
                    <a:pt x="87" y="7"/>
                  </a:lnTo>
                  <a:lnTo>
                    <a:pt x="100" y="16"/>
                  </a:lnTo>
                  <a:lnTo>
                    <a:pt x="107" y="29"/>
                  </a:lnTo>
                  <a:lnTo>
                    <a:pt x="109" y="45"/>
                  </a:lnTo>
                  <a:lnTo>
                    <a:pt x="107" y="63"/>
                  </a:lnTo>
                  <a:lnTo>
                    <a:pt x="98" y="76"/>
                  </a:lnTo>
                  <a:lnTo>
                    <a:pt x="85" y="85"/>
                  </a:lnTo>
                  <a:lnTo>
                    <a:pt x="67" y="90"/>
                  </a:lnTo>
                  <a:lnTo>
                    <a:pt x="114" y="166"/>
                  </a:lnTo>
                  <a:lnTo>
                    <a:pt x="91" y="166"/>
                  </a:lnTo>
                  <a:lnTo>
                    <a:pt x="46" y="92"/>
                  </a:lnTo>
                  <a:lnTo>
                    <a:pt x="20" y="92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917950" y="400051"/>
              <a:ext cx="173037" cy="263525"/>
            </a:xfrm>
            <a:custGeom>
              <a:avLst/>
              <a:gdLst>
                <a:gd name="T0" fmla="*/ 0 w 109"/>
                <a:gd name="T1" fmla="*/ 0 h 166"/>
                <a:gd name="T2" fmla="*/ 105 w 109"/>
                <a:gd name="T3" fmla="*/ 0 h 166"/>
                <a:gd name="T4" fmla="*/ 105 w 109"/>
                <a:gd name="T5" fmla="*/ 18 h 166"/>
                <a:gd name="T6" fmla="*/ 20 w 109"/>
                <a:gd name="T7" fmla="*/ 18 h 166"/>
                <a:gd name="T8" fmla="*/ 20 w 109"/>
                <a:gd name="T9" fmla="*/ 70 h 166"/>
                <a:gd name="T10" fmla="*/ 100 w 109"/>
                <a:gd name="T11" fmla="*/ 70 h 166"/>
                <a:gd name="T12" fmla="*/ 100 w 109"/>
                <a:gd name="T13" fmla="*/ 88 h 166"/>
                <a:gd name="T14" fmla="*/ 20 w 109"/>
                <a:gd name="T15" fmla="*/ 88 h 166"/>
                <a:gd name="T16" fmla="*/ 20 w 109"/>
                <a:gd name="T17" fmla="*/ 148 h 166"/>
                <a:gd name="T18" fmla="*/ 109 w 109"/>
                <a:gd name="T19" fmla="*/ 148 h 166"/>
                <a:gd name="T20" fmla="*/ 109 w 109"/>
                <a:gd name="T21" fmla="*/ 166 h 166"/>
                <a:gd name="T22" fmla="*/ 0 w 109"/>
                <a:gd name="T23" fmla="*/ 166 h 166"/>
                <a:gd name="T24" fmla="*/ 0 w 109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" h="166">
                  <a:moveTo>
                    <a:pt x="0" y="0"/>
                  </a:moveTo>
                  <a:lnTo>
                    <a:pt x="105" y="0"/>
                  </a:lnTo>
                  <a:lnTo>
                    <a:pt x="105" y="18"/>
                  </a:lnTo>
                  <a:lnTo>
                    <a:pt x="20" y="18"/>
                  </a:lnTo>
                  <a:lnTo>
                    <a:pt x="20" y="70"/>
                  </a:lnTo>
                  <a:lnTo>
                    <a:pt x="100" y="70"/>
                  </a:lnTo>
                  <a:lnTo>
                    <a:pt x="100" y="88"/>
                  </a:lnTo>
                  <a:lnTo>
                    <a:pt x="20" y="88"/>
                  </a:lnTo>
                  <a:lnTo>
                    <a:pt x="20" y="148"/>
                  </a:lnTo>
                  <a:lnTo>
                    <a:pt x="109" y="148"/>
                  </a:lnTo>
                  <a:lnTo>
                    <a:pt x="109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4124325" y="393701"/>
              <a:ext cx="236537" cy="276225"/>
            </a:xfrm>
            <a:custGeom>
              <a:avLst/>
              <a:gdLst>
                <a:gd name="T0" fmla="*/ 86 w 149"/>
                <a:gd name="T1" fmla="*/ 0 h 174"/>
                <a:gd name="T2" fmla="*/ 107 w 149"/>
                <a:gd name="T3" fmla="*/ 2 h 174"/>
                <a:gd name="T4" fmla="*/ 127 w 149"/>
                <a:gd name="T5" fmla="*/ 11 h 174"/>
                <a:gd name="T6" fmla="*/ 143 w 149"/>
                <a:gd name="T7" fmla="*/ 25 h 174"/>
                <a:gd name="T8" fmla="*/ 127 w 149"/>
                <a:gd name="T9" fmla="*/ 38 h 174"/>
                <a:gd name="T10" fmla="*/ 114 w 149"/>
                <a:gd name="T11" fmla="*/ 27 h 174"/>
                <a:gd name="T12" fmla="*/ 100 w 149"/>
                <a:gd name="T13" fmla="*/ 20 h 174"/>
                <a:gd name="T14" fmla="*/ 86 w 149"/>
                <a:gd name="T15" fmla="*/ 18 h 174"/>
                <a:gd name="T16" fmla="*/ 64 w 149"/>
                <a:gd name="T17" fmla="*/ 22 h 174"/>
                <a:gd name="T18" fmla="*/ 48 w 149"/>
                <a:gd name="T19" fmla="*/ 33 h 174"/>
                <a:gd name="T20" fmla="*/ 33 w 149"/>
                <a:gd name="T21" fmla="*/ 47 h 174"/>
                <a:gd name="T22" fmla="*/ 24 w 149"/>
                <a:gd name="T23" fmla="*/ 65 h 174"/>
                <a:gd name="T24" fmla="*/ 22 w 149"/>
                <a:gd name="T25" fmla="*/ 87 h 174"/>
                <a:gd name="T26" fmla="*/ 24 w 149"/>
                <a:gd name="T27" fmla="*/ 109 h 174"/>
                <a:gd name="T28" fmla="*/ 33 w 149"/>
                <a:gd name="T29" fmla="*/ 129 h 174"/>
                <a:gd name="T30" fmla="*/ 46 w 149"/>
                <a:gd name="T31" fmla="*/ 143 h 174"/>
                <a:gd name="T32" fmla="*/ 64 w 149"/>
                <a:gd name="T33" fmla="*/ 152 h 174"/>
                <a:gd name="T34" fmla="*/ 86 w 149"/>
                <a:gd name="T35" fmla="*/ 156 h 174"/>
                <a:gd name="T36" fmla="*/ 104 w 149"/>
                <a:gd name="T37" fmla="*/ 154 h 174"/>
                <a:gd name="T38" fmla="*/ 120 w 149"/>
                <a:gd name="T39" fmla="*/ 145 h 174"/>
                <a:gd name="T40" fmla="*/ 133 w 149"/>
                <a:gd name="T41" fmla="*/ 132 h 174"/>
                <a:gd name="T42" fmla="*/ 149 w 149"/>
                <a:gd name="T43" fmla="*/ 145 h 174"/>
                <a:gd name="T44" fmla="*/ 131 w 149"/>
                <a:gd name="T45" fmla="*/ 161 h 174"/>
                <a:gd name="T46" fmla="*/ 109 w 149"/>
                <a:gd name="T47" fmla="*/ 172 h 174"/>
                <a:gd name="T48" fmla="*/ 86 w 149"/>
                <a:gd name="T49" fmla="*/ 174 h 174"/>
                <a:gd name="T50" fmla="*/ 58 w 149"/>
                <a:gd name="T51" fmla="*/ 170 h 174"/>
                <a:gd name="T52" fmla="*/ 35 w 149"/>
                <a:gd name="T53" fmla="*/ 158 h 174"/>
                <a:gd name="T54" fmla="*/ 17 w 149"/>
                <a:gd name="T55" fmla="*/ 139 h 174"/>
                <a:gd name="T56" fmla="*/ 4 w 149"/>
                <a:gd name="T57" fmla="*/ 116 h 174"/>
                <a:gd name="T58" fmla="*/ 0 w 149"/>
                <a:gd name="T59" fmla="*/ 87 h 174"/>
                <a:gd name="T60" fmla="*/ 4 w 149"/>
                <a:gd name="T61" fmla="*/ 60 h 174"/>
                <a:gd name="T62" fmla="*/ 17 w 149"/>
                <a:gd name="T63" fmla="*/ 34 h 174"/>
                <a:gd name="T64" fmla="*/ 33 w 149"/>
                <a:gd name="T65" fmla="*/ 16 h 174"/>
                <a:gd name="T66" fmla="*/ 57 w 149"/>
                <a:gd name="T67" fmla="*/ 4 h 174"/>
                <a:gd name="T68" fmla="*/ 86 w 149"/>
                <a:gd name="T69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9" h="174">
                  <a:moveTo>
                    <a:pt x="86" y="0"/>
                  </a:moveTo>
                  <a:lnTo>
                    <a:pt x="107" y="2"/>
                  </a:lnTo>
                  <a:lnTo>
                    <a:pt x="127" y="11"/>
                  </a:lnTo>
                  <a:lnTo>
                    <a:pt x="143" y="25"/>
                  </a:lnTo>
                  <a:lnTo>
                    <a:pt x="127" y="38"/>
                  </a:lnTo>
                  <a:lnTo>
                    <a:pt x="114" y="27"/>
                  </a:lnTo>
                  <a:lnTo>
                    <a:pt x="100" y="20"/>
                  </a:lnTo>
                  <a:lnTo>
                    <a:pt x="86" y="18"/>
                  </a:lnTo>
                  <a:lnTo>
                    <a:pt x="64" y="22"/>
                  </a:lnTo>
                  <a:lnTo>
                    <a:pt x="48" y="33"/>
                  </a:lnTo>
                  <a:lnTo>
                    <a:pt x="33" y="47"/>
                  </a:lnTo>
                  <a:lnTo>
                    <a:pt x="24" y="65"/>
                  </a:lnTo>
                  <a:lnTo>
                    <a:pt x="22" y="87"/>
                  </a:lnTo>
                  <a:lnTo>
                    <a:pt x="24" y="109"/>
                  </a:lnTo>
                  <a:lnTo>
                    <a:pt x="33" y="129"/>
                  </a:lnTo>
                  <a:lnTo>
                    <a:pt x="46" y="143"/>
                  </a:lnTo>
                  <a:lnTo>
                    <a:pt x="64" y="152"/>
                  </a:lnTo>
                  <a:lnTo>
                    <a:pt x="86" y="156"/>
                  </a:lnTo>
                  <a:lnTo>
                    <a:pt x="104" y="154"/>
                  </a:lnTo>
                  <a:lnTo>
                    <a:pt x="120" y="145"/>
                  </a:lnTo>
                  <a:lnTo>
                    <a:pt x="133" y="132"/>
                  </a:lnTo>
                  <a:lnTo>
                    <a:pt x="149" y="145"/>
                  </a:lnTo>
                  <a:lnTo>
                    <a:pt x="131" y="161"/>
                  </a:lnTo>
                  <a:lnTo>
                    <a:pt x="109" y="172"/>
                  </a:lnTo>
                  <a:lnTo>
                    <a:pt x="86" y="174"/>
                  </a:lnTo>
                  <a:lnTo>
                    <a:pt x="58" y="170"/>
                  </a:lnTo>
                  <a:lnTo>
                    <a:pt x="35" y="158"/>
                  </a:lnTo>
                  <a:lnTo>
                    <a:pt x="17" y="139"/>
                  </a:lnTo>
                  <a:lnTo>
                    <a:pt x="4" y="116"/>
                  </a:lnTo>
                  <a:lnTo>
                    <a:pt x="0" y="87"/>
                  </a:lnTo>
                  <a:lnTo>
                    <a:pt x="4" y="60"/>
                  </a:lnTo>
                  <a:lnTo>
                    <a:pt x="17" y="34"/>
                  </a:lnTo>
                  <a:lnTo>
                    <a:pt x="33" y="16"/>
                  </a:lnTo>
                  <a:lnTo>
                    <a:pt x="57" y="4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2"/>
            <p:cNvSpPr>
              <a:spLocks noEditPoints="1"/>
            </p:cNvSpPr>
            <p:nvPr/>
          </p:nvSpPr>
          <p:spPr bwMode="auto">
            <a:xfrm>
              <a:off x="4403725" y="400051"/>
              <a:ext cx="180975" cy="263525"/>
            </a:xfrm>
            <a:custGeom>
              <a:avLst/>
              <a:gdLst>
                <a:gd name="T0" fmla="*/ 20 w 114"/>
                <a:gd name="T1" fmla="*/ 18 h 166"/>
                <a:gd name="T2" fmla="*/ 20 w 114"/>
                <a:gd name="T3" fmla="*/ 74 h 166"/>
                <a:gd name="T4" fmla="*/ 36 w 114"/>
                <a:gd name="T5" fmla="*/ 74 h 166"/>
                <a:gd name="T6" fmla="*/ 51 w 114"/>
                <a:gd name="T7" fmla="*/ 72 h 166"/>
                <a:gd name="T8" fmla="*/ 63 w 114"/>
                <a:gd name="T9" fmla="*/ 72 h 166"/>
                <a:gd name="T10" fmla="*/ 76 w 114"/>
                <a:gd name="T11" fmla="*/ 67 h 166"/>
                <a:gd name="T12" fmla="*/ 83 w 114"/>
                <a:gd name="T13" fmla="*/ 59 h 166"/>
                <a:gd name="T14" fmla="*/ 87 w 114"/>
                <a:gd name="T15" fmla="*/ 45 h 166"/>
                <a:gd name="T16" fmla="*/ 85 w 114"/>
                <a:gd name="T17" fmla="*/ 34 h 166"/>
                <a:gd name="T18" fmla="*/ 78 w 114"/>
                <a:gd name="T19" fmla="*/ 25 h 166"/>
                <a:gd name="T20" fmla="*/ 69 w 114"/>
                <a:gd name="T21" fmla="*/ 21 h 166"/>
                <a:gd name="T22" fmla="*/ 58 w 114"/>
                <a:gd name="T23" fmla="*/ 20 h 166"/>
                <a:gd name="T24" fmla="*/ 47 w 114"/>
                <a:gd name="T25" fmla="*/ 18 h 166"/>
                <a:gd name="T26" fmla="*/ 20 w 114"/>
                <a:gd name="T27" fmla="*/ 18 h 166"/>
                <a:gd name="T28" fmla="*/ 0 w 114"/>
                <a:gd name="T29" fmla="*/ 0 h 166"/>
                <a:gd name="T30" fmla="*/ 42 w 114"/>
                <a:gd name="T31" fmla="*/ 0 h 166"/>
                <a:gd name="T32" fmla="*/ 58 w 114"/>
                <a:gd name="T33" fmla="*/ 0 h 166"/>
                <a:gd name="T34" fmla="*/ 74 w 114"/>
                <a:gd name="T35" fmla="*/ 3 h 166"/>
                <a:gd name="T36" fmla="*/ 87 w 114"/>
                <a:gd name="T37" fmla="*/ 7 h 166"/>
                <a:gd name="T38" fmla="*/ 98 w 114"/>
                <a:gd name="T39" fmla="*/ 16 h 166"/>
                <a:gd name="T40" fmla="*/ 105 w 114"/>
                <a:gd name="T41" fmla="*/ 29 h 166"/>
                <a:gd name="T42" fmla="*/ 109 w 114"/>
                <a:gd name="T43" fmla="*/ 45 h 166"/>
                <a:gd name="T44" fmla="*/ 105 w 114"/>
                <a:gd name="T45" fmla="*/ 63 h 166"/>
                <a:gd name="T46" fmla="*/ 98 w 114"/>
                <a:gd name="T47" fmla="*/ 76 h 166"/>
                <a:gd name="T48" fmla="*/ 83 w 114"/>
                <a:gd name="T49" fmla="*/ 85 h 166"/>
                <a:gd name="T50" fmla="*/ 67 w 114"/>
                <a:gd name="T51" fmla="*/ 90 h 166"/>
                <a:gd name="T52" fmla="*/ 114 w 114"/>
                <a:gd name="T53" fmla="*/ 166 h 166"/>
                <a:gd name="T54" fmla="*/ 90 w 114"/>
                <a:gd name="T55" fmla="*/ 166 h 166"/>
                <a:gd name="T56" fmla="*/ 45 w 114"/>
                <a:gd name="T57" fmla="*/ 92 h 166"/>
                <a:gd name="T58" fmla="*/ 20 w 114"/>
                <a:gd name="T59" fmla="*/ 92 h 166"/>
                <a:gd name="T60" fmla="*/ 20 w 114"/>
                <a:gd name="T61" fmla="*/ 166 h 166"/>
                <a:gd name="T62" fmla="*/ 0 w 114"/>
                <a:gd name="T63" fmla="*/ 166 h 166"/>
                <a:gd name="T64" fmla="*/ 0 w 114"/>
                <a:gd name="T6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4" h="166">
                  <a:moveTo>
                    <a:pt x="20" y="18"/>
                  </a:moveTo>
                  <a:lnTo>
                    <a:pt x="20" y="74"/>
                  </a:lnTo>
                  <a:lnTo>
                    <a:pt x="36" y="74"/>
                  </a:lnTo>
                  <a:lnTo>
                    <a:pt x="51" y="72"/>
                  </a:lnTo>
                  <a:lnTo>
                    <a:pt x="63" y="72"/>
                  </a:lnTo>
                  <a:lnTo>
                    <a:pt x="76" y="67"/>
                  </a:lnTo>
                  <a:lnTo>
                    <a:pt x="83" y="59"/>
                  </a:lnTo>
                  <a:lnTo>
                    <a:pt x="87" y="45"/>
                  </a:lnTo>
                  <a:lnTo>
                    <a:pt x="85" y="34"/>
                  </a:lnTo>
                  <a:lnTo>
                    <a:pt x="78" y="25"/>
                  </a:lnTo>
                  <a:lnTo>
                    <a:pt x="69" y="21"/>
                  </a:lnTo>
                  <a:lnTo>
                    <a:pt x="58" y="20"/>
                  </a:lnTo>
                  <a:lnTo>
                    <a:pt x="47" y="18"/>
                  </a:lnTo>
                  <a:lnTo>
                    <a:pt x="20" y="18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8" y="0"/>
                  </a:lnTo>
                  <a:lnTo>
                    <a:pt x="74" y="3"/>
                  </a:lnTo>
                  <a:lnTo>
                    <a:pt x="87" y="7"/>
                  </a:lnTo>
                  <a:lnTo>
                    <a:pt x="98" y="16"/>
                  </a:lnTo>
                  <a:lnTo>
                    <a:pt x="105" y="29"/>
                  </a:lnTo>
                  <a:lnTo>
                    <a:pt x="109" y="45"/>
                  </a:lnTo>
                  <a:lnTo>
                    <a:pt x="105" y="63"/>
                  </a:lnTo>
                  <a:lnTo>
                    <a:pt x="98" y="76"/>
                  </a:lnTo>
                  <a:lnTo>
                    <a:pt x="83" y="85"/>
                  </a:lnTo>
                  <a:lnTo>
                    <a:pt x="67" y="90"/>
                  </a:lnTo>
                  <a:lnTo>
                    <a:pt x="114" y="166"/>
                  </a:lnTo>
                  <a:lnTo>
                    <a:pt x="90" y="166"/>
                  </a:lnTo>
                  <a:lnTo>
                    <a:pt x="45" y="92"/>
                  </a:lnTo>
                  <a:lnTo>
                    <a:pt x="20" y="92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4630738" y="400051"/>
              <a:ext cx="173037" cy="263525"/>
            </a:xfrm>
            <a:custGeom>
              <a:avLst/>
              <a:gdLst>
                <a:gd name="T0" fmla="*/ 0 w 109"/>
                <a:gd name="T1" fmla="*/ 0 h 166"/>
                <a:gd name="T2" fmla="*/ 105 w 109"/>
                <a:gd name="T3" fmla="*/ 0 h 166"/>
                <a:gd name="T4" fmla="*/ 105 w 109"/>
                <a:gd name="T5" fmla="*/ 18 h 166"/>
                <a:gd name="T6" fmla="*/ 20 w 109"/>
                <a:gd name="T7" fmla="*/ 18 h 166"/>
                <a:gd name="T8" fmla="*/ 20 w 109"/>
                <a:gd name="T9" fmla="*/ 70 h 166"/>
                <a:gd name="T10" fmla="*/ 99 w 109"/>
                <a:gd name="T11" fmla="*/ 70 h 166"/>
                <a:gd name="T12" fmla="*/ 99 w 109"/>
                <a:gd name="T13" fmla="*/ 88 h 166"/>
                <a:gd name="T14" fmla="*/ 20 w 109"/>
                <a:gd name="T15" fmla="*/ 88 h 166"/>
                <a:gd name="T16" fmla="*/ 20 w 109"/>
                <a:gd name="T17" fmla="*/ 148 h 166"/>
                <a:gd name="T18" fmla="*/ 109 w 109"/>
                <a:gd name="T19" fmla="*/ 148 h 166"/>
                <a:gd name="T20" fmla="*/ 109 w 109"/>
                <a:gd name="T21" fmla="*/ 166 h 166"/>
                <a:gd name="T22" fmla="*/ 0 w 109"/>
                <a:gd name="T23" fmla="*/ 166 h 166"/>
                <a:gd name="T24" fmla="*/ 0 w 109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" h="166">
                  <a:moveTo>
                    <a:pt x="0" y="0"/>
                  </a:moveTo>
                  <a:lnTo>
                    <a:pt x="105" y="0"/>
                  </a:lnTo>
                  <a:lnTo>
                    <a:pt x="105" y="18"/>
                  </a:lnTo>
                  <a:lnTo>
                    <a:pt x="20" y="18"/>
                  </a:lnTo>
                  <a:lnTo>
                    <a:pt x="20" y="70"/>
                  </a:lnTo>
                  <a:lnTo>
                    <a:pt x="99" y="70"/>
                  </a:lnTo>
                  <a:lnTo>
                    <a:pt x="99" y="88"/>
                  </a:lnTo>
                  <a:lnTo>
                    <a:pt x="20" y="88"/>
                  </a:lnTo>
                  <a:lnTo>
                    <a:pt x="20" y="148"/>
                  </a:lnTo>
                  <a:lnTo>
                    <a:pt x="109" y="148"/>
                  </a:lnTo>
                  <a:lnTo>
                    <a:pt x="109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4"/>
            <p:cNvSpPr>
              <a:spLocks noEditPoints="1"/>
            </p:cNvSpPr>
            <p:nvPr/>
          </p:nvSpPr>
          <p:spPr bwMode="auto">
            <a:xfrm>
              <a:off x="4819650" y="400051"/>
              <a:ext cx="258762" cy="263525"/>
            </a:xfrm>
            <a:custGeom>
              <a:avLst/>
              <a:gdLst>
                <a:gd name="T0" fmla="*/ 84 w 163"/>
                <a:gd name="T1" fmla="*/ 25 h 166"/>
                <a:gd name="T2" fmla="*/ 47 w 163"/>
                <a:gd name="T3" fmla="*/ 107 h 166"/>
                <a:gd name="T4" fmla="*/ 116 w 163"/>
                <a:gd name="T5" fmla="*/ 107 h 166"/>
                <a:gd name="T6" fmla="*/ 84 w 163"/>
                <a:gd name="T7" fmla="*/ 25 h 166"/>
                <a:gd name="T8" fmla="*/ 84 w 163"/>
                <a:gd name="T9" fmla="*/ 25 h 166"/>
                <a:gd name="T10" fmla="*/ 75 w 163"/>
                <a:gd name="T11" fmla="*/ 0 h 166"/>
                <a:gd name="T12" fmla="*/ 93 w 163"/>
                <a:gd name="T13" fmla="*/ 0 h 166"/>
                <a:gd name="T14" fmla="*/ 163 w 163"/>
                <a:gd name="T15" fmla="*/ 166 h 166"/>
                <a:gd name="T16" fmla="*/ 142 w 163"/>
                <a:gd name="T17" fmla="*/ 166 h 166"/>
                <a:gd name="T18" fmla="*/ 123 w 163"/>
                <a:gd name="T19" fmla="*/ 125 h 166"/>
                <a:gd name="T20" fmla="*/ 40 w 163"/>
                <a:gd name="T21" fmla="*/ 125 h 166"/>
                <a:gd name="T22" fmla="*/ 24 w 163"/>
                <a:gd name="T23" fmla="*/ 166 h 166"/>
                <a:gd name="T24" fmla="*/ 0 w 163"/>
                <a:gd name="T25" fmla="*/ 166 h 166"/>
                <a:gd name="T26" fmla="*/ 75 w 163"/>
                <a:gd name="T2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" h="166">
                  <a:moveTo>
                    <a:pt x="84" y="25"/>
                  </a:moveTo>
                  <a:lnTo>
                    <a:pt x="47" y="107"/>
                  </a:lnTo>
                  <a:lnTo>
                    <a:pt x="116" y="107"/>
                  </a:lnTo>
                  <a:lnTo>
                    <a:pt x="84" y="25"/>
                  </a:lnTo>
                  <a:lnTo>
                    <a:pt x="84" y="25"/>
                  </a:lnTo>
                  <a:close/>
                  <a:moveTo>
                    <a:pt x="75" y="0"/>
                  </a:moveTo>
                  <a:lnTo>
                    <a:pt x="93" y="0"/>
                  </a:lnTo>
                  <a:lnTo>
                    <a:pt x="163" y="166"/>
                  </a:lnTo>
                  <a:lnTo>
                    <a:pt x="142" y="166"/>
                  </a:lnTo>
                  <a:lnTo>
                    <a:pt x="123" y="125"/>
                  </a:lnTo>
                  <a:lnTo>
                    <a:pt x="40" y="125"/>
                  </a:lnTo>
                  <a:lnTo>
                    <a:pt x="24" y="166"/>
                  </a:lnTo>
                  <a:lnTo>
                    <a:pt x="0" y="166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5049838" y="400051"/>
              <a:ext cx="206375" cy="263525"/>
            </a:xfrm>
            <a:custGeom>
              <a:avLst/>
              <a:gdLst>
                <a:gd name="T0" fmla="*/ 0 w 130"/>
                <a:gd name="T1" fmla="*/ 0 h 166"/>
                <a:gd name="T2" fmla="*/ 130 w 130"/>
                <a:gd name="T3" fmla="*/ 0 h 166"/>
                <a:gd name="T4" fmla="*/ 130 w 130"/>
                <a:gd name="T5" fmla="*/ 18 h 166"/>
                <a:gd name="T6" fmla="*/ 76 w 130"/>
                <a:gd name="T7" fmla="*/ 18 h 166"/>
                <a:gd name="T8" fmla="*/ 76 w 130"/>
                <a:gd name="T9" fmla="*/ 166 h 166"/>
                <a:gd name="T10" fmla="*/ 56 w 130"/>
                <a:gd name="T11" fmla="*/ 166 h 166"/>
                <a:gd name="T12" fmla="*/ 56 w 130"/>
                <a:gd name="T13" fmla="*/ 18 h 166"/>
                <a:gd name="T14" fmla="*/ 0 w 130"/>
                <a:gd name="T15" fmla="*/ 18 h 166"/>
                <a:gd name="T16" fmla="*/ 0 w 130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66">
                  <a:moveTo>
                    <a:pt x="0" y="0"/>
                  </a:moveTo>
                  <a:lnTo>
                    <a:pt x="130" y="0"/>
                  </a:lnTo>
                  <a:lnTo>
                    <a:pt x="130" y="18"/>
                  </a:lnTo>
                  <a:lnTo>
                    <a:pt x="76" y="18"/>
                  </a:lnTo>
                  <a:lnTo>
                    <a:pt x="76" y="166"/>
                  </a:lnTo>
                  <a:lnTo>
                    <a:pt x="56" y="166"/>
                  </a:lnTo>
                  <a:lnTo>
                    <a:pt x="56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5294313" y="400051"/>
              <a:ext cx="31750" cy="2635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7"/>
            <p:cNvSpPr>
              <a:spLocks noEditPoints="1"/>
            </p:cNvSpPr>
            <p:nvPr/>
          </p:nvSpPr>
          <p:spPr bwMode="auto">
            <a:xfrm>
              <a:off x="5375275" y="393701"/>
              <a:ext cx="277812" cy="276225"/>
            </a:xfrm>
            <a:custGeom>
              <a:avLst/>
              <a:gdLst>
                <a:gd name="T0" fmla="*/ 86 w 175"/>
                <a:gd name="T1" fmla="*/ 18 h 174"/>
                <a:gd name="T2" fmla="*/ 65 w 175"/>
                <a:gd name="T3" fmla="*/ 22 h 174"/>
                <a:gd name="T4" fmla="*/ 47 w 175"/>
                <a:gd name="T5" fmla="*/ 31 h 174"/>
                <a:gd name="T6" fmla="*/ 34 w 175"/>
                <a:gd name="T7" fmla="*/ 45 h 174"/>
                <a:gd name="T8" fmla="*/ 25 w 175"/>
                <a:gd name="T9" fmla="*/ 65 h 174"/>
                <a:gd name="T10" fmla="*/ 21 w 175"/>
                <a:gd name="T11" fmla="*/ 87 h 174"/>
                <a:gd name="T12" fmla="*/ 25 w 175"/>
                <a:gd name="T13" fmla="*/ 109 h 174"/>
                <a:gd name="T14" fmla="*/ 34 w 175"/>
                <a:gd name="T15" fmla="*/ 129 h 174"/>
                <a:gd name="T16" fmla="*/ 47 w 175"/>
                <a:gd name="T17" fmla="*/ 143 h 174"/>
                <a:gd name="T18" fmla="*/ 65 w 175"/>
                <a:gd name="T19" fmla="*/ 152 h 174"/>
                <a:gd name="T20" fmla="*/ 86 w 175"/>
                <a:gd name="T21" fmla="*/ 156 h 174"/>
                <a:gd name="T22" fmla="*/ 110 w 175"/>
                <a:gd name="T23" fmla="*/ 152 h 174"/>
                <a:gd name="T24" fmla="*/ 128 w 175"/>
                <a:gd name="T25" fmla="*/ 143 h 174"/>
                <a:gd name="T26" fmla="*/ 141 w 175"/>
                <a:gd name="T27" fmla="*/ 129 h 174"/>
                <a:gd name="T28" fmla="*/ 150 w 175"/>
                <a:gd name="T29" fmla="*/ 109 h 174"/>
                <a:gd name="T30" fmla="*/ 153 w 175"/>
                <a:gd name="T31" fmla="*/ 87 h 174"/>
                <a:gd name="T32" fmla="*/ 150 w 175"/>
                <a:gd name="T33" fmla="*/ 65 h 174"/>
                <a:gd name="T34" fmla="*/ 141 w 175"/>
                <a:gd name="T35" fmla="*/ 45 h 174"/>
                <a:gd name="T36" fmla="*/ 128 w 175"/>
                <a:gd name="T37" fmla="*/ 31 h 174"/>
                <a:gd name="T38" fmla="*/ 110 w 175"/>
                <a:gd name="T39" fmla="*/ 22 h 174"/>
                <a:gd name="T40" fmla="*/ 86 w 175"/>
                <a:gd name="T41" fmla="*/ 18 h 174"/>
                <a:gd name="T42" fmla="*/ 86 w 175"/>
                <a:gd name="T43" fmla="*/ 0 h 174"/>
                <a:gd name="T44" fmla="*/ 115 w 175"/>
                <a:gd name="T45" fmla="*/ 4 h 174"/>
                <a:gd name="T46" fmla="*/ 139 w 175"/>
                <a:gd name="T47" fmla="*/ 16 h 174"/>
                <a:gd name="T48" fmla="*/ 159 w 175"/>
                <a:gd name="T49" fmla="*/ 34 h 174"/>
                <a:gd name="T50" fmla="*/ 170 w 175"/>
                <a:gd name="T51" fmla="*/ 58 h 174"/>
                <a:gd name="T52" fmla="*/ 175 w 175"/>
                <a:gd name="T53" fmla="*/ 87 h 174"/>
                <a:gd name="T54" fmla="*/ 170 w 175"/>
                <a:gd name="T55" fmla="*/ 116 h 174"/>
                <a:gd name="T56" fmla="*/ 159 w 175"/>
                <a:gd name="T57" fmla="*/ 139 h 174"/>
                <a:gd name="T58" fmla="*/ 139 w 175"/>
                <a:gd name="T59" fmla="*/ 158 h 174"/>
                <a:gd name="T60" fmla="*/ 115 w 175"/>
                <a:gd name="T61" fmla="*/ 170 h 174"/>
                <a:gd name="T62" fmla="*/ 86 w 175"/>
                <a:gd name="T63" fmla="*/ 174 h 174"/>
                <a:gd name="T64" fmla="*/ 59 w 175"/>
                <a:gd name="T65" fmla="*/ 170 h 174"/>
                <a:gd name="T66" fmla="*/ 36 w 175"/>
                <a:gd name="T67" fmla="*/ 158 h 174"/>
                <a:gd name="T68" fmla="*/ 16 w 175"/>
                <a:gd name="T69" fmla="*/ 139 h 174"/>
                <a:gd name="T70" fmla="*/ 5 w 175"/>
                <a:gd name="T71" fmla="*/ 116 h 174"/>
                <a:gd name="T72" fmla="*/ 0 w 175"/>
                <a:gd name="T73" fmla="*/ 87 h 174"/>
                <a:gd name="T74" fmla="*/ 5 w 175"/>
                <a:gd name="T75" fmla="*/ 58 h 174"/>
                <a:gd name="T76" fmla="*/ 16 w 175"/>
                <a:gd name="T77" fmla="*/ 34 h 174"/>
                <a:gd name="T78" fmla="*/ 36 w 175"/>
                <a:gd name="T79" fmla="*/ 16 h 174"/>
                <a:gd name="T80" fmla="*/ 59 w 175"/>
                <a:gd name="T81" fmla="*/ 4 h 174"/>
                <a:gd name="T82" fmla="*/ 86 w 175"/>
                <a:gd name="T8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5" h="174">
                  <a:moveTo>
                    <a:pt x="86" y="18"/>
                  </a:moveTo>
                  <a:lnTo>
                    <a:pt x="65" y="22"/>
                  </a:lnTo>
                  <a:lnTo>
                    <a:pt x="47" y="31"/>
                  </a:lnTo>
                  <a:lnTo>
                    <a:pt x="34" y="45"/>
                  </a:lnTo>
                  <a:lnTo>
                    <a:pt x="25" y="65"/>
                  </a:lnTo>
                  <a:lnTo>
                    <a:pt x="21" y="87"/>
                  </a:lnTo>
                  <a:lnTo>
                    <a:pt x="25" y="109"/>
                  </a:lnTo>
                  <a:lnTo>
                    <a:pt x="34" y="129"/>
                  </a:lnTo>
                  <a:lnTo>
                    <a:pt x="47" y="143"/>
                  </a:lnTo>
                  <a:lnTo>
                    <a:pt x="65" y="152"/>
                  </a:lnTo>
                  <a:lnTo>
                    <a:pt x="86" y="156"/>
                  </a:lnTo>
                  <a:lnTo>
                    <a:pt x="110" y="152"/>
                  </a:lnTo>
                  <a:lnTo>
                    <a:pt x="128" y="143"/>
                  </a:lnTo>
                  <a:lnTo>
                    <a:pt x="141" y="129"/>
                  </a:lnTo>
                  <a:lnTo>
                    <a:pt x="150" y="109"/>
                  </a:lnTo>
                  <a:lnTo>
                    <a:pt x="153" y="87"/>
                  </a:lnTo>
                  <a:lnTo>
                    <a:pt x="150" y="65"/>
                  </a:lnTo>
                  <a:lnTo>
                    <a:pt x="141" y="45"/>
                  </a:lnTo>
                  <a:lnTo>
                    <a:pt x="128" y="31"/>
                  </a:lnTo>
                  <a:lnTo>
                    <a:pt x="110" y="22"/>
                  </a:lnTo>
                  <a:lnTo>
                    <a:pt x="86" y="18"/>
                  </a:lnTo>
                  <a:close/>
                  <a:moveTo>
                    <a:pt x="86" y="0"/>
                  </a:moveTo>
                  <a:lnTo>
                    <a:pt x="115" y="4"/>
                  </a:lnTo>
                  <a:lnTo>
                    <a:pt x="139" y="16"/>
                  </a:lnTo>
                  <a:lnTo>
                    <a:pt x="159" y="34"/>
                  </a:lnTo>
                  <a:lnTo>
                    <a:pt x="170" y="58"/>
                  </a:lnTo>
                  <a:lnTo>
                    <a:pt x="175" y="87"/>
                  </a:lnTo>
                  <a:lnTo>
                    <a:pt x="170" y="116"/>
                  </a:lnTo>
                  <a:lnTo>
                    <a:pt x="159" y="139"/>
                  </a:lnTo>
                  <a:lnTo>
                    <a:pt x="139" y="158"/>
                  </a:lnTo>
                  <a:lnTo>
                    <a:pt x="115" y="170"/>
                  </a:lnTo>
                  <a:lnTo>
                    <a:pt x="86" y="174"/>
                  </a:lnTo>
                  <a:lnTo>
                    <a:pt x="59" y="170"/>
                  </a:lnTo>
                  <a:lnTo>
                    <a:pt x="36" y="158"/>
                  </a:lnTo>
                  <a:lnTo>
                    <a:pt x="16" y="139"/>
                  </a:lnTo>
                  <a:lnTo>
                    <a:pt x="5" y="116"/>
                  </a:lnTo>
                  <a:lnTo>
                    <a:pt x="0" y="87"/>
                  </a:lnTo>
                  <a:lnTo>
                    <a:pt x="5" y="58"/>
                  </a:lnTo>
                  <a:lnTo>
                    <a:pt x="16" y="34"/>
                  </a:lnTo>
                  <a:lnTo>
                    <a:pt x="36" y="16"/>
                  </a:lnTo>
                  <a:lnTo>
                    <a:pt x="59" y="4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8"/>
            <p:cNvSpPr>
              <a:spLocks/>
            </p:cNvSpPr>
            <p:nvPr/>
          </p:nvSpPr>
          <p:spPr bwMode="auto">
            <a:xfrm>
              <a:off x="5702300" y="400051"/>
              <a:ext cx="223837" cy="263525"/>
            </a:xfrm>
            <a:custGeom>
              <a:avLst/>
              <a:gdLst>
                <a:gd name="T0" fmla="*/ 0 w 141"/>
                <a:gd name="T1" fmla="*/ 0 h 166"/>
                <a:gd name="T2" fmla="*/ 25 w 141"/>
                <a:gd name="T3" fmla="*/ 0 h 166"/>
                <a:gd name="T4" fmla="*/ 121 w 141"/>
                <a:gd name="T5" fmla="*/ 137 h 166"/>
                <a:gd name="T6" fmla="*/ 121 w 141"/>
                <a:gd name="T7" fmla="*/ 137 h 166"/>
                <a:gd name="T8" fmla="*/ 121 w 141"/>
                <a:gd name="T9" fmla="*/ 0 h 166"/>
                <a:gd name="T10" fmla="*/ 141 w 141"/>
                <a:gd name="T11" fmla="*/ 0 h 166"/>
                <a:gd name="T12" fmla="*/ 141 w 141"/>
                <a:gd name="T13" fmla="*/ 166 h 166"/>
                <a:gd name="T14" fmla="*/ 116 w 141"/>
                <a:gd name="T15" fmla="*/ 166 h 166"/>
                <a:gd name="T16" fmla="*/ 20 w 141"/>
                <a:gd name="T17" fmla="*/ 29 h 166"/>
                <a:gd name="T18" fmla="*/ 20 w 141"/>
                <a:gd name="T19" fmla="*/ 29 h 166"/>
                <a:gd name="T20" fmla="*/ 20 w 141"/>
                <a:gd name="T21" fmla="*/ 166 h 166"/>
                <a:gd name="T22" fmla="*/ 0 w 141"/>
                <a:gd name="T23" fmla="*/ 166 h 166"/>
                <a:gd name="T24" fmla="*/ 0 w 14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66">
                  <a:moveTo>
                    <a:pt x="0" y="0"/>
                  </a:moveTo>
                  <a:lnTo>
                    <a:pt x="25" y="0"/>
                  </a:lnTo>
                  <a:lnTo>
                    <a:pt x="121" y="137"/>
                  </a:lnTo>
                  <a:lnTo>
                    <a:pt x="121" y="137"/>
                  </a:lnTo>
                  <a:lnTo>
                    <a:pt x="121" y="0"/>
                  </a:lnTo>
                  <a:lnTo>
                    <a:pt x="141" y="0"/>
                  </a:lnTo>
                  <a:lnTo>
                    <a:pt x="141" y="166"/>
                  </a:lnTo>
                  <a:lnTo>
                    <a:pt x="116" y="166"/>
                  </a:lnTo>
                  <a:lnTo>
                    <a:pt x="20" y="29"/>
                  </a:lnTo>
                  <a:lnTo>
                    <a:pt x="20" y="29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5789514" y="2541048"/>
            <a:ext cx="840058" cy="727847"/>
            <a:chOff x="4251325" y="1822451"/>
            <a:chExt cx="588962" cy="523875"/>
          </a:xfrm>
        </p:grpSpPr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4411663" y="1830388"/>
              <a:ext cx="265112" cy="90488"/>
            </a:xfrm>
            <a:custGeom>
              <a:avLst/>
              <a:gdLst>
                <a:gd name="T0" fmla="*/ 15 w 167"/>
                <a:gd name="T1" fmla="*/ 0 h 57"/>
                <a:gd name="T2" fmla="*/ 154 w 167"/>
                <a:gd name="T3" fmla="*/ 0 h 57"/>
                <a:gd name="T4" fmla="*/ 160 w 167"/>
                <a:gd name="T5" fmla="*/ 0 h 57"/>
                <a:gd name="T6" fmla="*/ 163 w 167"/>
                <a:gd name="T7" fmla="*/ 4 h 57"/>
                <a:gd name="T8" fmla="*/ 167 w 167"/>
                <a:gd name="T9" fmla="*/ 9 h 57"/>
                <a:gd name="T10" fmla="*/ 167 w 167"/>
                <a:gd name="T11" fmla="*/ 15 h 57"/>
                <a:gd name="T12" fmla="*/ 167 w 167"/>
                <a:gd name="T13" fmla="*/ 57 h 57"/>
                <a:gd name="T14" fmla="*/ 149 w 167"/>
                <a:gd name="T15" fmla="*/ 57 h 57"/>
                <a:gd name="T16" fmla="*/ 149 w 167"/>
                <a:gd name="T17" fmla="*/ 31 h 57"/>
                <a:gd name="T18" fmla="*/ 147 w 167"/>
                <a:gd name="T19" fmla="*/ 28 h 57"/>
                <a:gd name="T20" fmla="*/ 145 w 167"/>
                <a:gd name="T21" fmla="*/ 24 h 57"/>
                <a:gd name="T22" fmla="*/ 142 w 167"/>
                <a:gd name="T23" fmla="*/ 20 h 57"/>
                <a:gd name="T24" fmla="*/ 138 w 167"/>
                <a:gd name="T25" fmla="*/ 20 h 57"/>
                <a:gd name="T26" fmla="*/ 31 w 167"/>
                <a:gd name="T27" fmla="*/ 20 h 57"/>
                <a:gd name="T28" fmla="*/ 28 w 167"/>
                <a:gd name="T29" fmla="*/ 20 h 57"/>
                <a:gd name="T30" fmla="*/ 24 w 167"/>
                <a:gd name="T31" fmla="*/ 24 h 57"/>
                <a:gd name="T32" fmla="*/ 22 w 167"/>
                <a:gd name="T33" fmla="*/ 28 h 57"/>
                <a:gd name="T34" fmla="*/ 20 w 167"/>
                <a:gd name="T35" fmla="*/ 31 h 57"/>
                <a:gd name="T36" fmla="*/ 20 w 167"/>
                <a:gd name="T37" fmla="*/ 57 h 57"/>
                <a:gd name="T38" fmla="*/ 0 w 167"/>
                <a:gd name="T39" fmla="*/ 57 h 57"/>
                <a:gd name="T40" fmla="*/ 0 w 167"/>
                <a:gd name="T41" fmla="*/ 15 h 57"/>
                <a:gd name="T42" fmla="*/ 2 w 167"/>
                <a:gd name="T43" fmla="*/ 9 h 57"/>
                <a:gd name="T44" fmla="*/ 6 w 167"/>
                <a:gd name="T45" fmla="*/ 4 h 57"/>
                <a:gd name="T46" fmla="*/ 9 w 167"/>
                <a:gd name="T47" fmla="*/ 0 h 57"/>
                <a:gd name="T48" fmla="*/ 15 w 167"/>
                <a:gd name="T4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67" h="57">
                  <a:moveTo>
                    <a:pt x="15" y="0"/>
                  </a:moveTo>
                  <a:lnTo>
                    <a:pt x="154" y="0"/>
                  </a:lnTo>
                  <a:lnTo>
                    <a:pt x="160" y="0"/>
                  </a:lnTo>
                  <a:lnTo>
                    <a:pt x="163" y="4"/>
                  </a:lnTo>
                  <a:lnTo>
                    <a:pt x="167" y="9"/>
                  </a:lnTo>
                  <a:lnTo>
                    <a:pt x="167" y="15"/>
                  </a:lnTo>
                  <a:lnTo>
                    <a:pt x="167" y="57"/>
                  </a:lnTo>
                  <a:lnTo>
                    <a:pt x="149" y="57"/>
                  </a:lnTo>
                  <a:lnTo>
                    <a:pt x="149" y="31"/>
                  </a:lnTo>
                  <a:lnTo>
                    <a:pt x="147" y="28"/>
                  </a:lnTo>
                  <a:lnTo>
                    <a:pt x="145" y="24"/>
                  </a:lnTo>
                  <a:lnTo>
                    <a:pt x="142" y="20"/>
                  </a:lnTo>
                  <a:lnTo>
                    <a:pt x="138" y="20"/>
                  </a:lnTo>
                  <a:lnTo>
                    <a:pt x="31" y="20"/>
                  </a:lnTo>
                  <a:lnTo>
                    <a:pt x="28" y="20"/>
                  </a:lnTo>
                  <a:lnTo>
                    <a:pt x="24" y="24"/>
                  </a:lnTo>
                  <a:lnTo>
                    <a:pt x="22" y="28"/>
                  </a:lnTo>
                  <a:lnTo>
                    <a:pt x="20" y="31"/>
                  </a:lnTo>
                  <a:lnTo>
                    <a:pt x="20" y="57"/>
                  </a:lnTo>
                  <a:lnTo>
                    <a:pt x="0" y="57"/>
                  </a:lnTo>
                  <a:lnTo>
                    <a:pt x="0" y="15"/>
                  </a:lnTo>
                  <a:lnTo>
                    <a:pt x="2" y="9"/>
                  </a:lnTo>
                  <a:lnTo>
                    <a:pt x="6" y="4"/>
                  </a:lnTo>
                  <a:lnTo>
                    <a:pt x="9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4456113" y="1822451"/>
              <a:ext cx="180975" cy="46038"/>
            </a:xfrm>
            <a:custGeom>
              <a:avLst/>
              <a:gdLst>
                <a:gd name="T0" fmla="*/ 3 w 114"/>
                <a:gd name="T1" fmla="*/ 0 h 29"/>
                <a:gd name="T2" fmla="*/ 110 w 114"/>
                <a:gd name="T3" fmla="*/ 0 h 29"/>
                <a:gd name="T4" fmla="*/ 112 w 114"/>
                <a:gd name="T5" fmla="*/ 2 h 29"/>
                <a:gd name="T6" fmla="*/ 114 w 114"/>
                <a:gd name="T7" fmla="*/ 5 h 29"/>
                <a:gd name="T8" fmla="*/ 114 w 114"/>
                <a:gd name="T9" fmla="*/ 25 h 29"/>
                <a:gd name="T10" fmla="*/ 112 w 114"/>
                <a:gd name="T11" fmla="*/ 29 h 29"/>
                <a:gd name="T12" fmla="*/ 110 w 114"/>
                <a:gd name="T13" fmla="*/ 29 h 29"/>
                <a:gd name="T14" fmla="*/ 3 w 114"/>
                <a:gd name="T15" fmla="*/ 29 h 29"/>
                <a:gd name="T16" fmla="*/ 1 w 114"/>
                <a:gd name="T17" fmla="*/ 29 h 29"/>
                <a:gd name="T18" fmla="*/ 0 w 114"/>
                <a:gd name="T19" fmla="*/ 25 h 29"/>
                <a:gd name="T20" fmla="*/ 0 w 114"/>
                <a:gd name="T21" fmla="*/ 5 h 29"/>
                <a:gd name="T22" fmla="*/ 1 w 114"/>
                <a:gd name="T23" fmla="*/ 2 h 29"/>
                <a:gd name="T24" fmla="*/ 3 w 114"/>
                <a:gd name="T2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29">
                  <a:moveTo>
                    <a:pt x="3" y="0"/>
                  </a:moveTo>
                  <a:lnTo>
                    <a:pt x="110" y="0"/>
                  </a:lnTo>
                  <a:lnTo>
                    <a:pt x="112" y="2"/>
                  </a:lnTo>
                  <a:lnTo>
                    <a:pt x="114" y="5"/>
                  </a:lnTo>
                  <a:lnTo>
                    <a:pt x="114" y="25"/>
                  </a:lnTo>
                  <a:lnTo>
                    <a:pt x="112" y="29"/>
                  </a:lnTo>
                  <a:lnTo>
                    <a:pt x="110" y="29"/>
                  </a:lnTo>
                  <a:lnTo>
                    <a:pt x="3" y="29"/>
                  </a:lnTo>
                  <a:lnTo>
                    <a:pt x="1" y="29"/>
                  </a:lnTo>
                  <a:lnTo>
                    <a:pt x="0" y="25"/>
                  </a:lnTo>
                  <a:lnTo>
                    <a:pt x="0" y="5"/>
                  </a:lnTo>
                  <a:lnTo>
                    <a:pt x="1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1"/>
            <p:cNvSpPr>
              <a:spLocks/>
            </p:cNvSpPr>
            <p:nvPr/>
          </p:nvSpPr>
          <p:spPr bwMode="auto">
            <a:xfrm>
              <a:off x="4251325" y="1914526"/>
              <a:ext cx="588962" cy="431800"/>
            </a:xfrm>
            <a:custGeom>
              <a:avLst/>
              <a:gdLst>
                <a:gd name="T0" fmla="*/ 9 w 371"/>
                <a:gd name="T1" fmla="*/ 0 h 272"/>
                <a:gd name="T2" fmla="*/ 362 w 371"/>
                <a:gd name="T3" fmla="*/ 0 h 272"/>
                <a:gd name="T4" fmla="*/ 366 w 371"/>
                <a:gd name="T5" fmla="*/ 0 h 272"/>
                <a:gd name="T6" fmla="*/ 369 w 371"/>
                <a:gd name="T7" fmla="*/ 4 h 272"/>
                <a:gd name="T8" fmla="*/ 371 w 371"/>
                <a:gd name="T9" fmla="*/ 9 h 272"/>
                <a:gd name="T10" fmla="*/ 371 w 371"/>
                <a:gd name="T11" fmla="*/ 262 h 272"/>
                <a:gd name="T12" fmla="*/ 369 w 371"/>
                <a:gd name="T13" fmla="*/ 268 h 272"/>
                <a:gd name="T14" fmla="*/ 366 w 371"/>
                <a:gd name="T15" fmla="*/ 270 h 272"/>
                <a:gd name="T16" fmla="*/ 362 w 371"/>
                <a:gd name="T17" fmla="*/ 272 h 272"/>
                <a:gd name="T18" fmla="*/ 9 w 371"/>
                <a:gd name="T19" fmla="*/ 272 h 272"/>
                <a:gd name="T20" fmla="*/ 6 w 371"/>
                <a:gd name="T21" fmla="*/ 270 h 272"/>
                <a:gd name="T22" fmla="*/ 2 w 371"/>
                <a:gd name="T23" fmla="*/ 268 h 272"/>
                <a:gd name="T24" fmla="*/ 0 w 371"/>
                <a:gd name="T25" fmla="*/ 262 h 272"/>
                <a:gd name="T26" fmla="*/ 0 w 371"/>
                <a:gd name="T27" fmla="*/ 9 h 272"/>
                <a:gd name="T28" fmla="*/ 2 w 371"/>
                <a:gd name="T29" fmla="*/ 4 h 272"/>
                <a:gd name="T30" fmla="*/ 6 w 371"/>
                <a:gd name="T31" fmla="*/ 0 h 272"/>
                <a:gd name="T32" fmla="*/ 9 w 371"/>
                <a:gd name="T33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1" h="272">
                  <a:moveTo>
                    <a:pt x="9" y="0"/>
                  </a:moveTo>
                  <a:lnTo>
                    <a:pt x="362" y="0"/>
                  </a:lnTo>
                  <a:lnTo>
                    <a:pt x="366" y="0"/>
                  </a:lnTo>
                  <a:lnTo>
                    <a:pt x="369" y="4"/>
                  </a:lnTo>
                  <a:lnTo>
                    <a:pt x="371" y="9"/>
                  </a:lnTo>
                  <a:lnTo>
                    <a:pt x="371" y="262"/>
                  </a:lnTo>
                  <a:lnTo>
                    <a:pt x="369" y="268"/>
                  </a:lnTo>
                  <a:lnTo>
                    <a:pt x="366" y="270"/>
                  </a:lnTo>
                  <a:lnTo>
                    <a:pt x="362" y="272"/>
                  </a:lnTo>
                  <a:lnTo>
                    <a:pt x="9" y="272"/>
                  </a:lnTo>
                  <a:lnTo>
                    <a:pt x="6" y="270"/>
                  </a:lnTo>
                  <a:lnTo>
                    <a:pt x="2" y="268"/>
                  </a:lnTo>
                  <a:lnTo>
                    <a:pt x="0" y="262"/>
                  </a:lnTo>
                  <a:lnTo>
                    <a:pt x="0" y="9"/>
                  </a:lnTo>
                  <a:lnTo>
                    <a:pt x="2" y="4"/>
                  </a:lnTo>
                  <a:lnTo>
                    <a:pt x="6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4375150" y="1957388"/>
              <a:ext cx="341312" cy="344488"/>
            </a:xfrm>
            <a:custGeom>
              <a:avLst/>
              <a:gdLst>
                <a:gd name="T0" fmla="*/ 107 w 215"/>
                <a:gd name="T1" fmla="*/ 0 h 217"/>
                <a:gd name="T2" fmla="*/ 141 w 215"/>
                <a:gd name="T3" fmla="*/ 6 h 217"/>
                <a:gd name="T4" fmla="*/ 172 w 215"/>
                <a:gd name="T5" fmla="*/ 20 h 217"/>
                <a:gd name="T6" fmla="*/ 195 w 215"/>
                <a:gd name="T7" fmla="*/ 44 h 217"/>
                <a:gd name="T8" fmla="*/ 210 w 215"/>
                <a:gd name="T9" fmla="*/ 74 h 217"/>
                <a:gd name="T10" fmla="*/ 215 w 215"/>
                <a:gd name="T11" fmla="*/ 109 h 217"/>
                <a:gd name="T12" fmla="*/ 210 w 215"/>
                <a:gd name="T13" fmla="*/ 143 h 217"/>
                <a:gd name="T14" fmla="*/ 195 w 215"/>
                <a:gd name="T15" fmla="*/ 172 h 217"/>
                <a:gd name="T16" fmla="*/ 172 w 215"/>
                <a:gd name="T17" fmla="*/ 196 h 217"/>
                <a:gd name="T18" fmla="*/ 141 w 215"/>
                <a:gd name="T19" fmla="*/ 212 h 217"/>
                <a:gd name="T20" fmla="*/ 107 w 215"/>
                <a:gd name="T21" fmla="*/ 217 h 217"/>
                <a:gd name="T22" fmla="*/ 74 w 215"/>
                <a:gd name="T23" fmla="*/ 212 h 217"/>
                <a:gd name="T24" fmla="*/ 43 w 215"/>
                <a:gd name="T25" fmla="*/ 196 h 217"/>
                <a:gd name="T26" fmla="*/ 20 w 215"/>
                <a:gd name="T27" fmla="*/ 172 h 217"/>
                <a:gd name="T28" fmla="*/ 5 w 215"/>
                <a:gd name="T29" fmla="*/ 143 h 217"/>
                <a:gd name="T30" fmla="*/ 0 w 215"/>
                <a:gd name="T31" fmla="*/ 109 h 217"/>
                <a:gd name="T32" fmla="*/ 5 w 215"/>
                <a:gd name="T33" fmla="*/ 74 h 217"/>
                <a:gd name="T34" fmla="*/ 20 w 215"/>
                <a:gd name="T35" fmla="*/ 44 h 217"/>
                <a:gd name="T36" fmla="*/ 43 w 215"/>
                <a:gd name="T37" fmla="*/ 20 h 217"/>
                <a:gd name="T38" fmla="*/ 74 w 215"/>
                <a:gd name="T39" fmla="*/ 6 h 217"/>
                <a:gd name="T40" fmla="*/ 107 w 215"/>
                <a:gd name="T4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5" h="217">
                  <a:moveTo>
                    <a:pt x="107" y="0"/>
                  </a:moveTo>
                  <a:lnTo>
                    <a:pt x="141" y="6"/>
                  </a:lnTo>
                  <a:lnTo>
                    <a:pt x="172" y="20"/>
                  </a:lnTo>
                  <a:lnTo>
                    <a:pt x="195" y="44"/>
                  </a:lnTo>
                  <a:lnTo>
                    <a:pt x="210" y="74"/>
                  </a:lnTo>
                  <a:lnTo>
                    <a:pt x="215" y="109"/>
                  </a:lnTo>
                  <a:lnTo>
                    <a:pt x="210" y="143"/>
                  </a:lnTo>
                  <a:lnTo>
                    <a:pt x="195" y="172"/>
                  </a:lnTo>
                  <a:lnTo>
                    <a:pt x="172" y="196"/>
                  </a:lnTo>
                  <a:lnTo>
                    <a:pt x="141" y="212"/>
                  </a:lnTo>
                  <a:lnTo>
                    <a:pt x="107" y="217"/>
                  </a:lnTo>
                  <a:lnTo>
                    <a:pt x="74" y="212"/>
                  </a:lnTo>
                  <a:lnTo>
                    <a:pt x="43" y="196"/>
                  </a:lnTo>
                  <a:lnTo>
                    <a:pt x="20" y="172"/>
                  </a:lnTo>
                  <a:lnTo>
                    <a:pt x="5" y="143"/>
                  </a:lnTo>
                  <a:lnTo>
                    <a:pt x="0" y="109"/>
                  </a:lnTo>
                  <a:lnTo>
                    <a:pt x="5" y="74"/>
                  </a:lnTo>
                  <a:lnTo>
                    <a:pt x="20" y="44"/>
                  </a:lnTo>
                  <a:lnTo>
                    <a:pt x="43" y="20"/>
                  </a:lnTo>
                  <a:lnTo>
                    <a:pt x="74" y="6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432300" y="2014538"/>
              <a:ext cx="227012" cy="230188"/>
            </a:xfrm>
            <a:custGeom>
              <a:avLst/>
              <a:gdLst>
                <a:gd name="T0" fmla="*/ 47 w 143"/>
                <a:gd name="T1" fmla="*/ 0 h 145"/>
                <a:gd name="T2" fmla="*/ 96 w 143"/>
                <a:gd name="T3" fmla="*/ 0 h 145"/>
                <a:gd name="T4" fmla="*/ 100 w 143"/>
                <a:gd name="T5" fmla="*/ 0 h 145"/>
                <a:gd name="T6" fmla="*/ 101 w 143"/>
                <a:gd name="T7" fmla="*/ 2 h 145"/>
                <a:gd name="T8" fmla="*/ 101 w 143"/>
                <a:gd name="T9" fmla="*/ 6 h 145"/>
                <a:gd name="T10" fmla="*/ 101 w 143"/>
                <a:gd name="T11" fmla="*/ 42 h 145"/>
                <a:gd name="T12" fmla="*/ 139 w 143"/>
                <a:gd name="T13" fmla="*/ 42 h 145"/>
                <a:gd name="T14" fmla="*/ 141 w 143"/>
                <a:gd name="T15" fmla="*/ 44 h 145"/>
                <a:gd name="T16" fmla="*/ 143 w 143"/>
                <a:gd name="T17" fmla="*/ 46 h 145"/>
                <a:gd name="T18" fmla="*/ 143 w 143"/>
                <a:gd name="T19" fmla="*/ 47 h 145"/>
                <a:gd name="T20" fmla="*/ 143 w 143"/>
                <a:gd name="T21" fmla="*/ 98 h 145"/>
                <a:gd name="T22" fmla="*/ 143 w 143"/>
                <a:gd name="T23" fmla="*/ 100 h 145"/>
                <a:gd name="T24" fmla="*/ 141 w 143"/>
                <a:gd name="T25" fmla="*/ 102 h 145"/>
                <a:gd name="T26" fmla="*/ 139 w 143"/>
                <a:gd name="T27" fmla="*/ 102 h 145"/>
                <a:gd name="T28" fmla="*/ 101 w 143"/>
                <a:gd name="T29" fmla="*/ 102 h 145"/>
                <a:gd name="T30" fmla="*/ 101 w 143"/>
                <a:gd name="T31" fmla="*/ 140 h 145"/>
                <a:gd name="T32" fmla="*/ 101 w 143"/>
                <a:gd name="T33" fmla="*/ 142 h 145"/>
                <a:gd name="T34" fmla="*/ 100 w 143"/>
                <a:gd name="T35" fmla="*/ 143 h 145"/>
                <a:gd name="T36" fmla="*/ 96 w 143"/>
                <a:gd name="T37" fmla="*/ 145 h 145"/>
                <a:gd name="T38" fmla="*/ 47 w 143"/>
                <a:gd name="T39" fmla="*/ 145 h 145"/>
                <a:gd name="T40" fmla="*/ 44 w 143"/>
                <a:gd name="T41" fmla="*/ 143 h 145"/>
                <a:gd name="T42" fmla="*/ 42 w 143"/>
                <a:gd name="T43" fmla="*/ 142 h 145"/>
                <a:gd name="T44" fmla="*/ 42 w 143"/>
                <a:gd name="T45" fmla="*/ 140 h 145"/>
                <a:gd name="T46" fmla="*/ 42 w 143"/>
                <a:gd name="T47" fmla="*/ 102 h 145"/>
                <a:gd name="T48" fmla="*/ 4 w 143"/>
                <a:gd name="T49" fmla="*/ 102 h 145"/>
                <a:gd name="T50" fmla="*/ 2 w 143"/>
                <a:gd name="T51" fmla="*/ 102 h 145"/>
                <a:gd name="T52" fmla="*/ 0 w 143"/>
                <a:gd name="T53" fmla="*/ 100 h 145"/>
                <a:gd name="T54" fmla="*/ 0 w 143"/>
                <a:gd name="T55" fmla="*/ 98 h 145"/>
                <a:gd name="T56" fmla="*/ 0 w 143"/>
                <a:gd name="T57" fmla="*/ 47 h 145"/>
                <a:gd name="T58" fmla="*/ 0 w 143"/>
                <a:gd name="T59" fmla="*/ 46 h 145"/>
                <a:gd name="T60" fmla="*/ 2 w 143"/>
                <a:gd name="T61" fmla="*/ 44 h 145"/>
                <a:gd name="T62" fmla="*/ 4 w 143"/>
                <a:gd name="T63" fmla="*/ 42 h 145"/>
                <a:gd name="T64" fmla="*/ 42 w 143"/>
                <a:gd name="T65" fmla="*/ 42 h 145"/>
                <a:gd name="T66" fmla="*/ 42 w 143"/>
                <a:gd name="T67" fmla="*/ 6 h 145"/>
                <a:gd name="T68" fmla="*/ 42 w 143"/>
                <a:gd name="T69" fmla="*/ 2 h 145"/>
                <a:gd name="T70" fmla="*/ 44 w 143"/>
                <a:gd name="T71" fmla="*/ 0 h 145"/>
                <a:gd name="T72" fmla="*/ 47 w 143"/>
                <a:gd name="T73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3" h="145">
                  <a:moveTo>
                    <a:pt x="47" y="0"/>
                  </a:moveTo>
                  <a:lnTo>
                    <a:pt x="96" y="0"/>
                  </a:lnTo>
                  <a:lnTo>
                    <a:pt x="100" y="0"/>
                  </a:lnTo>
                  <a:lnTo>
                    <a:pt x="101" y="2"/>
                  </a:lnTo>
                  <a:lnTo>
                    <a:pt x="101" y="6"/>
                  </a:lnTo>
                  <a:lnTo>
                    <a:pt x="101" y="42"/>
                  </a:lnTo>
                  <a:lnTo>
                    <a:pt x="139" y="42"/>
                  </a:lnTo>
                  <a:lnTo>
                    <a:pt x="141" y="44"/>
                  </a:lnTo>
                  <a:lnTo>
                    <a:pt x="143" y="46"/>
                  </a:lnTo>
                  <a:lnTo>
                    <a:pt x="143" y="47"/>
                  </a:lnTo>
                  <a:lnTo>
                    <a:pt x="143" y="98"/>
                  </a:lnTo>
                  <a:lnTo>
                    <a:pt x="143" y="100"/>
                  </a:lnTo>
                  <a:lnTo>
                    <a:pt x="141" y="102"/>
                  </a:lnTo>
                  <a:lnTo>
                    <a:pt x="139" y="102"/>
                  </a:lnTo>
                  <a:lnTo>
                    <a:pt x="101" y="102"/>
                  </a:lnTo>
                  <a:lnTo>
                    <a:pt x="101" y="140"/>
                  </a:lnTo>
                  <a:lnTo>
                    <a:pt x="101" y="142"/>
                  </a:lnTo>
                  <a:lnTo>
                    <a:pt x="100" y="143"/>
                  </a:lnTo>
                  <a:lnTo>
                    <a:pt x="96" y="145"/>
                  </a:lnTo>
                  <a:lnTo>
                    <a:pt x="47" y="145"/>
                  </a:lnTo>
                  <a:lnTo>
                    <a:pt x="44" y="143"/>
                  </a:lnTo>
                  <a:lnTo>
                    <a:pt x="42" y="142"/>
                  </a:lnTo>
                  <a:lnTo>
                    <a:pt x="42" y="140"/>
                  </a:lnTo>
                  <a:lnTo>
                    <a:pt x="42" y="102"/>
                  </a:lnTo>
                  <a:lnTo>
                    <a:pt x="4" y="102"/>
                  </a:lnTo>
                  <a:lnTo>
                    <a:pt x="2" y="102"/>
                  </a:lnTo>
                  <a:lnTo>
                    <a:pt x="0" y="100"/>
                  </a:lnTo>
                  <a:lnTo>
                    <a:pt x="0" y="98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4"/>
                  </a:lnTo>
                  <a:lnTo>
                    <a:pt x="4" y="42"/>
                  </a:lnTo>
                  <a:lnTo>
                    <a:pt x="42" y="42"/>
                  </a:lnTo>
                  <a:lnTo>
                    <a:pt x="42" y="6"/>
                  </a:lnTo>
                  <a:lnTo>
                    <a:pt x="42" y="2"/>
                  </a:lnTo>
                  <a:lnTo>
                    <a:pt x="44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" name="Freeform 54"/>
          <p:cNvSpPr>
            <a:spLocks/>
          </p:cNvSpPr>
          <p:nvPr/>
        </p:nvSpPr>
        <p:spPr bwMode="auto">
          <a:xfrm>
            <a:off x="8948225" y="2485907"/>
            <a:ext cx="656649" cy="641829"/>
          </a:xfrm>
          <a:custGeom>
            <a:avLst/>
            <a:gdLst>
              <a:gd name="T0" fmla="*/ 94 w 290"/>
              <a:gd name="T1" fmla="*/ 0 h 291"/>
              <a:gd name="T2" fmla="*/ 196 w 290"/>
              <a:gd name="T3" fmla="*/ 0 h 291"/>
              <a:gd name="T4" fmla="*/ 201 w 290"/>
              <a:gd name="T5" fmla="*/ 1 h 291"/>
              <a:gd name="T6" fmla="*/ 203 w 290"/>
              <a:gd name="T7" fmla="*/ 5 h 291"/>
              <a:gd name="T8" fmla="*/ 205 w 290"/>
              <a:gd name="T9" fmla="*/ 10 h 291"/>
              <a:gd name="T10" fmla="*/ 205 w 290"/>
              <a:gd name="T11" fmla="*/ 85 h 291"/>
              <a:gd name="T12" fmla="*/ 281 w 290"/>
              <a:gd name="T13" fmla="*/ 85 h 291"/>
              <a:gd name="T14" fmla="*/ 284 w 290"/>
              <a:gd name="T15" fmla="*/ 87 h 291"/>
              <a:gd name="T16" fmla="*/ 288 w 290"/>
              <a:gd name="T17" fmla="*/ 90 h 291"/>
              <a:gd name="T18" fmla="*/ 290 w 290"/>
              <a:gd name="T19" fmla="*/ 94 h 291"/>
              <a:gd name="T20" fmla="*/ 290 w 290"/>
              <a:gd name="T21" fmla="*/ 197 h 291"/>
              <a:gd name="T22" fmla="*/ 288 w 290"/>
              <a:gd name="T23" fmla="*/ 201 h 291"/>
              <a:gd name="T24" fmla="*/ 284 w 290"/>
              <a:gd name="T25" fmla="*/ 204 h 291"/>
              <a:gd name="T26" fmla="*/ 281 w 290"/>
              <a:gd name="T27" fmla="*/ 206 h 291"/>
              <a:gd name="T28" fmla="*/ 205 w 290"/>
              <a:gd name="T29" fmla="*/ 206 h 291"/>
              <a:gd name="T30" fmla="*/ 205 w 290"/>
              <a:gd name="T31" fmla="*/ 280 h 291"/>
              <a:gd name="T32" fmla="*/ 203 w 290"/>
              <a:gd name="T33" fmla="*/ 286 h 291"/>
              <a:gd name="T34" fmla="*/ 201 w 290"/>
              <a:gd name="T35" fmla="*/ 289 h 291"/>
              <a:gd name="T36" fmla="*/ 196 w 290"/>
              <a:gd name="T37" fmla="*/ 291 h 291"/>
              <a:gd name="T38" fmla="*/ 94 w 290"/>
              <a:gd name="T39" fmla="*/ 291 h 291"/>
              <a:gd name="T40" fmla="*/ 89 w 290"/>
              <a:gd name="T41" fmla="*/ 289 h 291"/>
              <a:gd name="T42" fmla="*/ 85 w 290"/>
              <a:gd name="T43" fmla="*/ 286 h 291"/>
              <a:gd name="T44" fmla="*/ 83 w 290"/>
              <a:gd name="T45" fmla="*/ 280 h 291"/>
              <a:gd name="T46" fmla="*/ 83 w 290"/>
              <a:gd name="T47" fmla="*/ 206 h 291"/>
              <a:gd name="T48" fmla="*/ 9 w 290"/>
              <a:gd name="T49" fmla="*/ 206 h 291"/>
              <a:gd name="T50" fmla="*/ 4 w 290"/>
              <a:gd name="T51" fmla="*/ 204 h 291"/>
              <a:gd name="T52" fmla="*/ 0 w 290"/>
              <a:gd name="T53" fmla="*/ 201 h 291"/>
              <a:gd name="T54" fmla="*/ 0 w 290"/>
              <a:gd name="T55" fmla="*/ 197 h 291"/>
              <a:gd name="T56" fmla="*/ 0 w 290"/>
              <a:gd name="T57" fmla="*/ 94 h 291"/>
              <a:gd name="T58" fmla="*/ 0 w 290"/>
              <a:gd name="T59" fmla="*/ 90 h 291"/>
              <a:gd name="T60" fmla="*/ 4 w 290"/>
              <a:gd name="T61" fmla="*/ 87 h 291"/>
              <a:gd name="T62" fmla="*/ 9 w 290"/>
              <a:gd name="T63" fmla="*/ 85 h 291"/>
              <a:gd name="T64" fmla="*/ 83 w 290"/>
              <a:gd name="T65" fmla="*/ 85 h 291"/>
              <a:gd name="T66" fmla="*/ 83 w 290"/>
              <a:gd name="T67" fmla="*/ 10 h 291"/>
              <a:gd name="T68" fmla="*/ 85 w 290"/>
              <a:gd name="T69" fmla="*/ 5 h 291"/>
              <a:gd name="T70" fmla="*/ 89 w 290"/>
              <a:gd name="T71" fmla="*/ 1 h 291"/>
              <a:gd name="T72" fmla="*/ 94 w 290"/>
              <a:gd name="T73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90" h="291">
                <a:moveTo>
                  <a:pt x="94" y="0"/>
                </a:moveTo>
                <a:lnTo>
                  <a:pt x="196" y="0"/>
                </a:lnTo>
                <a:lnTo>
                  <a:pt x="201" y="1"/>
                </a:lnTo>
                <a:lnTo>
                  <a:pt x="203" y="5"/>
                </a:lnTo>
                <a:lnTo>
                  <a:pt x="205" y="10"/>
                </a:lnTo>
                <a:lnTo>
                  <a:pt x="205" y="85"/>
                </a:lnTo>
                <a:lnTo>
                  <a:pt x="281" y="85"/>
                </a:lnTo>
                <a:lnTo>
                  <a:pt x="284" y="87"/>
                </a:lnTo>
                <a:lnTo>
                  <a:pt x="288" y="90"/>
                </a:lnTo>
                <a:lnTo>
                  <a:pt x="290" y="94"/>
                </a:lnTo>
                <a:lnTo>
                  <a:pt x="290" y="197"/>
                </a:lnTo>
                <a:lnTo>
                  <a:pt x="288" y="201"/>
                </a:lnTo>
                <a:lnTo>
                  <a:pt x="284" y="204"/>
                </a:lnTo>
                <a:lnTo>
                  <a:pt x="281" y="206"/>
                </a:lnTo>
                <a:lnTo>
                  <a:pt x="205" y="206"/>
                </a:lnTo>
                <a:lnTo>
                  <a:pt x="205" y="280"/>
                </a:lnTo>
                <a:lnTo>
                  <a:pt x="203" y="286"/>
                </a:lnTo>
                <a:lnTo>
                  <a:pt x="201" y="289"/>
                </a:lnTo>
                <a:lnTo>
                  <a:pt x="196" y="291"/>
                </a:lnTo>
                <a:lnTo>
                  <a:pt x="94" y="291"/>
                </a:lnTo>
                <a:lnTo>
                  <a:pt x="89" y="289"/>
                </a:lnTo>
                <a:lnTo>
                  <a:pt x="85" y="286"/>
                </a:lnTo>
                <a:lnTo>
                  <a:pt x="83" y="280"/>
                </a:lnTo>
                <a:lnTo>
                  <a:pt x="83" y="206"/>
                </a:lnTo>
                <a:lnTo>
                  <a:pt x="9" y="206"/>
                </a:lnTo>
                <a:lnTo>
                  <a:pt x="4" y="204"/>
                </a:lnTo>
                <a:lnTo>
                  <a:pt x="0" y="201"/>
                </a:lnTo>
                <a:lnTo>
                  <a:pt x="0" y="197"/>
                </a:lnTo>
                <a:lnTo>
                  <a:pt x="0" y="94"/>
                </a:lnTo>
                <a:lnTo>
                  <a:pt x="0" y="90"/>
                </a:lnTo>
                <a:lnTo>
                  <a:pt x="4" y="87"/>
                </a:lnTo>
                <a:lnTo>
                  <a:pt x="9" y="85"/>
                </a:lnTo>
                <a:lnTo>
                  <a:pt x="83" y="85"/>
                </a:lnTo>
                <a:lnTo>
                  <a:pt x="83" y="10"/>
                </a:lnTo>
                <a:lnTo>
                  <a:pt x="85" y="5"/>
                </a:lnTo>
                <a:lnTo>
                  <a:pt x="89" y="1"/>
                </a:lnTo>
                <a:lnTo>
                  <a:pt x="94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5" name="Group 174"/>
          <p:cNvGrpSpPr/>
          <p:nvPr/>
        </p:nvGrpSpPr>
        <p:grpSpPr>
          <a:xfrm>
            <a:off x="4686797" y="2580749"/>
            <a:ext cx="812886" cy="813866"/>
            <a:chOff x="3478213" y="1851026"/>
            <a:chExt cx="569912" cy="585788"/>
          </a:xfrm>
        </p:grpSpPr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3495675" y="1900238"/>
              <a:ext cx="414337" cy="315913"/>
            </a:xfrm>
            <a:custGeom>
              <a:avLst/>
              <a:gdLst>
                <a:gd name="T0" fmla="*/ 0 w 261"/>
                <a:gd name="T1" fmla="*/ 0 h 199"/>
                <a:gd name="T2" fmla="*/ 18 w 261"/>
                <a:gd name="T3" fmla="*/ 0 h 199"/>
                <a:gd name="T4" fmla="*/ 24 w 261"/>
                <a:gd name="T5" fmla="*/ 42 h 199"/>
                <a:gd name="T6" fmla="*/ 33 w 261"/>
                <a:gd name="T7" fmla="*/ 80 h 199"/>
                <a:gd name="T8" fmla="*/ 47 w 261"/>
                <a:gd name="T9" fmla="*/ 114 h 199"/>
                <a:gd name="T10" fmla="*/ 64 w 261"/>
                <a:gd name="T11" fmla="*/ 143 h 199"/>
                <a:gd name="T12" fmla="*/ 83 w 261"/>
                <a:gd name="T13" fmla="*/ 163 h 199"/>
                <a:gd name="T14" fmla="*/ 107 w 261"/>
                <a:gd name="T15" fmla="*/ 177 h 199"/>
                <a:gd name="T16" fmla="*/ 131 w 261"/>
                <a:gd name="T17" fmla="*/ 181 h 199"/>
                <a:gd name="T18" fmla="*/ 154 w 261"/>
                <a:gd name="T19" fmla="*/ 177 h 199"/>
                <a:gd name="T20" fmla="*/ 178 w 261"/>
                <a:gd name="T21" fmla="*/ 163 h 199"/>
                <a:gd name="T22" fmla="*/ 197 w 261"/>
                <a:gd name="T23" fmla="*/ 143 h 199"/>
                <a:gd name="T24" fmla="*/ 214 w 261"/>
                <a:gd name="T25" fmla="*/ 114 h 199"/>
                <a:gd name="T26" fmla="*/ 228 w 261"/>
                <a:gd name="T27" fmla="*/ 80 h 199"/>
                <a:gd name="T28" fmla="*/ 237 w 261"/>
                <a:gd name="T29" fmla="*/ 42 h 199"/>
                <a:gd name="T30" fmla="*/ 243 w 261"/>
                <a:gd name="T31" fmla="*/ 0 h 199"/>
                <a:gd name="T32" fmla="*/ 261 w 261"/>
                <a:gd name="T33" fmla="*/ 0 h 199"/>
                <a:gd name="T34" fmla="*/ 254 w 261"/>
                <a:gd name="T35" fmla="*/ 49 h 199"/>
                <a:gd name="T36" fmla="*/ 243 w 261"/>
                <a:gd name="T37" fmla="*/ 94 h 199"/>
                <a:gd name="T38" fmla="*/ 223 w 261"/>
                <a:gd name="T39" fmla="*/ 134 h 199"/>
                <a:gd name="T40" fmla="*/ 203 w 261"/>
                <a:gd name="T41" fmla="*/ 163 h 199"/>
                <a:gd name="T42" fmla="*/ 181 w 261"/>
                <a:gd name="T43" fmla="*/ 183 h 199"/>
                <a:gd name="T44" fmla="*/ 156 w 261"/>
                <a:gd name="T45" fmla="*/ 195 h 199"/>
                <a:gd name="T46" fmla="*/ 131 w 261"/>
                <a:gd name="T47" fmla="*/ 199 h 199"/>
                <a:gd name="T48" fmla="*/ 105 w 261"/>
                <a:gd name="T49" fmla="*/ 195 h 199"/>
                <a:gd name="T50" fmla="*/ 80 w 261"/>
                <a:gd name="T51" fmla="*/ 183 h 199"/>
                <a:gd name="T52" fmla="*/ 56 w 261"/>
                <a:gd name="T53" fmla="*/ 163 h 199"/>
                <a:gd name="T54" fmla="*/ 36 w 261"/>
                <a:gd name="T55" fmla="*/ 134 h 199"/>
                <a:gd name="T56" fmla="*/ 18 w 261"/>
                <a:gd name="T57" fmla="*/ 94 h 199"/>
                <a:gd name="T58" fmla="*/ 7 w 261"/>
                <a:gd name="T59" fmla="*/ 49 h 199"/>
                <a:gd name="T60" fmla="*/ 0 w 261"/>
                <a:gd name="T61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61" h="199">
                  <a:moveTo>
                    <a:pt x="0" y="0"/>
                  </a:moveTo>
                  <a:lnTo>
                    <a:pt x="18" y="0"/>
                  </a:lnTo>
                  <a:lnTo>
                    <a:pt x="24" y="42"/>
                  </a:lnTo>
                  <a:lnTo>
                    <a:pt x="33" y="80"/>
                  </a:lnTo>
                  <a:lnTo>
                    <a:pt x="47" y="114"/>
                  </a:lnTo>
                  <a:lnTo>
                    <a:pt x="64" y="143"/>
                  </a:lnTo>
                  <a:lnTo>
                    <a:pt x="83" y="163"/>
                  </a:lnTo>
                  <a:lnTo>
                    <a:pt x="107" y="177"/>
                  </a:lnTo>
                  <a:lnTo>
                    <a:pt x="131" y="181"/>
                  </a:lnTo>
                  <a:lnTo>
                    <a:pt x="154" y="177"/>
                  </a:lnTo>
                  <a:lnTo>
                    <a:pt x="178" y="163"/>
                  </a:lnTo>
                  <a:lnTo>
                    <a:pt x="197" y="143"/>
                  </a:lnTo>
                  <a:lnTo>
                    <a:pt x="214" y="114"/>
                  </a:lnTo>
                  <a:lnTo>
                    <a:pt x="228" y="80"/>
                  </a:lnTo>
                  <a:lnTo>
                    <a:pt x="237" y="42"/>
                  </a:lnTo>
                  <a:lnTo>
                    <a:pt x="243" y="0"/>
                  </a:lnTo>
                  <a:lnTo>
                    <a:pt x="261" y="0"/>
                  </a:lnTo>
                  <a:lnTo>
                    <a:pt x="254" y="49"/>
                  </a:lnTo>
                  <a:lnTo>
                    <a:pt x="243" y="94"/>
                  </a:lnTo>
                  <a:lnTo>
                    <a:pt x="223" y="134"/>
                  </a:lnTo>
                  <a:lnTo>
                    <a:pt x="203" y="163"/>
                  </a:lnTo>
                  <a:lnTo>
                    <a:pt x="181" y="183"/>
                  </a:lnTo>
                  <a:lnTo>
                    <a:pt x="156" y="195"/>
                  </a:lnTo>
                  <a:lnTo>
                    <a:pt x="131" y="199"/>
                  </a:lnTo>
                  <a:lnTo>
                    <a:pt x="105" y="195"/>
                  </a:lnTo>
                  <a:lnTo>
                    <a:pt x="80" y="183"/>
                  </a:lnTo>
                  <a:lnTo>
                    <a:pt x="56" y="163"/>
                  </a:lnTo>
                  <a:lnTo>
                    <a:pt x="36" y="134"/>
                  </a:lnTo>
                  <a:lnTo>
                    <a:pt x="18" y="94"/>
                  </a:lnTo>
                  <a:lnTo>
                    <a:pt x="7" y="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3478213" y="1851026"/>
              <a:ext cx="66675" cy="69850"/>
            </a:xfrm>
            <a:custGeom>
              <a:avLst/>
              <a:gdLst>
                <a:gd name="T0" fmla="*/ 20 w 42"/>
                <a:gd name="T1" fmla="*/ 0 h 44"/>
                <a:gd name="T2" fmla="*/ 28 w 42"/>
                <a:gd name="T3" fmla="*/ 2 h 44"/>
                <a:gd name="T4" fmla="*/ 33 w 42"/>
                <a:gd name="T5" fmla="*/ 4 h 44"/>
                <a:gd name="T6" fmla="*/ 38 w 42"/>
                <a:gd name="T7" fmla="*/ 9 h 44"/>
                <a:gd name="T8" fmla="*/ 42 w 42"/>
                <a:gd name="T9" fmla="*/ 15 h 44"/>
                <a:gd name="T10" fmla="*/ 42 w 42"/>
                <a:gd name="T11" fmla="*/ 22 h 44"/>
                <a:gd name="T12" fmla="*/ 42 w 42"/>
                <a:gd name="T13" fmla="*/ 29 h 44"/>
                <a:gd name="T14" fmla="*/ 38 w 42"/>
                <a:gd name="T15" fmla="*/ 34 h 44"/>
                <a:gd name="T16" fmla="*/ 33 w 42"/>
                <a:gd name="T17" fmla="*/ 38 h 44"/>
                <a:gd name="T18" fmla="*/ 28 w 42"/>
                <a:gd name="T19" fmla="*/ 42 h 44"/>
                <a:gd name="T20" fmla="*/ 20 w 42"/>
                <a:gd name="T21" fmla="*/ 44 h 44"/>
                <a:gd name="T22" fmla="*/ 15 w 42"/>
                <a:gd name="T23" fmla="*/ 42 h 44"/>
                <a:gd name="T24" fmla="*/ 8 w 42"/>
                <a:gd name="T25" fmla="*/ 38 h 44"/>
                <a:gd name="T26" fmla="*/ 4 w 42"/>
                <a:gd name="T27" fmla="*/ 34 h 44"/>
                <a:gd name="T28" fmla="*/ 0 w 42"/>
                <a:gd name="T29" fmla="*/ 29 h 44"/>
                <a:gd name="T30" fmla="*/ 0 w 42"/>
                <a:gd name="T31" fmla="*/ 22 h 44"/>
                <a:gd name="T32" fmla="*/ 0 w 42"/>
                <a:gd name="T33" fmla="*/ 15 h 44"/>
                <a:gd name="T34" fmla="*/ 4 w 42"/>
                <a:gd name="T35" fmla="*/ 9 h 44"/>
                <a:gd name="T36" fmla="*/ 8 w 42"/>
                <a:gd name="T37" fmla="*/ 4 h 44"/>
                <a:gd name="T38" fmla="*/ 15 w 42"/>
                <a:gd name="T39" fmla="*/ 2 h 44"/>
                <a:gd name="T40" fmla="*/ 20 w 42"/>
                <a:gd name="T4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44">
                  <a:moveTo>
                    <a:pt x="20" y="0"/>
                  </a:moveTo>
                  <a:lnTo>
                    <a:pt x="28" y="2"/>
                  </a:lnTo>
                  <a:lnTo>
                    <a:pt x="33" y="4"/>
                  </a:lnTo>
                  <a:lnTo>
                    <a:pt x="38" y="9"/>
                  </a:lnTo>
                  <a:lnTo>
                    <a:pt x="42" y="15"/>
                  </a:lnTo>
                  <a:lnTo>
                    <a:pt x="42" y="22"/>
                  </a:lnTo>
                  <a:lnTo>
                    <a:pt x="42" y="29"/>
                  </a:lnTo>
                  <a:lnTo>
                    <a:pt x="38" y="34"/>
                  </a:lnTo>
                  <a:lnTo>
                    <a:pt x="33" y="38"/>
                  </a:lnTo>
                  <a:lnTo>
                    <a:pt x="28" y="42"/>
                  </a:lnTo>
                  <a:lnTo>
                    <a:pt x="20" y="44"/>
                  </a:lnTo>
                  <a:lnTo>
                    <a:pt x="15" y="42"/>
                  </a:lnTo>
                  <a:lnTo>
                    <a:pt x="8" y="38"/>
                  </a:lnTo>
                  <a:lnTo>
                    <a:pt x="4" y="34"/>
                  </a:lnTo>
                  <a:lnTo>
                    <a:pt x="0" y="29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4" y="9"/>
                  </a:lnTo>
                  <a:lnTo>
                    <a:pt x="8" y="4"/>
                  </a:lnTo>
                  <a:lnTo>
                    <a:pt x="15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3860800" y="1851026"/>
              <a:ext cx="66675" cy="69850"/>
            </a:xfrm>
            <a:custGeom>
              <a:avLst/>
              <a:gdLst>
                <a:gd name="T0" fmla="*/ 22 w 42"/>
                <a:gd name="T1" fmla="*/ 0 h 44"/>
                <a:gd name="T2" fmla="*/ 27 w 42"/>
                <a:gd name="T3" fmla="*/ 2 h 44"/>
                <a:gd name="T4" fmla="*/ 33 w 42"/>
                <a:gd name="T5" fmla="*/ 4 h 44"/>
                <a:gd name="T6" fmla="*/ 38 w 42"/>
                <a:gd name="T7" fmla="*/ 9 h 44"/>
                <a:gd name="T8" fmla="*/ 42 w 42"/>
                <a:gd name="T9" fmla="*/ 15 h 44"/>
                <a:gd name="T10" fmla="*/ 42 w 42"/>
                <a:gd name="T11" fmla="*/ 22 h 44"/>
                <a:gd name="T12" fmla="*/ 42 w 42"/>
                <a:gd name="T13" fmla="*/ 29 h 44"/>
                <a:gd name="T14" fmla="*/ 38 w 42"/>
                <a:gd name="T15" fmla="*/ 34 h 44"/>
                <a:gd name="T16" fmla="*/ 33 w 42"/>
                <a:gd name="T17" fmla="*/ 38 h 44"/>
                <a:gd name="T18" fmla="*/ 27 w 42"/>
                <a:gd name="T19" fmla="*/ 42 h 44"/>
                <a:gd name="T20" fmla="*/ 22 w 42"/>
                <a:gd name="T21" fmla="*/ 44 h 44"/>
                <a:gd name="T22" fmla="*/ 15 w 42"/>
                <a:gd name="T23" fmla="*/ 42 h 44"/>
                <a:gd name="T24" fmla="*/ 9 w 42"/>
                <a:gd name="T25" fmla="*/ 38 h 44"/>
                <a:gd name="T26" fmla="*/ 4 w 42"/>
                <a:gd name="T27" fmla="*/ 34 h 44"/>
                <a:gd name="T28" fmla="*/ 0 w 42"/>
                <a:gd name="T29" fmla="*/ 29 h 44"/>
                <a:gd name="T30" fmla="*/ 0 w 42"/>
                <a:gd name="T31" fmla="*/ 22 h 44"/>
                <a:gd name="T32" fmla="*/ 0 w 42"/>
                <a:gd name="T33" fmla="*/ 15 h 44"/>
                <a:gd name="T34" fmla="*/ 4 w 42"/>
                <a:gd name="T35" fmla="*/ 9 h 44"/>
                <a:gd name="T36" fmla="*/ 9 w 42"/>
                <a:gd name="T37" fmla="*/ 4 h 44"/>
                <a:gd name="T38" fmla="*/ 15 w 42"/>
                <a:gd name="T39" fmla="*/ 2 h 44"/>
                <a:gd name="T40" fmla="*/ 22 w 42"/>
                <a:gd name="T4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44">
                  <a:moveTo>
                    <a:pt x="22" y="0"/>
                  </a:moveTo>
                  <a:lnTo>
                    <a:pt x="27" y="2"/>
                  </a:lnTo>
                  <a:lnTo>
                    <a:pt x="33" y="4"/>
                  </a:lnTo>
                  <a:lnTo>
                    <a:pt x="38" y="9"/>
                  </a:lnTo>
                  <a:lnTo>
                    <a:pt x="42" y="15"/>
                  </a:lnTo>
                  <a:lnTo>
                    <a:pt x="42" y="22"/>
                  </a:lnTo>
                  <a:lnTo>
                    <a:pt x="42" y="29"/>
                  </a:lnTo>
                  <a:lnTo>
                    <a:pt x="38" y="34"/>
                  </a:lnTo>
                  <a:lnTo>
                    <a:pt x="33" y="38"/>
                  </a:lnTo>
                  <a:lnTo>
                    <a:pt x="27" y="42"/>
                  </a:lnTo>
                  <a:lnTo>
                    <a:pt x="22" y="44"/>
                  </a:lnTo>
                  <a:lnTo>
                    <a:pt x="15" y="42"/>
                  </a:lnTo>
                  <a:lnTo>
                    <a:pt x="9" y="38"/>
                  </a:lnTo>
                  <a:lnTo>
                    <a:pt x="4" y="34"/>
                  </a:lnTo>
                  <a:lnTo>
                    <a:pt x="0" y="29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4" y="9"/>
                  </a:lnTo>
                  <a:lnTo>
                    <a:pt x="9" y="4"/>
                  </a:lnTo>
                  <a:lnTo>
                    <a:pt x="15" y="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3697288" y="2201863"/>
              <a:ext cx="258762" cy="220663"/>
            </a:xfrm>
            <a:custGeom>
              <a:avLst/>
              <a:gdLst>
                <a:gd name="T0" fmla="*/ 0 w 163"/>
                <a:gd name="T1" fmla="*/ 0 h 139"/>
                <a:gd name="T2" fmla="*/ 14 w 163"/>
                <a:gd name="T3" fmla="*/ 0 h 139"/>
                <a:gd name="T4" fmla="*/ 14 w 163"/>
                <a:gd name="T5" fmla="*/ 87 h 139"/>
                <a:gd name="T6" fmla="*/ 14 w 163"/>
                <a:gd name="T7" fmla="*/ 91 h 139"/>
                <a:gd name="T8" fmla="*/ 16 w 163"/>
                <a:gd name="T9" fmla="*/ 98 h 139"/>
                <a:gd name="T10" fmla="*/ 20 w 163"/>
                <a:gd name="T11" fmla="*/ 107 h 139"/>
                <a:gd name="T12" fmla="*/ 23 w 163"/>
                <a:gd name="T13" fmla="*/ 116 h 139"/>
                <a:gd name="T14" fmla="*/ 32 w 163"/>
                <a:gd name="T15" fmla="*/ 123 h 139"/>
                <a:gd name="T16" fmla="*/ 45 w 163"/>
                <a:gd name="T17" fmla="*/ 125 h 139"/>
                <a:gd name="T18" fmla="*/ 52 w 163"/>
                <a:gd name="T19" fmla="*/ 123 h 139"/>
                <a:gd name="T20" fmla="*/ 61 w 163"/>
                <a:gd name="T21" fmla="*/ 114 h 139"/>
                <a:gd name="T22" fmla="*/ 67 w 163"/>
                <a:gd name="T23" fmla="*/ 101 h 139"/>
                <a:gd name="T24" fmla="*/ 74 w 163"/>
                <a:gd name="T25" fmla="*/ 87 h 139"/>
                <a:gd name="T26" fmla="*/ 81 w 163"/>
                <a:gd name="T27" fmla="*/ 71 h 139"/>
                <a:gd name="T28" fmla="*/ 92 w 163"/>
                <a:gd name="T29" fmla="*/ 54 h 139"/>
                <a:gd name="T30" fmla="*/ 103 w 163"/>
                <a:gd name="T31" fmla="*/ 42 h 139"/>
                <a:gd name="T32" fmla="*/ 119 w 163"/>
                <a:gd name="T33" fmla="*/ 38 h 139"/>
                <a:gd name="T34" fmla="*/ 137 w 163"/>
                <a:gd name="T35" fmla="*/ 42 h 139"/>
                <a:gd name="T36" fmla="*/ 150 w 163"/>
                <a:gd name="T37" fmla="*/ 51 h 139"/>
                <a:gd name="T38" fmla="*/ 157 w 163"/>
                <a:gd name="T39" fmla="*/ 63 h 139"/>
                <a:gd name="T40" fmla="*/ 163 w 163"/>
                <a:gd name="T41" fmla="*/ 76 h 139"/>
                <a:gd name="T42" fmla="*/ 163 w 163"/>
                <a:gd name="T43" fmla="*/ 87 h 139"/>
                <a:gd name="T44" fmla="*/ 148 w 163"/>
                <a:gd name="T45" fmla="*/ 87 h 139"/>
                <a:gd name="T46" fmla="*/ 148 w 163"/>
                <a:gd name="T47" fmla="*/ 81 h 139"/>
                <a:gd name="T48" fmla="*/ 146 w 163"/>
                <a:gd name="T49" fmla="*/ 74 h 139"/>
                <a:gd name="T50" fmla="*/ 143 w 163"/>
                <a:gd name="T51" fmla="*/ 63 h 139"/>
                <a:gd name="T52" fmla="*/ 134 w 163"/>
                <a:gd name="T53" fmla="*/ 56 h 139"/>
                <a:gd name="T54" fmla="*/ 119 w 163"/>
                <a:gd name="T55" fmla="*/ 53 h 139"/>
                <a:gd name="T56" fmla="*/ 108 w 163"/>
                <a:gd name="T57" fmla="*/ 56 h 139"/>
                <a:gd name="T58" fmla="*/ 101 w 163"/>
                <a:gd name="T59" fmla="*/ 65 h 139"/>
                <a:gd name="T60" fmla="*/ 94 w 163"/>
                <a:gd name="T61" fmla="*/ 78 h 139"/>
                <a:gd name="T62" fmla="*/ 87 w 163"/>
                <a:gd name="T63" fmla="*/ 92 h 139"/>
                <a:gd name="T64" fmla="*/ 80 w 163"/>
                <a:gd name="T65" fmla="*/ 110 h 139"/>
                <a:gd name="T66" fmla="*/ 70 w 163"/>
                <a:gd name="T67" fmla="*/ 125 h 139"/>
                <a:gd name="T68" fmla="*/ 60 w 163"/>
                <a:gd name="T69" fmla="*/ 136 h 139"/>
                <a:gd name="T70" fmla="*/ 45 w 163"/>
                <a:gd name="T71" fmla="*/ 139 h 139"/>
                <a:gd name="T72" fmla="*/ 27 w 163"/>
                <a:gd name="T73" fmla="*/ 136 h 139"/>
                <a:gd name="T74" fmla="*/ 14 w 163"/>
                <a:gd name="T75" fmla="*/ 127 h 139"/>
                <a:gd name="T76" fmla="*/ 7 w 163"/>
                <a:gd name="T77" fmla="*/ 114 h 139"/>
                <a:gd name="T78" fmla="*/ 2 w 163"/>
                <a:gd name="T79" fmla="*/ 100 h 139"/>
                <a:gd name="T80" fmla="*/ 0 w 163"/>
                <a:gd name="T81" fmla="*/ 87 h 139"/>
                <a:gd name="T82" fmla="*/ 0 w 163"/>
                <a:gd name="T83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" h="139">
                  <a:moveTo>
                    <a:pt x="0" y="0"/>
                  </a:moveTo>
                  <a:lnTo>
                    <a:pt x="14" y="0"/>
                  </a:lnTo>
                  <a:lnTo>
                    <a:pt x="14" y="87"/>
                  </a:lnTo>
                  <a:lnTo>
                    <a:pt x="14" y="91"/>
                  </a:lnTo>
                  <a:lnTo>
                    <a:pt x="16" y="98"/>
                  </a:lnTo>
                  <a:lnTo>
                    <a:pt x="20" y="107"/>
                  </a:lnTo>
                  <a:lnTo>
                    <a:pt x="23" y="116"/>
                  </a:lnTo>
                  <a:lnTo>
                    <a:pt x="32" y="123"/>
                  </a:lnTo>
                  <a:lnTo>
                    <a:pt x="45" y="125"/>
                  </a:lnTo>
                  <a:lnTo>
                    <a:pt x="52" y="123"/>
                  </a:lnTo>
                  <a:lnTo>
                    <a:pt x="61" y="114"/>
                  </a:lnTo>
                  <a:lnTo>
                    <a:pt x="67" y="101"/>
                  </a:lnTo>
                  <a:lnTo>
                    <a:pt x="74" y="87"/>
                  </a:lnTo>
                  <a:lnTo>
                    <a:pt x="81" y="71"/>
                  </a:lnTo>
                  <a:lnTo>
                    <a:pt x="92" y="54"/>
                  </a:lnTo>
                  <a:lnTo>
                    <a:pt x="103" y="42"/>
                  </a:lnTo>
                  <a:lnTo>
                    <a:pt x="119" y="38"/>
                  </a:lnTo>
                  <a:lnTo>
                    <a:pt x="137" y="42"/>
                  </a:lnTo>
                  <a:lnTo>
                    <a:pt x="150" y="51"/>
                  </a:lnTo>
                  <a:lnTo>
                    <a:pt x="157" y="63"/>
                  </a:lnTo>
                  <a:lnTo>
                    <a:pt x="163" y="76"/>
                  </a:lnTo>
                  <a:lnTo>
                    <a:pt x="163" y="87"/>
                  </a:lnTo>
                  <a:lnTo>
                    <a:pt x="148" y="87"/>
                  </a:lnTo>
                  <a:lnTo>
                    <a:pt x="148" y="81"/>
                  </a:lnTo>
                  <a:lnTo>
                    <a:pt x="146" y="74"/>
                  </a:lnTo>
                  <a:lnTo>
                    <a:pt x="143" y="63"/>
                  </a:lnTo>
                  <a:lnTo>
                    <a:pt x="134" y="56"/>
                  </a:lnTo>
                  <a:lnTo>
                    <a:pt x="119" y="53"/>
                  </a:lnTo>
                  <a:lnTo>
                    <a:pt x="108" y="56"/>
                  </a:lnTo>
                  <a:lnTo>
                    <a:pt x="101" y="65"/>
                  </a:lnTo>
                  <a:lnTo>
                    <a:pt x="94" y="78"/>
                  </a:lnTo>
                  <a:lnTo>
                    <a:pt x="87" y="92"/>
                  </a:lnTo>
                  <a:lnTo>
                    <a:pt x="80" y="110"/>
                  </a:lnTo>
                  <a:lnTo>
                    <a:pt x="70" y="125"/>
                  </a:lnTo>
                  <a:lnTo>
                    <a:pt x="60" y="136"/>
                  </a:lnTo>
                  <a:lnTo>
                    <a:pt x="45" y="139"/>
                  </a:lnTo>
                  <a:lnTo>
                    <a:pt x="27" y="136"/>
                  </a:lnTo>
                  <a:lnTo>
                    <a:pt x="14" y="127"/>
                  </a:lnTo>
                  <a:lnTo>
                    <a:pt x="7" y="114"/>
                  </a:lnTo>
                  <a:lnTo>
                    <a:pt x="2" y="100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9"/>
            <p:cNvSpPr>
              <a:spLocks noEditPoints="1"/>
            </p:cNvSpPr>
            <p:nvPr/>
          </p:nvSpPr>
          <p:spPr bwMode="auto">
            <a:xfrm>
              <a:off x="3914775" y="2308226"/>
              <a:ext cx="133350" cy="128588"/>
            </a:xfrm>
            <a:custGeom>
              <a:avLst/>
              <a:gdLst>
                <a:gd name="T0" fmla="*/ 42 w 84"/>
                <a:gd name="T1" fmla="*/ 14 h 81"/>
                <a:gd name="T2" fmla="*/ 33 w 84"/>
                <a:gd name="T3" fmla="*/ 16 h 81"/>
                <a:gd name="T4" fmla="*/ 26 w 84"/>
                <a:gd name="T5" fmla="*/ 20 h 81"/>
                <a:gd name="T6" fmla="*/ 20 w 84"/>
                <a:gd name="T7" fmla="*/ 25 h 81"/>
                <a:gd name="T8" fmla="*/ 17 w 84"/>
                <a:gd name="T9" fmla="*/ 34 h 81"/>
                <a:gd name="T10" fmla="*/ 15 w 84"/>
                <a:gd name="T11" fmla="*/ 42 h 81"/>
                <a:gd name="T12" fmla="*/ 17 w 84"/>
                <a:gd name="T13" fmla="*/ 51 h 81"/>
                <a:gd name="T14" fmla="*/ 20 w 84"/>
                <a:gd name="T15" fmla="*/ 58 h 81"/>
                <a:gd name="T16" fmla="*/ 26 w 84"/>
                <a:gd name="T17" fmla="*/ 63 h 81"/>
                <a:gd name="T18" fmla="*/ 33 w 84"/>
                <a:gd name="T19" fmla="*/ 67 h 81"/>
                <a:gd name="T20" fmla="*/ 42 w 84"/>
                <a:gd name="T21" fmla="*/ 69 h 81"/>
                <a:gd name="T22" fmla="*/ 51 w 84"/>
                <a:gd name="T23" fmla="*/ 67 h 81"/>
                <a:gd name="T24" fmla="*/ 58 w 84"/>
                <a:gd name="T25" fmla="*/ 63 h 81"/>
                <a:gd name="T26" fmla="*/ 64 w 84"/>
                <a:gd name="T27" fmla="*/ 58 h 81"/>
                <a:gd name="T28" fmla="*/ 67 w 84"/>
                <a:gd name="T29" fmla="*/ 51 h 81"/>
                <a:gd name="T30" fmla="*/ 69 w 84"/>
                <a:gd name="T31" fmla="*/ 42 h 81"/>
                <a:gd name="T32" fmla="*/ 67 w 84"/>
                <a:gd name="T33" fmla="*/ 34 h 81"/>
                <a:gd name="T34" fmla="*/ 64 w 84"/>
                <a:gd name="T35" fmla="*/ 25 h 81"/>
                <a:gd name="T36" fmla="*/ 58 w 84"/>
                <a:gd name="T37" fmla="*/ 20 h 81"/>
                <a:gd name="T38" fmla="*/ 51 w 84"/>
                <a:gd name="T39" fmla="*/ 16 h 81"/>
                <a:gd name="T40" fmla="*/ 42 w 84"/>
                <a:gd name="T41" fmla="*/ 14 h 81"/>
                <a:gd name="T42" fmla="*/ 42 w 84"/>
                <a:gd name="T43" fmla="*/ 0 h 81"/>
                <a:gd name="T44" fmla="*/ 58 w 84"/>
                <a:gd name="T45" fmla="*/ 4 h 81"/>
                <a:gd name="T46" fmla="*/ 71 w 84"/>
                <a:gd name="T47" fmla="*/ 11 h 81"/>
                <a:gd name="T48" fmla="*/ 80 w 84"/>
                <a:gd name="T49" fmla="*/ 25 h 81"/>
                <a:gd name="T50" fmla="*/ 84 w 84"/>
                <a:gd name="T51" fmla="*/ 40 h 81"/>
                <a:gd name="T52" fmla="*/ 80 w 84"/>
                <a:gd name="T53" fmla="*/ 56 h 81"/>
                <a:gd name="T54" fmla="*/ 71 w 84"/>
                <a:gd name="T55" fmla="*/ 69 h 81"/>
                <a:gd name="T56" fmla="*/ 58 w 84"/>
                <a:gd name="T57" fmla="*/ 78 h 81"/>
                <a:gd name="T58" fmla="*/ 42 w 84"/>
                <a:gd name="T59" fmla="*/ 81 h 81"/>
                <a:gd name="T60" fmla="*/ 26 w 84"/>
                <a:gd name="T61" fmla="*/ 78 h 81"/>
                <a:gd name="T62" fmla="*/ 13 w 84"/>
                <a:gd name="T63" fmla="*/ 69 h 81"/>
                <a:gd name="T64" fmla="*/ 4 w 84"/>
                <a:gd name="T65" fmla="*/ 56 h 81"/>
                <a:gd name="T66" fmla="*/ 0 w 84"/>
                <a:gd name="T67" fmla="*/ 40 h 81"/>
                <a:gd name="T68" fmla="*/ 4 w 84"/>
                <a:gd name="T69" fmla="*/ 25 h 81"/>
                <a:gd name="T70" fmla="*/ 13 w 84"/>
                <a:gd name="T71" fmla="*/ 11 h 81"/>
                <a:gd name="T72" fmla="*/ 26 w 84"/>
                <a:gd name="T73" fmla="*/ 4 h 81"/>
                <a:gd name="T74" fmla="*/ 42 w 84"/>
                <a:gd name="T75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4" h="81">
                  <a:moveTo>
                    <a:pt x="42" y="14"/>
                  </a:moveTo>
                  <a:lnTo>
                    <a:pt x="33" y="16"/>
                  </a:lnTo>
                  <a:lnTo>
                    <a:pt x="26" y="20"/>
                  </a:lnTo>
                  <a:lnTo>
                    <a:pt x="20" y="25"/>
                  </a:lnTo>
                  <a:lnTo>
                    <a:pt x="17" y="34"/>
                  </a:lnTo>
                  <a:lnTo>
                    <a:pt x="15" y="42"/>
                  </a:lnTo>
                  <a:lnTo>
                    <a:pt x="17" y="51"/>
                  </a:lnTo>
                  <a:lnTo>
                    <a:pt x="20" y="58"/>
                  </a:lnTo>
                  <a:lnTo>
                    <a:pt x="26" y="63"/>
                  </a:lnTo>
                  <a:lnTo>
                    <a:pt x="33" y="67"/>
                  </a:lnTo>
                  <a:lnTo>
                    <a:pt x="42" y="69"/>
                  </a:lnTo>
                  <a:lnTo>
                    <a:pt x="51" y="67"/>
                  </a:lnTo>
                  <a:lnTo>
                    <a:pt x="58" y="63"/>
                  </a:lnTo>
                  <a:lnTo>
                    <a:pt x="64" y="58"/>
                  </a:lnTo>
                  <a:lnTo>
                    <a:pt x="67" y="51"/>
                  </a:lnTo>
                  <a:lnTo>
                    <a:pt x="69" y="42"/>
                  </a:lnTo>
                  <a:lnTo>
                    <a:pt x="67" y="34"/>
                  </a:lnTo>
                  <a:lnTo>
                    <a:pt x="64" y="25"/>
                  </a:lnTo>
                  <a:lnTo>
                    <a:pt x="58" y="20"/>
                  </a:lnTo>
                  <a:lnTo>
                    <a:pt x="51" y="16"/>
                  </a:lnTo>
                  <a:lnTo>
                    <a:pt x="42" y="14"/>
                  </a:lnTo>
                  <a:close/>
                  <a:moveTo>
                    <a:pt x="42" y="0"/>
                  </a:moveTo>
                  <a:lnTo>
                    <a:pt x="58" y="4"/>
                  </a:lnTo>
                  <a:lnTo>
                    <a:pt x="71" y="11"/>
                  </a:lnTo>
                  <a:lnTo>
                    <a:pt x="80" y="25"/>
                  </a:lnTo>
                  <a:lnTo>
                    <a:pt x="84" y="40"/>
                  </a:lnTo>
                  <a:lnTo>
                    <a:pt x="80" y="56"/>
                  </a:lnTo>
                  <a:lnTo>
                    <a:pt x="71" y="69"/>
                  </a:lnTo>
                  <a:lnTo>
                    <a:pt x="58" y="78"/>
                  </a:lnTo>
                  <a:lnTo>
                    <a:pt x="42" y="81"/>
                  </a:lnTo>
                  <a:lnTo>
                    <a:pt x="26" y="78"/>
                  </a:lnTo>
                  <a:lnTo>
                    <a:pt x="13" y="69"/>
                  </a:lnTo>
                  <a:lnTo>
                    <a:pt x="4" y="56"/>
                  </a:lnTo>
                  <a:lnTo>
                    <a:pt x="0" y="40"/>
                  </a:lnTo>
                  <a:lnTo>
                    <a:pt x="4" y="25"/>
                  </a:lnTo>
                  <a:lnTo>
                    <a:pt x="13" y="11"/>
                  </a:lnTo>
                  <a:lnTo>
                    <a:pt x="26" y="4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Freeform 60"/>
          <p:cNvSpPr>
            <a:spLocks/>
          </p:cNvSpPr>
          <p:nvPr/>
        </p:nvSpPr>
        <p:spPr bwMode="auto">
          <a:xfrm>
            <a:off x="2544762" y="2521197"/>
            <a:ext cx="921573" cy="871211"/>
          </a:xfrm>
          <a:custGeom>
            <a:avLst/>
            <a:gdLst>
              <a:gd name="T0" fmla="*/ 105 w 407"/>
              <a:gd name="T1" fmla="*/ 0 h 395"/>
              <a:gd name="T2" fmla="*/ 132 w 407"/>
              <a:gd name="T3" fmla="*/ 2 h 395"/>
              <a:gd name="T4" fmla="*/ 152 w 407"/>
              <a:gd name="T5" fmla="*/ 9 h 395"/>
              <a:gd name="T6" fmla="*/ 170 w 407"/>
              <a:gd name="T7" fmla="*/ 18 h 395"/>
              <a:gd name="T8" fmla="*/ 183 w 407"/>
              <a:gd name="T9" fmla="*/ 29 h 395"/>
              <a:gd name="T10" fmla="*/ 192 w 407"/>
              <a:gd name="T11" fmla="*/ 40 h 395"/>
              <a:gd name="T12" fmla="*/ 199 w 407"/>
              <a:gd name="T13" fmla="*/ 51 h 395"/>
              <a:gd name="T14" fmla="*/ 203 w 407"/>
              <a:gd name="T15" fmla="*/ 58 h 395"/>
              <a:gd name="T16" fmla="*/ 203 w 407"/>
              <a:gd name="T17" fmla="*/ 60 h 395"/>
              <a:gd name="T18" fmla="*/ 205 w 407"/>
              <a:gd name="T19" fmla="*/ 58 h 395"/>
              <a:gd name="T20" fmla="*/ 208 w 407"/>
              <a:gd name="T21" fmla="*/ 51 h 395"/>
              <a:gd name="T22" fmla="*/ 214 w 407"/>
              <a:gd name="T23" fmla="*/ 40 h 395"/>
              <a:gd name="T24" fmla="*/ 223 w 407"/>
              <a:gd name="T25" fmla="*/ 29 h 395"/>
              <a:gd name="T26" fmla="*/ 237 w 407"/>
              <a:gd name="T27" fmla="*/ 18 h 395"/>
              <a:gd name="T28" fmla="*/ 253 w 407"/>
              <a:gd name="T29" fmla="*/ 9 h 395"/>
              <a:gd name="T30" fmla="*/ 275 w 407"/>
              <a:gd name="T31" fmla="*/ 2 h 395"/>
              <a:gd name="T32" fmla="*/ 302 w 407"/>
              <a:gd name="T33" fmla="*/ 0 h 395"/>
              <a:gd name="T34" fmla="*/ 333 w 407"/>
              <a:gd name="T35" fmla="*/ 7 h 395"/>
              <a:gd name="T36" fmla="*/ 360 w 407"/>
              <a:gd name="T37" fmla="*/ 23 h 395"/>
              <a:gd name="T38" fmla="*/ 382 w 407"/>
              <a:gd name="T39" fmla="*/ 45 h 395"/>
              <a:gd name="T40" fmla="*/ 398 w 407"/>
              <a:gd name="T41" fmla="*/ 72 h 395"/>
              <a:gd name="T42" fmla="*/ 407 w 407"/>
              <a:gd name="T43" fmla="*/ 103 h 395"/>
              <a:gd name="T44" fmla="*/ 405 w 407"/>
              <a:gd name="T45" fmla="*/ 138 h 395"/>
              <a:gd name="T46" fmla="*/ 396 w 407"/>
              <a:gd name="T47" fmla="*/ 170 h 395"/>
              <a:gd name="T48" fmla="*/ 382 w 407"/>
              <a:gd name="T49" fmla="*/ 201 h 395"/>
              <a:gd name="T50" fmla="*/ 364 w 407"/>
              <a:gd name="T51" fmla="*/ 228 h 395"/>
              <a:gd name="T52" fmla="*/ 344 w 407"/>
              <a:gd name="T53" fmla="*/ 253 h 395"/>
              <a:gd name="T54" fmla="*/ 320 w 407"/>
              <a:gd name="T55" fmla="*/ 277 h 395"/>
              <a:gd name="T56" fmla="*/ 286 w 407"/>
              <a:gd name="T57" fmla="*/ 311 h 395"/>
              <a:gd name="T58" fmla="*/ 257 w 407"/>
              <a:gd name="T59" fmla="*/ 342 h 395"/>
              <a:gd name="T60" fmla="*/ 233 w 407"/>
              <a:gd name="T61" fmla="*/ 364 h 395"/>
              <a:gd name="T62" fmla="*/ 217 w 407"/>
              <a:gd name="T63" fmla="*/ 382 h 395"/>
              <a:gd name="T64" fmla="*/ 206 w 407"/>
              <a:gd name="T65" fmla="*/ 391 h 395"/>
              <a:gd name="T66" fmla="*/ 203 w 407"/>
              <a:gd name="T67" fmla="*/ 395 h 395"/>
              <a:gd name="T68" fmla="*/ 199 w 407"/>
              <a:gd name="T69" fmla="*/ 391 h 395"/>
              <a:gd name="T70" fmla="*/ 190 w 407"/>
              <a:gd name="T71" fmla="*/ 382 h 395"/>
              <a:gd name="T72" fmla="*/ 174 w 407"/>
              <a:gd name="T73" fmla="*/ 364 h 395"/>
              <a:gd name="T74" fmla="*/ 150 w 407"/>
              <a:gd name="T75" fmla="*/ 342 h 395"/>
              <a:gd name="T76" fmla="*/ 121 w 407"/>
              <a:gd name="T77" fmla="*/ 311 h 395"/>
              <a:gd name="T78" fmla="*/ 85 w 407"/>
              <a:gd name="T79" fmla="*/ 277 h 395"/>
              <a:gd name="T80" fmla="*/ 63 w 407"/>
              <a:gd name="T81" fmla="*/ 253 h 395"/>
              <a:gd name="T82" fmla="*/ 42 w 407"/>
              <a:gd name="T83" fmla="*/ 228 h 395"/>
              <a:gd name="T84" fmla="*/ 25 w 407"/>
              <a:gd name="T85" fmla="*/ 201 h 395"/>
              <a:gd name="T86" fmla="*/ 18 w 407"/>
              <a:gd name="T87" fmla="*/ 186 h 395"/>
              <a:gd name="T88" fmla="*/ 11 w 407"/>
              <a:gd name="T89" fmla="*/ 172 h 395"/>
              <a:gd name="T90" fmla="*/ 4 w 407"/>
              <a:gd name="T91" fmla="*/ 148 h 395"/>
              <a:gd name="T92" fmla="*/ 0 w 407"/>
              <a:gd name="T93" fmla="*/ 127 h 395"/>
              <a:gd name="T94" fmla="*/ 0 w 407"/>
              <a:gd name="T95" fmla="*/ 103 h 395"/>
              <a:gd name="T96" fmla="*/ 9 w 407"/>
              <a:gd name="T97" fmla="*/ 72 h 395"/>
              <a:gd name="T98" fmla="*/ 24 w 407"/>
              <a:gd name="T99" fmla="*/ 45 h 395"/>
              <a:gd name="T100" fmla="*/ 47 w 407"/>
              <a:gd name="T101" fmla="*/ 23 h 395"/>
              <a:gd name="T102" fmla="*/ 74 w 407"/>
              <a:gd name="T103" fmla="*/ 7 h 395"/>
              <a:gd name="T104" fmla="*/ 105 w 407"/>
              <a:gd name="T105" fmla="*/ 0 h 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07" h="395">
                <a:moveTo>
                  <a:pt x="105" y="0"/>
                </a:moveTo>
                <a:lnTo>
                  <a:pt x="132" y="2"/>
                </a:lnTo>
                <a:lnTo>
                  <a:pt x="152" y="9"/>
                </a:lnTo>
                <a:lnTo>
                  <a:pt x="170" y="18"/>
                </a:lnTo>
                <a:lnTo>
                  <a:pt x="183" y="29"/>
                </a:lnTo>
                <a:lnTo>
                  <a:pt x="192" y="40"/>
                </a:lnTo>
                <a:lnTo>
                  <a:pt x="199" y="51"/>
                </a:lnTo>
                <a:lnTo>
                  <a:pt x="203" y="58"/>
                </a:lnTo>
                <a:lnTo>
                  <a:pt x="203" y="60"/>
                </a:lnTo>
                <a:lnTo>
                  <a:pt x="205" y="58"/>
                </a:lnTo>
                <a:lnTo>
                  <a:pt x="208" y="51"/>
                </a:lnTo>
                <a:lnTo>
                  <a:pt x="214" y="40"/>
                </a:lnTo>
                <a:lnTo>
                  <a:pt x="223" y="29"/>
                </a:lnTo>
                <a:lnTo>
                  <a:pt x="237" y="18"/>
                </a:lnTo>
                <a:lnTo>
                  <a:pt x="253" y="9"/>
                </a:lnTo>
                <a:lnTo>
                  <a:pt x="275" y="2"/>
                </a:lnTo>
                <a:lnTo>
                  <a:pt x="302" y="0"/>
                </a:lnTo>
                <a:lnTo>
                  <a:pt x="333" y="7"/>
                </a:lnTo>
                <a:lnTo>
                  <a:pt x="360" y="23"/>
                </a:lnTo>
                <a:lnTo>
                  <a:pt x="382" y="45"/>
                </a:lnTo>
                <a:lnTo>
                  <a:pt x="398" y="72"/>
                </a:lnTo>
                <a:lnTo>
                  <a:pt x="407" y="103"/>
                </a:lnTo>
                <a:lnTo>
                  <a:pt x="405" y="138"/>
                </a:lnTo>
                <a:lnTo>
                  <a:pt x="396" y="170"/>
                </a:lnTo>
                <a:lnTo>
                  <a:pt x="382" y="201"/>
                </a:lnTo>
                <a:lnTo>
                  <a:pt x="364" y="228"/>
                </a:lnTo>
                <a:lnTo>
                  <a:pt x="344" y="253"/>
                </a:lnTo>
                <a:lnTo>
                  <a:pt x="320" y="277"/>
                </a:lnTo>
                <a:lnTo>
                  <a:pt x="286" y="311"/>
                </a:lnTo>
                <a:lnTo>
                  <a:pt x="257" y="342"/>
                </a:lnTo>
                <a:lnTo>
                  <a:pt x="233" y="364"/>
                </a:lnTo>
                <a:lnTo>
                  <a:pt x="217" y="382"/>
                </a:lnTo>
                <a:lnTo>
                  <a:pt x="206" y="391"/>
                </a:lnTo>
                <a:lnTo>
                  <a:pt x="203" y="395"/>
                </a:lnTo>
                <a:lnTo>
                  <a:pt x="199" y="391"/>
                </a:lnTo>
                <a:lnTo>
                  <a:pt x="190" y="382"/>
                </a:lnTo>
                <a:lnTo>
                  <a:pt x="174" y="364"/>
                </a:lnTo>
                <a:lnTo>
                  <a:pt x="150" y="342"/>
                </a:lnTo>
                <a:lnTo>
                  <a:pt x="121" y="311"/>
                </a:lnTo>
                <a:lnTo>
                  <a:pt x="85" y="277"/>
                </a:lnTo>
                <a:lnTo>
                  <a:pt x="63" y="253"/>
                </a:lnTo>
                <a:lnTo>
                  <a:pt x="42" y="228"/>
                </a:lnTo>
                <a:lnTo>
                  <a:pt x="25" y="201"/>
                </a:lnTo>
                <a:lnTo>
                  <a:pt x="18" y="186"/>
                </a:lnTo>
                <a:lnTo>
                  <a:pt x="11" y="172"/>
                </a:lnTo>
                <a:lnTo>
                  <a:pt x="4" y="148"/>
                </a:lnTo>
                <a:lnTo>
                  <a:pt x="0" y="127"/>
                </a:lnTo>
                <a:lnTo>
                  <a:pt x="0" y="103"/>
                </a:lnTo>
                <a:lnTo>
                  <a:pt x="9" y="72"/>
                </a:lnTo>
                <a:lnTo>
                  <a:pt x="24" y="45"/>
                </a:lnTo>
                <a:lnTo>
                  <a:pt x="47" y="23"/>
                </a:lnTo>
                <a:lnTo>
                  <a:pt x="74" y="7"/>
                </a:lnTo>
                <a:lnTo>
                  <a:pt x="105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1"/>
          <p:cNvSpPr>
            <a:spLocks/>
          </p:cNvSpPr>
          <p:nvPr/>
        </p:nvSpPr>
        <p:spPr bwMode="auto">
          <a:xfrm>
            <a:off x="3769752" y="2768224"/>
            <a:ext cx="631741" cy="330840"/>
          </a:xfrm>
          <a:custGeom>
            <a:avLst/>
            <a:gdLst>
              <a:gd name="T0" fmla="*/ 186 w 279"/>
              <a:gd name="T1" fmla="*/ 0 h 150"/>
              <a:gd name="T2" fmla="*/ 190 w 279"/>
              <a:gd name="T3" fmla="*/ 4 h 150"/>
              <a:gd name="T4" fmla="*/ 223 w 279"/>
              <a:gd name="T5" fmla="*/ 45 h 150"/>
              <a:gd name="T6" fmla="*/ 226 w 279"/>
              <a:gd name="T7" fmla="*/ 42 h 150"/>
              <a:gd name="T8" fmla="*/ 232 w 279"/>
              <a:gd name="T9" fmla="*/ 42 h 150"/>
              <a:gd name="T10" fmla="*/ 235 w 279"/>
              <a:gd name="T11" fmla="*/ 47 h 150"/>
              <a:gd name="T12" fmla="*/ 266 w 279"/>
              <a:gd name="T13" fmla="*/ 42 h 150"/>
              <a:gd name="T14" fmla="*/ 270 w 279"/>
              <a:gd name="T15" fmla="*/ 36 h 150"/>
              <a:gd name="T16" fmla="*/ 277 w 279"/>
              <a:gd name="T17" fmla="*/ 38 h 150"/>
              <a:gd name="T18" fmla="*/ 279 w 279"/>
              <a:gd name="T19" fmla="*/ 45 h 150"/>
              <a:gd name="T20" fmla="*/ 248 w 279"/>
              <a:gd name="T21" fmla="*/ 149 h 150"/>
              <a:gd name="T22" fmla="*/ 243 w 279"/>
              <a:gd name="T23" fmla="*/ 150 h 150"/>
              <a:gd name="T24" fmla="*/ 239 w 279"/>
              <a:gd name="T25" fmla="*/ 150 h 150"/>
              <a:gd name="T26" fmla="*/ 235 w 279"/>
              <a:gd name="T27" fmla="*/ 145 h 150"/>
              <a:gd name="T28" fmla="*/ 212 w 279"/>
              <a:gd name="T29" fmla="*/ 136 h 150"/>
              <a:gd name="T30" fmla="*/ 208 w 279"/>
              <a:gd name="T31" fmla="*/ 141 h 150"/>
              <a:gd name="T32" fmla="*/ 201 w 279"/>
              <a:gd name="T33" fmla="*/ 141 h 150"/>
              <a:gd name="T34" fmla="*/ 199 w 279"/>
              <a:gd name="T35" fmla="*/ 136 h 150"/>
              <a:gd name="T36" fmla="*/ 159 w 279"/>
              <a:gd name="T37" fmla="*/ 125 h 150"/>
              <a:gd name="T38" fmla="*/ 156 w 279"/>
              <a:gd name="T39" fmla="*/ 131 h 150"/>
              <a:gd name="T40" fmla="*/ 150 w 279"/>
              <a:gd name="T41" fmla="*/ 131 h 150"/>
              <a:gd name="T42" fmla="*/ 147 w 279"/>
              <a:gd name="T43" fmla="*/ 127 h 150"/>
              <a:gd name="T44" fmla="*/ 107 w 279"/>
              <a:gd name="T45" fmla="*/ 145 h 150"/>
              <a:gd name="T46" fmla="*/ 103 w 279"/>
              <a:gd name="T47" fmla="*/ 150 h 150"/>
              <a:gd name="T48" fmla="*/ 98 w 279"/>
              <a:gd name="T49" fmla="*/ 150 h 150"/>
              <a:gd name="T50" fmla="*/ 94 w 279"/>
              <a:gd name="T51" fmla="*/ 145 h 150"/>
              <a:gd name="T52" fmla="*/ 65 w 279"/>
              <a:gd name="T53" fmla="*/ 102 h 150"/>
              <a:gd name="T54" fmla="*/ 62 w 279"/>
              <a:gd name="T55" fmla="*/ 105 h 150"/>
              <a:gd name="T56" fmla="*/ 7 w 279"/>
              <a:gd name="T57" fmla="*/ 107 h 150"/>
              <a:gd name="T58" fmla="*/ 0 w 279"/>
              <a:gd name="T59" fmla="*/ 94 h 150"/>
              <a:gd name="T60" fmla="*/ 74 w 279"/>
              <a:gd name="T61" fmla="*/ 40 h 150"/>
              <a:gd name="T62" fmla="*/ 78 w 279"/>
              <a:gd name="T63" fmla="*/ 36 h 150"/>
              <a:gd name="T64" fmla="*/ 83 w 279"/>
              <a:gd name="T65" fmla="*/ 36 h 150"/>
              <a:gd name="T66" fmla="*/ 87 w 279"/>
              <a:gd name="T67" fmla="*/ 40 h 150"/>
              <a:gd name="T68" fmla="*/ 119 w 279"/>
              <a:gd name="T69" fmla="*/ 55 h 150"/>
              <a:gd name="T70" fmla="*/ 121 w 279"/>
              <a:gd name="T71" fmla="*/ 51 h 150"/>
              <a:gd name="T72" fmla="*/ 129 w 279"/>
              <a:gd name="T73" fmla="*/ 51 h 150"/>
              <a:gd name="T74" fmla="*/ 152 w 279"/>
              <a:gd name="T75" fmla="*/ 103 h 150"/>
              <a:gd name="T76" fmla="*/ 177 w 279"/>
              <a:gd name="T77" fmla="*/ 2 h 150"/>
              <a:gd name="T78" fmla="*/ 183 w 279"/>
              <a:gd name="T79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79" h="150">
                <a:moveTo>
                  <a:pt x="183" y="0"/>
                </a:moveTo>
                <a:lnTo>
                  <a:pt x="186" y="0"/>
                </a:lnTo>
                <a:lnTo>
                  <a:pt x="188" y="2"/>
                </a:lnTo>
                <a:lnTo>
                  <a:pt x="190" y="4"/>
                </a:lnTo>
                <a:lnTo>
                  <a:pt x="206" y="103"/>
                </a:lnTo>
                <a:lnTo>
                  <a:pt x="223" y="45"/>
                </a:lnTo>
                <a:lnTo>
                  <a:pt x="223" y="44"/>
                </a:lnTo>
                <a:lnTo>
                  <a:pt x="226" y="42"/>
                </a:lnTo>
                <a:lnTo>
                  <a:pt x="228" y="42"/>
                </a:lnTo>
                <a:lnTo>
                  <a:pt x="232" y="42"/>
                </a:lnTo>
                <a:lnTo>
                  <a:pt x="233" y="44"/>
                </a:lnTo>
                <a:lnTo>
                  <a:pt x="235" y="47"/>
                </a:lnTo>
                <a:lnTo>
                  <a:pt x="244" y="114"/>
                </a:lnTo>
                <a:lnTo>
                  <a:pt x="266" y="42"/>
                </a:lnTo>
                <a:lnTo>
                  <a:pt x="268" y="38"/>
                </a:lnTo>
                <a:lnTo>
                  <a:pt x="270" y="36"/>
                </a:lnTo>
                <a:lnTo>
                  <a:pt x="273" y="36"/>
                </a:lnTo>
                <a:lnTo>
                  <a:pt x="277" y="38"/>
                </a:lnTo>
                <a:lnTo>
                  <a:pt x="279" y="42"/>
                </a:lnTo>
                <a:lnTo>
                  <a:pt x="279" y="45"/>
                </a:lnTo>
                <a:lnTo>
                  <a:pt x="248" y="147"/>
                </a:lnTo>
                <a:lnTo>
                  <a:pt x="248" y="149"/>
                </a:lnTo>
                <a:lnTo>
                  <a:pt x="244" y="150"/>
                </a:lnTo>
                <a:lnTo>
                  <a:pt x="243" y="150"/>
                </a:lnTo>
                <a:lnTo>
                  <a:pt x="241" y="150"/>
                </a:lnTo>
                <a:lnTo>
                  <a:pt x="239" y="150"/>
                </a:lnTo>
                <a:lnTo>
                  <a:pt x="237" y="149"/>
                </a:lnTo>
                <a:lnTo>
                  <a:pt x="235" y="145"/>
                </a:lnTo>
                <a:lnTo>
                  <a:pt x="226" y="80"/>
                </a:lnTo>
                <a:lnTo>
                  <a:pt x="212" y="136"/>
                </a:lnTo>
                <a:lnTo>
                  <a:pt x="210" y="140"/>
                </a:lnTo>
                <a:lnTo>
                  <a:pt x="208" y="141"/>
                </a:lnTo>
                <a:lnTo>
                  <a:pt x="205" y="141"/>
                </a:lnTo>
                <a:lnTo>
                  <a:pt x="201" y="141"/>
                </a:lnTo>
                <a:lnTo>
                  <a:pt x="199" y="138"/>
                </a:lnTo>
                <a:lnTo>
                  <a:pt x="199" y="136"/>
                </a:lnTo>
                <a:lnTo>
                  <a:pt x="181" y="38"/>
                </a:lnTo>
                <a:lnTo>
                  <a:pt x="159" y="125"/>
                </a:lnTo>
                <a:lnTo>
                  <a:pt x="157" y="129"/>
                </a:lnTo>
                <a:lnTo>
                  <a:pt x="156" y="131"/>
                </a:lnTo>
                <a:lnTo>
                  <a:pt x="154" y="131"/>
                </a:lnTo>
                <a:lnTo>
                  <a:pt x="150" y="131"/>
                </a:lnTo>
                <a:lnTo>
                  <a:pt x="148" y="129"/>
                </a:lnTo>
                <a:lnTo>
                  <a:pt x="147" y="127"/>
                </a:lnTo>
                <a:lnTo>
                  <a:pt x="127" y="76"/>
                </a:lnTo>
                <a:lnTo>
                  <a:pt x="107" y="145"/>
                </a:lnTo>
                <a:lnTo>
                  <a:pt x="105" y="149"/>
                </a:lnTo>
                <a:lnTo>
                  <a:pt x="103" y="150"/>
                </a:lnTo>
                <a:lnTo>
                  <a:pt x="100" y="150"/>
                </a:lnTo>
                <a:lnTo>
                  <a:pt x="98" y="150"/>
                </a:lnTo>
                <a:lnTo>
                  <a:pt x="94" y="149"/>
                </a:lnTo>
                <a:lnTo>
                  <a:pt x="94" y="145"/>
                </a:lnTo>
                <a:lnTo>
                  <a:pt x="78" y="65"/>
                </a:lnTo>
                <a:lnTo>
                  <a:pt x="65" y="102"/>
                </a:lnTo>
                <a:lnTo>
                  <a:pt x="63" y="103"/>
                </a:lnTo>
                <a:lnTo>
                  <a:pt x="62" y="105"/>
                </a:lnTo>
                <a:lnTo>
                  <a:pt x="60" y="107"/>
                </a:lnTo>
                <a:lnTo>
                  <a:pt x="7" y="107"/>
                </a:lnTo>
                <a:lnTo>
                  <a:pt x="2" y="94"/>
                </a:lnTo>
                <a:lnTo>
                  <a:pt x="0" y="94"/>
                </a:lnTo>
                <a:lnTo>
                  <a:pt x="54" y="94"/>
                </a:lnTo>
                <a:lnTo>
                  <a:pt x="74" y="40"/>
                </a:lnTo>
                <a:lnTo>
                  <a:pt x="76" y="36"/>
                </a:lnTo>
                <a:lnTo>
                  <a:pt x="78" y="36"/>
                </a:lnTo>
                <a:lnTo>
                  <a:pt x="82" y="35"/>
                </a:lnTo>
                <a:lnTo>
                  <a:pt x="83" y="36"/>
                </a:lnTo>
                <a:lnTo>
                  <a:pt x="85" y="38"/>
                </a:lnTo>
                <a:lnTo>
                  <a:pt x="87" y="40"/>
                </a:lnTo>
                <a:lnTo>
                  <a:pt x="101" y="116"/>
                </a:lnTo>
                <a:lnTo>
                  <a:pt x="119" y="55"/>
                </a:lnTo>
                <a:lnTo>
                  <a:pt x="119" y="51"/>
                </a:lnTo>
                <a:lnTo>
                  <a:pt x="121" y="51"/>
                </a:lnTo>
                <a:lnTo>
                  <a:pt x="125" y="49"/>
                </a:lnTo>
                <a:lnTo>
                  <a:pt x="129" y="51"/>
                </a:lnTo>
                <a:lnTo>
                  <a:pt x="130" y="53"/>
                </a:lnTo>
                <a:lnTo>
                  <a:pt x="152" y="103"/>
                </a:lnTo>
                <a:lnTo>
                  <a:pt x="177" y="4"/>
                </a:lnTo>
                <a:lnTo>
                  <a:pt x="177" y="2"/>
                </a:lnTo>
                <a:lnTo>
                  <a:pt x="181" y="0"/>
                </a:lnTo>
                <a:lnTo>
                  <a:pt x="183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7" name="Group 176"/>
          <p:cNvGrpSpPr/>
          <p:nvPr/>
        </p:nvGrpSpPr>
        <p:grpSpPr>
          <a:xfrm>
            <a:off x="6858268" y="2699851"/>
            <a:ext cx="554756" cy="694764"/>
            <a:chOff x="5000625" y="1936751"/>
            <a:chExt cx="388938" cy="500063"/>
          </a:xfrm>
        </p:grpSpPr>
        <p:sp>
          <p:nvSpPr>
            <p:cNvPr id="62" name="Freeform 62"/>
            <p:cNvSpPr>
              <a:spLocks/>
            </p:cNvSpPr>
            <p:nvPr/>
          </p:nvSpPr>
          <p:spPr bwMode="auto">
            <a:xfrm>
              <a:off x="5000625" y="1936751"/>
              <a:ext cx="388937" cy="500063"/>
            </a:xfrm>
            <a:custGeom>
              <a:avLst/>
              <a:gdLst>
                <a:gd name="T0" fmla="*/ 158 w 245"/>
                <a:gd name="T1" fmla="*/ 0 h 315"/>
                <a:gd name="T2" fmla="*/ 183 w 245"/>
                <a:gd name="T3" fmla="*/ 0 h 315"/>
                <a:gd name="T4" fmla="*/ 207 w 245"/>
                <a:gd name="T5" fmla="*/ 9 h 315"/>
                <a:gd name="T6" fmla="*/ 225 w 245"/>
                <a:gd name="T7" fmla="*/ 26 h 315"/>
                <a:gd name="T8" fmla="*/ 239 w 245"/>
                <a:gd name="T9" fmla="*/ 46 h 315"/>
                <a:gd name="T10" fmla="*/ 245 w 245"/>
                <a:gd name="T11" fmla="*/ 69 h 315"/>
                <a:gd name="T12" fmla="*/ 245 w 245"/>
                <a:gd name="T13" fmla="*/ 93 h 315"/>
                <a:gd name="T14" fmla="*/ 236 w 245"/>
                <a:gd name="T15" fmla="*/ 116 h 315"/>
                <a:gd name="T16" fmla="*/ 147 w 245"/>
                <a:gd name="T17" fmla="*/ 276 h 315"/>
                <a:gd name="T18" fmla="*/ 131 w 245"/>
                <a:gd name="T19" fmla="*/ 296 h 315"/>
                <a:gd name="T20" fmla="*/ 111 w 245"/>
                <a:gd name="T21" fmla="*/ 308 h 315"/>
                <a:gd name="T22" fmla="*/ 87 w 245"/>
                <a:gd name="T23" fmla="*/ 315 h 315"/>
                <a:gd name="T24" fmla="*/ 64 w 245"/>
                <a:gd name="T25" fmla="*/ 314 h 315"/>
                <a:gd name="T26" fmla="*/ 40 w 245"/>
                <a:gd name="T27" fmla="*/ 306 h 315"/>
                <a:gd name="T28" fmla="*/ 20 w 245"/>
                <a:gd name="T29" fmla="*/ 290 h 315"/>
                <a:gd name="T30" fmla="*/ 8 w 245"/>
                <a:gd name="T31" fmla="*/ 270 h 315"/>
                <a:gd name="T32" fmla="*/ 0 w 245"/>
                <a:gd name="T33" fmla="*/ 247 h 315"/>
                <a:gd name="T34" fmla="*/ 0 w 245"/>
                <a:gd name="T35" fmla="*/ 223 h 315"/>
                <a:gd name="T36" fmla="*/ 9 w 245"/>
                <a:gd name="T37" fmla="*/ 200 h 315"/>
                <a:gd name="T38" fmla="*/ 100 w 245"/>
                <a:gd name="T39" fmla="*/ 40 h 315"/>
                <a:gd name="T40" fmla="*/ 114 w 245"/>
                <a:gd name="T41" fmla="*/ 20 h 315"/>
                <a:gd name="T42" fmla="*/ 136 w 245"/>
                <a:gd name="T43" fmla="*/ 8 h 315"/>
                <a:gd name="T44" fmla="*/ 158 w 245"/>
                <a:gd name="T4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5" h="315">
                  <a:moveTo>
                    <a:pt x="158" y="0"/>
                  </a:moveTo>
                  <a:lnTo>
                    <a:pt x="183" y="0"/>
                  </a:lnTo>
                  <a:lnTo>
                    <a:pt x="207" y="9"/>
                  </a:lnTo>
                  <a:lnTo>
                    <a:pt x="225" y="26"/>
                  </a:lnTo>
                  <a:lnTo>
                    <a:pt x="239" y="46"/>
                  </a:lnTo>
                  <a:lnTo>
                    <a:pt x="245" y="69"/>
                  </a:lnTo>
                  <a:lnTo>
                    <a:pt x="245" y="93"/>
                  </a:lnTo>
                  <a:lnTo>
                    <a:pt x="236" y="116"/>
                  </a:lnTo>
                  <a:lnTo>
                    <a:pt x="147" y="276"/>
                  </a:lnTo>
                  <a:lnTo>
                    <a:pt x="131" y="296"/>
                  </a:lnTo>
                  <a:lnTo>
                    <a:pt x="111" y="308"/>
                  </a:lnTo>
                  <a:lnTo>
                    <a:pt x="87" y="315"/>
                  </a:lnTo>
                  <a:lnTo>
                    <a:pt x="64" y="314"/>
                  </a:lnTo>
                  <a:lnTo>
                    <a:pt x="40" y="306"/>
                  </a:lnTo>
                  <a:lnTo>
                    <a:pt x="20" y="290"/>
                  </a:lnTo>
                  <a:lnTo>
                    <a:pt x="8" y="270"/>
                  </a:lnTo>
                  <a:lnTo>
                    <a:pt x="0" y="247"/>
                  </a:lnTo>
                  <a:lnTo>
                    <a:pt x="0" y="223"/>
                  </a:lnTo>
                  <a:lnTo>
                    <a:pt x="9" y="200"/>
                  </a:lnTo>
                  <a:lnTo>
                    <a:pt x="100" y="40"/>
                  </a:lnTo>
                  <a:lnTo>
                    <a:pt x="114" y="20"/>
                  </a:lnTo>
                  <a:lnTo>
                    <a:pt x="136" y="8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D4E1DE"/>
            </a:solidFill>
            <a:ln w="0">
              <a:solidFill>
                <a:srgbClr val="D4E1D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3"/>
            <p:cNvSpPr>
              <a:spLocks/>
            </p:cNvSpPr>
            <p:nvPr/>
          </p:nvSpPr>
          <p:spPr bwMode="auto">
            <a:xfrm>
              <a:off x="5087938" y="1936751"/>
              <a:ext cx="301625" cy="311150"/>
            </a:xfrm>
            <a:custGeom>
              <a:avLst/>
              <a:gdLst>
                <a:gd name="T0" fmla="*/ 103 w 190"/>
                <a:gd name="T1" fmla="*/ 0 h 196"/>
                <a:gd name="T2" fmla="*/ 128 w 190"/>
                <a:gd name="T3" fmla="*/ 0 h 196"/>
                <a:gd name="T4" fmla="*/ 152 w 190"/>
                <a:gd name="T5" fmla="*/ 9 h 196"/>
                <a:gd name="T6" fmla="*/ 170 w 190"/>
                <a:gd name="T7" fmla="*/ 26 h 196"/>
                <a:gd name="T8" fmla="*/ 184 w 190"/>
                <a:gd name="T9" fmla="*/ 46 h 196"/>
                <a:gd name="T10" fmla="*/ 190 w 190"/>
                <a:gd name="T11" fmla="*/ 69 h 196"/>
                <a:gd name="T12" fmla="*/ 190 w 190"/>
                <a:gd name="T13" fmla="*/ 93 h 196"/>
                <a:gd name="T14" fmla="*/ 181 w 190"/>
                <a:gd name="T15" fmla="*/ 116 h 196"/>
                <a:gd name="T16" fmla="*/ 135 w 190"/>
                <a:gd name="T17" fmla="*/ 196 h 196"/>
                <a:gd name="T18" fmla="*/ 0 w 190"/>
                <a:gd name="T19" fmla="*/ 120 h 196"/>
                <a:gd name="T20" fmla="*/ 45 w 190"/>
                <a:gd name="T21" fmla="*/ 40 h 196"/>
                <a:gd name="T22" fmla="*/ 59 w 190"/>
                <a:gd name="T23" fmla="*/ 20 h 196"/>
                <a:gd name="T24" fmla="*/ 81 w 190"/>
                <a:gd name="T25" fmla="*/ 8 h 196"/>
                <a:gd name="T26" fmla="*/ 103 w 190"/>
                <a:gd name="T2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0" h="196">
                  <a:moveTo>
                    <a:pt x="103" y="0"/>
                  </a:moveTo>
                  <a:lnTo>
                    <a:pt x="128" y="0"/>
                  </a:lnTo>
                  <a:lnTo>
                    <a:pt x="152" y="9"/>
                  </a:lnTo>
                  <a:lnTo>
                    <a:pt x="170" y="26"/>
                  </a:lnTo>
                  <a:lnTo>
                    <a:pt x="184" y="46"/>
                  </a:lnTo>
                  <a:lnTo>
                    <a:pt x="190" y="69"/>
                  </a:lnTo>
                  <a:lnTo>
                    <a:pt x="190" y="93"/>
                  </a:lnTo>
                  <a:lnTo>
                    <a:pt x="181" y="116"/>
                  </a:lnTo>
                  <a:lnTo>
                    <a:pt x="135" y="196"/>
                  </a:lnTo>
                  <a:lnTo>
                    <a:pt x="0" y="120"/>
                  </a:lnTo>
                  <a:lnTo>
                    <a:pt x="45" y="40"/>
                  </a:lnTo>
                  <a:lnTo>
                    <a:pt x="59" y="20"/>
                  </a:lnTo>
                  <a:lnTo>
                    <a:pt x="81" y="8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7818334" y="2340338"/>
            <a:ext cx="867229" cy="1210873"/>
            <a:chOff x="5673725" y="1677988"/>
            <a:chExt cx="608012" cy="871538"/>
          </a:xfrm>
        </p:grpSpPr>
        <p:sp>
          <p:nvSpPr>
            <p:cNvPr id="64" name="Freeform 64"/>
            <p:cNvSpPr>
              <a:spLocks/>
            </p:cNvSpPr>
            <p:nvPr/>
          </p:nvSpPr>
          <p:spPr bwMode="auto">
            <a:xfrm>
              <a:off x="5699125" y="2081213"/>
              <a:ext cx="436562" cy="442913"/>
            </a:xfrm>
            <a:custGeom>
              <a:avLst/>
              <a:gdLst>
                <a:gd name="T0" fmla="*/ 138 w 275"/>
                <a:gd name="T1" fmla="*/ 0 h 279"/>
                <a:gd name="T2" fmla="*/ 174 w 275"/>
                <a:gd name="T3" fmla="*/ 5 h 279"/>
                <a:gd name="T4" fmla="*/ 206 w 275"/>
                <a:gd name="T5" fmla="*/ 18 h 279"/>
                <a:gd name="T6" fmla="*/ 233 w 275"/>
                <a:gd name="T7" fmla="*/ 42 h 279"/>
                <a:gd name="T8" fmla="*/ 255 w 275"/>
                <a:gd name="T9" fmla="*/ 69 h 279"/>
                <a:gd name="T10" fmla="*/ 270 w 275"/>
                <a:gd name="T11" fmla="*/ 101 h 279"/>
                <a:gd name="T12" fmla="*/ 275 w 275"/>
                <a:gd name="T13" fmla="*/ 139 h 279"/>
                <a:gd name="T14" fmla="*/ 270 w 275"/>
                <a:gd name="T15" fmla="*/ 176 h 279"/>
                <a:gd name="T16" fmla="*/ 255 w 275"/>
                <a:gd name="T17" fmla="*/ 210 h 279"/>
                <a:gd name="T18" fmla="*/ 233 w 275"/>
                <a:gd name="T19" fmla="*/ 237 h 279"/>
                <a:gd name="T20" fmla="*/ 206 w 275"/>
                <a:gd name="T21" fmla="*/ 259 h 279"/>
                <a:gd name="T22" fmla="*/ 174 w 275"/>
                <a:gd name="T23" fmla="*/ 273 h 279"/>
                <a:gd name="T24" fmla="*/ 138 w 275"/>
                <a:gd name="T25" fmla="*/ 279 h 279"/>
                <a:gd name="T26" fmla="*/ 101 w 275"/>
                <a:gd name="T27" fmla="*/ 273 h 279"/>
                <a:gd name="T28" fmla="*/ 69 w 275"/>
                <a:gd name="T29" fmla="*/ 259 h 279"/>
                <a:gd name="T30" fmla="*/ 40 w 275"/>
                <a:gd name="T31" fmla="*/ 237 h 279"/>
                <a:gd name="T32" fmla="*/ 18 w 275"/>
                <a:gd name="T33" fmla="*/ 210 h 279"/>
                <a:gd name="T34" fmla="*/ 5 w 275"/>
                <a:gd name="T35" fmla="*/ 176 h 279"/>
                <a:gd name="T36" fmla="*/ 0 w 275"/>
                <a:gd name="T37" fmla="*/ 139 h 279"/>
                <a:gd name="T38" fmla="*/ 5 w 275"/>
                <a:gd name="T39" fmla="*/ 101 h 279"/>
                <a:gd name="T40" fmla="*/ 18 w 275"/>
                <a:gd name="T41" fmla="*/ 69 h 279"/>
                <a:gd name="T42" fmla="*/ 40 w 275"/>
                <a:gd name="T43" fmla="*/ 42 h 279"/>
                <a:gd name="T44" fmla="*/ 69 w 275"/>
                <a:gd name="T45" fmla="*/ 18 h 279"/>
                <a:gd name="T46" fmla="*/ 101 w 275"/>
                <a:gd name="T47" fmla="*/ 5 h 279"/>
                <a:gd name="T48" fmla="*/ 138 w 275"/>
                <a:gd name="T49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5" h="279">
                  <a:moveTo>
                    <a:pt x="138" y="0"/>
                  </a:moveTo>
                  <a:lnTo>
                    <a:pt x="174" y="5"/>
                  </a:lnTo>
                  <a:lnTo>
                    <a:pt x="206" y="18"/>
                  </a:lnTo>
                  <a:lnTo>
                    <a:pt x="233" y="42"/>
                  </a:lnTo>
                  <a:lnTo>
                    <a:pt x="255" y="69"/>
                  </a:lnTo>
                  <a:lnTo>
                    <a:pt x="270" y="101"/>
                  </a:lnTo>
                  <a:lnTo>
                    <a:pt x="275" y="139"/>
                  </a:lnTo>
                  <a:lnTo>
                    <a:pt x="270" y="176"/>
                  </a:lnTo>
                  <a:lnTo>
                    <a:pt x="255" y="210"/>
                  </a:lnTo>
                  <a:lnTo>
                    <a:pt x="233" y="237"/>
                  </a:lnTo>
                  <a:lnTo>
                    <a:pt x="206" y="259"/>
                  </a:lnTo>
                  <a:lnTo>
                    <a:pt x="174" y="273"/>
                  </a:lnTo>
                  <a:lnTo>
                    <a:pt x="138" y="279"/>
                  </a:lnTo>
                  <a:lnTo>
                    <a:pt x="101" y="273"/>
                  </a:lnTo>
                  <a:lnTo>
                    <a:pt x="69" y="259"/>
                  </a:lnTo>
                  <a:lnTo>
                    <a:pt x="40" y="237"/>
                  </a:lnTo>
                  <a:lnTo>
                    <a:pt x="18" y="210"/>
                  </a:lnTo>
                  <a:lnTo>
                    <a:pt x="5" y="176"/>
                  </a:lnTo>
                  <a:lnTo>
                    <a:pt x="0" y="139"/>
                  </a:lnTo>
                  <a:lnTo>
                    <a:pt x="5" y="101"/>
                  </a:lnTo>
                  <a:lnTo>
                    <a:pt x="18" y="69"/>
                  </a:lnTo>
                  <a:lnTo>
                    <a:pt x="40" y="42"/>
                  </a:lnTo>
                  <a:lnTo>
                    <a:pt x="69" y="18"/>
                  </a:lnTo>
                  <a:lnTo>
                    <a:pt x="101" y="5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5"/>
            <p:cNvSpPr>
              <a:spLocks/>
            </p:cNvSpPr>
            <p:nvPr/>
          </p:nvSpPr>
          <p:spPr bwMode="auto">
            <a:xfrm>
              <a:off x="5673725" y="2055813"/>
              <a:ext cx="485775" cy="493713"/>
            </a:xfrm>
            <a:custGeom>
              <a:avLst/>
              <a:gdLst>
                <a:gd name="T0" fmla="*/ 154 w 306"/>
                <a:gd name="T1" fmla="*/ 0 h 311"/>
                <a:gd name="T2" fmla="*/ 154 w 306"/>
                <a:gd name="T3" fmla="*/ 29 h 311"/>
                <a:gd name="T4" fmla="*/ 119 w 306"/>
                <a:gd name="T5" fmla="*/ 32 h 311"/>
                <a:gd name="T6" fmla="*/ 90 w 306"/>
                <a:gd name="T7" fmla="*/ 45 h 311"/>
                <a:gd name="T8" fmla="*/ 65 w 306"/>
                <a:gd name="T9" fmla="*/ 65 h 311"/>
                <a:gd name="T10" fmla="*/ 45 w 306"/>
                <a:gd name="T11" fmla="*/ 90 h 311"/>
                <a:gd name="T12" fmla="*/ 32 w 306"/>
                <a:gd name="T13" fmla="*/ 121 h 311"/>
                <a:gd name="T14" fmla="*/ 29 w 306"/>
                <a:gd name="T15" fmla="*/ 155 h 311"/>
                <a:gd name="T16" fmla="*/ 32 w 306"/>
                <a:gd name="T17" fmla="*/ 190 h 311"/>
                <a:gd name="T18" fmla="*/ 45 w 306"/>
                <a:gd name="T19" fmla="*/ 219 h 311"/>
                <a:gd name="T20" fmla="*/ 65 w 306"/>
                <a:gd name="T21" fmla="*/ 244 h 311"/>
                <a:gd name="T22" fmla="*/ 90 w 306"/>
                <a:gd name="T23" fmla="*/ 264 h 311"/>
                <a:gd name="T24" fmla="*/ 119 w 306"/>
                <a:gd name="T25" fmla="*/ 279 h 311"/>
                <a:gd name="T26" fmla="*/ 154 w 306"/>
                <a:gd name="T27" fmla="*/ 282 h 311"/>
                <a:gd name="T28" fmla="*/ 186 w 306"/>
                <a:gd name="T29" fmla="*/ 279 h 311"/>
                <a:gd name="T30" fmla="*/ 215 w 306"/>
                <a:gd name="T31" fmla="*/ 266 h 311"/>
                <a:gd name="T32" fmla="*/ 240 w 306"/>
                <a:gd name="T33" fmla="*/ 246 h 311"/>
                <a:gd name="T34" fmla="*/ 260 w 306"/>
                <a:gd name="T35" fmla="*/ 221 h 311"/>
                <a:gd name="T36" fmla="*/ 273 w 306"/>
                <a:gd name="T37" fmla="*/ 190 h 311"/>
                <a:gd name="T38" fmla="*/ 278 w 306"/>
                <a:gd name="T39" fmla="*/ 157 h 311"/>
                <a:gd name="T40" fmla="*/ 306 w 306"/>
                <a:gd name="T41" fmla="*/ 157 h 311"/>
                <a:gd name="T42" fmla="*/ 300 w 306"/>
                <a:gd name="T43" fmla="*/ 199 h 311"/>
                <a:gd name="T44" fmla="*/ 286 w 306"/>
                <a:gd name="T45" fmla="*/ 235 h 311"/>
                <a:gd name="T46" fmla="*/ 260 w 306"/>
                <a:gd name="T47" fmla="*/ 266 h 311"/>
                <a:gd name="T48" fmla="*/ 230 w 306"/>
                <a:gd name="T49" fmla="*/ 289 h 311"/>
                <a:gd name="T50" fmla="*/ 193 w 306"/>
                <a:gd name="T51" fmla="*/ 306 h 311"/>
                <a:gd name="T52" fmla="*/ 154 w 306"/>
                <a:gd name="T53" fmla="*/ 311 h 311"/>
                <a:gd name="T54" fmla="*/ 112 w 306"/>
                <a:gd name="T55" fmla="*/ 306 h 311"/>
                <a:gd name="T56" fmla="*/ 76 w 306"/>
                <a:gd name="T57" fmla="*/ 289 h 311"/>
                <a:gd name="T58" fmla="*/ 45 w 306"/>
                <a:gd name="T59" fmla="*/ 266 h 311"/>
                <a:gd name="T60" fmla="*/ 21 w 306"/>
                <a:gd name="T61" fmla="*/ 233 h 311"/>
                <a:gd name="T62" fmla="*/ 5 w 306"/>
                <a:gd name="T63" fmla="*/ 197 h 311"/>
                <a:gd name="T64" fmla="*/ 0 w 306"/>
                <a:gd name="T65" fmla="*/ 155 h 311"/>
                <a:gd name="T66" fmla="*/ 5 w 306"/>
                <a:gd name="T67" fmla="*/ 114 h 311"/>
                <a:gd name="T68" fmla="*/ 21 w 306"/>
                <a:gd name="T69" fmla="*/ 78 h 311"/>
                <a:gd name="T70" fmla="*/ 45 w 306"/>
                <a:gd name="T71" fmla="*/ 45 h 311"/>
                <a:gd name="T72" fmla="*/ 76 w 306"/>
                <a:gd name="T73" fmla="*/ 21 h 311"/>
                <a:gd name="T74" fmla="*/ 112 w 306"/>
                <a:gd name="T75" fmla="*/ 5 h 311"/>
                <a:gd name="T76" fmla="*/ 154 w 306"/>
                <a:gd name="T77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311">
                  <a:moveTo>
                    <a:pt x="154" y="0"/>
                  </a:moveTo>
                  <a:lnTo>
                    <a:pt x="154" y="29"/>
                  </a:lnTo>
                  <a:lnTo>
                    <a:pt x="119" y="32"/>
                  </a:lnTo>
                  <a:lnTo>
                    <a:pt x="90" y="45"/>
                  </a:lnTo>
                  <a:lnTo>
                    <a:pt x="65" y="65"/>
                  </a:lnTo>
                  <a:lnTo>
                    <a:pt x="45" y="90"/>
                  </a:lnTo>
                  <a:lnTo>
                    <a:pt x="32" y="121"/>
                  </a:lnTo>
                  <a:lnTo>
                    <a:pt x="29" y="155"/>
                  </a:lnTo>
                  <a:lnTo>
                    <a:pt x="32" y="190"/>
                  </a:lnTo>
                  <a:lnTo>
                    <a:pt x="45" y="219"/>
                  </a:lnTo>
                  <a:lnTo>
                    <a:pt x="65" y="244"/>
                  </a:lnTo>
                  <a:lnTo>
                    <a:pt x="90" y="264"/>
                  </a:lnTo>
                  <a:lnTo>
                    <a:pt x="119" y="279"/>
                  </a:lnTo>
                  <a:lnTo>
                    <a:pt x="154" y="282"/>
                  </a:lnTo>
                  <a:lnTo>
                    <a:pt x="186" y="279"/>
                  </a:lnTo>
                  <a:lnTo>
                    <a:pt x="215" y="266"/>
                  </a:lnTo>
                  <a:lnTo>
                    <a:pt x="240" y="246"/>
                  </a:lnTo>
                  <a:lnTo>
                    <a:pt x="260" y="221"/>
                  </a:lnTo>
                  <a:lnTo>
                    <a:pt x="273" y="190"/>
                  </a:lnTo>
                  <a:lnTo>
                    <a:pt x="278" y="157"/>
                  </a:lnTo>
                  <a:lnTo>
                    <a:pt x="306" y="157"/>
                  </a:lnTo>
                  <a:lnTo>
                    <a:pt x="300" y="199"/>
                  </a:lnTo>
                  <a:lnTo>
                    <a:pt x="286" y="235"/>
                  </a:lnTo>
                  <a:lnTo>
                    <a:pt x="260" y="266"/>
                  </a:lnTo>
                  <a:lnTo>
                    <a:pt x="230" y="289"/>
                  </a:lnTo>
                  <a:lnTo>
                    <a:pt x="193" y="306"/>
                  </a:lnTo>
                  <a:lnTo>
                    <a:pt x="154" y="311"/>
                  </a:lnTo>
                  <a:lnTo>
                    <a:pt x="112" y="306"/>
                  </a:lnTo>
                  <a:lnTo>
                    <a:pt x="76" y="289"/>
                  </a:lnTo>
                  <a:lnTo>
                    <a:pt x="45" y="266"/>
                  </a:lnTo>
                  <a:lnTo>
                    <a:pt x="21" y="233"/>
                  </a:lnTo>
                  <a:lnTo>
                    <a:pt x="5" y="197"/>
                  </a:lnTo>
                  <a:lnTo>
                    <a:pt x="0" y="155"/>
                  </a:lnTo>
                  <a:lnTo>
                    <a:pt x="5" y="114"/>
                  </a:lnTo>
                  <a:lnTo>
                    <a:pt x="21" y="78"/>
                  </a:lnTo>
                  <a:lnTo>
                    <a:pt x="45" y="45"/>
                  </a:lnTo>
                  <a:lnTo>
                    <a:pt x="76" y="21"/>
                  </a:lnTo>
                  <a:lnTo>
                    <a:pt x="112" y="5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5819775" y="1677988"/>
              <a:ext cx="461962" cy="747713"/>
            </a:xfrm>
            <a:custGeom>
              <a:avLst/>
              <a:gdLst>
                <a:gd name="T0" fmla="*/ 58 w 291"/>
                <a:gd name="T1" fmla="*/ 0 h 471"/>
                <a:gd name="T2" fmla="*/ 80 w 291"/>
                <a:gd name="T3" fmla="*/ 6 h 471"/>
                <a:gd name="T4" fmla="*/ 100 w 291"/>
                <a:gd name="T5" fmla="*/ 19 h 471"/>
                <a:gd name="T6" fmla="*/ 110 w 291"/>
                <a:gd name="T7" fmla="*/ 37 h 471"/>
                <a:gd name="T8" fmla="*/ 116 w 291"/>
                <a:gd name="T9" fmla="*/ 60 h 471"/>
                <a:gd name="T10" fmla="*/ 112 w 291"/>
                <a:gd name="T11" fmla="*/ 78 h 471"/>
                <a:gd name="T12" fmla="*/ 105 w 291"/>
                <a:gd name="T13" fmla="*/ 95 h 471"/>
                <a:gd name="T14" fmla="*/ 92 w 291"/>
                <a:gd name="T15" fmla="*/ 107 h 471"/>
                <a:gd name="T16" fmla="*/ 105 w 291"/>
                <a:gd name="T17" fmla="*/ 116 h 471"/>
                <a:gd name="T18" fmla="*/ 112 w 291"/>
                <a:gd name="T19" fmla="*/ 131 h 471"/>
                <a:gd name="T20" fmla="*/ 116 w 291"/>
                <a:gd name="T21" fmla="*/ 147 h 471"/>
                <a:gd name="T22" fmla="*/ 116 w 291"/>
                <a:gd name="T23" fmla="*/ 287 h 471"/>
                <a:gd name="T24" fmla="*/ 167 w 291"/>
                <a:gd name="T25" fmla="*/ 287 h 471"/>
                <a:gd name="T26" fmla="*/ 168 w 291"/>
                <a:gd name="T27" fmla="*/ 287 h 471"/>
                <a:gd name="T28" fmla="*/ 176 w 291"/>
                <a:gd name="T29" fmla="*/ 287 h 471"/>
                <a:gd name="T30" fmla="*/ 183 w 291"/>
                <a:gd name="T31" fmla="*/ 288 h 471"/>
                <a:gd name="T32" fmla="*/ 190 w 291"/>
                <a:gd name="T33" fmla="*/ 292 h 471"/>
                <a:gd name="T34" fmla="*/ 195 w 291"/>
                <a:gd name="T35" fmla="*/ 297 h 471"/>
                <a:gd name="T36" fmla="*/ 286 w 291"/>
                <a:gd name="T37" fmla="*/ 421 h 471"/>
                <a:gd name="T38" fmla="*/ 291 w 291"/>
                <a:gd name="T39" fmla="*/ 433 h 471"/>
                <a:gd name="T40" fmla="*/ 290 w 291"/>
                <a:gd name="T41" fmla="*/ 448 h 471"/>
                <a:gd name="T42" fmla="*/ 280 w 291"/>
                <a:gd name="T43" fmla="*/ 460 h 471"/>
                <a:gd name="T44" fmla="*/ 273 w 291"/>
                <a:gd name="T45" fmla="*/ 466 h 471"/>
                <a:gd name="T46" fmla="*/ 259 w 291"/>
                <a:gd name="T47" fmla="*/ 471 h 471"/>
                <a:gd name="T48" fmla="*/ 244 w 291"/>
                <a:gd name="T49" fmla="*/ 469 h 471"/>
                <a:gd name="T50" fmla="*/ 232 w 291"/>
                <a:gd name="T51" fmla="*/ 460 h 471"/>
                <a:gd name="T52" fmla="*/ 154 w 291"/>
                <a:gd name="T53" fmla="*/ 354 h 471"/>
                <a:gd name="T54" fmla="*/ 43 w 291"/>
                <a:gd name="T55" fmla="*/ 354 h 471"/>
                <a:gd name="T56" fmla="*/ 33 w 291"/>
                <a:gd name="T57" fmla="*/ 354 h 471"/>
                <a:gd name="T58" fmla="*/ 16 w 291"/>
                <a:gd name="T59" fmla="*/ 350 h 471"/>
                <a:gd name="T60" fmla="*/ 5 w 291"/>
                <a:gd name="T61" fmla="*/ 337 h 471"/>
                <a:gd name="T62" fmla="*/ 0 w 291"/>
                <a:gd name="T63" fmla="*/ 321 h 471"/>
                <a:gd name="T64" fmla="*/ 0 w 291"/>
                <a:gd name="T65" fmla="*/ 319 h 471"/>
                <a:gd name="T66" fmla="*/ 2 w 291"/>
                <a:gd name="T67" fmla="*/ 316 h 471"/>
                <a:gd name="T68" fmla="*/ 0 w 291"/>
                <a:gd name="T69" fmla="*/ 310 h 471"/>
                <a:gd name="T70" fmla="*/ 0 w 291"/>
                <a:gd name="T71" fmla="*/ 147 h 471"/>
                <a:gd name="T72" fmla="*/ 4 w 291"/>
                <a:gd name="T73" fmla="*/ 131 h 471"/>
                <a:gd name="T74" fmla="*/ 13 w 291"/>
                <a:gd name="T75" fmla="*/ 116 h 471"/>
                <a:gd name="T76" fmla="*/ 25 w 291"/>
                <a:gd name="T77" fmla="*/ 107 h 471"/>
                <a:gd name="T78" fmla="*/ 13 w 291"/>
                <a:gd name="T79" fmla="*/ 95 h 471"/>
                <a:gd name="T80" fmla="*/ 4 w 291"/>
                <a:gd name="T81" fmla="*/ 78 h 471"/>
                <a:gd name="T82" fmla="*/ 0 w 291"/>
                <a:gd name="T83" fmla="*/ 60 h 471"/>
                <a:gd name="T84" fmla="*/ 5 w 291"/>
                <a:gd name="T85" fmla="*/ 37 h 471"/>
                <a:gd name="T86" fmla="*/ 18 w 291"/>
                <a:gd name="T87" fmla="*/ 19 h 471"/>
                <a:gd name="T88" fmla="*/ 36 w 291"/>
                <a:gd name="T89" fmla="*/ 6 h 471"/>
                <a:gd name="T90" fmla="*/ 58 w 291"/>
                <a:gd name="T91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1" h="471">
                  <a:moveTo>
                    <a:pt x="58" y="0"/>
                  </a:moveTo>
                  <a:lnTo>
                    <a:pt x="80" y="6"/>
                  </a:lnTo>
                  <a:lnTo>
                    <a:pt x="100" y="19"/>
                  </a:lnTo>
                  <a:lnTo>
                    <a:pt x="110" y="37"/>
                  </a:lnTo>
                  <a:lnTo>
                    <a:pt x="116" y="60"/>
                  </a:lnTo>
                  <a:lnTo>
                    <a:pt x="112" y="78"/>
                  </a:lnTo>
                  <a:lnTo>
                    <a:pt x="105" y="95"/>
                  </a:lnTo>
                  <a:lnTo>
                    <a:pt x="92" y="107"/>
                  </a:lnTo>
                  <a:lnTo>
                    <a:pt x="105" y="116"/>
                  </a:lnTo>
                  <a:lnTo>
                    <a:pt x="112" y="131"/>
                  </a:lnTo>
                  <a:lnTo>
                    <a:pt x="116" y="147"/>
                  </a:lnTo>
                  <a:lnTo>
                    <a:pt x="116" y="287"/>
                  </a:lnTo>
                  <a:lnTo>
                    <a:pt x="167" y="287"/>
                  </a:lnTo>
                  <a:lnTo>
                    <a:pt x="168" y="287"/>
                  </a:lnTo>
                  <a:lnTo>
                    <a:pt x="176" y="287"/>
                  </a:lnTo>
                  <a:lnTo>
                    <a:pt x="183" y="288"/>
                  </a:lnTo>
                  <a:lnTo>
                    <a:pt x="190" y="292"/>
                  </a:lnTo>
                  <a:lnTo>
                    <a:pt x="195" y="297"/>
                  </a:lnTo>
                  <a:lnTo>
                    <a:pt x="286" y="421"/>
                  </a:lnTo>
                  <a:lnTo>
                    <a:pt x="291" y="433"/>
                  </a:lnTo>
                  <a:lnTo>
                    <a:pt x="290" y="448"/>
                  </a:lnTo>
                  <a:lnTo>
                    <a:pt x="280" y="460"/>
                  </a:lnTo>
                  <a:lnTo>
                    <a:pt x="273" y="466"/>
                  </a:lnTo>
                  <a:lnTo>
                    <a:pt x="259" y="471"/>
                  </a:lnTo>
                  <a:lnTo>
                    <a:pt x="244" y="469"/>
                  </a:lnTo>
                  <a:lnTo>
                    <a:pt x="232" y="460"/>
                  </a:lnTo>
                  <a:lnTo>
                    <a:pt x="154" y="354"/>
                  </a:lnTo>
                  <a:lnTo>
                    <a:pt x="43" y="354"/>
                  </a:lnTo>
                  <a:lnTo>
                    <a:pt x="33" y="354"/>
                  </a:lnTo>
                  <a:lnTo>
                    <a:pt x="16" y="350"/>
                  </a:lnTo>
                  <a:lnTo>
                    <a:pt x="5" y="337"/>
                  </a:lnTo>
                  <a:lnTo>
                    <a:pt x="0" y="321"/>
                  </a:lnTo>
                  <a:lnTo>
                    <a:pt x="0" y="319"/>
                  </a:lnTo>
                  <a:lnTo>
                    <a:pt x="2" y="316"/>
                  </a:lnTo>
                  <a:lnTo>
                    <a:pt x="0" y="310"/>
                  </a:lnTo>
                  <a:lnTo>
                    <a:pt x="0" y="147"/>
                  </a:lnTo>
                  <a:lnTo>
                    <a:pt x="4" y="131"/>
                  </a:lnTo>
                  <a:lnTo>
                    <a:pt x="13" y="116"/>
                  </a:lnTo>
                  <a:lnTo>
                    <a:pt x="25" y="107"/>
                  </a:lnTo>
                  <a:lnTo>
                    <a:pt x="13" y="95"/>
                  </a:lnTo>
                  <a:lnTo>
                    <a:pt x="4" y="78"/>
                  </a:lnTo>
                  <a:lnTo>
                    <a:pt x="0" y="60"/>
                  </a:lnTo>
                  <a:lnTo>
                    <a:pt x="5" y="37"/>
                  </a:lnTo>
                  <a:lnTo>
                    <a:pt x="18" y="19"/>
                  </a:lnTo>
                  <a:lnTo>
                    <a:pt x="36" y="6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7"/>
            <p:cNvSpPr>
              <a:spLocks/>
            </p:cNvSpPr>
            <p:nvPr/>
          </p:nvSpPr>
          <p:spPr bwMode="auto">
            <a:xfrm>
              <a:off x="5854700" y="1920876"/>
              <a:ext cx="330200" cy="100013"/>
            </a:xfrm>
            <a:custGeom>
              <a:avLst/>
              <a:gdLst>
                <a:gd name="T0" fmla="*/ 31 w 208"/>
                <a:gd name="T1" fmla="*/ 0 h 63"/>
                <a:gd name="T2" fmla="*/ 175 w 208"/>
                <a:gd name="T3" fmla="*/ 0 h 63"/>
                <a:gd name="T4" fmla="*/ 192 w 208"/>
                <a:gd name="T5" fmla="*/ 5 h 63"/>
                <a:gd name="T6" fmla="*/ 202 w 208"/>
                <a:gd name="T7" fmla="*/ 16 h 63"/>
                <a:gd name="T8" fmla="*/ 208 w 208"/>
                <a:gd name="T9" fmla="*/ 32 h 63"/>
                <a:gd name="T10" fmla="*/ 202 w 208"/>
                <a:gd name="T11" fmla="*/ 47 h 63"/>
                <a:gd name="T12" fmla="*/ 192 w 208"/>
                <a:gd name="T13" fmla="*/ 59 h 63"/>
                <a:gd name="T14" fmla="*/ 175 w 208"/>
                <a:gd name="T15" fmla="*/ 63 h 63"/>
                <a:gd name="T16" fmla="*/ 31 w 208"/>
                <a:gd name="T17" fmla="*/ 63 h 63"/>
                <a:gd name="T18" fmla="*/ 16 w 208"/>
                <a:gd name="T19" fmla="*/ 59 h 63"/>
                <a:gd name="T20" fmla="*/ 3 w 208"/>
                <a:gd name="T21" fmla="*/ 47 h 63"/>
                <a:gd name="T22" fmla="*/ 0 w 208"/>
                <a:gd name="T23" fmla="*/ 32 h 63"/>
                <a:gd name="T24" fmla="*/ 3 w 208"/>
                <a:gd name="T25" fmla="*/ 16 h 63"/>
                <a:gd name="T26" fmla="*/ 16 w 208"/>
                <a:gd name="T27" fmla="*/ 5 h 63"/>
                <a:gd name="T28" fmla="*/ 31 w 208"/>
                <a:gd name="T29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8" h="63">
                  <a:moveTo>
                    <a:pt x="31" y="0"/>
                  </a:moveTo>
                  <a:lnTo>
                    <a:pt x="175" y="0"/>
                  </a:lnTo>
                  <a:lnTo>
                    <a:pt x="192" y="5"/>
                  </a:lnTo>
                  <a:lnTo>
                    <a:pt x="202" y="16"/>
                  </a:lnTo>
                  <a:lnTo>
                    <a:pt x="208" y="32"/>
                  </a:lnTo>
                  <a:lnTo>
                    <a:pt x="202" y="47"/>
                  </a:lnTo>
                  <a:lnTo>
                    <a:pt x="192" y="59"/>
                  </a:lnTo>
                  <a:lnTo>
                    <a:pt x="175" y="63"/>
                  </a:lnTo>
                  <a:lnTo>
                    <a:pt x="31" y="63"/>
                  </a:lnTo>
                  <a:lnTo>
                    <a:pt x="16" y="59"/>
                  </a:lnTo>
                  <a:lnTo>
                    <a:pt x="3" y="47"/>
                  </a:lnTo>
                  <a:lnTo>
                    <a:pt x="0" y="32"/>
                  </a:lnTo>
                  <a:lnTo>
                    <a:pt x="3" y="16"/>
                  </a:lnTo>
                  <a:lnTo>
                    <a:pt x="16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7419816" y="3762949"/>
            <a:ext cx="1455951" cy="1122649"/>
            <a:chOff x="5394325" y="2701926"/>
            <a:chExt cx="1020763" cy="808038"/>
          </a:xfrm>
        </p:grpSpPr>
        <p:sp>
          <p:nvSpPr>
            <p:cNvPr id="68" name="Freeform 68"/>
            <p:cNvSpPr>
              <a:spLocks/>
            </p:cNvSpPr>
            <p:nvPr/>
          </p:nvSpPr>
          <p:spPr bwMode="auto">
            <a:xfrm>
              <a:off x="6029325" y="2701926"/>
              <a:ext cx="158750" cy="158750"/>
            </a:xfrm>
            <a:custGeom>
              <a:avLst/>
              <a:gdLst>
                <a:gd name="T0" fmla="*/ 51 w 100"/>
                <a:gd name="T1" fmla="*/ 0 h 100"/>
                <a:gd name="T2" fmla="*/ 71 w 100"/>
                <a:gd name="T3" fmla="*/ 4 h 100"/>
                <a:gd name="T4" fmla="*/ 85 w 100"/>
                <a:gd name="T5" fmla="*/ 15 h 100"/>
                <a:gd name="T6" fmla="*/ 96 w 100"/>
                <a:gd name="T7" fmla="*/ 31 h 100"/>
                <a:gd name="T8" fmla="*/ 100 w 100"/>
                <a:gd name="T9" fmla="*/ 49 h 100"/>
                <a:gd name="T10" fmla="*/ 96 w 100"/>
                <a:gd name="T11" fmla="*/ 69 h 100"/>
                <a:gd name="T12" fmla="*/ 85 w 100"/>
                <a:gd name="T13" fmla="*/ 85 h 100"/>
                <a:gd name="T14" fmla="*/ 71 w 100"/>
                <a:gd name="T15" fmla="*/ 96 h 100"/>
                <a:gd name="T16" fmla="*/ 51 w 100"/>
                <a:gd name="T17" fmla="*/ 100 h 100"/>
                <a:gd name="T18" fmla="*/ 31 w 100"/>
                <a:gd name="T19" fmla="*/ 96 h 100"/>
                <a:gd name="T20" fmla="*/ 15 w 100"/>
                <a:gd name="T21" fmla="*/ 85 h 100"/>
                <a:gd name="T22" fmla="*/ 6 w 100"/>
                <a:gd name="T23" fmla="*/ 69 h 100"/>
                <a:gd name="T24" fmla="*/ 0 w 100"/>
                <a:gd name="T25" fmla="*/ 49 h 100"/>
                <a:gd name="T26" fmla="*/ 6 w 100"/>
                <a:gd name="T27" fmla="*/ 31 h 100"/>
                <a:gd name="T28" fmla="*/ 15 w 100"/>
                <a:gd name="T29" fmla="*/ 15 h 100"/>
                <a:gd name="T30" fmla="*/ 31 w 100"/>
                <a:gd name="T31" fmla="*/ 4 h 100"/>
                <a:gd name="T32" fmla="*/ 51 w 100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" h="100">
                  <a:moveTo>
                    <a:pt x="51" y="0"/>
                  </a:moveTo>
                  <a:lnTo>
                    <a:pt x="71" y="4"/>
                  </a:lnTo>
                  <a:lnTo>
                    <a:pt x="85" y="15"/>
                  </a:lnTo>
                  <a:lnTo>
                    <a:pt x="96" y="31"/>
                  </a:lnTo>
                  <a:lnTo>
                    <a:pt x="100" y="49"/>
                  </a:lnTo>
                  <a:lnTo>
                    <a:pt x="96" y="69"/>
                  </a:lnTo>
                  <a:lnTo>
                    <a:pt x="85" y="85"/>
                  </a:lnTo>
                  <a:lnTo>
                    <a:pt x="71" y="96"/>
                  </a:lnTo>
                  <a:lnTo>
                    <a:pt x="51" y="100"/>
                  </a:lnTo>
                  <a:lnTo>
                    <a:pt x="31" y="96"/>
                  </a:lnTo>
                  <a:lnTo>
                    <a:pt x="15" y="85"/>
                  </a:lnTo>
                  <a:lnTo>
                    <a:pt x="6" y="69"/>
                  </a:lnTo>
                  <a:lnTo>
                    <a:pt x="0" y="49"/>
                  </a:lnTo>
                  <a:lnTo>
                    <a:pt x="6" y="31"/>
                  </a:lnTo>
                  <a:lnTo>
                    <a:pt x="15" y="15"/>
                  </a:lnTo>
                  <a:lnTo>
                    <a:pt x="31" y="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9"/>
            <p:cNvSpPr>
              <a:spLocks noEditPoints="1"/>
            </p:cNvSpPr>
            <p:nvPr/>
          </p:nvSpPr>
          <p:spPr bwMode="auto">
            <a:xfrm>
              <a:off x="5422900" y="3165476"/>
              <a:ext cx="344487" cy="344488"/>
            </a:xfrm>
            <a:custGeom>
              <a:avLst/>
              <a:gdLst>
                <a:gd name="T0" fmla="*/ 109 w 217"/>
                <a:gd name="T1" fmla="*/ 50 h 217"/>
                <a:gd name="T2" fmla="*/ 85 w 217"/>
                <a:gd name="T3" fmla="*/ 54 h 217"/>
                <a:gd name="T4" fmla="*/ 67 w 217"/>
                <a:gd name="T5" fmla="*/ 67 h 217"/>
                <a:gd name="T6" fmla="*/ 55 w 217"/>
                <a:gd name="T7" fmla="*/ 87 h 217"/>
                <a:gd name="T8" fmla="*/ 49 w 217"/>
                <a:gd name="T9" fmla="*/ 108 h 217"/>
                <a:gd name="T10" fmla="*/ 55 w 217"/>
                <a:gd name="T11" fmla="*/ 132 h 217"/>
                <a:gd name="T12" fmla="*/ 67 w 217"/>
                <a:gd name="T13" fmla="*/ 150 h 217"/>
                <a:gd name="T14" fmla="*/ 85 w 217"/>
                <a:gd name="T15" fmla="*/ 163 h 217"/>
                <a:gd name="T16" fmla="*/ 109 w 217"/>
                <a:gd name="T17" fmla="*/ 166 h 217"/>
                <a:gd name="T18" fmla="*/ 131 w 217"/>
                <a:gd name="T19" fmla="*/ 163 h 217"/>
                <a:gd name="T20" fmla="*/ 151 w 217"/>
                <a:gd name="T21" fmla="*/ 150 h 217"/>
                <a:gd name="T22" fmla="*/ 163 w 217"/>
                <a:gd name="T23" fmla="*/ 132 h 217"/>
                <a:gd name="T24" fmla="*/ 167 w 217"/>
                <a:gd name="T25" fmla="*/ 108 h 217"/>
                <a:gd name="T26" fmla="*/ 163 w 217"/>
                <a:gd name="T27" fmla="*/ 87 h 217"/>
                <a:gd name="T28" fmla="*/ 151 w 217"/>
                <a:gd name="T29" fmla="*/ 67 h 217"/>
                <a:gd name="T30" fmla="*/ 131 w 217"/>
                <a:gd name="T31" fmla="*/ 54 h 217"/>
                <a:gd name="T32" fmla="*/ 109 w 217"/>
                <a:gd name="T33" fmla="*/ 50 h 217"/>
                <a:gd name="T34" fmla="*/ 109 w 217"/>
                <a:gd name="T35" fmla="*/ 0 h 217"/>
                <a:gd name="T36" fmla="*/ 143 w 217"/>
                <a:gd name="T37" fmla="*/ 5 h 217"/>
                <a:gd name="T38" fmla="*/ 172 w 217"/>
                <a:gd name="T39" fmla="*/ 21 h 217"/>
                <a:gd name="T40" fmla="*/ 196 w 217"/>
                <a:gd name="T41" fmla="*/ 45 h 217"/>
                <a:gd name="T42" fmla="*/ 212 w 217"/>
                <a:gd name="T43" fmla="*/ 74 h 217"/>
                <a:gd name="T44" fmla="*/ 217 w 217"/>
                <a:gd name="T45" fmla="*/ 108 h 217"/>
                <a:gd name="T46" fmla="*/ 212 w 217"/>
                <a:gd name="T47" fmla="*/ 143 h 217"/>
                <a:gd name="T48" fmla="*/ 196 w 217"/>
                <a:gd name="T49" fmla="*/ 173 h 217"/>
                <a:gd name="T50" fmla="*/ 172 w 217"/>
                <a:gd name="T51" fmla="*/ 197 h 217"/>
                <a:gd name="T52" fmla="*/ 143 w 217"/>
                <a:gd name="T53" fmla="*/ 211 h 217"/>
                <a:gd name="T54" fmla="*/ 109 w 217"/>
                <a:gd name="T55" fmla="*/ 217 h 217"/>
                <a:gd name="T56" fmla="*/ 75 w 217"/>
                <a:gd name="T57" fmla="*/ 211 h 217"/>
                <a:gd name="T58" fmla="*/ 44 w 217"/>
                <a:gd name="T59" fmla="*/ 197 h 217"/>
                <a:gd name="T60" fmla="*/ 20 w 217"/>
                <a:gd name="T61" fmla="*/ 173 h 217"/>
                <a:gd name="T62" fmla="*/ 6 w 217"/>
                <a:gd name="T63" fmla="*/ 143 h 217"/>
                <a:gd name="T64" fmla="*/ 0 w 217"/>
                <a:gd name="T65" fmla="*/ 108 h 217"/>
                <a:gd name="T66" fmla="*/ 6 w 217"/>
                <a:gd name="T67" fmla="*/ 74 h 217"/>
                <a:gd name="T68" fmla="*/ 20 w 217"/>
                <a:gd name="T69" fmla="*/ 45 h 217"/>
                <a:gd name="T70" fmla="*/ 44 w 217"/>
                <a:gd name="T71" fmla="*/ 21 h 217"/>
                <a:gd name="T72" fmla="*/ 75 w 217"/>
                <a:gd name="T73" fmla="*/ 5 h 217"/>
                <a:gd name="T74" fmla="*/ 109 w 217"/>
                <a:gd name="T75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7" h="217">
                  <a:moveTo>
                    <a:pt x="109" y="50"/>
                  </a:moveTo>
                  <a:lnTo>
                    <a:pt x="85" y="54"/>
                  </a:lnTo>
                  <a:lnTo>
                    <a:pt x="67" y="67"/>
                  </a:lnTo>
                  <a:lnTo>
                    <a:pt x="55" y="87"/>
                  </a:lnTo>
                  <a:lnTo>
                    <a:pt x="49" y="108"/>
                  </a:lnTo>
                  <a:lnTo>
                    <a:pt x="55" y="132"/>
                  </a:lnTo>
                  <a:lnTo>
                    <a:pt x="67" y="150"/>
                  </a:lnTo>
                  <a:lnTo>
                    <a:pt x="85" y="163"/>
                  </a:lnTo>
                  <a:lnTo>
                    <a:pt x="109" y="166"/>
                  </a:lnTo>
                  <a:lnTo>
                    <a:pt x="131" y="163"/>
                  </a:lnTo>
                  <a:lnTo>
                    <a:pt x="151" y="150"/>
                  </a:lnTo>
                  <a:lnTo>
                    <a:pt x="163" y="132"/>
                  </a:lnTo>
                  <a:lnTo>
                    <a:pt x="167" y="108"/>
                  </a:lnTo>
                  <a:lnTo>
                    <a:pt x="163" y="87"/>
                  </a:lnTo>
                  <a:lnTo>
                    <a:pt x="151" y="67"/>
                  </a:lnTo>
                  <a:lnTo>
                    <a:pt x="131" y="54"/>
                  </a:lnTo>
                  <a:lnTo>
                    <a:pt x="109" y="50"/>
                  </a:lnTo>
                  <a:close/>
                  <a:moveTo>
                    <a:pt x="109" y="0"/>
                  </a:moveTo>
                  <a:lnTo>
                    <a:pt x="143" y="5"/>
                  </a:lnTo>
                  <a:lnTo>
                    <a:pt x="172" y="21"/>
                  </a:lnTo>
                  <a:lnTo>
                    <a:pt x="196" y="45"/>
                  </a:lnTo>
                  <a:lnTo>
                    <a:pt x="212" y="74"/>
                  </a:lnTo>
                  <a:lnTo>
                    <a:pt x="217" y="108"/>
                  </a:lnTo>
                  <a:lnTo>
                    <a:pt x="212" y="143"/>
                  </a:lnTo>
                  <a:lnTo>
                    <a:pt x="196" y="173"/>
                  </a:lnTo>
                  <a:lnTo>
                    <a:pt x="172" y="197"/>
                  </a:lnTo>
                  <a:lnTo>
                    <a:pt x="143" y="211"/>
                  </a:lnTo>
                  <a:lnTo>
                    <a:pt x="109" y="217"/>
                  </a:lnTo>
                  <a:lnTo>
                    <a:pt x="75" y="211"/>
                  </a:lnTo>
                  <a:lnTo>
                    <a:pt x="44" y="197"/>
                  </a:lnTo>
                  <a:lnTo>
                    <a:pt x="20" y="173"/>
                  </a:lnTo>
                  <a:lnTo>
                    <a:pt x="6" y="143"/>
                  </a:lnTo>
                  <a:lnTo>
                    <a:pt x="0" y="108"/>
                  </a:lnTo>
                  <a:lnTo>
                    <a:pt x="6" y="74"/>
                  </a:lnTo>
                  <a:lnTo>
                    <a:pt x="20" y="45"/>
                  </a:lnTo>
                  <a:lnTo>
                    <a:pt x="44" y="21"/>
                  </a:lnTo>
                  <a:lnTo>
                    <a:pt x="75" y="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0"/>
            <p:cNvSpPr>
              <a:spLocks/>
            </p:cNvSpPr>
            <p:nvPr/>
          </p:nvSpPr>
          <p:spPr bwMode="auto">
            <a:xfrm>
              <a:off x="5394325" y="3084513"/>
              <a:ext cx="400050" cy="146050"/>
            </a:xfrm>
            <a:custGeom>
              <a:avLst/>
              <a:gdLst>
                <a:gd name="T0" fmla="*/ 127 w 252"/>
                <a:gd name="T1" fmla="*/ 0 h 92"/>
                <a:gd name="T2" fmla="*/ 163 w 252"/>
                <a:gd name="T3" fmla="*/ 5 h 92"/>
                <a:gd name="T4" fmla="*/ 196 w 252"/>
                <a:gd name="T5" fmla="*/ 18 h 92"/>
                <a:gd name="T6" fmla="*/ 226 w 252"/>
                <a:gd name="T7" fmla="*/ 38 h 92"/>
                <a:gd name="T8" fmla="*/ 250 w 252"/>
                <a:gd name="T9" fmla="*/ 65 h 92"/>
                <a:gd name="T10" fmla="*/ 252 w 252"/>
                <a:gd name="T11" fmla="*/ 71 h 92"/>
                <a:gd name="T12" fmla="*/ 252 w 252"/>
                <a:gd name="T13" fmla="*/ 76 h 92"/>
                <a:gd name="T14" fmla="*/ 252 w 252"/>
                <a:gd name="T15" fmla="*/ 81 h 92"/>
                <a:gd name="T16" fmla="*/ 248 w 252"/>
                <a:gd name="T17" fmla="*/ 85 h 92"/>
                <a:gd name="T18" fmla="*/ 245 w 252"/>
                <a:gd name="T19" fmla="*/ 89 h 92"/>
                <a:gd name="T20" fmla="*/ 241 w 252"/>
                <a:gd name="T21" fmla="*/ 92 h 92"/>
                <a:gd name="T22" fmla="*/ 235 w 252"/>
                <a:gd name="T23" fmla="*/ 92 h 92"/>
                <a:gd name="T24" fmla="*/ 230 w 252"/>
                <a:gd name="T25" fmla="*/ 90 h 92"/>
                <a:gd name="T26" fmla="*/ 226 w 252"/>
                <a:gd name="T27" fmla="*/ 89 h 92"/>
                <a:gd name="T28" fmla="*/ 223 w 252"/>
                <a:gd name="T29" fmla="*/ 85 h 92"/>
                <a:gd name="T30" fmla="*/ 203 w 252"/>
                <a:gd name="T31" fmla="*/ 63 h 92"/>
                <a:gd name="T32" fmla="*/ 181 w 252"/>
                <a:gd name="T33" fmla="*/ 47 h 92"/>
                <a:gd name="T34" fmla="*/ 154 w 252"/>
                <a:gd name="T35" fmla="*/ 38 h 92"/>
                <a:gd name="T36" fmla="*/ 127 w 252"/>
                <a:gd name="T37" fmla="*/ 34 h 92"/>
                <a:gd name="T38" fmla="*/ 98 w 252"/>
                <a:gd name="T39" fmla="*/ 38 h 92"/>
                <a:gd name="T40" fmla="*/ 73 w 252"/>
                <a:gd name="T41" fmla="*/ 47 h 92"/>
                <a:gd name="T42" fmla="*/ 49 w 252"/>
                <a:gd name="T43" fmla="*/ 63 h 92"/>
                <a:gd name="T44" fmla="*/ 31 w 252"/>
                <a:gd name="T45" fmla="*/ 85 h 92"/>
                <a:gd name="T46" fmla="*/ 27 w 252"/>
                <a:gd name="T47" fmla="*/ 89 h 92"/>
                <a:gd name="T48" fmla="*/ 22 w 252"/>
                <a:gd name="T49" fmla="*/ 90 h 92"/>
                <a:gd name="T50" fmla="*/ 17 w 252"/>
                <a:gd name="T51" fmla="*/ 92 h 92"/>
                <a:gd name="T52" fmla="*/ 13 w 252"/>
                <a:gd name="T53" fmla="*/ 90 h 92"/>
                <a:gd name="T54" fmla="*/ 7 w 252"/>
                <a:gd name="T55" fmla="*/ 89 h 92"/>
                <a:gd name="T56" fmla="*/ 4 w 252"/>
                <a:gd name="T57" fmla="*/ 85 h 92"/>
                <a:gd name="T58" fmla="*/ 2 w 252"/>
                <a:gd name="T59" fmla="*/ 81 h 92"/>
                <a:gd name="T60" fmla="*/ 0 w 252"/>
                <a:gd name="T61" fmla="*/ 76 h 92"/>
                <a:gd name="T62" fmla="*/ 2 w 252"/>
                <a:gd name="T63" fmla="*/ 71 h 92"/>
                <a:gd name="T64" fmla="*/ 4 w 252"/>
                <a:gd name="T65" fmla="*/ 67 h 92"/>
                <a:gd name="T66" fmla="*/ 27 w 252"/>
                <a:gd name="T67" fmla="*/ 38 h 92"/>
                <a:gd name="T68" fmla="*/ 56 w 252"/>
                <a:gd name="T69" fmla="*/ 18 h 92"/>
                <a:gd name="T70" fmla="*/ 91 w 252"/>
                <a:gd name="T71" fmla="*/ 5 h 92"/>
                <a:gd name="T72" fmla="*/ 127 w 252"/>
                <a:gd name="T7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2" h="92">
                  <a:moveTo>
                    <a:pt x="127" y="0"/>
                  </a:moveTo>
                  <a:lnTo>
                    <a:pt x="163" y="5"/>
                  </a:lnTo>
                  <a:lnTo>
                    <a:pt x="196" y="18"/>
                  </a:lnTo>
                  <a:lnTo>
                    <a:pt x="226" y="38"/>
                  </a:lnTo>
                  <a:lnTo>
                    <a:pt x="250" y="65"/>
                  </a:lnTo>
                  <a:lnTo>
                    <a:pt x="252" y="71"/>
                  </a:lnTo>
                  <a:lnTo>
                    <a:pt x="252" y="76"/>
                  </a:lnTo>
                  <a:lnTo>
                    <a:pt x="252" y="81"/>
                  </a:lnTo>
                  <a:lnTo>
                    <a:pt x="248" y="85"/>
                  </a:lnTo>
                  <a:lnTo>
                    <a:pt x="245" y="89"/>
                  </a:lnTo>
                  <a:lnTo>
                    <a:pt x="241" y="92"/>
                  </a:lnTo>
                  <a:lnTo>
                    <a:pt x="235" y="92"/>
                  </a:lnTo>
                  <a:lnTo>
                    <a:pt x="230" y="90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03" y="63"/>
                  </a:lnTo>
                  <a:lnTo>
                    <a:pt x="181" y="47"/>
                  </a:lnTo>
                  <a:lnTo>
                    <a:pt x="154" y="38"/>
                  </a:lnTo>
                  <a:lnTo>
                    <a:pt x="127" y="34"/>
                  </a:lnTo>
                  <a:lnTo>
                    <a:pt x="98" y="38"/>
                  </a:lnTo>
                  <a:lnTo>
                    <a:pt x="73" y="47"/>
                  </a:lnTo>
                  <a:lnTo>
                    <a:pt x="49" y="63"/>
                  </a:lnTo>
                  <a:lnTo>
                    <a:pt x="31" y="85"/>
                  </a:lnTo>
                  <a:lnTo>
                    <a:pt x="27" y="89"/>
                  </a:lnTo>
                  <a:lnTo>
                    <a:pt x="22" y="90"/>
                  </a:lnTo>
                  <a:lnTo>
                    <a:pt x="17" y="92"/>
                  </a:lnTo>
                  <a:lnTo>
                    <a:pt x="13" y="90"/>
                  </a:lnTo>
                  <a:lnTo>
                    <a:pt x="7" y="89"/>
                  </a:lnTo>
                  <a:lnTo>
                    <a:pt x="4" y="85"/>
                  </a:lnTo>
                  <a:lnTo>
                    <a:pt x="2" y="81"/>
                  </a:lnTo>
                  <a:lnTo>
                    <a:pt x="0" y="76"/>
                  </a:lnTo>
                  <a:lnTo>
                    <a:pt x="2" y="71"/>
                  </a:lnTo>
                  <a:lnTo>
                    <a:pt x="4" y="67"/>
                  </a:lnTo>
                  <a:lnTo>
                    <a:pt x="27" y="38"/>
                  </a:lnTo>
                  <a:lnTo>
                    <a:pt x="56" y="18"/>
                  </a:lnTo>
                  <a:lnTo>
                    <a:pt x="91" y="5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71"/>
            <p:cNvSpPr>
              <a:spLocks noEditPoints="1"/>
            </p:cNvSpPr>
            <p:nvPr/>
          </p:nvSpPr>
          <p:spPr bwMode="auto">
            <a:xfrm>
              <a:off x="6043613" y="3165476"/>
              <a:ext cx="344487" cy="344488"/>
            </a:xfrm>
            <a:custGeom>
              <a:avLst/>
              <a:gdLst>
                <a:gd name="T0" fmla="*/ 109 w 217"/>
                <a:gd name="T1" fmla="*/ 50 h 217"/>
                <a:gd name="T2" fmla="*/ 85 w 217"/>
                <a:gd name="T3" fmla="*/ 54 h 217"/>
                <a:gd name="T4" fmla="*/ 67 w 217"/>
                <a:gd name="T5" fmla="*/ 67 h 217"/>
                <a:gd name="T6" fmla="*/ 54 w 217"/>
                <a:gd name="T7" fmla="*/ 87 h 217"/>
                <a:gd name="T8" fmla="*/ 49 w 217"/>
                <a:gd name="T9" fmla="*/ 108 h 217"/>
                <a:gd name="T10" fmla="*/ 54 w 217"/>
                <a:gd name="T11" fmla="*/ 132 h 217"/>
                <a:gd name="T12" fmla="*/ 67 w 217"/>
                <a:gd name="T13" fmla="*/ 150 h 217"/>
                <a:gd name="T14" fmla="*/ 85 w 217"/>
                <a:gd name="T15" fmla="*/ 163 h 217"/>
                <a:gd name="T16" fmla="*/ 109 w 217"/>
                <a:gd name="T17" fmla="*/ 166 h 217"/>
                <a:gd name="T18" fmla="*/ 130 w 217"/>
                <a:gd name="T19" fmla="*/ 163 h 217"/>
                <a:gd name="T20" fmla="*/ 149 w 217"/>
                <a:gd name="T21" fmla="*/ 150 h 217"/>
                <a:gd name="T22" fmla="*/ 161 w 217"/>
                <a:gd name="T23" fmla="*/ 132 h 217"/>
                <a:gd name="T24" fmla="*/ 167 w 217"/>
                <a:gd name="T25" fmla="*/ 108 h 217"/>
                <a:gd name="T26" fmla="*/ 161 w 217"/>
                <a:gd name="T27" fmla="*/ 87 h 217"/>
                <a:gd name="T28" fmla="*/ 149 w 217"/>
                <a:gd name="T29" fmla="*/ 67 h 217"/>
                <a:gd name="T30" fmla="*/ 130 w 217"/>
                <a:gd name="T31" fmla="*/ 54 h 217"/>
                <a:gd name="T32" fmla="*/ 109 w 217"/>
                <a:gd name="T33" fmla="*/ 50 h 217"/>
                <a:gd name="T34" fmla="*/ 109 w 217"/>
                <a:gd name="T35" fmla="*/ 0 h 217"/>
                <a:gd name="T36" fmla="*/ 143 w 217"/>
                <a:gd name="T37" fmla="*/ 5 h 217"/>
                <a:gd name="T38" fmla="*/ 172 w 217"/>
                <a:gd name="T39" fmla="*/ 21 h 217"/>
                <a:gd name="T40" fmla="*/ 196 w 217"/>
                <a:gd name="T41" fmla="*/ 45 h 217"/>
                <a:gd name="T42" fmla="*/ 212 w 217"/>
                <a:gd name="T43" fmla="*/ 74 h 217"/>
                <a:gd name="T44" fmla="*/ 217 w 217"/>
                <a:gd name="T45" fmla="*/ 108 h 217"/>
                <a:gd name="T46" fmla="*/ 212 w 217"/>
                <a:gd name="T47" fmla="*/ 143 h 217"/>
                <a:gd name="T48" fmla="*/ 196 w 217"/>
                <a:gd name="T49" fmla="*/ 173 h 217"/>
                <a:gd name="T50" fmla="*/ 172 w 217"/>
                <a:gd name="T51" fmla="*/ 197 h 217"/>
                <a:gd name="T52" fmla="*/ 143 w 217"/>
                <a:gd name="T53" fmla="*/ 211 h 217"/>
                <a:gd name="T54" fmla="*/ 109 w 217"/>
                <a:gd name="T55" fmla="*/ 217 h 217"/>
                <a:gd name="T56" fmla="*/ 74 w 217"/>
                <a:gd name="T57" fmla="*/ 211 h 217"/>
                <a:gd name="T58" fmla="*/ 44 w 217"/>
                <a:gd name="T59" fmla="*/ 197 h 217"/>
                <a:gd name="T60" fmla="*/ 20 w 217"/>
                <a:gd name="T61" fmla="*/ 173 h 217"/>
                <a:gd name="T62" fmla="*/ 6 w 217"/>
                <a:gd name="T63" fmla="*/ 143 h 217"/>
                <a:gd name="T64" fmla="*/ 0 w 217"/>
                <a:gd name="T65" fmla="*/ 108 h 217"/>
                <a:gd name="T66" fmla="*/ 6 w 217"/>
                <a:gd name="T67" fmla="*/ 74 h 217"/>
                <a:gd name="T68" fmla="*/ 20 w 217"/>
                <a:gd name="T69" fmla="*/ 45 h 217"/>
                <a:gd name="T70" fmla="*/ 44 w 217"/>
                <a:gd name="T71" fmla="*/ 21 h 217"/>
                <a:gd name="T72" fmla="*/ 74 w 217"/>
                <a:gd name="T73" fmla="*/ 5 h 217"/>
                <a:gd name="T74" fmla="*/ 109 w 217"/>
                <a:gd name="T75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7" h="217">
                  <a:moveTo>
                    <a:pt x="109" y="50"/>
                  </a:moveTo>
                  <a:lnTo>
                    <a:pt x="85" y="54"/>
                  </a:lnTo>
                  <a:lnTo>
                    <a:pt x="67" y="67"/>
                  </a:lnTo>
                  <a:lnTo>
                    <a:pt x="54" y="87"/>
                  </a:lnTo>
                  <a:lnTo>
                    <a:pt x="49" y="108"/>
                  </a:lnTo>
                  <a:lnTo>
                    <a:pt x="54" y="132"/>
                  </a:lnTo>
                  <a:lnTo>
                    <a:pt x="67" y="150"/>
                  </a:lnTo>
                  <a:lnTo>
                    <a:pt x="85" y="163"/>
                  </a:lnTo>
                  <a:lnTo>
                    <a:pt x="109" y="166"/>
                  </a:lnTo>
                  <a:lnTo>
                    <a:pt x="130" y="163"/>
                  </a:lnTo>
                  <a:lnTo>
                    <a:pt x="149" y="150"/>
                  </a:lnTo>
                  <a:lnTo>
                    <a:pt x="161" y="132"/>
                  </a:lnTo>
                  <a:lnTo>
                    <a:pt x="167" y="108"/>
                  </a:lnTo>
                  <a:lnTo>
                    <a:pt x="161" y="87"/>
                  </a:lnTo>
                  <a:lnTo>
                    <a:pt x="149" y="67"/>
                  </a:lnTo>
                  <a:lnTo>
                    <a:pt x="130" y="54"/>
                  </a:lnTo>
                  <a:lnTo>
                    <a:pt x="109" y="50"/>
                  </a:lnTo>
                  <a:close/>
                  <a:moveTo>
                    <a:pt x="109" y="0"/>
                  </a:moveTo>
                  <a:lnTo>
                    <a:pt x="143" y="5"/>
                  </a:lnTo>
                  <a:lnTo>
                    <a:pt x="172" y="21"/>
                  </a:lnTo>
                  <a:lnTo>
                    <a:pt x="196" y="45"/>
                  </a:lnTo>
                  <a:lnTo>
                    <a:pt x="212" y="74"/>
                  </a:lnTo>
                  <a:lnTo>
                    <a:pt x="217" y="108"/>
                  </a:lnTo>
                  <a:lnTo>
                    <a:pt x="212" y="143"/>
                  </a:lnTo>
                  <a:lnTo>
                    <a:pt x="196" y="173"/>
                  </a:lnTo>
                  <a:lnTo>
                    <a:pt x="172" y="197"/>
                  </a:lnTo>
                  <a:lnTo>
                    <a:pt x="143" y="211"/>
                  </a:lnTo>
                  <a:lnTo>
                    <a:pt x="109" y="217"/>
                  </a:lnTo>
                  <a:lnTo>
                    <a:pt x="74" y="211"/>
                  </a:lnTo>
                  <a:lnTo>
                    <a:pt x="44" y="197"/>
                  </a:lnTo>
                  <a:lnTo>
                    <a:pt x="20" y="173"/>
                  </a:lnTo>
                  <a:lnTo>
                    <a:pt x="6" y="143"/>
                  </a:lnTo>
                  <a:lnTo>
                    <a:pt x="0" y="108"/>
                  </a:lnTo>
                  <a:lnTo>
                    <a:pt x="6" y="74"/>
                  </a:lnTo>
                  <a:lnTo>
                    <a:pt x="20" y="45"/>
                  </a:lnTo>
                  <a:lnTo>
                    <a:pt x="44" y="21"/>
                  </a:lnTo>
                  <a:lnTo>
                    <a:pt x="74" y="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2"/>
            <p:cNvSpPr>
              <a:spLocks/>
            </p:cNvSpPr>
            <p:nvPr/>
          </p:nvSpPr>
          <p:spPr bwMode="auto">
            <a:xfrm>
              <a:off x="6015038" y="3084513"/>
              <a:ext cx="400050" cy="146050"/>
            </a:xfrm>
            <a:custGeom>
              <a:avLst/>
              <a:gdLst>
                <a:gd name="T0" fmla="*/ 127 w 252"/>
                <a:gd name="T1" fmla="*/ 0 h 92"/>
                <a:gd name="T2" fmla="*/ 163 w 252"/>
                <a:gd name="T3" fmla="*/ 5 h 92"/>
                <a:gd name="T4" fmla="*/ 195 w 252"/>
                <a:gd name="T5" fmla="*/ 18 h 92"/>
                <a:gd name="T6" fmla="*/ 224 w 252"/>
                <a:gd name="T7" fmla="*/ 38 h 92"/>
                <a:gd name="T8" fmla="*/ 250 w 252"/>
                <a:gd name="T9" fmla="*/ 65 h 92"/>
                <a:gd name="T10" fmla="*/ 252 w 252"/>
                <a:gd name="T11" fmla="*/ 71 h 92"/>
                <a:gd name="T12" fmla="*/ 252 w 252"/>
                <a:gd name="T13" fmla="*/ 76 h 92"/>
                <a:gd name="T14" fmla="*/ 252 w 252"/>
                <a:gd name="T15" fmla="*/ 81 h 92"/>
                <a:gd name="T16" fmla="*/ 248 w 252"/>
                <a:gd name="T17" fmla="*/ 85 h 92"/>
                <a:gd name="T18" fmla="*/ 244 w 252"/>
                <a:gd name="T19" fmla="*/ 89 h 92"/>
                <a:gd name="T20" fmla="*/ 239 w 252"/>
                <a:gd name="T21" fmla="*/ 92 h 92"/>
                <a:gd name="T22" fmla="*/ 235 w 252"/>
                <a:gd name="T23" fmla="*/ 92 h 92"/>
                <a:gd name="T24" fmla="*/ 230 w 252"/>
                <a:gd name="T25" fmla="*/ 90 h 92"/>
                <a:gd name="T26" fmla="*/ 224 w 252"/>
                <a:gd name="T27" fmla="*/ 89 h 92"/>
                <a:gd name="T28" fmla="*/ 221 w 252"/>
                <a:gd name="T29" fmla="*/ 85 h 92"/>
                <a:gd name="T30" fmla="*/ 203 w 252"/>
                <a:gd name="T31" fmla="*/ 63 h 92"/>
                <a:gd name="T32" fmla="*/ 179 w 252"/>
                <a:gd name="T33" fmla="*/ 47 h 92"/>
                <a:gd name="T34" fmla="*/ 154 w 252"/>
                <a:gd name="T35" fmla="*/ 38 h 92"/>
                <a:gd name="T36" fmla="*/ 127 w 252"/>
                <a:gd name="T37" fmla="*/ 34 h 92"/>
                <a:gd name="T38" fmla="*/ 98 w 252"/>
                <a:gd name="T39" fmla="*/ 38 h 92"/>
                <a:gd name="T40" fmla="*/ 72 w 252"/>
                <a:gd name="T41" fmla="*/ 47 h 92"/>
                <a:gd name="T42" fmla="*/ 49 w 252"/>
                <a:gd name="T43" fmla="*/ 63 h 92"/>
                <a:gd name="T44" fmla="*/ 31 w 252"/>
                <a:gd name="T45" fmla="*/ 85 h 92"/>
                <a:gd name="T46" fmla="*/ 27 w 252"/>
                <a:gd name="T47" fmla="*/ 89 h 92"/>
                <a:gd name="T48" fmla="*/ 22 w 252"/>
                <a:gd name="T49" fmla="*/ 90 h 92"/>
                <a:gd name="T50" fmla="*/ 16 w 252"/>
                <a:gd name="T51" fmla="*/ 92 h 92"/>
                <a:gd name="T52" fmla="*/ 13 w 252"/>
                <a:gd name="T53" fmla="*/ 90 h 92"/>
                <a:gd name="T54" fmla="*/ 7 w 252"/>
                <a:gd name="T55" fmla="*/ 89 h 92"/>
                <a:gd name="T56" fmla="*/ 4 w 252"/>
                <a:gd name="T57" fmla="*/ 85 h 92"/>
                <a:gd name="T58" fmla="*/ 2 w 252"/>
                <a:gd name="T59" fmla="*/ 81 h 92"/>
                <a:gd name="T60" fmla="*/ 0 w 252"/>
                <a:gd name="T61" fmla="*/ 76 h 92"/>
                <a:gd name="T62" fmla="*/ 0 w 252"/>
                <a:gd name="T63" fmla="*/ 71 h 92"/>
                <a:gd name="T64" fmla="*/ 4 w 252"/>
                <a:gd name="T65" fmla="*/ 67 h 92"/>
                <a:gd name="T66" fmla="*/ 27 w 252"/>
                <a:gd name="T67" fmla="*/ 38 h 92"/>
                <a:gd name="T68" fmla="*/ 56 w 252"/>
                <a:gd name="T69" fmla="*/ 18 h 92"/>
                <a:gd name="T70" fmla="*/ 91 w 252"/>
                <a:gd name="T71" fmla="*/ 5 h 92"/>
                <a:gd name="T72" fmla="*/ 127 w 252"/>
                <a:gd name="T7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2" h="92">
                  <a:moveTo>
                    <a:pt x="127" y="0"/>
                  </a:moveTo>
                  <a:lnTo>
                    <a:pt x="163" y="5"/>
                  </a:lnTo>
                  <a:lnTo>
                    <a:pt x="195" y="18"/>
                  </a:lnTo>
                  <a:lnTo>
                    <a:pt x="224" y="38"/>
                  </a:lnTo>
                  <a:lnTo>
                    <a:pt x="250" y="65"/>
                  </a:lnTo>
                  <a:lnTo>
                    <a:pt x="252" y="71"/>
                  </a:lnTo>
                  <a:lnTo>
                    <a:pt x="252" y="76"/>
                  </a:lnTo>
                  <a:lnTo>
                    <a:pt x="252" y="81"/>
                  </a:lnTo>
                  <a:lnTo>
                    <a:pt x="248" y="85"/>
                  </a:lnTo>
                  <a:lnTo>
                    <a:pt x="244" y="89"/>
                  </a:lnTo>
                  <a:lnTo>
                    <a:pt x="239" y="92"/>
                  </a:lnTo>
                  <a:lnTo>
                    <a:pt x="235" y="92"/>
                  </a:lnTo>
                  <a:lnTo>
                    <a:pt x="230" y="90"/>
                  </a:lnTo>
                  <a:lnTo>
                    <a:pt x="224" y="89"/>
                  </a:lnTo>
                  <a:lnTo>
                    <a:pt x="221" y="85"/>
                  </a:lnTo>
                  <a:lnTo>
                    <a:pt x="203" y="63"/>
                  </a:lnTo>
                  <a:lnTo>
                    <a:pt x="179" y="47"/>
                  </a:lnTo>
                  <a:lnTo>
                    <a:pt x="154" y="38"/>
                  </a:lnTo>
                  <a:lnTo>
                    <a:pt x="127" y="34"/>
                  </a:lnTo>
                  <a:lnTo>
                    <a:pt x="98" y="38"/>
                  </a:lnTo>
                  <a:lnTo>
                    <a:pt x="72" y="47"/>
                  </a:lnTo>
                  <a:lnTo>
                    <a:pt x="49" y="63"/>
                  </a:lnTo>
                  <a:lnTo>
                    <a:pt x="31" y="85"/>
                  </a:lnTo>
                  <a:lnTo>
                    <a:pt x="27" y="89"/>
                  </a:lnTo>
                  <a:lnTo>
                    <a:pt x="22" y="90"/>
                  </a:lnTo>
                  <a:lnTo>
                    <a:pt x="16" y="92"/>
                  </a:lnTo>
                  <a:lnTo>
                    <a:pt x="13" y="90"/>
                  </a:lnTo>
                  <a:lnTo>
                    <a:pt x="7" y="89"/>
                  </a:lnTo>
                  <a:lnTo>
                    <a:pt x="4" y="85"/>
                  </a:lnTo>
                  <a:lnTo>
                    <a:pt x="2" y="81"/>
                  </a:lnTo>
                  <a:lnTo>
                    <a:pt x="0" y="76"/>
                  </a:lnTo>
                  <a:lnTo>
                    <a:pt x="0" y="71"/>
                  </a:lnTo>
                  <a:lnTo>
                    <a:pt x="4" y="67"/>
                  </a:lnTo>
                  <a:lnTo>
                    <a:pt x="27" y="38"/>
                  </a:lnTo>
                  <a:lnTo>
                    <a:pt x="56" y="18"/>
                  </a:lnTo>
                  <a:lnTo>
                    <a:pt x="91" y="5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5710238" y="2794001"/>
              <a:ext cx="595312" cy="701675"/>
            </a:xfrm>
            <a:custGeom>
              <a:avLst/>
              <a:gdLst>
                <a:gd name="T0" fmla="*/ 156 w 375"/>
                <a:gd name="T1" fmla="*/ 0 h 442"/>
                <a:gd name="T2" fmla="*/ 266 w 375"/>
                <a:gd name="T3" fmla="*/ 107 h 442"/>
                <a:gd name="T4" fmla="*/ 274 w 375"/>
                <a:gd name="T5" fmla="*/ 110 h 442"/>
                <a:gd name="T6" fmla="*/ 340 w 375"/>
                <a:gd name="T7" fmla="*/ 78 h 442"/>
                <a:gd name="T8" fmla="*/ 366 w 375"/>
                <a:gd name="T9" fmla="*/ 80 h 442"/>
                <a:gd name="T10" fmla="*/ 375 w 375"/>
                <a:gd name="T11" fmla="*/ 101 h 442"/>
                <a:gd name="T12" fmla="*/ 362 w 375"/>
                <a:gd name="T13" fmla="*/ 121 h 442"/>
                <a:gd name="T14" fmla="*/ 261 w 375"/>
                <a:gd name="T15" fmla="*/ 165 h 442"/>
                <a:gd name="T16" fmla="*/ 254 w 375"/>
                <a:gd name="T17" fmla="*/ 161 h 442"/>
                <a:gd name="T18" fmla="*/ 190 w 375"/>
                <a:gd name="T19" fmla="*/ 101 h 442"/>
                <a:gd name="T20" fmla="*/ 183 w 375"/>
                <a:gd name="T21" fmla="*/ 103 h 442"/>
                <a:gd name="T22" fmla="*/ 118 w 375"/>
                <a:gd name="T23" fmla="*/ 170 h 442"/>
                <a:gd name="T24" fmla="*/ 120 w 375"/>
                <a:gd name="T25" fmla="*/ 176 h 442"/>
                <a:gd name="T26" fmla="*/ 149 w 375"/>
                <a:gd name="T27" fmla="*/ 205 h 442"/>
                <a:gd name="T28" fmla="*/ 176 w 375"/>
                <a:gd name="T29" fmla="*/ 230 h 442"/>
                <a:gd name="T30" fmla="*/ 179 w 375"/>
                <a:gd name="T31" fmla="*/ 239 h 442"/>
                <a:gd name="T32" fmla="*/ 127 w 375"/>
                <a:gd name="T33" fmla="*/ 362 h 442"/>
                <a:gd name="T34" fmla="*/ 127 w 375"/>
                <a:gd name="T35" fmla="*/ 371 h 442"/>
                <a:gd name="T36" fmla="*/ 141 w 375"/>
                <a:gd name="T37" fmla="*/ 391 h 442"/>
                <a:gd name="T38" fmla="*/ 143 w 375"/>
                <a:gd name="T39" fmla="*/ 424 h 442"/>
                <a:gd name="T40" fmla="*/ 127 w 375"/>
                <a:gd name="T41" fmla="*/ 440 h 442"/>
                <a:gd name="T42" fmla="*/ 112 w 375"/>
                <a:gd name="T43" fmla="*/ 442 h 442"/>
                <a:gd name="T44" fmla="*/ 100 w 375"/>
                <a:gd name="T45" fmla="*/ 438 h 442"/>
                <a:gd name="T46" fmla="*/ 89 w 375"/>
                <a:gd name="T47" fmla="*/ 429 h 442"/>
                <a:gd name="T48" fmla="*/ 53 w 375"/>
                <a:gd name="T49" fmla="*/ 378 h 442"/>
                <a:gd name="T50" fmla="*/ 55 w 375"/>
                <a:gd name="T51" fmla="*/ 371 h 442"/>
                <a:gd name="T52" fmla="*/ 105 w 375"/>
                <a:gd name="T53" fmla="*/ 254 h 442"/>
                <a:gd name="T54" fmla="*/ 102 w 375"/>
                <a:gd name="T55" fmla="*/ 246 h 442"/>
                <a:gd name="T56" fmla="*/ 71 w 375"/>
                <a:gd name="T57" fmla="*/ 219 h 442"/>
                <a:gd name="T58" fmla="*/ 31 w 375"/>
                <a:gd name="T59" fmla="*/ 185 h 442"/>
                <a:gd name="T60" fmla="*/ 2 w 375"/>
                <a:gd name="T61" fmla="*/ 159 h 442"/>
                <a:gd name="T62" fmla="*/ 0 w 375"/>
                <a:gd name="T63" fmla="*/ 154 h 442"/>
                <a:gd name="T64" fmla="*/ 150 w 375"/>
                <a:gd name="T65" fmla="*/ 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75" h="442">
                  <a:moveTo>
                    <a:pt x="152" y="0"/>
                  </a:moveTo>
                  <a:lnTo>
                    <a:pt x="156" y="0"/>
                  </a:lnTo>
                  <a:lnTo>
                    <a:pt x="160" y="2"/>
                  </a:lnTo>
                  <a:lnTo>
                    <a:pt x="266" y="107"/>
                  </a:lnTo>
                  <a:lnTo>
                    <a:pt x="270" y="109"/>
                  </a:lnTo>
                  <a:lnTo>
                    <a:pt x="274" y="110"/>
                  </a:lnTo>
                  <a:lnTo>
                    <a:pt x="277" y="109"/>
                  </a:lnTo>
                  <a:lnTo>
                    <a:pt x="340" y="78"/>
                  </a:lnTo>
                  <a:lnTo>
                    <a:pt x="353" y="76"/>
                  </a:lnTo>
                  <a:lnTo>
                    <a:pt x="366" y="80"/>
                  </a:lnTo>
                  <a:lnTo>
                    <a:pt x="373" y="89"/>
                  </a:lnTo>
                  <a:lnTo>
                    <a:pt x="375" y="101"/>
                  </a:lnTo>
                  <a:lnTo>
                    <a:pt x="371" y="112"/>
                  </a:lnTo>
                  <a:lnTo>
                    <a:pt x="362" y="121"/>
                  </a:lnTo>
                  <a:lnTo>
                    <a:pt x="264" y="163"/>
                  </a:lnTo>
                  <a:lnTo>
                    <a:pt x="261" y="165"/>
                  </a:lnTo>
                  <a:lnTo>
                    <a:pt x="257" y="163"/>
                  </a:lnTo>
                  <a:lnTo>
                    <a:pt x="254" y="161"/>
                  </a:lnTo>
                  <a:lnTo>
                    <a:pt x="194" y="105"/>
                  </a:lnTo>
                  <a:lnTo>
                    <a:pt x="190" y="101"/>
                  </a:lnTo>
                  <a:lnTo>
                    <a:pt x="187" y="101"/>
                  </a:lnTo>
                  <a:lnTo>
                    <a:pt x="183" y="103"/>
                  </a:lnTo>
                  <a:lnTo>
                    <a:pt x="120" y="167"/>
                  </a:lnTo>
                  <a:lnTo>
                    <a:pt x="118" y="170"/>
                  </a:lnTo>
                  <a:lnTo>
                    <a:pt x="118" y="174"/>
                  </a:lnTo>
                  <a:lnTo>
                    <a:pt x="120" y="176"/>
                  </a:lnTo>
                  <a:lnTo>
                    <a:pt x="132" y="188"/>
                  </a:lnTo>
                  <a:lnTo>
                    <a:pt x="149" y="205"/>
                  </a:lnTo>
                  <a:lnTo>
                    <a:pt x="163" y="219"/>
                  </a:lnTo>
                  <a:lnTo>
                    <a:pt x="176" y="230"/>
                  </a:lnTo>
                  <a:lnTo>
                    <a:pt x="178" y="234"/>
                  </a:lnTo>
                  <a:lnTo>
                    <a:pt x="179" y="239"/>
                  </a:lnTo>
                  <a:lnTo>
                    <a:pt x="178" y="243"/>
                  </a:lnTo>
                  <a:lnTo>
                    <a:pt x="127" y="362"/>
                  </a:lnTo>
                  <a:lnTo>
                    <a:pt x="127" y="368"/>
                  </a:lnTo>
                  <a:lnTo>
                    <a:pt x="127" y="371"/>
                  </a:lnTo>
                  <a:lnTo>
                    <a:pt x="129" y="375"/>
                  </a:lnTo>
                  <a:lnTo>
                    <a:pt x="141" y="391"/>
                  </a:lnTo>
                  <a:lnTo>
                    <a:pt x="147" y="407"/>
                  </a:lnTo>
                  <a:lnTo>
                    <a:pt x="143" y="424"/>
                  </a:lnTo>
                  <a:lnTo>
                    <a:pt x="134" y="436"/>
                  </a:lnTo>
                  <a:lnTo>
                    <a:pt x="127" y="440"/>
                  </a:lnTo>
                  <a:lnTo>
                    <a:pt x="120" y="442"/>
                  </a:lnTo>
                  <a:lnTo>
                    <a:pt x="112" y="442"/>
                  </a:lnTo>
                  <a:lnTo>
                    <a:pt x="105" y="442"/>
                  </a:lnTo>
                  <a:lnTo>
                    <a:pt x="100" y="438"/>
                  </a:lnTo>
                  <a:lnTo>
                    <a:pt x="94" y="435"/>
                  </a:lnTo>
                  <a:lnTo>
                    <a:pt x="89" y="429"/>
                  </a:lnTo>
                  <a:lnTo>
                    <a:pt x="55" y="384"/>
                  </a:lnTo>
                  <a:lnTo>
                    <a:pt x="53" y="378"/>
                  </a:lnTo>
                  <a:lnTo>
                    <a:pt x="53" y="375"/>
                  </a:lnTo>
                  <a:lnTo>
                    <a:pt x="55" y="371"/>
                  </a:lnTo>
                  <a:lnTo>
                    <a:pt x="105" y="259"/>
                  </a:lnTo>
                  <a:lnTo>
                    <a:pt x="105" y="254"/>
                  </a:lnTo>
                  <a:lnTo>
                    <a:pt x="105" y="250"/>
                  </a:lnTo>
                  <a:lnTo>
                    <a:pt x="102" y="246"/>
                  </a:lnTo>
                  <a:lnTo>
                    <a:pt x="89" y="235"/>
                  </a:lnTo>
                  <a:lnTo>
                    <a:pt x="71" y="219"/>
                  </a:lnTo>
                  <a:lnTo>
                    <a:pt x="51" y="203"/>
                  </a:lnTo>
                  <a:lnTo>
                    <a:pt x="31" y="185"/>
                  </a:lnTo>
                  <a:lnTo>
                    <a:pt x="15" y="170"/>
                  </a:lnTo>
                  <a:lnTo>
                    <a:pt x="2" y="159"/>
                  </a:lnTo>
                  <a:lnTo>
                    <a:pt x="0" y="158"/>
                  </a:lnTo>
                  <a:lnTo>
                    <a:pt x="0" y="154"/>
                  </a:lnTo>
                  <a:lnTo>
                    <a:pt x="2" y="150"/>
                  </a:lnTo>
                  <a:lnTo>
                    <a:pt x="150" y="2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5872163" y="3063876"/>
              <a:ext cx="33337" cy="1746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6202363" y="2978151"/>
              <a:ext cx="46037" cy="11271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5627688" y="3027363"/>
              <a:ext cx="142875" cy="65088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1" name="Freeform 91"/>
          <p:cNvSpPr>
            <a:spLocks noEditPoints="1"/>
          </p:cNvSpPr>
          <p:nvPr/>
        </p:nvSpPr>
        <p:spPr bwMode="auto">
          <a:xfrm>
            <a:off x="5282310" y="4034236"/>
            <a:ext cx="1695966" cy="674913"/>
          </a:xfrm>
          <a:custGeom>
            <a:avLst/>
            <a:gdLst>
              <a:gd name="T0" fmla="*/ 278 w 749"/>
              <a:gd name="T1" fmla="*/ 239 h 306"/>
              <a:gd name="T2" fmla="*/ 338 w 749"/>
              <a:gd name="T3" fmla="*/ 256 h 306"/>
              <a:gd name="T4" fmla="*/ 367 w 749"/>
              <a:gd name="T5" fmla="*/ 261 h 306"/>
              <a:gd name="T6" fmla="*/ 416 w 749"/>
              <a:gd name="T7" fmla="*/ 254 h 306"/>
              <a:gd name="T8" fmla="*/ 496 w 749"/>
              <a:gd name="T9" fmla="*/ 237 h 306"/>
              <a:gd name="T10" fmla="*/ 564 w 749"/>
              <a:gd name="T11" fmla="*/ 245 h 306"/>
              <a:gd name="T12" fmla="*/ 608 w 749"/>
              <a:gd name="T13" fmla="*/ 263 h 306"/>
              <a:gd name="T14" fmla="*/ 653 w 749"/>
              <a:gd name="T15" fmla="*/ 272 h 306"/>
              <a:gd name="T16" fmla="*/ 707 w 749"/>
              <a:gd name="T17" fmla="*/ 266 h 306"/>
              <a:gd name="T18" fmla="*/ 745 w 749"/>
              <a:gd name="T19" fmla="*/ 261 h 306"/>
              <a:gd name="T20" fmla="*/ 720 w 749"/>
              <a:gd name="T21" fmla="*/ 274 h 306"/>
              <a:gd name="T22" fmla="*/ 644 w 749"/>
              <a:gd name="T23" fmla="*/ 295 h 306"/>
              <a:gd name="T24" fmla="*/ 579 w 749"/>
              <a:gd name="T25" fmla="*/ 290 h 306"/>
              <a:gd name="T26" fmla="*/ 514 w 749"/>
              <a:gd name="T27" fmla="*/ 277 h 306"/>
              <a:gd name="T28" fmla="*/ 474 w 749"/>
              <a:gd name="T29" fmla="*/ 284 h 306"/>
              <a:gd name="T30" fmla="*/ 434 w 749"/>
              <a:gd name="T31" fmla="*/ 299 h 306"/>
              <a:gd name="T32" fmla="*/ 372 w 749"/>
              <a:gd name="T33" fmla="*/ 306 h 306"/>
              <a:gd name="T34" fmla="*/ 262 w 749"/>
              <a:gd name="T35" fmla="*/ 281 h 306"/>
              <a:gd name="T36" fmla="*/ 220 w 749"/>
              <a:gd name="T37" fmla="*/ 277 h 306"/>
              <a:gd name="T38" fmla="*/ 182 w 749"/>
              <a:gd name="T39" fmla="*/ 284 h 306"/>
              <a:gd name="T40" fmla="*/ 119 w 749"/>
              <a:gd name="T41" fmla="*/ 295 h 306"/>
              <a:gd name="T42" fmla="*/ 40 w 749"/>
              <a:gd name="T43" fmla="*/ 279 h 306"/>
              <a:gd name="T44" fmla="*/ 5 w 749"/>
              <a:gd name="T45" fmla="*/ 263 h 306"/>
              <a:gd name="T46" fmla="*/ 59 w 749"/>
              <a:gd name="T47" fmla="*/ 270 h 306"/>
              <a:gd name="T48" fmla="*/ 101 w 749"/>
              <a:gd name="T49" fmla="*/ 272 h 306"/>
              <a:gd name="T50" fmla="*/ 116 w 749"/>
              <a:gd name="T51" fmla="*/ 270 h 306"/>
              <a:gd name="T52" fmla="*/ 186 w 749"/>
              <a:gd name="T53" fmla="*/ 245 h 306"/>
              <a:gd name="T54" fmla="*/ 528 w 749"/>
              <a:gd name="T55" fmla="*/ 93 h 306"/>
              <a:gd name="T56" fmla="*/ 577 w 749"/>
              <a:gd name="T57" fmla="*/ 123 h 306"/>
              <a:gd name="T58" fmla="*/ 564 w 749"/>
              <a:gd name="T59" fmla="*/ 179 h 306"/>
              <a:gd name="T60" fmla="*/ 508 w 749"/>
              <a:gd name="T61" fmla="*/ 190 h 306"/>
              <a:gd name="T62" fmla="*/ 477 w 749"/>
              <a:gd name="T63" fmla="*/ 143 h 306"/>
              <a:gd name="T64" fmla="*/ 508 w 749"/>
              <a:gd name="T65" fmla="*/ 96 h 306"/>
              <a:gd name="T66" fmla="*/ 521 w 749"/>
              <a:gd name="T67" fmla="*/ 2 h 306"/>
              <a:gd name="T68" fmla="*/ 539 w 749"/>
              <a:gd name="T69" fmla="*/ 15 h 306"/>
              <a:gd name="T70" fmla="*/ 541 w 749"/>
              <a:gd name="T71" fmla="*/ 36 h 306"/>
              <a:gd name="T72" fmla="*/ 530 w 749"/>
              <a:gd name="T73" fmla="*/ 53 h 306"/>
              <a:gd name="T74" fmla="*/ 418 w 749"/>
              <a:gd name="T75" fmla="*/ 76 h 306"/>
              <a:gd name="T76" fmla="*/ 465 w 749"/>
              <a:gd name="T77" fmla="*/ 219 h 306"/>
              <a:gd name="T78" fmla="*/ 394 w 749"/>
              <a:gd name="T79" fmla="*/ 239 h 306"/>
              <a:gd name="T80" fmla="*/ 360 w 749"/>
              <a:gd name="T81" fmla="*/ 241 h 306"/>
              <a:gd name="T82" fmla="*/ 324 w 749"/>
              <a:gd name="T83" fmla="*/ 232 h 306"/>
              <a:gd name="T84" fmla="*/ 246 w 749"/>
              <a:gd name="T85" fmla="*/ 217 h 306"/>
              <a:gd name="T86" fmla="*/ 382 w 749"/>
              <a:gd name="T87" fmla="*/ 140 h 306"/>
              <a:gd name="T88" fmla="*/ 336 w 749"/>
              <a:gd name="T89" fmla="*/ 58 h 306"/>
              <a:gd name="T90" fmla="*/ 345 w 749"/>
              <a:gd name="T91" fmla="*/ 35 h 306"/>
              <a:gd name="T92" fmla="*/ 510 w 749"/>
              <a:gd name="T93" fmla="*/ 2 h 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749" h="306">
                <a:moveTo>
                  <a:pt x="246" y="237"/>
                </a:moveTo>
                <a:lnTo>
                  <a:pt x="246" y="237"/>
                </a:lnTo>
                <a:lnTo>
                  <a:pt x="278" y="239"/>
                </a:lnTo>
                <a:lnTo>
                  <a:pt x="309" y="246"/>
                </a:lnTo>
                <a:lnTo>
                  <a:pt x="324" y="252"/>
                </a:lnTo>
                <a:lnTo>
                  <a:pt x="338" y="256"/>
                </a:lnTo>
                <a:lnTo>
                  <a:pt x="353" y="261"/>
                </a:lnTo>
                <a:lnTo>
                  <a:pt x="360" y="261"/>
                </a:lnTo>
                <a:lnTo>
                  <a:pt x="367" y="261"/>
                </a:lnTo>
                <a:lnTo>
                  <a:pt x="372" y="261"/>
                </a:lnTo>
                <a:lnTo>
                  <a:pt x="394" y="259"/>
                </a:lnTo>
                <a:lnTo>
                  <a:pt x="416" y="254"/>
                </a:lnTo>
                <a:lnTo>
                  <a:pt x="439" y="246"/>
                </a:lnTo>
                <a:lnTo>
                  <a:pt x="465" y="241"/>
                </a:lnTo>
                <a:lnTo>
                  <a:pt x="496" y="237"/>
                </a:lnTo>
                <a:lnTo>
                  <a:pt x="503" y="237"/>
                </a:lnTo>
                <a:lnTo>
                  <a:pt x="535" y="239"/>
                </a:lnTo>
                <a:lnTo>
                  <a:pt x="564" y="245"/>
                </a:lnTo>
                <a:lnTo>
                  <a:pt x="579" y="250"/>
                </a:lnTo>
                <a:lnTo>
                  <a:pt x="591" y="256"/>
                </a:lnTo>
                <a:lnTo>
                  <a:pt x="608" y="263"/>
                </a:lnTo>
                <a:lnTo>
                  <a:pt x="624" y="268"/>
                </a:lnTo>
                <a:lnTo>
                  <a:pt x="644" y="272"/>
                </a:lnTo>
                <a:lnTo>
                  <a:pt x="653" y="272"/>
                </a:lnTo>
                <a:lnTo>
                  <a:pt x="662" y="274"/>
                </a:lnTo>
                <a:lnTo>
                  <a:pt x="684" y="272"/>
                </a:lnTo>
                <a:lnTo>
                  <a:pt x="707" y="266"/>
                </a:lnTo>
                <a:lnTo>
                  <a:pt x="729" y="263"/>
                </a:lnTo>
                <a:lnTo>
                  <a:pt x="749" y="259"/>
                </a:lnTo>
                <a:lnTo>
                  <a:pt x="745" y="261"/>
                </a:lnTo>
                <a:lnTo>
                  <a:pt x="736" y="265"/>
                </a:lnTo>
                <a:lnTo>
                  <a:pt x="727" y="268"/>
                </a:lnTo>
                <a:lnTo>
                  <a:pt x="720" y="274"/>
                </a:lnTo>
                <a:lnTo>
                  <a:pt x="709" y="279"/>
                </a:lnTo>
                <a:lnTo>
                  <a:pt x="680" y="290"/>
                </a:lnTo>
                <a:lnTo>
                  <a:pt x="644" y="295"/>
                </a:lnTo>
                <a:lnTo>
                  <a:pt x="631" y="295"/>
                </a:lnTo>
                <a:lnTo>
                  <a:pt x="604" y="294"/>
                </a:lnTo>
                <a:lnTo>
                  <a:pt x="579" y="290"/>
                </a:lnTo>
                <a:lnTo>
                  <a:pt x="557" y="283"/>
                </a:lnTo>
                <a:lnTo>
                  <a:pt x="534" y="277"/>
                </a:lnTo>
                <a:lnTo>
                  <a:pt x="514" y="277"/>
                </a:lnTo>
                <a:lnTo>
                  <a:pt x="510" y="277"/>
                </a:lnTo>
                <a:lnTo>
                  <a:pt x="490" y="279"/>
                </a:lnTo>
                <a:lnTo>
                  <a:pt x="474" y="284"/>
                </a:lnTo>
                <a:lnTo>
                  <a:pt x="458" y="290"/>
                </a:lnTo>
                <a:lnTo>
                  <a:pt x="445" y="295"/>
                </a:lnTo>
                <a:lnTo>
                  <a:pt x="434" y="299"/>
                </a:lnTo>
                <a:lnTo>
                  <a:pt x="405" y="304"/>
                </a:lnTo>
                <a:lnTo>
                  <a:pt x="374" y="306"/>
                </a:lnTo>
                <a:lnTo>
                  <a:pt x="372" y="306"/>
                </a:lnTo>
                <a:lnTo>
                  <a:pt x="327" y="301"/>
                </a:lnTo>
                <a:lnTo>
                  <a:pt x="280" y="286"/>
                </a:lnTo>
                <a:lnTo>
                  <a:pt x="262" y="281"/>
                </a:lnTo>
                <a:lnTo>
                  <a:pt x="239" y="277"/>
                </a:lnTo>
                <a:lnTo>
                  <a:pt x="233" y="277"/>
                </a:lnTo>
                <a:lnTo>
                  <a:pt x="220" y="277"/>
                </a:lnTo>
                <a:lnTo>
                  <a:pt x="208" y="279"/>
                </a:lnTo>
                <a:lnTo>
                  <a:pt x="195" y="281"/>
                </a:lnTo>
                <a:lnTo>
                  <a:pt x="182" y="284"/>
                </a:lnTo>
                <a:lnTo>
                  <a:pt x="168" y="290"/>
                </a:lnTo>
                <a:lnTo>
                  <a:pt x="144" y="294"/>
                </a:lnTo>
                <a:lnTo>
                  <a:pt x="119" y="295"/>
                </a:lnTo>
                <a:lnTo>
                  <a:pt x="87" y="294"/>
                </a:lnTo>
                <a:lnTo>
                  <a:pt x="59" y="286"/>
                </a:lnTo>
                <a:lnTo>
                  <a:pt x="40" y="279"/>
                </a:lnTo>
                <a:lnTo>
                  <a:pt x="29" y="274"/>
                </a:lnTo>
                <a:lnTo>
                  <a:pt x="18" y="268"/>
                </a:lnTo>
                <a:lnTo>
                  <a:pt x="5" y="263"/>
                </a:lnTo>
                <a:lnTo>
                  <a:pt x="0" y="259"/>
                </a:lnTo>
                <a:lnTo>
                  <a:pt x="34" y="265"/>
                </a:lnTo>
                <a:lnTo>
                  <a:pt x="59" y="270"/>
                </a:lnTo>
                <a:lnTo>
                  <a:pt x="88" y="274"/>
                </a:lnTo>
                <a:lnTo>
                  <a:pt x="96" y="272"/>
                </a:lnTo>
                <a:lnTo>
                  <a:pt x="101" y="272"/>
                </a:lnTo>
                <a:lnTo>
                  <a:pt x="103" y="272"/>
                </a:lnTo>
                <a:lnTo>
                  <a:pt x="105" y="272"/>
                </a:lnTo>
                <a:lnTo>
                  <a:pt x="116" y="270"/>
                </a:lnTo>
                <a:lnTo>
                  <a:pt x="135" y="265"/>
                </a:lnTo>
                <a:lnTo>
                  <a:pt x="163" y="254"/>
                </a:lnTo>
                <a:lnTo>
                  <a:pt x="186" y="245"/>
                </a:lnTo>
                <a:lnTo>
                  <a:pt x="215" y="239"/>
                </a:lnTo>
                <a:lnTo>
                  <a:pt x="246" y="237"/>
                </a:lnTo>
                <a:close/>
                <a:moveTo>
                  <a:pt x="528" y="93"/>
                </a:moveTo>
                <a:lnTo>
                  <a:pt x="548" y="96"/>
                </a:lnTo>
                <a:lnTo>
                  <a:pt x="564" y="107"/>
                </a:lnTo>
                <a:lnTo>
                  <a:pt x="577" y="123"/>
                </a:lnTo>
                <a:lnTo>
                  <a:pt x="581" y="143"/>
                </a:lnTo>
                <a:lnTo>
                  <a:pt x="577" y="163"/>
                </a:lnTo>
                <a:lnTo>
                  <a:pt x="564" y="179"/>
                </a:lnTo>
                <a:lnTo>
                  <a:pt x="548" y="190"/>
                </a:lnTo>
                <a:lnTo>
                  <a:pt x="530" y="194"/>
                </a:lnTo>
                <a:lnTo>
                  <a:pt x="508" y="190"/>
                </a:lnTo>
                <a:lnTo>
                  <a:pt x="492" y="179"/>
                </a:lnTo>
                <a:lnTo>
                  <a:pt x="481" y="163"/>
                </a:lnTo>
                <a:lnTo>
                  <a:pt x="477" y="143"/>
                </a:lnTo>
                <a:lnTo>
                  <a:pt x="481" y="123"/>
                </a:lnTo>
                <a:lnTo>
                  <a:pt x="492" y="107"/>
                </a:lnTo>
                <a:lnTo>
                  <a:pt x="508" y="96"/>
                </a:lnTo>
                <a:lnTo>
                  <a:pt x="528" y="93"/>
                </a:lnTo>
                <a:close/>
                <a:moveTo>
                  <a:pt x="514" y="0"/>
                </a:moveTo>
                <a:lnTo>
                  <a:pt x="521" y="2"/>
                </a:lnTo>
                <a:lnTo>
                  <a:pt x="528" y="4"/>
                </a:lnTo>
                <a:lnTo>
                  <a:pt x="534" y="9"/>
                </a:lnTo>
                <a:lnTo>
                  <a:pt x="539" y="15"/>
                </a:lnTo>
                <a:lnTo>
                  <a:pt x="541" y="22"/>
                </a:lnTo>
                <a:lnTo>
                  <a:pt x="543" y="29"/>
                </a:lnTo>
                <a:lnTo>
                  <a:pt x="541" y="36"/>
                </a:lnTo>
                <a:lnTo>
                  <a:pt x="539" y="44"/>
                </a:lnTo>
                <a:lnTo>
                  <a:pt x="535" y="49"/>
                </a:lnTo>
                <a:lnTo>
                  <a:pt x="530" y="53"/>
                </a:lnTo>
                <a:lnTo>
                  <a:pt x="524" y="56"/>
                </a:lnTo>
                <a:lnTo>
                  <a:pt x="517" y="58"/>
                </a:lnTo>
                <a:lnTo>
                  <a:pt x="418" y="76"/>
                </a:lnTo>
                <a:lnTo>
                  <a:pt x="496" y="217"/>
                </a:lnTo>
                <a:lnTo>
                  <a:pt x="496" y="217"/>
                </a:lnTo>
                <a:lnTo>
                  <a:pt x="465" y="219"/>
                </a:lnTo>
                <a:lnTo>
                  <a:pt x="439" y="227"/>
                </a:lnTo>
                <a:lnTo>
                  <a:pt x="416" y="234"/>
                </a:lnTo>
                <a:lnTo>
                  <a:pt x="394" y="239"/>
                </a:lnTo>
                <a:lnTo>
                  <a:pt x="372" y="241"/>
                </a:lnTo>
                <a:lnTo>
                  <a:pt x="367" y="241"/>
                </a:lnTo>
                <a:lnTo>
                  <a:pt x="360" y="241"/>
                </a:lnTo>
                <a:lnTo>
                  <a:pt x="353" y="239"/>
                </a:lnTo>
                <a:lnTo>
                  <a:pt x="338" y="236"/>
                </a:lnTo>
                <a:lnTo>
                  <a:pt x="324" y="232"/>
                </a:lnTo>
                <a:lnTo>
                  <a:pt x="309" y="227"/>
                </a:lnTo>
                <a:lnTo>
                  <a:pt x="278" y="219"/>
                </a:lnTo>
                <a:lnTo>
                  <a:pt x="246" y="217"/>
                </a:lnTo>
                <a:lnTo>
                  <a:pt x="246" y="217"/>
                </a:lnTo>
                <a:lnTo>
                  <a:pt x="240" y="217"/>
                </a:lnTo>
                <a:lnTo>
                  <a:pt x="382" y="140"/>
                </a:lnTo>
                <a:lnTo>
                  <a:pt x="342" y="69"/>
                </a:lnTo>
                <a:lnTo>
                  <a:pt x="340" y="65"/>
                </a:lnTo>
                <a:lnTo>
                  <a:pt x="336" y="58"/>
                </a:lnTo>
                <a:lnTo>
                  <a:pt x="338" y="49"/>
                </a:lnTo>
                <a:lnTo>
                  <a:pt x="340" y="42"/>
                </a:lnTo>
                <a:lnTo>
                  <a:pt x="345" y="35"/>
                </a:lnTo>
                <a:lnTo>
                  <a:pt x="351" y="31"/>
                </a:lnTo>
                <a:lnTo>
                  <a:pt x="356" y="29"/>
                </a:lnTo>
                <a:lnTo>
                  <a:pt x="510" y="2"/>
                </a:lnTo>
                <a:lnTo>
                  <a:pt x="514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2"/>
          <p:cNvSpPr>
            <a:spLocks noEditPoints="1"/>
          </p:cNvSpPr>
          <p:nvPr/>
        </p:nvSpPr>
        <p:spPr bwMode="auto">
          <a:xfrm>
            <a:off x="2664770" y="3773976"/>
            <a:ext cx="923838" cy="1014574"/>
          </a:xfrm>
          <a:custGeom>
            <a:avLst/>
            <a:gdLst>
              <a:gd name="T0" fmla="*/ 171 w 408"/>
              <a:gd name="T1" fmla="*/ 375 h 460"/>
              <a:gd name="T2" fmla="*/ 374 w 408"/>
              <a:gd name="T3" fmla="*/ 176 h 460"/>
              <a:gd name="T4" fmla="*/ 358 w 408"/>
              <a:gd name="T5" fmla="*/ 301 h 460"/>
              <a:gd name="T6" fmla="*/ 374 w 408"/>
              <a:gd name="T7" fmla="*/ 321 h 460"/>
              <a:gd name="T8" fmla="*/ 394 w 408"/>
              <a:gd name="T9" fmla="*/ 332 h 460"/>
              <a:gd name="T10" fmla="*/ 408 w 408"/>
              <a:gd name="T11" fmla="*/ 355 h 460"/>
              <a:gd name="T12" fmla="*/ 389 w 408"/>
              <a:gd name="T13" fmla="*/ 375 h 460"/>
              <a:gd name="T14" fmla="*/ 142 w 408"/>
              <a:gd name="T15" fmla="*/ 435 h 460"/>
              <a:gd name="T16" fmla="*/ 110 w 408"/>
              <a:gd name="T17" fmla="*/ 374 h 460"/>
              <a:gd name="T18" fmla="*/ 0 w 408"/>
              <a:gd name="T19" fmla="*/ 281 h 460"/>
              <a:gd name="T20" fmla="*/ 10 w 408"/>
              <a:gd name="T21" fmla="*/ 256 h 460"/>
              <a:gd name="T22" fmla="*/ 126 w 408"/>
              <a:gd name="T23" fmla="*/ 330 h 460"/>
              <a:gd name="T24" fmla="*/ 38 w 408"/>
              <a:gd name="T25" fmla="*/ 245 h 460"/>
              <a:gd name="T26" fmla="*/ 59 w 408"/>
              <a:gd name="T27" fmla="*/ 238 h 460"/>
              <a:gd name="T28" fmla="*/ 180 w 408"/>
              <a:gd name="T29" fmla="*/ 147 h 460"/>
              <a:gd name="T30" fmla="*/ 141 w 408"/>
              <a:gd name="T31" fmla="*/ 86 h 460"/>
              <a:gd name="T32" fmla="*/ 130 w 408"/>
              <a:gd name="T33" fmla="*/ 153 h 460"/>
              <a:gd name="T34" fmla="*/ 168 w 408"/>
              <a:gd name="T35" fmla="*/ 131 h 460"/>
              <a:gd name="T36" fmla="*/ 217 w 408"/>
              <a:gd name="T37" fmla="*/ 134 h 460"/>
              <a:gd name="T38" fmla="*/ 251 w 408"/>
              <a:gd name="T39" fmla="*/ 156 h 460"/>
              <a:gd name="T40" fmla="*/ 208 w 408"/>
              <a:gd name="T41" fmla="*/ 44 h 460"/>
              <a:gd name="T42" fmla="*/ 307 w 408"/>
              <a:gd name="T43" fmla="*/ 89 h 460"/>
              <a:gd name="T44" fmla="*/ 320 w 408"/>
              <a:gd name="T45" fmla="*/ 149 h 460"/>
              <a:gd name="T46" fmla="*/ 278 w 408"/>
              <a:gd name="T47" fmla="*/ 147 h 460"/>
              <a:gd name="T48" fmla="*/ 233 w 408"/>
              <a:gd name="T49" fmla="*/ 149 h 460"/>
              <a:gd name="T50" fmla="*/ 152 w 408"/>
              <a:gd name="T51" fmla="*/ 142 h 460"/>
              <a:gd name="T52" fmla="*/ 104 w 408"/>
              <a:gd name="T53" fmla="*/ 151 h 460"/>
              <a:gd name="T54" fmla="*/ 61 w 408"/>
              <a:gd name="T55" fmla="*/ 147 h 460"/>
              <a:gd name="T56" fmla="*/ 68 w 408"/>
              <a:gd name="T57" fmla="*/ 89 h 460"/>
              <a:gd name="T58" fmla="*/ 188 w 408"/>
              <a:gd name="T59" fmla="*/ 28 h 460"/>
              <a:gd name="T60" fmla="*/ 48 w 408"/>
              <a:gd name="T61" fmla="*/ 115 h 460"/>
              <a:gd name="T62" fmla="*/ 48 w 408"/>
              <a:gd name="T63" fmla="*/ 158 h 460"/>
              <a:gd name="T64" fmla="*/ 92 w 408"/>
              <a:gd name="T65" fmla="*/ 151 h 460"/>
              <a:gd name="T66" fmla="*/ 126 w 408"/>
              <a:gd name="T67" fmla="*/ 171 h 460"/>
              <a:gd name="T68" fmla="*/ 170 w 408"/>
              <a:gd name="T69" fmla="*/ 140 h 460"/>
              <a:gd name="T70" fmla="*/ 240 w 408"/>
              <a:gd name="T71" fmla="*/ 160 h 460"/>
              <a:gd name="T72" fmla="*/ 266 w 408"/>
              <a:gd name="T73" fmla="*/ 158 h 460"/>
              <a:gd name="T74" fmla="*/ 313 w 408"/>
              <a:gd name="T75" fmla="*/ 151 h 460"/>
              <a:gd name="T76" fmla="*/ 331 w 408"/>
              <a:gd name="T77" fmla="*/ 151 h 460"/>
              <a:gd name="T78" fmla="*/ 260 w 408"/>
              <a:gd name="T79" fmla="*/ 44 h 460"/>
              <a:gd name="T80" fmla="*/ 244 w 408"/>
              <a:gd name="T81" fmla="*/ 33 h 460"/>
              <a:gd name="T82" fmla="*/ 332 w 408"/>
              <a:gd name="T83" fmla="*/ 122 h 460"/>
              <a:gd name="T84" fmla="*/ 336 w 408"/>
              <a:gd name="T85" fmla="*/ 156 h 460"/>
              <a:gd name="T86" fmla="*/ 318 w 408"/>
              <a:gd name="T87" fmla="*/ 158 h 460"/>
              <a:gd name="T88" fmla="*/ 275 w 408"/>
              <a:gd name="T89" fmla="*/ 158 h 460"/>
              <a:gd name="T90" fmla="*/ 249 w 408"/>
              <a:gd name="T91" fmla="*/ 178 h 460"/>
              <a:gd name="T92" fmla="*/ 226 w 408"/>
              <a:gd name="T93" fmla="*/ 154 h 460"/>
              <a:gd name="T94" fmla="*/ 188 w 408"/>
              <a:gd name="T95" fmla="*/ 144 h 460"/>
              <a:gd name="T96" fmla="*/ 150 w 408"/>
              <a:gd name="T97" fmla="*/ 154 h 460"/>
              <a:gd name="T98" fmla="*/ 126 w 408"/>
              <a:gd name="T99" fmla="*/ 178 h 460"/>
              <a:gd name="T100" fmla="*/ 106 w 408"/>
              <a:gd name="T101" fmla="*/ 162 h 460"/>
              <a:gd name="T102" fmla="*/ 70 w 408"/>
              <a:gd name="T103" fmla="*/ 154 h 460"/>
              <a:gd name="T104" fmla="*/ 41 w 408"/>
              <a:gd name="T105" fmla="*/ 165 h 460"/>
              <a:gd name="T106" fmla="*/ 39 w 408"/>
              <a:gd name="T107" fmla="*/ 149 h 460"/>
              <a:gd name="T108" fmla="*/ 83 w 408"/>
              <a:gd name="T109" fmla="*/ 58 h 460"/>
              <a:gd name="T110" fmla="*/ 188 w 408"/>
              <a:gd name="T111" fmla="*/ 0 h 460"/>
              <a:gd name="T112" fmla="*/ 195 w 408"/>
              <a:gd name="T113" fmla="*/ 20 h 460"/>
              <a:gd name="T114" fmla="*/ 184 w 408"/>
              <a:gd name="T115" fmla="*/ 0 h 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08" h="460">
                <a:moveTo>
                  <a:pt x="171" y="375"/>
                </a:moveTo>
                <a:lnTo>
                  <a:pt x="150" y="419"/>
                </a:lnTo>
                <a:lnTo>
                  <a:pt x="347" y="419"/>
                </a:lnTo>
                <a:lnTo>
                  <a:pt x="325" y="375"/>
                </a:lnTo>
                <a:lnTo>
                  <a:pt x="171" y="375"/>
                </a:lnTo>
                <a:close/>
                <a:moveTo>
                  <a:pt x="374" y="176"/>
                </a:moveTo>
                <a:lnTo>
                  <a:pt x="389" y="176"/>
                </a:lnTo>
                <a:lnTo>
                  <a:pt x="389" y="180"/>
                </a:lnTo>
                <a:lnTo>
                  <a:pt x="374" y="180"/>
                </a:lnTo>
                <a:lnTo>
                  <a:pt x="374" y="176"/>
                </a:lnTo>
                <a:close/>
                <a:moveTo>
                  <a:pt x="188" y="147"/>
                </a:moveTo>
                <a:lnTo>
                  <a:pt x="195" y="147"/>
                </a:lnTo>
                <a:lnTo>
                  <a:pt x="195" y="147"/>
                </a:lnTo>
                <a:lnTo>
                  <a:pt x="195" y="301"/>
                </a:lnTo>
                <a:lnTo>
                  <a:pt x="358" y="301"/>
                </a:lnTo>
                <a:lnTo>
                  <a:pt x="363" y="303"/>
                </a:lnTo>
                <a:lnTo>
                  <a:pt x="369" y="307"/>
                </a:lnTo>
                <a:lnTo>
                  <a:pt x="372" y="312"/>
                </a:lnTo>
                <a:lnTo>
                  <a:pt x="374" y="317"/>
                </a:lnTo>
                <a:lnTo>
                  <a:pt x="374" y="321"/>
                </a:lnTo>
                <a:lnTo>
                  <a:pt x="374" y="323"/>
                </a:lnTo>
                <a:lnTo>
                  <a:pt x="195" y="323"/>
                </a:lnTo>
                <a:lnTo>
                  <a:pt x="195" y="330"/>
                </a:lnTo>
                <a:lnTo>
                  <a:pt x="389" y="330"/>
                </a:lnTo>
                <a:lnTo>
                  <a:pt x="394" y="332"/>
                </a:lnTo>
                <a:lnTo>
                  <a:pt x="399" y="335"/>
                </a:lnTo>
                <a:lnTo>
                  <a:pt x="405" y="339"/>
                </a:lnTo>
                <a:lnTo>
                  <a:pt x="407" y="345"/>
                </a:lnTo>
                <a:lnTo>
                  <a:pt x="408" y="350"/>
                </a:lnTo>
                <a:lnTo>
                  <a:pt x="408" y="355"/>
                </a:lnTo>
                <a:lnTo>
                  <a:pt x="407" y="361"/>
                </a:lnTo>
                <a:lnTo>
                  <a:pt x="405" y="366"/>
                </a:lnTo>
                <a:lnTo>
                  <a:pt x="399" y="372"/>
                </a:lnTo>
                <a:lnTo>
                  <a:pt x="394" y="374"/>
                </a:lnTo>
                <a:lnTo>
                  <a:pt x="389" y="375"/>
                </a:lnTo>
                <a:lnTo>
                  <a:pt x="358" y="375"/>
                </a:lnTo>
                <a:lnTo>
                  <a:pt x="399" y="460"/>
                </a:lnTo>
                <a:lnTo>
                  <a:pt x="367" y="460"/>
                </a:lnTo>
                <a:lnTo>
                  <a:pt x="354" y="435"/>
                </a:lnTo>
                <a:lnTo>
                  <a:pt x="142" y="435"/>
                </a:lnTo>
                <a:lnTo>
                  <a:pt x="130" y="460"/>
                </a:lnTo>
                <a:lnTo>
                  <a:pt x="97" y="460"/>
                </a:lnTo>
                <a:lnTo>
                  <a:pt x="139" y="375"/>
                </a:lnTo>
                <a:lnTo>
                  <a:pt x="117" y="375"/>
                </a:lnTo>
                <a:lnTo>
                  <a:pt x="110" y="374"/>
                </a:lnTo>
                <a:lnTo>
                  <a:pt x="104" y="370"/>
                </a:lnTo>
                <a:lnTo>
                  <a:pt x="104" y="370"/>
                </a:lnTo>
                <a:lnTo>
                  <a:pt x="7" y="292"/>
                </a:lnTo>
                <a:lnTo>
                  <a:pt x="1" y="287"/>
                </a:lnTo>
                <a:lnTo>
                  <a:pt x="0" y="281"/>
                </a:lnTo>
                <a:lnTo>
                  <a:pt x="0" y="276"/>
                </a:lnTo>
                <a:lnTo>
                  <a:pt x="0" y="268"/>
                </a:lnTo>
                <a:lnTo>
                  <a:pt x="3" y="263"/>
                </a:lnTo>
                <a:lnTo>
                  <a:pt x="7" y="259"/>
                </a:lnTo>
                <a:lnTo>
                  <a:pt x="10" y="256"/>
                </a:lnTo>
                <a:lnTo>
                  <a:pt x="16" y="254"/>
                </a:lnTo>
                <a:lnTo>
                  <a:pt x="23" y="252"/>
                </a:lnTo>
                <a:lnTo>
                  <a:pt x="28" y="254"/>
                </a:lnTo>
                <a:lnTo>
                  <a:pt x="34" y="258"/>
                </a:lnTo>
                <a:lnTo>
                  <a:pt x="126" y="330"/>
                </a:lnTo>
                <a:lnTo>
                  <a:pt x="180" y="330"/>
                </a:lnTo>
                <a:lnTo>
                  <a:pt x="180" y="323"/>
                </a:lnTo>
                <a:lnTo>
                  <a:pt x="126" y="323"/>
                </a:lnTo>
                <a:lnTo>
                  <a:pt x="36" y="250"/>
                </a:lnTo>
                <a:lnTo>
                  <a:pt x="38" y="245"/>
                </a:lnTo>
                <a:lnTo>
                  <a:pt x="41" y="243"/>
                </a:lnTo>
                <a:lnTo>
                  <a:pt x="45" y="240"/>
                </a:lnTo>
                <a:lnTo>
                  <a:pt x="48" y="238"/>
                </a:lnTo>
                <a:lnTo>
                  <a:pt x="54" y="236"/>
                </a:lnTo>
                <a:lnTo>
                  <a:pt x="59" y="238"/>
                </a:lnTo>
                <a:lnTo>
                  <a:pt x="63" y="240"/>
                </a:lnTo>
                <a:lnTo>
                  <a:pt x="139" y="301"/>
                </a:lnTo>
                <a:lnTo>
                  <a:pt x="180" y="301"/>
                </a:lnTo>
                <a:lnTo>
                  <a:pt x="180" y="147"/>
                </a:lnTo>
                <a:lnTo>
                  <a:pt x="180" y="147"/>
                </a:lnTo>
                <a:lnTo>
                  <a:pt x="188" y="147"/>
                </a:lnTo>
                <a:close/>
                <a:moveTo>
                  <a:pt x="180" y="33"/>
                </a:moveTo>
                <a:lnTo>
                  <a:pt x="166" y="44"/>
                </a:lnTo>
                <a:lnTo>
                  <a:pt x="153" y="62"/>
                </a:lnTo>
                <a:lnTo>
                  <a:pt x="141" y="86"/>
                </a:lnTo>
                <a:lnTo>
                  <a:pt x="130" y="109"/>
                </a:lnTo>
                <a:lnTo>
                  <a:pt x="124" y="134"/>
                </a:lnTo>
                <a:lnTo>
                  <a:pt x="123" y="154"/>
                </a:lnTo>
                <a:lnTo>
                  <a:pt x="124" y="158"/>
                </a:lnTo>
                <a:lnTo>
                  <a:pt x="130" y="153"/>
                </a:lnTo>
                <a:lnTo>
                  <a:pt x="135" y="147"/>
                </a:lnTo>
                <a:lnTo>
                  <a:pt x="142" y="142"/>
                </a:lnTo>
                <a:lnTo>
                  <a:pt x="150" y="138"/>
                </a:lnTo>
                <a:lnTo>
                  <a:pt x="159" y="134"/>
                </a:lnTo>
                <a:lnTo>
                  <a:pt x="168" y="131"/>
                </a:lnTo>
                <a:lnTo>
                  <a:pt x="179" y="129"/>
                </a:lnTo>
                <a:lnTo>
                  <a:pt x="188" y="129"/>
                </a:lnTo>
                <a:lnTo>
                  <a:pt x="197" y="129"/>
                </a:lnTo>
                <a:lnTo>
                  <a:pt x="208" y="131"/>
                </a:lnTo>
                <a:lnTo>
                  <a:pt x="217" y="134"/>
                </a:lnTo>
                <a:lnTo>
                  <a:pt x="226" y="138"/>
                </a:lnTo>
                <a:lnTo>
                  <a:pt x="233" y="142"/>
                </a:lnTo>
                <a:lnTo>
                  <a:pt x="240" y="147"/>
                </a:lnTo>
                <a:lnTo>
                  <a:pt x="251" y="158"/>
                </a:lnTo>
                <a:lnTo>
                  <a:pt x="251" y="156"/>
                </a:lnTo>
                <a:lnTo>
                  <a:pt x="249" y="134"/>
                </a:lnTo>
                <a:lnTo>
                  <a:pt x="242" y="111"/>
                </a:lnTo>
                <a:lnTo>
                  <a:pt x="233" y="86"/>
                </a:lnTo>
                <a:lnTo>
                  <a:pt x="220" y="62"/>
                </a:lnTo>
                <a:lnTo>
                  <a:pt x="208" y="44"/>
                </a:lnTo>
                <a:lnTo>
                  <a:pt x="195" y="33"/>
                </a:lnTo>
                <a:lnTo>
                  <a:pt x="229" y="39"/>
                </a:lnTo>
                <a:lnTo>
                  <a:pt x="260" y="49"/>
                </a:lnTo>
                <a:lnTo>
                  <a:pt x="285" y="66"/>
                </a:lnTo>
                <a:lnTo>
                  <a:pt x="307" y="89"/>
                </a:lnTo>
                <a:lnTo>
                  <a:pt x="322" y="116"/>
                </a:lnTo>
                <a:lnTo>
                  <a:pt x="327" y="145"/>
                </a:lnTo>
                <a:lnTo>
                  <a:pt x="327" y="151"/>
                </a:lnTo>
                <a:lnTo>
                  <a:pt x="327" y="151"/>
                </a:lnTo>
                <a:lnTo>
                  <a:pt x="320" y="149"/>
                </a:lnTo>
                <a:lnTo>
                  <a:pt x="314" y="147"/>
                </a:lnTo>
                <a:lnTo>
                  <a:pt x="305" y="145"/>
                </a:lnTo>
                <a:lnTo>
                  <a:pt x="298" y="145"/>
                </a:lnTo>
                <a:lnTo>
                  <a:pt x="287" y="145"/>
                </a:lnTo>
                <a:lnTo>
                  <a:pt x="278" y="147"/>
                </a:lnTo>
                <a:lnTo>
                  <a:pt x="271" y="151"/>
                </a:lnTo>
                <a:lnTo>
                  <a:pt x="260" y="156"/>
                </a:lnTo>
                <a:lnTo>
                  <a:pt x="249" y="163"/>
                </a:lnTo>
                <a:lnTo>
                  <a:pt x="242" y="156"/>
                </a:lnTo>
                <a:lnTo>
                  <a:pt x="233" y="149"/>
                </a:lnTo>
                <a:lnTo>
                  <a:pt x="224" y="142"/>
                </a:lnTo>
                <a:lnTo>
                  <a:pt x="206" y="136"/>
                </a:lnTo>
                <a:lnTo>
                  <a:pt x="188" y="134"/>
                </a:lnTo>
                <a:lnTo>
                  <a:pt x="170" y="136"/>
                </a:lnTo>
                <a:lnTo>
                  <a:pt x="152" y="142"/>
                </a:lnTo>
                <a:lnTo>
                  <a:pt x="142" y="149"/>
                </a:lnTo>
                <a:lnTo>
                  <a:pt x="133" y="156"/>
                </a:lnTo>
                <a:lnTo>
                  <a:pt x="126" y="163"/>
                </a:lnTo>
                <a:lnTo>
                  <a:pt x="115" y="156"/>
                </a:lnTo>
                <a:lnTo>
                  <a:pt x="104" y="151"/>
                </a:lnTo>
                <a:lnTo>
                  <a:pt x="97" y="147"/>
                </a:lnTo>
                <a:lnTo>
                  <a:pt x="88" y="145"/>
                </a:lnTo>
                <a:lnTo>
                  <a:pt x="77" y="145"/>
                </a:lnTo>
                <a:lnTo>
                  <a:pt x="70" y="145"/>
                </a:lnTo>
                <a:lnTo>
                  <a:pt x="61" y="147"/>
                </a:lnTo>
                <a:lnTo>
                  <a:pt x="48" y="151"/>
                </a:lnTo>
                <a:lnTo>
                  <a:pt x="48" y="151"/>
                </a:lnTo>
                <a:lnTo>
                  <a:pt x="48" y="145"/>
                </a:lnTo>
                <a:lnTo>
                  <a:pt x="54" y="116"/>
                </a:lnTo>
                <a:lnTo>
                  <a:pt x="68" y="89"/>
                </a:lnTo>
                <a:lnTo>
                  <a:pt x="90" y="66"/>
                </a:lnTo>
                <a:lnTo>
                  <a:pt x="115" y="49"/>
                </a:lnTo>
                <a:lnTo>
                  <a:pt x="146" y="39"/>
                </a:lnTo>
                <a:lnTo>
                  <a:pt x="180" y="33"/>
                </a:lnTo>
                <a:close/>
                <a:moveTo>
                  <a:pt x="188" y="28"/>
                </a:moveTo>
                <a:lnTo>
                  <a:pt x="150" y="33"/>
                </a:lnTo>
                <a:lnTo>
                  <a:pt x="115" y="44"/>
                </a:lnTo>
                <a:lnTo>
                  <a:pt x="86" y="62"/>
                </a:lnTo>
                <a:lnTo>
                  <a:pt x="63" y="86"/>
                </a:lnTo>
                <a:lnTo>
                  <a:pt x="48" y="115"/>
                </a:lnTo>
                <a:lnTo>
                  <a:pt x="43" y="145"/>
                </a:lnTo>
                <a:lnTo>
                  <a:pt x="45" y="151"/>
                </a:lnTo>
                <a:lnTo>
                  <a:pt x="45" y="156"/>
                </a:lnTo>
                <a:lnTo>
                  <a:pt x="45" y="160"/>
                </a:lnTo>
                <a:lnTo>
                  <a:pt x="48" y="158"/>
                </a:lnTo>
                <a:lnTo>
                  <a:pt x="56" y="154"/>
                </a:lnTo>
                <a:lnTo>
                  <a:pt x="63" y="151"/>
                </a:lnTo>
                <a:lnTo>
                  <a:pt x="70" y="151"/>
                </a:lnTo>
                <a:lnTo>
                  <a:pt x="77" y="149"/>
                </a:lnTo>
                <a:lnTo>
                  <a:pt x="92" y="151"/>
                </a:lnTo>
                <a:lnTo>
                  <a:pt x="103" y="154"/>
                </a:lnTo>
                <a:lnTo>
                  <a:pt x="112" y="158"/>
                </a:lnTo>
                <a:lnTo>
                  <a:pt x="117" y="163"/>
                </a:lnTo>
                <a:lnTo>
                  <a:pt x="124" y="169"/>
                </a:lnTo>
                <a:lnTo>
                  <a:pt x="126" y="171"/>
                </a:lnTo>
                <a:lnTo>
                  <a:pt x="128" y="169"/>
                </a:lnTo>
                <a:lnTo>
                  <a:pt x="135" y="160"/>
                </a:lnTo>
                <a:lnTo>
                  <a:pt x="144" y="153"/>
                </a:lnTo>
                <a:lnTo>
                  <a:pt x="155" y="147"/>
                </a:lnTo>
                <a:lnTo>
                  <a:pt x="170" y="140"/>
                </a:lnTo>
                <a:lnTo>
                  <a:pt x="188" y="138"/>
                </a:lnTo>
                <a:lnTo>
                  <a:pt x="206" y="140"/>
                </a:lnTo>
                <a:lnTo>
                  <a:pt x="222" y="147"/>
                </a:lnTo>
                <a:lnTo>
                  <a:pt x="231" y="153"/>
                </a:lnTo>
                <a:lnTo>
                  <a:pt x="240" y="160"/>
                </a:lnTo>
                <a:lnTo>
                  <a:pt x="247" y="169"/>
                </a:lnTo>
                <a:lnTo>
                  <a:pt x="249" y="171"/>
                </a:lnTo>
                <a:lnTo>
                  <a:pt x="251" y="169"/>
                </a:lnTo>
                <a:lnTo>
                  <a:pt x="258" y="163"/>
                </a:lnTo>
                <a:lnTo>
                  <a:pt x="266" y="158"/>
                </a:lnTo>
                <a:lnTo>
                  <a:pt x="273" y="154"/>
                </a:lnTo>
                <a:lnTo>
                  <a:pt x="284" y="151"/>
                </a:lnTo>
                <a:lnTo>
                  <a:pt x="298" y="149"/>
                </a:lnTo>
                <a:lnTo>
                  <a:pt x="305" y="151"/>
                </a:lnTo>
                <a:lnTo>
                  <a:pt x="313" y="151"/>
                </a:lnTo>
                <a:lnTo>
                  <a:pt x="320" y="154"/>
                </a:lnTo>
                <a:lnTo>
                  <a:pt x="327" y="158"/>
                </a:lnTo>
                <a:lnTo>
                  <a:pt x="331" y="160"/>
                </a:lnTo>
                <a:lnTo>
                  <a:pt x="331" y="156"/>
                </a:lnTo>
                <a:lnTo>
                  <a:pt x="331" y="151"/>
                </a:lnTo>
                <a:lnTo>
                  <a:pt x="332" y="145"/>
                </a:lnTo>
                <a:lnTo>
                  <a:pt x="327" y="115"/>
                </a:lnTo>
                <a:lnTo>
                  <a:pt x="313" y="86"/>
                </a:lnTo>
                <a:lnTo>
                  <a:pt x="289" y="62"/>
                </a:lnTo>
                <a:lnTo>
                  <a:pt x="260" y="44"/>
                </a:lnTo>
                <a:lnTo>
                  <a:pt x="226" y="33"/>
                </a:lnTo>
                <a:lnTo>
                  <a:pt x="188" y="28"/>
                </a:lnTo>
                <a:close/>
                <a:moveTo>
                  <a:pt x="188" y="24"/>
                </a:moveTo>
                <a:lnTo>
                  <a:pt x="217" y="26"/>
                </a:lnTo>
                <a:lnTo>
                  <a:pt x="244" y="33"/>
                </a:lnTo>
                <a:lnTo>
                  <a:pt x="269" y="44"/>
                </a:lnTo>
                <a:lnTo>
                  <a:pt x="293" y="58"/>
                </a:lnTo>
                <a:lnTo>
                  <a:pt x="311" y="78"/>
                </a:lnTo>
                <a:lnTo>
                  <a:pt x="325" y="98"/>
                </a:lnTo>
                <a:lnTo>
                  <a:pt x="332" y="122"/>
                </a:lnTo>
                <a:lnTo>
                  <a:pt x="336" y="145"/>
                </a:lnTo>
                <a:lnTo>
                  <a:pt x="336" y="149"/>
                </a:lnTo>
                <a:lnTo>
                  <a:pt x="336" y="151"/>
                </a:lnTo>
                <a:lnTo>
                  <a:pt x="336" y="153"/>
                </a:lnTo>
                <a:lnTo>
                  <a:pt x="336" y="156"/>
                </a:lnTo>
                <a:lnTo>
                  <a:pt x="334" y="162"/>
                </a:lnTo>
                <a:lnTo>
                  <a:pt x="334" y="165"/>
                </a:lnTo>
                <a:lnTo>
                  <a:pt x="331" y="163"/>
                </a:lnTo>
                <a:lnTo>
                  <a:pt x="325" y="162"/>
                </a:lnTo>
                <a:lnTo>
                  <a:pt x="318" y="158"/>
                </a:lnTo>
                <a:lnTo>
                  <a:pt x="313" y="156"/>
                </a:lnTo>
                <a:lnTo>
                  <a:pt x="305" y="154"/>
                </a:lnTo>
                <a:lnTo>
                  <a:pt x="298" y="154"/>
                </a:lnTo>
                <a:lnTo>
                  <a:pt x="285" y="154"/>
                </a:lnTo>
                <a:lnTo>
                  <a:pt x="275" y="158"/>
                </a:lnTo>
                <a:lnTo>
                  <a:pt x="269" y="162"/>
                </a:lnTo>
                <a:lnTo>
                  <a:pt x="264" y="165"/>
                </a:lnTo>
                <a:lnTo>
                  <a:pt x="255" y="173"/>
                </a:lnTo>
                <a:lnTo>
                  <a:pt x="251" y="176"/>
                </a:lnTo>
                <a:lnTo>
                  <a:pt x="249" y="178"/>
                </a:lnTo>
                <a:lnTo>
                  <a:pt x="247" y="174"/>
                </a:lnTo>
                <a:lnTo>
                  <a:pt x="244" y="171"/>
                </a:lnTo>
                <a:lnTo>
                  <a:pt x="238" y="165"/>
                </a:lnTo>
                <a:lnTo>
                  <a:pt x="233" y="160"/>
                </a:lnTo>
                <a:lnTo>
                  <a:pt x="226" y="154"/>
                </a:lnTo>
                <a:lnTo>
                  <a:pt x="218" y="151"/>
                </a:lnTo>
                <a:lnTo>
                  <a:pt x="211" y="147"/>
                </a:lnTo>
                <a:lnTo>
                  <a:pt x="204" y="145"/>
                </a:lnTo>
                <a:lnTo>
                  <a:pt x="197" y="144"/>
                </a:lnTo>
                <a:lnTo>
                  <a:pt x="188" y="144"/>
                </a:lnTo>
                <a:lnTo>
                  <a:pt x="179" y="144"/>
                </a:lnTo>
                <a:lnTo>
                  <a:pt x="171" y="145"/>
                </a:lnTo>
                <a:lnTo>
                  <a:pt x="164" y="147"/>
                </a:lnTo>
                <a:lnTo>
                  <a:pt x="157" y="151"/>
                </a:lnTo>
                <a:lnTo>
                  <a:pt x="150" y="154"/>
                </a:lnTo>
                <a:lnTo>
                  <a:pt x="142" y="160"/>
                </a:lnTo>
                <a:lnTo>
                  <a:pt x="137" y="165"/>
                </a:lnTo>
                <a:lnTo>
                  <a:pt x="132" y="171"/>
                </a:lnTo>
                <a:lnTo>
                  <a:pt x="128" y="174"/>
                </a:lnTo>
                <a:lnTo>
                  <a:pt x="126" y="178"/>
                </a:lnTo>
                <a:lnTo>
                  <a:pt x="124" y="176"/>
                </a:lnTo>
                <a:lnTo>
                  <a:pt x="121" y="173"/>
                </a:lnTo>
                <a:lnTo>
                  <a:pt x="117" y="169"/>
                </a:lnTo>
                <a:lnTo>
                  <a:pt x="112" y="165"/>
                </a:lnTo>
                <a:lnTo>
                  <a:pt x="106" y="162"/>
                </a:lnTo>
                <a:lnTo>
                  <a:pt x="101" y="158"/>
                </a:lnTo>
                <a:lnTo>
                  <a:pt x="90" y="154"/>
                </a:lnTo>
                <a:lnTo>
                  <a:pt x="85" y="154"/>
                </a:lnTo>
                <a:lnTo>
                  <a:pt x="77" y="154"/>
                </a:lnTo>
                <a:lnTo>
                  <a:pt x="70" y="154"/>
                </a:lnTo>
                <a:lnTo>
                  <a:pt x="63" y="156"/>
                </a:lnTo>
                <a:lnTo>
                  <a:pt x="57" y="158"/>
                </a:lnTo>
                <a:lnTo>
                  <a:pt x="50" y="162"/>
                </a:lnTo>
                <a:lnTo>
                  <a:pt x="45" y="163"/>
                </a:lnTo>
                <a:lnTo>
                  <a:pt x="41" y="165"/>
                </a:lnTo>
                <a:lnTo>
                  <a:pt x="41" y="162"/>
                </a:lnTo>
                <a:lnTo>
                  <a:pt x="39" y="156"/>
                </a:lnTo>
                <a:lnTo>
                  <a:pt x="39" y="153"/>
                </a:lnTo>
                <a:lnTo>
                  <a:pt x="39" y="151"/>
                </a:lnTo>
                <a:lnTo>
                  <a:pt x="39" y="149"/>
                </a:lnTo>
                <a:lnTo>
                  <a:pt x="39" y="145"/>
                </a:lnTo>
                <a:lnTo>
                  <a:pt x="43" y="122"/>
                </a:lnTo>
                <a:lnTo>
                  <a:pt x="50" y="98"/>
                </a:lnTo>
                <a:lnTo>
                  <a:pt x="65" y="78"/>
                </a:lnTo>
                <a:lnTo>
                  <a:pt x="83" y="58"/>
                </a:lnTo>
                <a:lnTo>
                  <a:pt x="106" y="44"/>
                </a:lnTo>
                <a:lnTo>
                  <a:pt x="132" y="33"/>
                </a:lnTo>
                <a:lnTo>
                  <a:pt x="159" y="26"/>
                </a:lnTo>
                <a:lnTo>
                  <a:pt x="188" y="24"/>
                </a:lnTo>
                <a:close/>
                <a:moveTo>
                  <a:pt x="188" y="0"/>
                </a:moveTo>
                <a:lnTo>
                  <a:pt x="188" y="0"/>
                </a:lnTo>
                <a:lnTo>
                  <a:pt x="191" y="0"/>
                </a:lnTo>
                <a:lnTo>
                  <a:pt x="195" y="4"/>
                </a:lnTo>
                <a:lnTo>
                  <a:pt x="195" y="8"/>
                </a:lnTo>
                <a:lnTo>
                  <a:pt x="195" y="20"/>
                </a:lnTo>
                <a:lnTo>
                  <a:pt x="188" y="20"/>
                </a:lnTo>
                <a:lnTo>
                  <a:pt x="180" y="20"/>
                </a:lnTo>
                <a:lnTo>
                  <a:pt x="180" y="8"/>
                </a:lnTo>
                <a:lnTo>
                  <a:pt x="180" y="4"/>
                </a:lnTo>
                <a:lnTo>
                  <a:pt x="184" y="0"/>
                </a:lnTo>
                <a:lnTo>
                  <a:pt x="188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3"/>
          <p:cNvSpPr>
            <a:spLocks noEditPoints="1"/>
          </p:cNvSpPr>
          <p:nvPr/>
        </p:nvSpPr>
        <p:spPr bwMode="auto">
          <a:xfrm>
            <a:off x="4281485" y="3855584"/>
            <a:ext cx="652121" cy="798426"/>
          </a:xfrm>
          <a:custGeom>
            <a:avLst/>
            <a:gdLst>
              <a:gd name="T0" fmla="*/ 246 w 288"/>
              <a:gd name="T1" fmla="*/ 145 h 362"/>
              <a:gd name="T2" fmla="*/ 212 w 288"/>
              <a:gd name="T3" fmla="*/ 134 h 362"/>
              <a:gd name="T4" fmla="*/ 241 w 288"/>
              <a:gd name="T5" fmla="*/ 108 h 362"/>
              <a:gd name="T6" fmla="*/ 272 w 288"/>
              <a:gd name="T7" fmla="*/ 125 h 362"/>
              <a:gd name="T8" fmla="*/ 259 w 288"/>
              <a:gd name="T9" fmla="*/ 139 h 362"/>
              <a:gd name="T10" fmla="*/ 241 w 288"/>
              <a:gd name="T11" fmla="*/ 108 h 362"/>
              <a:gd name="T12" fmla="*/ 273 w 288"/>
              <a:gd name="T13" fmla="*/ 87 h 362"/>
              <a:gd name="T14" fmla="*/ 277 w 288"/>
              <a:gd name="T15" fmla="*/ 105 h 362"/>
              <a:gd name="T16" fmla="*/ 243 w 288"/>
              <a:gd name="T17" fmla="*/ 105 h 362"/>
              <a:gd name="T18" fmla="*/ 226 w 288"/>
              <a:gd name="T19" fmla="*/ 67 h 362"/>
              <a:gd name="T20" fmla="*/ 201 w 288"/>
              <a:gd name="T21" fmla="*/ 94 h 362"/>
              <a:gd name="T22" fmla="*/ 210 w 288"/>
              <a:gd name="T23" fmla="*/ 78 h 362"/>
              <a:gd name="T24" fmla="*/ 226 w 288"/>
              <a:gd name="T25" fmla="*/ 67 h 362"/>
              <a:gd name="T26" fmla="*/ 248 w 288"/>
              <a:gd name="T27" fmla="*/ 67 h 362"/>
              <a:gd name="T28" fmla="*/ 239 w 288"/>
              <a:gd name="T29" fmla="*/ 101 h 362"/>
              <a:gd name="T30" fmla="*/ 245 w 288"/>
              <a:gd name="T31" fmla="*/ 58 h 362"/>
              <a:gd name="T32" fmla="*/ 217 w 288"/>
              <a:gd name="T33" fmla="*/ 63 h 362"/>
              <a:gd name="T34" fmla="*/ 203 w 288"/>
              <a:gd name="T35" fmla="*/ 74 h 362"/>
              <a:gd name="T36" fmla="*/ 194 w 288"/>
              <a:gd name="T37" fmla="*/ 90 h 362"/>
              <a:gd name="T38" fmla="*/ 192 w 288"/>
              <a:gd name="T39" fmla="*/ 108 h 362"/>
              <a:gd name="T40" fmla="*/ 199 w 288"/>
              <a:gd name="T41" fmla="*/ 103 h 362"/>
              <a:gd name="T42" fmla="*/ 235 w 288"/>
              <a:gd name="T43" fmla="*/ 107 h 362"/>
              <a:gd name="T44" fmla="*/ 208 w 288"/>
              <a:gd name="T45" fmla="*/ 132 h 362"/>
              <a:gd name="T46" fmla="*/ 208 w 288"/>
              <a:gd name="T47" fmla="*/ 143 h 362"/>
              <a:gd name="T48" fmla="*/ 232 w 288"/>
              <a:gd name="T49" fmla="*/ 152 h 362"/>
              <a:gd name="T50" fmla="*/ 259 w 288"/>
              <a:gd name="T51" fmla="*/ 148 h 362"/>
              <a:gd name="T52" fmla="*/ 273 w 288"/>
              <a:gd name="T53" fmla="*/ 136 h 362"/>
              <a:gd name="T54" fmla="*/ 286 w 288"/>
              <a:gd name="T55" fmla="*/ 112 h 362"/>
              <a:gd name="T56" fmla="*/ 281 w 288"/>
              <a:gd name="T57" fmla="*/ 83 h 362"/>
              <a:gd name="T58" fmla="*/ 270 w 288"/>
              <a:gd name="T59" fmla="*/ 69 h 362"/>
              <a:gd name="T60" fmla="*/ 245 w 288"/>
              <a:gd name="T61" fmla="*/ 58 h 362"/>
              <a:gd name="T62" fmla="*/ 38 w 288"/>
              <a:gd name="T63" fmla="*/ 20 h 362"/>
              <a:gd name="T64" fmla="*/ 188 w 288"/>
              <a:gd name="T65" fmla="*/ 108 h 362"/>
              <a:gd name="T66" fmla="*/ 190 w 288"/>
              <a:gd name="T67" fmla="*/ 88 h 362"/>
              <a:gd name="T68" fmla="*/ 208 w 288"/>
              <a:gd name="T69" fmla="*/ 65 h 362"/>
              <a:gd name="T70" fmla="*/ 245 w 288"/>
              <a:gd name="T71" fmla="*/ 56 h 362"/>
              <a:gd name="T72" fmla="*/ 277 w 288"/>
              <a:gd name="T73" fmla="*/ 74 h 362"/>
              <a:gd name="T74" fmla="*/ 288 w 288"/>
              <a:gd name="T75" fmla="*/ 112 h 362"/>
              <a:gd name="T76" fmla="*/ 270 w 288"/>
              <a:gd name="T77" fmla="*/ 145 h 362"/>
              <a:gd name="T78" fmla="*/ 232 w 288"/>
              <a:gd name="T79" fmla="*/ 155 h 362"/>
              <a:gd name="T80" fmla="*/ 207 w 288"/>
              <a:gd name="T81" fmla="*/ 145 h 362"/>
              <a:gd name="T82" fmla="*/ 174 w 288"/>
              <a:gd name="T83" fmla="*/ 172 h 362"/>
              <a:gd name="T84" fmla="*/ 127 w 288"/>
              <a:gd name="T85" fmla="*/ 347 h 362"/>
              <a:gd name="T86" fmla="*/ 163 w 288"/>
              <a:gd name="T87" fmla="*/ 362 h 362"/>
              <a:gd name="T88" fmla="*/ 98 w 288"/>
              <a:gd name="T89" fmla="*/ 353 h 362"/>
              <a:gd name="T90" fmla="*/ 112 w 288"/>
              <a:gd name="T91" fmla="*/ 224 h 362"/>
              <a:gd name="T92" fmla="*/ 11 w 288"/>
              <a:gd name="T93" fmla="*/ 108 h 362"/>
              <a:gd name="T94" fmla="*/ 31 w 288"/>
              <a:gd name="T95" fmla="*/ 25 h 362"/>
              <a:gd name="T96" fmla="*/ 6 w 288"/>
              <a:gd name="T9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88" h="362">
                <a:moveTo>
                  <a:pt x="237" y="108"/>
                </a:moveTo>
                <a:lnTo>
                  <a:pt x="246" y="145"/>
                </a:lnTo>
                <a:lnTo>
                  <a:pt x="228" y="143"/>
                </a:lnTo>
                <a:lnTo>
                  <a:pt x="212" y="134"/>
                </a:lnTo>
                <a:lnTo>
                  <a:pt x="237" y="108"/>
                </a:lnTo>
                <a:close/>
                <a:moveTo>
                  <a:pt x="241" y="108"/>
                </a:moveTo>
                <a:lnTo>
                  <a:pt x="275" y="117"/>
                </a:lnTo>
                <a:lnTo>
                  <a:pt x="272" y="125"/>
                </a:lnTo>
                <a:lnTo>
                  <a:pt x="266" y="134"/>
                </a:lnTo>
                <a:lnTo>
                  <a:pt x="259" y="139"/>
                </a:lnTo>
                <a:lnTo>
                  <a:pt x="250" y="143"/>
                </a:lnTo>
                <a:lnTo>
                  <a:pt x="241" y="108"/>
                </a:lnTo>
                <a:close/>
                <a:moveTo>
                  <a:pt x="268" y="78"/>
                </a:moveTo>
                <a:lnTo>
                  <a:pt x="273" y="87"/>
                </a:lnTo>
                <a:lnTo>
                  <a:pt x="277" y="96"/>
                </a:lnTo>
                <a:lnTo>
                  <a:pt x="277" y="105"/>
                </a:lnTo>
                <a:lnTo>
                  <a:pt x="277" y="114"/>
                </a:lnTo>
                <a:lnTo>
                  <a:pt x="243" y="105"/>
                </a:lnTo>
                <a:lnTo>
                  <a:pt x="268" y="78"/>
                </a:lnTo>
                <a:close/>
                <a:moveTo>
                  <a:pt x="226" y="67"/>
                </a:moveTo>
                <a:lnTo>
                  <a:pt x="235" y="103"/>
                </a:lnTo>
                <a:lnTo>
                  <a:pt x="201" y="94"/>
                </a:lnTo>
                <a:lnTo>
                  <a:pt x="205" y="85"/>
                </a:lnTo>
                <a:lnTo>
                  <a:pt x="210" y="78"/>
                </a:lnTo>
                <a:lnTo>
                  <a:pt x="217" y="72"/>
                </a:lnTo>
                <a:lnTo>
                  <a:pt x="226" y="67"/>
                </a:lnTo>
                <a:close/>
                <a:moveTo>
                  <a:pt x="230" y="67"/>
                </a:moveTo>
                <a:lnTo>
                  <a:pt x="248" y="67"/>
                </a:lnTo>
                <a:lnTo>
                  <a:pt x="264" y="76"/>
                </a:lnTo>
                <a:lnTo>
                  <a:pt x="239" y="101"/>
                </a:lnTo>
                <a:lnTo>
                  <a:pt x="230" y="67"/>
                </a:lnTo>
                <a:close/>
                <a:moveTo>
                  <a:pt x="245" y="58"/>
                </a:moveTo>
                <a:lnTo>
                  <a:pt x="226" y="59"/>
                </a:lnTo>
                <a:lnTo>
                  <a:pt x="217" y="63"/>
                </a:lnTo>
                <a:lnTo>
                  <a:pt x="210" y="69"/>
                </a:lnTo>
                <a:lnTo>
                  <a:pt x="203" y="74"/>
                </a:lnTo>
                <a:lnTo>
                  <a:pt x="197" y="81"/>
                </a:lnTo>
                <a:lnTo>
                  <a:pt x="194" y="90"/>
                </a:lnTo>
                <a:lnTo>
                  <a:pt x="192" y="99"/>
                </a:lnTo>
                <a:lnTo>
                  <a:pt x="192" y="108"/>
                </a:lnTo>
                <a:lnTo>
                  <a:pt x="199" y="108"/>
                </a:lnTo>
                <a:lnTo>
                  <a:pt x="199" y="103"/>
                </a:lnTo>
                <a:lnTo>
                  <a:pt x="199" y="97"/>
                </a:lnTo>
                <a:lnTo>
                  <a:pt x="235" y="107"/>
                </a:lnTo>
                <a:lnTo>
                  <a:pt x="210" y="132"/>
                </a:lnTo>
                <a:lnTo>
                  <a:pt x="208" y="132"/>
                </a:lnTo>
                <a:lnTo>
                  <a:pt x="203" y="137"/>
                </a:lnTo>
                <a:lnTo>
                  <a:pt x="208" y="143"/>
                </a:lnTo>
                <a:lnTo>
                  <a:pt x="216" y="146"/>
                </a:lnTo>
                <a:lnTo>
                  <a:pt x="232" y="152"/>
                </a:lnTo>
                <a:lnTo>
                  <a:pt x="250" y="150"/>
                </a:lnTo>
                <a:lnTo>
                  <a:pt x="259" y="148"/>
                </a:lnTo>
                <a:lnTo>
                  <a:pt x="268" y="143"/>
                </a:lnTo>
                <a:lnTo>
                  <a:pt x="273" y="136"/>
                </a:lnTo>
                <a:lnTo>
                  <a:pt x="279" y="128"/>
                </a:lnTo>
                <a:lnTo>
                  <a:pt x="286" y="112"/>
                </a:lnTo>
                <a:lnTo>
                  <a:pt x="284" y="92"/>
                </a:lnTo>
                <a:lnTo>
                  <a:pt x="281" y="83"/>
                </a:lnTo>
                <a:lnTo>
                  <a:pt x="275" y="76"/>
                </a:lnTo>
                <a:lnTo>
                  <a:pt x="270" y="69"/>
                </a:lnTo>
                <a:lnTo>
                  <a:pt x="263" y="65"/>
                </a:lnTo>
                <a:lnTo>
                  <a:pt x="245" y="58"/>
                </a:lnTo>
                <a:close/>
                <a:moveTo>
                  <a:pt x="6" y="0"/>
                </a:moveTo>
                <a:lnTo>
                  <a:pt x="38" y="20"/>
                </a:lnTo>
                <a:lnTo>
                  <a:pt x="64" y="108"/>
                </a:lnTo>
                <a:lnTo>
                  <a:pt x="188" y="108"/>
                </a:lnTo>
                <a:lnTo>
                  <a:pt x="188" y="99"/>
                </a:lnTo>
                <a:lnTo>
                  <a:pt x="190" y="88"/>
                </a:lnTo>
                <a:lnTo>
                  <a:pt x="196" y="79"/>
                </a:lnTo>
                <a:lnTo>
                  <a:pt x="208" y="65"/>
                </a:lnTo>
                <a:lnTo>
                  <a:pt x="226" y="56"/>
                </a:lnTo>
                <a:lnTo>
                  <a:pt x="245" y="56"/>
                </a:lnTo>
                <a:lnTo>
                  <a:pt x="263" y="61"/>
                </a:lnTo>
                <a:lnTo>
                  <a:pt x="277" y="74"/>
                </a:lnTo>
                <a:lnTo>
                  <a:pt x="286" y="92"/>
                </a:lnTo>
                <a:lnTo>
                  <a:pt x="288" y="112"/>
                </a:lnTo>
                <a:lnTo>
                  <a:pt x="283" y="130"/>
                </a:lnTo>
                <a:lnTo>
                  <a:pt x="270" y="145"/>
                </a:lnTo>
                <a:lnTo>
                  <a:pt x="252" y="154"/>
                </a:lnTo>
                <a:lnTo>
                  <a:pt x="232" y="155"/>
                </a:lnTo>
                <a:lnTo>
                  <a:pt x="214" y="148"/>
                </a:lnTo>
                <a:lnTo>
                  <a:pt x="207" y="145"/>
                </a:lnTo>
                <a:lnTo>
                  <a:pt x="201" y="139"/>
                </a:lnTo>
                <a:lnTo>
                  <a:pt x="174" y="172"/>
                </a:lnTo>
                <a:lnTo>
                  <a:pt x="127" y="224"/>
                </a:lnTo>
                <a:lnTo>
                  <a:pt x="127" y="347"/>
                </a:lnTo>
                <a:lnTo>
                  <a:pt x="141" y="353"/>
                </a:lnTo>
                <a:lnTo>
                  <a:pt x="163" y="362"/>
                </a:lnTo>
                <a:lnTo>
                  <a:pt x="76" y="362"/>
                </a:lnTo>
                <a:lnTo>
                  <a:pt x="98" y="353"/>
                </a:lnTo>
                <a:lnTo>
                  <a:pt x="112" y="347"/>
                </a:lnTo>
                <a:lnTo>
                  <a:pt x="112" y="224"/>
                </a:lnTo>
                <a:lnTo>
                  <a:pt x="65" y="172"/>
                </a:lnTo>
                <a:lnTo>
                  <a:pt x="11" y="108"/>
                </a:lnTo>
                <a:lnTo>
                  <a:pt x="53" y="108"/>
                </a:lnTo>
                <a:lnTo>
                  <a:pt x="31" y="25"/>
                </a:lnTo>
                <a:lnTo>
                  <a:pt x="0" y="7"/>
                </a:lnTo>
                <a:lnTo>
                  <a:pt x="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10</a:t>
            </a:fld>
            <a:endParaRPr lang="en-US"/>
          </a:p>
        </p:txBody>
      </p:sp>
      <p:grpSp>
        <p:nvGrpSpPr>
          <p:cNvPr id="186" name="Group 185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87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104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113"/>
          <p:cNvGrpSpPr/>
          <p:nvPr/>
        </p:nvGrpSpPr>
        <p:grpSpPr>
          <a:xfrm>
            <a:off x="687426" y="891521"/>
            <a:ext cx="2400300" cy="579438"/>
            <a:chOff x="1887538" y="612775"/>
            <a:chExt cx="2400300" cy="579438"/>
          </a:xfrm>
        </p:grpSpPr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887538" y="612775"/>
              <a:ext cx="2400300" cy="579438"/>
            </a:xfrm>
            <a:prstGeom prst="rect">
              <a:avLst/>
            </a:prstGeom>
            <a:solidFill>
              <a:srgbClr val="44D9ED"/>
            </a:solidFill>
            <a:ln w="0">
              <a:solidFill>
                <a:srgbClr val="44D9E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1990725" y="827088"/>
              <a:ext cx="184150" cy="239713"/>
            </a:xfrm>
            <a:custGeom>
              <a:avLst/>
              <a:gdLst>
                <a:gd name="T0" fmla="*/ 0 w 116"/>
                <a:gd name="T1" fmla="*/ 0 h 151"/>
                <a:gd name="T2" fmla="*/ 18 w 116"/>
                <a:gd name="T3" fmla="*/ 0 h 151"/>
                <a:gd name="T4" fmla="*/ 18 w 116"/>
                <a:gd name="T5" fmla="*/ 64 h 151"/>
                <a:gd name="T6" fmla="*/ 98 w 116"/>
                <a:gd name="T7" fmla="*/ 64 h 151"/>
                <a:gd name="T8" fmla="*/ 98 w 116"/>
                <a:gd name="T9" fmla="*/ 0 h 151"/>
                <a:gd name="T10" fmla="*/ 116 w 116"/>
                <a:gd name="T11" fmla="*/ 0 h 151"/>
                <a:gd name="T12" fmla="*/ 116 w 116"/>
                <a:gd name="T13" fmla="*/ 151 h 151"/>
                <a:gd name="T14" fmla="*/ 98 w 116"/>
                <a:gd name="T15" fmla="*/ 151 h 151"/>
                <a:gd name="T16" fmla="*/ 98 w 116"/>
                <a:gd name="T17" fmla="*/ 81 h 151"/>
                <a:gd name="T18" fmla="*/ 18 w 116"/>
                <a:gd name="T19" fmla="*/ 81 h 151"/>
                <a:gd name="T20" fmla="*/ 18 w 116"/>
                <a:gd name="T21" fmla="*/ 151 h 151"/>
                <a:gd name="T22" fmla="*/ 0 w 116"/>
                <a:gd name="T23" fmla="*/ 151 h 151"/>
                <a:gd name="T24" fmla="*/ 0 w 116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51">
                  <a:moveTo>
                    <a:pt x="0" y="0"/>
                  </a:moveTo>
                  <a:lnTo>
                    <a:pt x="18" y="0"/>
                  </a:lnTo>
                  <a:lnTo>
                    <a:pt x="18" y="64"/>
                  </a:lnTo>
                  <a:lnTo>
                    <a:pt x="98" y="64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16" y="151"/>
                  </a:lnTo>
                  <a:lnTo>
                    <a:pt x="98" y="151"/>
                  </a:lnTo>
                  <a:lnTo>
                    <a:pt x="98" y="81"/>
                  </a:lnTo>
                  <a:lnTo>
                    <a:pt x="18" y="81"/>
                  </a:lnTo>
                  <a:lnTo>
                    <a:pt x="18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8"/>
            <p:cNvSpPr>
              <a:spLocks/>
            </p:cNvSpPr>
            <p:nvPr/>
          </p:nvSpPr>
          <p:spPr bwMode="auto">
            <a:xfrm>
              <a:off x="2232025" y="827088"/>
              <a:ext cx="160338" cy="239713"/>
            </a:xfrm>
            <a:custGeom>
              <a:avLst/>
              <a:gdLst>
                <a:gd name="T0" fmla="*/ 0 w 101"/>
                <a:gd name="T1" fmla="*/ 0 h 151"/>
                <a:gd name="T2" fmla="*/ 96 w 101"/>
                <a:gd name="T3" fmla="*/ 0 h 151"/>
                <a:gd name="T4" fmla="*/ 96 w 101"/>
                <a:gd name="T5" fmla="*/ 17 h 151"/>
                <a:gd name="T6" fmla="*/ 18 w 101"/>
                <a:gd name="T7" fmla="*/ 17 h 151"/>
                <a:gd name="T8" fmla="*/ 18 w 101"/>
                <a:gd name="T9" fmla="*/ 64 h 151"/>
                <a:gd name="T10" fmla="*/ 91 w 101"/>
                <a:gd name="T11" fmla="*/ 64 h 151"/>
                <a:gd name="T12" fmla="*/ 91 w 101"/>
                <a:gd name="T13" fmla="*/ 81 h 151"/>
                <a:gd name="T14" fmla="*/ 18 w 101"/>
                <a:gd name="T15" fmla="*/ 81 h 151"/>
                <a:gd name="T16" fmla="*/ 18 w 101"/>
                <a:gd name="T17" fmla="*/ 135 h 151"/>
                <a:gd name="T18" fmla="*/ 101 w 101"/>
                <a:gd name="T19" fmla="*/ 135 h 151"/>
                <a:gd name="T20" fmla="*/ 101 w 101"/>
                <a:gd name="T21" fmla="*/ 151 h 151"/>
                <a:gd name="T22" fmla="*/ 0 w 101"/>
                <a:gd name="T23" fmla="*/ 151 h 151"/>
                <a:gd name="T24" fmla="*/ 0 w 101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1" h="151">
                  <a:moveTo>
                    <a:pt x="0" y="0"/>
                  </a:moveTo>
                  <a:lnTo>
                    <a:pt x="96" y="0"/>
                  </a:lnTo>
                  <a:lnTo>
                    <a:pt x="96" y="17"/>
                  </a:lnTo>
                  <a:lnTo>
                    <a:pt x="18" y="17"/>
                  </a:lnTo>
                  <a:lnTo>
                    <a:pt x="18" y="64"/>
                  </a:lnTo>
                  <a:lnTo>
                    <a:pt x="91" y="64"/>
                  </a:lnTo>
                  <a:lnTo>
                    <a:pt x="91" y="81"/>
                  </a:lnTo>
                  <a:lnTo>
                    <a:pt x="18" y="81"/>
                  </a:lnTo>
                  <a:lnTo>
                    <a:pt x="18" y="135"/>
                  </a:lnTo>
                  <a:lnTo>
                    <a:pt x="101" y="135"/>
                  </a:lnTo>
                  <a:lnTo>
                    <a:pt x="101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2408238" y="827088"/>
              <a:ext cx="233363" cy="239713"/>
            </a:xfrm>
            <a:custGeom>
              <a:avLst/>
              <a:gdLst>
                <a:gd name="T0" fmla="*/ 73 w 147"/>
                <a:gd name="T1" fmla="*/ 23 h 151"/>
                <a:gd name="T2" fmla="*/ 42 w 147"/>
                <a:gd name="T3" fmla="*/ 97 h 151"/>
                <a:gd name="T4" fmla="*/ 103 w 147"/>
                <a:gd name="T5" fmla="*/ 97 h 151"/>
                <a:gd name="T6" fmla="*/ 73 w 147"/>
                <a:gd name="T7" fmla="*/ 23 h 151"/>
                <a:gd name="T8" fmla="*/ 73 w 147"/>
                <a:gd name="T9" fmla="*/ 23 h 151"/>
                <a:gd name="T10" fmla="*/ 65 w 147"/>
                <a:gd name="T11" fmla="*/ 0 h 151"/>
                <a:gd name="T12" fmla="*/ 83 w 147"/>
                <a:gd name="T13" fmla="*/ 0 h 151"/>
                <a:gd name="T14" fmla="*/ 147 w 147"/>
                <a:gd name="T15" fmla="*/ 151 h 151"/>
                <a:gd name="T16" fmla="*/ 126 w 147"/>
                <a:gd name="T17" fmla="*/ 151 h 151"/>
                <a:gd name="T18" fmla="*/ 111 w 147"/>
                <a:gd name="T19" fmla="*/ 114 h 151"/>
                <a:gd name="T20" fmla="*/ 36 w 147"/>
                <a:gd name="T21" fmla="*/ 114 h 151"/>
                <a:gd name="T22" fmla="*/ 19 w 147"/>
                <a:gd name="T23" fmla="*/ 151 h 151"/>
                <a:gd name="T24" fmla="*/ 0 w 147"/>
                <a:gd name="T25" fmla="*/ 151 h 151"/>
                <a:gd name="T26" fmla="*/ 65 w 147"/>
                <a:gd name="T2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7" h="151">
                  <a:moveTo>
                    <a:pt x="73" y="23"/>
                  </a:moveTo>
                  <a:lnTo>
                    <a:pt x="42" y="97"/>
                  </a:lnTo>
                  <a:lnTo>
                    <a:pt x="103" y="97"/>
                  </a:lnTo>
                  <a:lnTo>
                    <a:pt x="73" y="23"/>
                  </a:lnTo>
                  <a:lnTo>
                    <a:pt x="73" y="23"/>
                  </a:lnTo>
                  <a:close/>
                  <a:moveTo>
                    <a:pt x="65" y="0"/>
                  </a:moveTo>
                  <a:lnTo>
                    <a:pt x="83" y="0"/>
                  </a:lnTo>
                  <a:lnTo>
                    <a:pt x="147" y="151"/>
                  </a:lnTo>
                  <a:lnTo>
                    <a:pt x="126" y="151"/>
                  </a:lnTo>
                  <a:lnTo>
                    <a:pt x="111" y="114"/>
                  </a:lnTo>
                  <a:lnTo>
                    <a:pt x="36" y="114"/>
                  </a:lnTo>
                  <a:lnTo>
                    <a:pt x="19" y="151"/>
                  </a:lnTo>
                  <a:lnTo>
                    <a:pt x="0" y="151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2673350" y="827088"/>
              <a:ext cx="138113" cy="239713"/>
            </a:xfrm>
            <a:custGeom>
              <a:avLst/>
              <a:gdLst>
                <a:gd name="T0" fmla="*/ 0 w 87"/>
                <a:gd name="T1" fmla="*/ 0 h 151"/>
                <a:gd name="T2" fmla="*/ 18 w 87"/>
                <a:gd name="T3" fmla="*/ 0 h 151"/>
                <a:gd name="T4" fmla="*/ 18 w 87"/>
                <a:gd name="T5" fmla="*/ 135 h 151"/>
                <a:gd name="T6" fmla="*/ 87 w 87"/>
                <a:gd name="T7" fmla="*/ 135 h 151"/>
                <a:gd name="T8" fmla="*/ 87 w 87"/>
                <a:gd name="T9" fmla="*/ 151 h 151"/>
                <a:gd name="T10" fmla="*/ 0 w 87"/>
                <a:gd name="T11" fmla="*/ 151 h 151"/>
                <a:gd name="T12" fmla="*/ 0 w 87"/>
                <a:gd name="T13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151">
                  <a:moveTo>
                    <a:pt x="0" y="0"/>
                  </a:moveTo>
                  <a:lnTo>
                    <a:pt x="18" y="0"/>
                  </a:lnTo>
                  <a:lnTo>
                    <a:pt x="18" y="135"/>
                  </a:lnTo>
                  <a:lnTo>
                    <a:pt x="87" y="135"/>
                  </a:lnTo>
                  <a:lnTo>
                    <a:pt x="87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1"/>
            <p:cNvSpPr>
              <a:spLocks/>
            </p:cNvSpPr>
            <p:nvPr/>
          </p:nvSpPr>
          <p:spPr bwMode="auto">
            <a:xfrm>
              <a:off x="2786063" y="827088"/>
              <a:ext cx="184150" cy="239713"/>
            </a:xfrm>
            <a:custGeom>
              <a:avLst/>
              <a:gdLst>
                <a:gd name="T0" fmla="*/ 0 w 116"/>
                <a:gd name="T1" fmla="*/ 0 h 151"/>
                <a:gd name="T2" fmla="*/ 116 w 116"/>
                <a:gd name="T3" fmla="*/ 0 h 151"/>
                <a:gd name="T4" fmla="*/ 116 w 116"/>
                <a:gd name="T5" fmla="*/ 17 h 151"/>
                <a:gd name="T6" fmla="*/ 67 w 116"/>
                <a:gd name="T7" fmla="*/ 17 h 151"/>
                <a:gd name="T8" fmla="*/ 67 w 116"/>
                <a:gd name="T9" fmla="*/ 151 h 151"/>
                <a:gd name="T10" fmla="*/ 49 w 116"/>
                <a:gd name="T11" fmla="*/ 151 h 151"/>
                <a:gd name="T12" fmla="*/ 49 w 116"/>
                <a:gd name="T13" fmla="*/ 17 h 151"/>
                <a:gd name="T14" fmla="*/ 0 w 116"/>
                <a:gd name="T15" fmla="*/ 17 h 151"/>
                <a:gd name="T16" fmla="*/ 0 w 116"/>
                <a:gd name="T1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151">
                  <a:moveTo>
                    <a:pt x="0" y="0"/>
                  </a:moveTo>
                  <a:lnTo>
                    <a:pt x="116" y="0"/>
                  </a:lnTo>
                  <a:lnTo>
                    <a:pt x="116" y="17"/>
                  </a:lnTo>
                  <a:lnTo>
                    <a:pt x="67" y="17"/>
                  </a:lnTo>
                  <a:lnTo>
                    <a:pt x="67" y="151"/>
                  </a:lnTo>
                  <a:lnTo>
                    <a:pt x="49" y="151"/>
                  </a:lnTo>
                  <a:lnTo>
                    <a:pt x="49" y="17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3005138" y="827088"/>
              <a:ext cx="185738" cy="239713"/>
            </a:xfrm>
            <a:custGeom>
              <a:avLst/>
              <a:gdLst>
                <a:gd name="T0" fmla="*/ 0 w 117"/>
                <a:gd name="T1" fmla="*/ 0 h 151"/>
                <a:gd name="T2" fmla="*/ 18 w 117"/>
                <a:gd name="T3" fmla="*/ 0 h 151"/>
                <a:gd name="T4" fmla="*/ 18 w 117"/>
                <a:gd name="T5" fmla="*/ 64 h 151"/>
                <a:gd name="T6" fmla="*/ 98 w 117"/>
                <a:gd name="T7" fmla="*/ 64 h 151"/>
                <a:gd name="T8" fmla="*/ 98 w 117"/>
                <a:gd name="T9" fmla="*/ 0 h 151"/>
                <a:gd name="T10" fmla="*/ 117 w 117"/>
                <a:gd name="T11" fmla="*/ 0 h 151"/>
                <a:gd name="T12" fmla="*/ 117 w 117"/>
                <a:gd name="T13" fmla="*/ 151 h 151"/>
                <a:gd name="T14" fmla="*/ 98 w 117"/>
                <a:gd name="T15" fmla="*/ 151 h 151"/>
                <a:gd name="T16" fmla="*/ 98 w 117"/>
                <a:gd name="T17" fmla="*/ 81 h 151"/>
                <a:gd name="T18" fmla="*/ 18 w 117"/>
                <a:gd name="T19" fmla="*/ 81 h 151"/>
                <a:gd name="T20" fmla="*/ 18 w 117"/>
                <a:gd name="T21" fmla="*/ 151 h 151"/>
                <a:gd name="T22" fmla="*/ 0 w 117"/>
                <a:gd name="T23" fmla="*/ 151 h 151"/>
                <a:gd name="T24" fmla="*/ 0 w 117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7" h="151">
                  <a:moveTo>
                    <a:pt x="0" y="0"/>
                  </a:moveTo>
                  <a:lnTo>
                    <a:pt x="18" y="0"/>
                  </a:lnTo>
                  <a:lnTo>
                    <a:pt x="18" y="64"/>
                  </a:lnTo>
                  <a:lnTo>
                    <a:pt x="98" y="64"/>
                  </a:lnTo>
                  <a:lnTo>
                    <a:pt x="98" y="0"/>
                  </a:lnTo>
                  <a:lnTo>
                    <a:pt x="117" y="0"/>
                  </a:lnTo>
                  <a:lnTo>
                    <a:pt x="117" y="151"/>
                  </a:lnTo>
                  <a:lnTo>
                    <a:pt x="98" y="151"/>
                  </a:lnTo>
                  <a:lnTo>
                    <a:pt x="98" y="81"/>
                  </a:lnTo>
                  <a:lnTo>
                    <a:pt x="18" y="81"/>
                  </a:lnTo>
                  <a:lnTo>
                    <a:pt x="18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3236913" y="822325"/>
              <a:ext cx="211138" cy="250825"/>
            </a:xfrm>
            <a:custGeom>
              <a:avLst/>
              <a:gdLst>
                <a:gd name="T0" fmla="*/ 76 w 133"/>
                <a:gd name="T1" fmla="*/ 0 h 158"/>
                <a:gd name="T2" fmla="*/ 97 w 133"/>
                <a:gd name="T3" fmla="*/ 2 h 158"/>
                <a:gd name="T4" fmla="*/ 115 w 133"/>
                <a:gd name="T5" fmla="*/ 10 h 158"/>
                <a:gd name="T6" fmla="*/ 130 w 133"/>
                <a:gd name="T7" fmla="*/ 23 h 158"/>
                <a:gd name="T8" fmla="*/ 113 w 133"/>
                <a:gd name="T9" fmla="*/ 34 h 158"/>
                <a:gd name="T10" fmla="*/ 104 w 133"/>
                <a:gd name="T11" fmla="*/ 25 h 158"/>
                <a:gd name="T12" fmla="*/ 90 w 133"/>
                <a:gd name="T13" fmla="*/ 18 h 158"/>
                <a:gd name="T14" fmla="*/ 76 w 133"/>
                <a:gd name="T15" fmla="*/ 16 h 158"/>
                <a:gd name="T16" fmla="*/ 58 w 133"/>
                <a:gd name="T17" fmla="*/ 20 h 158"/>
                <a:gd name="T18" fmla="*/ 41 w 133"/>
                <a:gd name="T19" fmla="*/ 29 h 158"/>
                <a:gd name="T20" fmla="*/ 30 w 133"/>
                <a:gd name="T21" fmla="*/ 43 h 158"/>
                <a:gd name="T22" fmla="*/ 21 w 133"/>
                <a:gd name="T23" fmla="*/ 59 h 158"/>
                <a:gd name="T24" fmla="*/ 18 w 133"/>
                <a:gd name="T25" fmla="*/ 79 h 158"/>
                <a:gd name="T26" fmla="*/ 21 w 133"/>
                <a:gd name="T27" fmla="*/ 99 h 158"/>
                <a:gd name="T28" fmla="*/ 30 w 133"/>
                <a:gd name="T29" fmla="*/ 117 h 158"/>
                <a:gd name="T30" fmla="*/ 41 w 133"/>
                <a:gd name="T31" fmla="*/ 130 h 158"/>
                <a:gd name="T32" fmla="*/ 58 w 133"/>
                <a:gd name="T33" fmla="*/ 138 h 158"/>
                <a:gd name="T34" fmla="*/ 76 w 133"/>
                <a:gd name="T35" fmla="*/ 141 h 158"/>
                <a:gd name="T36" fmla="*/ 94 w 133"/>
                <a:gd name="T37" fmla="*/ 140 h 158"/>
                <a:gd name="T38" fmla="*/ 109 w 133"/>
                <a:gd name="T39" fmla="*/ 131 h 158"/>
                <a:gd name="T40" fmla="*/ 120 w 133"/>
                <a:gd name="T41" fmla="*/ 120 h 158"/>
                <a:gd name="T42" fmla="*/ 133 w 133"/>
                <a:gd name="T43" fmla="*/ 131 h 158"/>
                <a:gd name="T44" fmla="*/ 118 w 133"/>
                <a:gd name="T45" fmla="*/ 146 h 158"/>
                <a:gd name="T46" fmla="*/ 99 w 133"/>
                <a:gd name="T47" fmla="*/ 156 h 158"/>
                <a:gd name="T48" fmla="*/ 76 w 133"/>
                <a:gd name="T49" fmla="*/ 158 h 158"/>
                <a:gd name="T50" fmla="*/ 51 w 133"/>
                <a:gd name="T51" fmla="*/ 154 h 158"/>
                <a:gd name="T52" fmla="*/ 31 w 133"/>
                <a:gd name="T53" fmla="*/ 143 h 158"/>
                <a:gd name="T54" fmla="*/ 15 w 133"/>
                <a:gd name="T55" fmla="*/ 126 h 158"/>
                <a:gd name="T56" fmla="*/ 3 w 133"/>
                <a:gd name="T57" fmla="*/ 105 h 158"/>
                <a:gd name="T58" fmla="*/ 0 w 133"/>
                <a:gd name="T59" fmla="*/ 79 h 158"/>
                <a:gd name="T60" fmla="*/ 3 w 133"/>
                <a:gd name="T61" fmla="*/ 54 h 158"/>
                <a:gd name="T62" fmla="*/ 13 w 133"/>
                <a:gd name="T63" fmla="*/ 31 h 158"/>
                <a:gd name="T64" fmla="*/ 30 w 133"/>
                <a:gd name="T65" fmla="*/ 15 h 158"/>
                <a:gd name="T66" fmla="*/ 51 w 133"/>
                <a:gd name="T67" fmla="*/ 3 h 158"/>
                <a:gd name="T68" fmla="*/ 76 w 133"/>
                <a:gd name="T6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3" h="158">
                  <a:moveTo>
                    <a:pt x="76" y="0"/>
                  </a:moveTo>
                  <a:lnTo>
                    <a:pt x="97" y="2"/>
                  </a:lnTo>
                  <a:lnTo>
                    <a:pt x="115" y="10"/>
                  </a:lnTo>
                  <a:lnTo>
                    <a:pt x="130" y="23"/>
                  </a:lnTo>
                  <a:lnTo>
                    <a:pt x="113" y="34"/>
                  </a:lnTo>
                  <a:lnTo>
                    <a:pt x="104" y="25"/>
                  </a:lnTo>
                  <a:lnTo>
                    <a:pt x="90" y="18"/>
                  </a:lnTo>
                  <a:lnTo>
                    <a:pt x="76" y="16"/>
                  </a:lnTo>
                  <a:lnTo>
                    <a:pt x="58" y="20"/>
                  </a:lnTo>
                  <a:lnTo>
                    <a:pt x="41" y="29"/>
                  </a:lnTo>
                  <a:lnTo>
                    <a:pt x="30" y="43"/>
                  </a:lnTo>
                  <a:lnTo>
                    <a:pt x="21" y="59"/>
                  </a:lnTo>
                  <a:lnTo>
                    <a:pt x="18" y="79"/>
                  </a:lnTo>
                  <a:lnTo>
                    <a:pt x="21" y="99"/>
                  </a:lnTo>
                  <a:lnTo>
                    <a:pt x="30" y="117"/>
                  </a:lnTo>
                  <a:lnTo>
                    <a:pt x="41" y="130"/>
                  </a:lnTo>
                  <a:lnTo>
                    <a:pt x="58" y="138"/>
                  </a:lnTo>
                  <a:lnTo>
                    <a:pt x="76" y="141"/>
                  </a:lnTo>
                  <a:lnTo>
                    <a:pt x="94" y="140"/>
                  </a:lnTo>
                  <a:lnTo>
                    <a:pt x="109" y="131"/>
                  </a:lnTo>
                  <a:lnTo>
                    <a:pt x="120" y="120"/>
                  </a:lnTo>
                  <a:lnTo>
                    <a:pt x="133" y="131"/>
                  </a:lnTo>
                  <a:lnTo>
                    <a:pt x="118" y="146"/>
                  </a:lnTo>
                  <a:lnTo>
                    <a:pt x="99" y="156"/>
                  </a:lnTo>
                  <a:lnTo>
                    <a:pt x="76" y="158"/>
                  </a:lnTo>
                  <a:lnTo>
                    <a:pt x="51" y="154"/>
                  </a:lnTo>
                  <a:lnTo>
                    <a:pt x="31" y="143"/>
                  </a:lnTo>
                  <a:lnTo>
                    <a:pt x="15" y="126"/>
                  </a:lnTo>
                  <a:lnTo>
                    <a:pt x="3" y="105"/>
                  </a:lnTo>
                  <a:lnTo>
                    <a:pt x="0" y="79"/>
                  </a:lnTo>
                  <a:lnTo>
                    <a:pt x="3" y="54"/>
                  </a:lnTo>
                  <a:lnTo>
                    <a:pt x="13" y="31"/>
                  </a:lnTo>
                  <a:lnTo>
                    <a:pt x="30" y="15"/>
                  </a:lnTo>
                  <a:lnTo>
                    <a:pt x="51" y="3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4"/>
            <p:cNvSpPr>
              <a:spLocks noEditPoints="1"/>
            </p:cNvSpPr>
            <p:nvPr/>
          </p:nvSpPr>
          <p:spPr bwMode="auto">
            <a:xfrm>
              <a:off x="3460750" y="827088"/>
              <a:ext cx="234950" cy="239713"/>
            </a:xfrm>
            <a:custGeom>
              <a:avLst/>
              <a:gdLst>
                <a:gd name="T0" fmla="*/ 74 w 148"/>
                <a:gd name="T1" fmla="*/ 23 h 151"/>
                <a:gd name="T2" fmla="*/ 43 w 148"/>
                <a:gd name="T3" fmla="*/ 97 h 151"/>
                <a:gd name="T4" fmla="*/ 104 w 148"/>
                <a:gd name="T5" fmla="*/ 97 h 151"/>
                <a:gd name="T6" fmla="*/ 74 w 148"/>
                <a:gd name="T7" fmla="*/ 23 h 151"/>
                <a:gd name="T8" fmla="*/ 74 w 148"/>
                <a:gd name="T9" fmla="*/ 23 h 151"/>
                <a:gd name="T10" fmla="*/ 66 w 148"/>
                <a:gd name="T11" fmla="*/ 0 h 151"/>
                <a:gd name="T12" fmla="*/ 84 w 148"/>
                <a:gd name="T13" fmla="*/ 0 h 151"/>
                <a:gd name="T14" fmla="*/ 148 w 148"/>
                <a:gd name="T15" fmla="*/ 151 h 151"/>
                <a:gd name="T16" fmla="*/ 127 w 148"/>
                <a:gd name="T17" fmla="*/ 151 h 151"/>
                <a:gd name="T18" fmla="*/ 112 w 148"/>
                <a:gd name="T19" fmla="*/ 114 h 151"/>
                <a:gd name="T20" fmla="*/ 37 w 148"/>
                <a:gd name="T21" fmla="*/ 114 h 151"/>
                <a:gd name="T22" fmla="*/ 20 w 148"/>
                <a:gd name="T23" fmla="*/ 151 h 151"/>
                <a:gd name="T24" fmla="*/ 0 w 148"/>
                <a:gd name="T25" fmla="*/ 151 h 151"/>
                <a:gd name="T26" fmla="*/ 66 w 148"/>
                <a:gd name="T2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8" h="151">
                  <a:moveTo>
                    <a:pt x="74" y="23"/>
                  </a:moveTo>
                  <a:lnTo>
                    <a:pt x="43" y="97"/>
                  </a:lnTo>
                  <a:lnTo>
                    <a:pt x="104" y="97"/>
                  </a:lnTo>
                  <a:lnTo>
                    <a:pt x="74" y="23"/>
                  </a:lnTo>
                  <a:lnTo>
                    <a:pt x="74" y="23"/>
                  </a:lnTo>
                  <a:close/>
                  <a:moveTo>
                    <a:pt x="66" y="0"/>
                  </a:moveTo>
                  <a:lnTo>
                    <a:pt x="84" y="0"/>
                  </a:lnTo>
                  <a:lnTo>
                    <a:pt x="148" y="151"/>
                  </a:lnTo>
                  <a:lnTo>
                    <a:pt x="127" y="151"/>
                  </a:lnTo>
                  <a:lnTo>
                    <a:pt x="112" y="114"/>
                  </a:lnTo>
                  <a:lnTo>
                    <a:pt x="37" y="114"/>
                  </a:lnTo>
                  <a:lnTo>
                    <a:pt x="20" y="151"/>
                  </a:lnTo>
                  <a:lnTo>
                    <a:pt x="0" y="151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5"/>
            <p:cNvSpPr>
              <a:spLocks noEditPoints="1"/>
            </p:cNvSpPr>
            <p:nvPr/>
          </p:nvSpPr>
          <p:spPr bwMode="auto">
            <a:xfrm>
              <a:off x="3727450" y="827088"/>
              <a:ext cx="165100" cy="239713"/>
            </a:xfrm>
            <a:custGeom>
              <a:avLst/>
              <a:gdLst>
                <a:gd name="T0" fmla="*/ 18 w 104"/>
                <a:gd name="T1" fmla="*/ 17 h 151"/>
                <a:gd name="T2" fmla="*/ 18 w 104"/>
                <a:gd name="T3" fmla="*/ 68 h 151"/>
                <a:gd name="T4" fmla="*/ 33 w 104"/>
                <a:gd name="T5" fmla="*/ 68 h 151"/>
                <a:gd name="T6" fmla="*/ 46 w 104"/>
                <a:gd name="T7" fmla="*/ 66 h 151"/>
                <a:gd name="T8" fmla="*/ 58 w 104"/>
                <a:gd name="T9" fmla="*/ 66 h 151"/>
                <a:gd name="T10" fmla="*/ 69 w 104"/>
                <a:gd name="T11" fmla="*/ 61 h 151"/>
                <a:gd name="T12" fmla="*/ 77 w 104"/>
                <a:gd name="T13" fmla="*/ 54 h 151"/>
                <a:gd name="T14" fmla="*/ 79 w 104"/>
                <a:gd name="T15" fmla="*/ 41 h 151"/>
                <a:gd name="T16" fmla="*/ 77 w 104"/>
                <a:gd name="T17" fmla="*/ 31 h 151"/>
                <a:gd name="T18" fmla="*/ 72 w 104"/>
                <a:gd name="T19" fmla="*/ 23 h 151"/>
                <a:gd name="T20" fmla="*/ 62 w 104"/>
                <a:gd name="T21" fmla="*/ 20 h 151"/>
                <a:gd name="T22" fmla="*/ 53 w 104"/>
                <a:gd name="T23" fmla="*/ 18 h 151"/>
                <a:gd name="T24" fmla="*/ 43 w 104"/>
                <a:gd name="T25" fmla="*/ 17 h 151"/>
                <a:gd name="T26" fmla="*/ 18 w 104"/>
                <a:gd name="T27" fmla="*/ 17 h 151"/>
                <a:gd name="T28" fmla="*/ 0 w 104"/>
                <a:gd name="T29" fmla="*/ 0 h 151"/>
                <a:gd name="T30" fmla="*/ 38 w 104"/>
                <a:gd name="T31" fmla="*/ 0 h 151"/>
                <a:gd name="T32" fmla="*/ 53 w 104"/>
                <a:gd name="T33" fmla="*/ 0 h 151"/>
                <a:gd name="T34" fmla="*/ 67 w 104"/>
                <a:gd name="T35" fmla="*/ 3 h 151"/>
                <a:gd name="T36" fmla="*/ 79 w 104"/>
                <a:gd name="T37" fmla="*/ 7 h 151"/>
                <a:gd name="T38" fmla="*/ 89 w 104"/>
                <a:gd name="T39" fmla="*/ 15 h 151"/>
                <a:gd name="T40" fmla="*/ 95 w 104"/>
                <a:gd name="T41" fmla="*/ 26 h 151"/>
                <a:gd name="T42" fmla="*/ 99 w 104"/>
                <a:gd name="T43" fmla="*/ 41 h 151"/>
                <a:gd name="T44" fmla="*/ 95 w 104"/>
                <a:gd name="T45" fmla="*/ 58 h 151"/>
                <a:gd name="T46" fmla="*/ 89 w 104"/>
                <a:gd name="T47" fmla="*/ 69 h 151"/>
                <a:gd name="T48" fmla="*/ 77 w 104"/>
                <a:gd name="T49" fmla="*/ 77 h 151"/>
                <a:gd name="T50" fmla="*/ 61 w 104"/>
                <a:gd name="T51" fmla="*/ 82 h 151"/>
                <a:gd name="T52" fmla="*/ 104 w 104"/>
                <a:gd name="T53" fmla="*/ 151 h 151"/>
                <a:gd name="T54" fmla="*/ 82 w 104"/>
                <a:gd name="T55" fmla="*/ 151 h 151"/>
                <a:gd name="T56" fmla="*/ 41 w 104"/>
                <a:gd name="T57" fmla="*/ 84 h 151"/>
                <a:gd name="T58" fmla="*/ 18 w 104"/>
                <a:gd name="T59" fmla="*/ 84 h 151"/>
                <a:gd name="T60" fmla="*/ 18 w 104"/>
                <a:gd name="T61" fmla="*/ 151 h 151"/>
                <a:gd name="T62" fmla="*/ 0 w 104"/>
                <a:gd name="T63" fmla="*/ 151 h 151"/>
                <a:gd name="T64" fmla="*/ 0 w 104"/>
                <a:gd name="T6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4" h="151">
                  <a:moveTo>
                    <a:pt x="18" y="17"/>
                  </a:moveTo>
                  <a:lnTo>
                    <a:pt x="18" y="68"/>
                  </a:lnTo>
                  <a:lnTo>
                    <a:pt x="33" y="68"/>
                  </a:lnTo>
                  <a:lnTo>
                    <a:pt x="46" y="66"/>
                  </a:lnTo>
                  <a:lnTo>
                    <a:pt x="58" y="66"/>
                  </a:lnTo>
                  <a:lnTo>
                    <a:pt x="69" y="61"/>
                  </a:lnTo>
                  <a:lnTo>
                    <a:pt x="77" y="54"/>
                  </a:lnTo>
                  <a:lnTo>
                    <a:pt x="79" y="41"/>
                  </a:lnTo>
                  <a:lnTo>
                    <a:pt x="77" y="31"/>
                  </a:lnTo>
                  <a:lnTo>
                    <a:pt x="72" y="23"/>
                  </a:lnTo>
                  <a:lnTo>
                    <a:pt x="62" y="20"/>
                  </a:lnTo>
                  <a:lnTo>
                    <a:pt x="53" y="18"/>
                  </a:lnTo>
                  <a:lnTo>
                    <a:pt x="43" y="17"/>
                  </a:lnTo>
                  <a:lnTo>
                    <a:pt x="18" y="17"/>
                  </a:lnTo>
                  <a:close/>
                  <a:moveTo>
                    <a:pt x="0" y="0"/>
                  </a:moveTo>
                  <a:lnTo>
                    <a:pt x="38" y="0"/>
                  </a:lnTo>
                  <a:lnTo>
                    <a:pt x="53" y="0"/>
                  </a:lnTo>
                  <a:lnTo>
                    <a:pt x="67" y="3"/>
                  </a:lnTo>
                  <a:lnTo>
                    <a:pt x="79" y="7"/>
                  </a:lnTo>
                  <a:lnTo>
                    <a:pt x="89" y="15"/>
                  </a:lnTo>
                  <a:lnTo>
                    <a:pt x="95" y="26"/>
                  </a:lnTo>
                  <a:lnTo>
                    <a:pt x="99" y="41"/>
                  </a:lnTo>
                  <a:lnTo>
                    <a:pt x="95" y="58"/>
                  </a:lnTo>
                  <a:lnTo>
                    <a:pt x="89" y="69"/>
                  </a:lnTo>
                  <a:lnTo>
                    <a:pt x="77" y="77"/>
                  </a:lnTo>
                  <a:lnTo>
                    <a:pt x="61" y="82"/>
                  </a:lnTo>
                  <a:lnTo>
                    <a:pt x="104" y="151"/>
                  </a:lnTo>
                  <a:lnTo>
                    <a:pt x="82" y="151"/>
                  </a:lnTo>
                  <a:lnTo>
                    <a:pt x="41" y="84"/>
                  </a:lnTo>
                  <a:lnTo>
                    <a:pt x="18" y="84"/>
                  </a:lnTo>
                  <a:lnTo>
                    <a:pt x="18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3933825" y="827088"/>
              <a:ext cx="155575" cy="239713"/>
            </a:xfrm>
            <a:custGeom>
              <a:avLst/>
              <a:gdLst>
                <a:gd name="T0" fmla="*/ 0 w 98"/>
                <a:gd name="T1" fmla="*/ 0 h 151"/>
                <a:gd name="T2" fmla="*/ 95 w 98"/>
                <a:gd name="T3" fmla="*/ 0 h 151"/>
                <a:gd name="T4" fmla="*/ 95 w 98"/>
                <a:gd name="T5" fmla="*/ 17 h 151"/>
                <a:gd name="T6" fmla="*/ 18 w 98"/>
                <a:gd name="T7" fmla="*/ 17 h 151"/>
                <a:gd name="T8" fmla="*/ 18 w 98"/>
                <a:gd name="T9" fmla="*/ 64 h 151"/>
                <a:gd name="T10" fmla="*/ 90 w 98"/>
                <a:gd name="T11" fmla="*/ 64 h 151"/>
                <a:gd name="T12" fmla="*/ 90 w 98"/>
                <a:gd name="T13" fmla="*/ 81 h 151"/>
                <a:gd name="T14" fmla="*/ 18 w 98"/>
                <a:gd name="T15" fmla="*/ 81 h 151"/>
                <a:gd name="T16" fmla="*/ 18 w 98"/>
                <a:gd name="T17" fmla="*/ 135 h 151"/>
                <a:gd name="T18" fmla="*/ 98 w 98"/>
                <a:gd name="T19" fmla="*/ 135 h 151"/>
                <a:gd name="T20" fmla="*/ 98 w 98"/>
                <a:gd name="T21" fmla="*/ 151 h 151"/>
                <a:gd name="T22" fmla="*/ 0 w 98"/>
                <a:gd name="T23" fmla="*/ 151 h 151"/>
                <a:gd name="T24" fmla="*/ 0 w 98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8" h="151">
                  <a:moveTo>
                    <a:pt x="0" y="0"/>
                  </a:moveTo>
                  <a:lnTo>
                    <a:pt x="95" y="0"/>
                  </a:lnTo>
                  <a:lnTo>
                    <a:pt x="95" y="17"/>
                  </a:lnTo>
                  <a:lnTo>
                    <a:pt x="18" y="17"/>
                  </a:lnTo>
                  <a:lnTo>
                    <a:pt x="18" y="64"/>
                  </a:lnTo>
                  <a:lnTo>
                    <a:pt x="90" y="64"/>
                  </a:lnTo>
                  <a:lnTo>
                    <a:pt x="90" y="81"/>
                  </a:lnTo>
                  <a:lnTo>
                    <a:pt x="18" y="81"/>
                  </a:lnTo>
                  <a:lnTo>
                    <a:pt x="18" y="135"/>
                  </a:lnTo>
                  <a:lnTo>
                    <a:pt x="98" y="135"/>
                  </a:lnTo>
                  <a:lnTo>
                    <a:pt x="98" y="151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523682" y="2708449"/>
            <a:ext cx="1366003" cy="1110605"/>
            <a:chOff x="2219325" y="1897063"/>
            <a:chExt cx="774700" cy="679450"/>
          </a:xfrm>
        </p:grpSpPr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2451100" y="2138363"/>
              <a:ext cx="311150" cy="336550"/>
            </a:xfrm>
            <a:custGeom>
              <a:avLst/>
              <a:gdLst>
                <a:gd name="T0" fmla="*/ 66 w 196"/>
                <a:gd name="T1" fmla="*/ 0 h 212"/>
                <a:gd name="T2" fmla="*/ 132 w 196"/>
                <a:gd name="T3" fmla="*/ 0 h 212"/>
                <a:gd name="T4" fmla="*/ 132 w 196"/>
                <a:gd name="T5" fmla="*/ 64 h 212"/>
                <a:gd name="T6" fmla="*/ 196 w 196"/>
                <a:gd name="T7" fmla="*/ 64 h 212"/>
                <a:gd name="T8" fmla="*/ 196 w 196"/>
                <a:gd name="T9" fmla="*/ 146 h 212"/>
                <a:gd name="T10" fmla="*/ 132 w 196"/>
                <a:gd name="T11" fmla="*/ 146 h 212"/>
                <a:gd name="T12" fmla="*/ 132 w 196"/>
                <a:gd name="T13" fmla="*/ 212 h 212"/>
                <a:gd name="T14" fmla="*/ 66 w 196"/>
                <a:gd name="T15" fmla="*/ 212 h 212"/>
                <a:gd name="T16" fmla="*/ 66 w 196"/>
                <a:gd name="T17" fmla="*/ 146 h 212"/>
                <a:gd name="T18" fmla="*/ 0 w 196"/>
                <a:gd name="T19" fmla="*/ 146 h 212"/>
                <a:gd name="T20" fmla="*/ 0 w 196"/>
                <a:gd name="T21" fmla="*/ 64 h 212"/>
                <a:gd name="T22" fmla="*/ 66 w 196"/>
                <a:gd name="T23" fmla="*/ 64 h 212"/>
                <a:gd name="T24" fmla="*/ 66 w 196"/>
                <a:gd name="T25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6" h="212">
                  <a:moveTo>
                    <a:pt x="66" y="0"/>
                  </a:moveTo>
                  <a:lnTo>
                    <a:pt x="132" y="0"/>
                  </a:lnTo>
                  <a:lnTo>
                    <a:pt x="132" y="64"/>
                  </a:lnTo>
                  <a:lnTo>
                    <a:pt x="196" y="64"/>
                  </a:lnTo>
                  <a:lnTo>
                    <a:pt x="196" y="146"/>
                  </a:lnTo>
                  <a:lnTo>
                    <a:pt x="132" y="146"/>
                  </a:lnTo>
                  <a:lnTo>
                    <a:pt x="132" y="212"/>
                  </a:lnTo>
                  <a:lnTo>
                    <a:pt x="66" y="212"/>
                  </a:lnTo>
                  <a:lnTo>
                    <a:pt x="66" y="146"/>
                  </a:lnTo>
                  <a:lnTo>
                    <a:pt x="0" y="146"/>
                  </a:lnTo>
                  <a:lnTo>
                    <a:pt x="0" y="64"/>
                  </a:lnTo>
                  <a:lnTo>
                    <a:pt x="66" y="64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8"/>
            <p:cNvSpPr>
              <a:spLocks noEditPoints="1"/>
            </p:cNvSpPr>
            <p:nvPr/>
          </p:nvSpPr>
          <p:spPr bwMode="auto">
            <a:xfrm>
              <a:off x="2219325" y="2033588"/>
              <a:ext cx="774700" cy="542925"/>
            </a:xfrm>
            <a:custGeom>
              <a:avLst/>
              <a:gdLst>
                <a:gd name="T0" fmla="*/ 212 w 488"/>
                <a:gd name="T1" fmla="*/ 66 h 342"/>
                <a:gd name="T2" fmla="*/ 212 w 488"/>
                <a:gd name="T3" fmla="*/ 130 h 342"/>
                <a:gd name="T4" fmla="*/ 146 w 488"/>
                <a:gd name="T5" fmla="*/ 130 h 342"/>
                <a:gd name="T6" fmla="*/ 146 w 488"/>
                <a:gd name="T7" fmla="*/ 212 h 342"/>
                <a:gd name="T8" fmla="*/ 212 w 488"/>
                <a:gd name="T9" fmla="*/ 212 h 342"/>
                <a:gd name="T10" fmla="*/ 212 w 488"/>
                <a:gd name="T11" fmla="*/ 278 h 342"/>
                <a:gd name="T12" fmla="*/ 278 w 488"/>
                <a:gd name="T13" fmla="*/ 278 h 342"/>
                <a:gd name="T14" fmla="*/ 278 w 488"/>
                <a:gd name="T15" fmla="*/ 212 h 342"/>
                <a:gd name="T16" fmla="*/ 342 w 488"/>
                <a:gd name="T17" fmla="*/ 212 h 342"/>
                <a:gd name="T18" fmla="*/ 342 w 488"/>
                <a:gd name="T19" fmla="*/ 130 h 342"/>
                <a:gd name="T20" fmla="*/ 278 w 488"/>
                <a:gd name="T21" fmla="*/ 130 h 342"/>
                <a:gd name="T22" fmla="*/ 278 w 488"/>
                <a:gd name="T23" fmla="*/ 66 h 342"/>
                <a:gd name="T24" fmla="*/ 212 w 488"/>
                <a:gd name="T25" fmla="*/ 66 h 342"/>
                <a:gd name="T26" fmla="*/ 326 w 488"/>
                <a:gd name="T27" fmla="*/ 0 h 342"/>
                <a:gd name="T28" fmla="*/ 358 w 488"/>
                <a:gd name="T29" fmla="*/ 0 h 342"/>
                <a:gd name="T30" fmla="*/ 358 w 488"/>
                <a:gd name="T31" fmla="*/ 0 h 342"/>
                <a:gd name="T32" fmla="*/ 427 w 488"/>
                <a:gd name="T33" fmla="*/ 0 h 342"/>
                <a:gd name="T34" fmla="*/ 447 w 488"/>
                <a:gd name="T35" fmla="*/ 1 h 342"/>
                <a:gd name="T36" fmla="*/ 464 w 488"/>
                <a:gd name="T37" fmla="*/ 10 h 342"/>
                <a:gd name="T38" fmla="*/ 477 w 488"/>
                <a:gd name="T39" fmla="*/ 21 h 342"/>
                <a:gd name="T40" fmla="*/ 485 w 488"/>
                <a:gd name="T41" fmla="*/ 38 h 342"/>
                <a:gd name="T42" fmla="*/ 488 w 488"/>
                <a:gd name="T43" fmla="*/ 56 h 342"/>
                <a:gd name="T44" fmla="*/ 488 w 488"/>
                <a:gd name="T45" fmla="*/ 281 h 342"/>
                <a:gd name="T46" fmla="*/ 483 w 488"/>
                <a:gd name="T47" fmla="*/ 306 h 342"/>
                <a:gd name="T48" fmla="*/ 470 w 488"/>
                <a:gd name="T49" fmla="*/ 325 h 342"/>
                <a:gd name="T50" fmla="*/ 452 w 488"/>
                <a:gd name="T51" fmla="*/ 337 h 342"/>
                <a:gd name="T52" fmla="*/ 427 w 488"/>
                <a:gd name="T53" fmla="*/ 342 h 342"/>
                <a:gd name="T54" fmla="*/ 61 w 488"/>
                <a:gd name="T55" fmla="*/ 342 h 342"/>
                <a:gd name="T56" fmla="*/ 38 w 488"/>
                <a:gd name="T57" fmla="*/ 337 h 342"/>
                <a:gd name="T58" fmla="*/ 18 w 488"/>
                <a:gd name="T59" fmla="*/ 325 h 342"/>
                <a:gd name="T60" fmla="*/ 5 w 488"/>
                <a:gd name="T61" fmla="*/ 306 h 342"/>
                <a:gd name="T62" fmla="*/ 0 w 488"/>
                <a:gd name="T63" fmla="*/ 281 h 342"/>
                <a:gd name="T64" fmla="*/ 0 w 488"/>
                <a:gd name="T65" fmla="*/ 56 h 342"/>
                <a:gd name="T66" fmla="*/ 3 w 488"/>
                <a:gd name="T67" fmla="*/ 38 h 342"/>
                <a:gd name="T68" fmla="*/ 12 w 488"/>
                <a:gd name="T69" fmla="*/ 21 h 342"/>
                <a:gd name="T70" fmla="*/ 25 w 488"/>
                <a:gd name="T71" fmla="*/ 10 h 342"/>
                <a:gd name="T72" fmla="*/ 43 w 488"/>
                <a:gd name="T73" fmla="*/ 1 h 342"/>
                <a:gd name="T74" fmla="*/ 61 w 488"/>
                <a:gd name="T75" fmla="*/ 0 h 342"/>
                <a:gd name="T76" fmla="*/ 326 w 488"/>
                <a:gd name="T77" fmla="*/ 0 h 342"/>
                <a:gd name="T78" fmla="*/ 326 w 488"/>
                <a:gd name="T79" fmla="*/ 0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8" h="342">
                  <a:moveTo>
                    <a:pt x="212" y="66"/>
                  </a:moveTo>
                  <a:lnTo>
                    <a:pt x="212" y="130"/>
                  </a:lnTo>
                  <a:lnTo>
                    <a:pt x="146" y="130"/>
                  </a:lnTo>
                  <a:lnTo>
                    <a:pt x="146" y="212"/>
                  </a:lnTo>
                  <a:lnTo>
                    <a:pt x="212" y="212"/>
                  </a:lnTo>
                  <a:lnTo>
                    <a:pt x="212" y="278"/>
                  </a:lnTo>
                  <a:lnTo>
                    <a:pt x="278" y="278"/>
                  </a:lnTo>
                  <a:lnTo>
                    <a:pt x="278" y="212"/>
                  </a:lnTo>
                  <a:lnTo>
                    <a:pt x="342" y="212"/>
                  </a:lnTo>
                  <a:lnTo>
                    <a:pt x="342" y="130"/>
                  </a:lnTo>
                  <a:lnTo>
                    <a:pt x="278" y="130"/>
                  </a:lnTo>
                  <a:lnTo>
                    <a:pt x="278" y="66"/>
                  </a:lnTo>
                  <a:lnTo>
                    <a:pt x="212" y="66"/>
                  </a:lnTo>
                  <a:close/>
                  <a:moveTo>
                    <a:pt x="326" y="0"/>
                  </a:moveTo>
                  <a:lnTo>
                    <a:pt x="358" y="0"/>
                  </a:lnTo>
                  <a:lnTo>
                    <a:pt x="358" y="0"/>
                  </a:lnTo>
                  <a:lnTo>
                    <a:pt x="427" y="0"/>
                  </a:lnTo>
                  <a:lnTo>
                    <a:pt x="447" y="1"/>
                  </a:lnTo>
                  <a:lnTo>
                    <a:pt x="464" y="10"/>
                  </a:lnTo>
                  <a:lnTo>
                    <a:pt x="477" y="21"/>
                  </a:lnTo>
                  <a:lnTo>
                    <a:pt x="485" y="38"/>
                  </a:lnTo>
                  <a:lnTo>
                    <a:pt x="488" y="56"/>
                  </a:lnTo>
                  <a:lnTo>
                    <a:pt x="488" y="281"/>
                  </a:lnTo>
                  <a:lnTo>
                    <a:pt x="483" y="306"/>
                  </a:lnTo>
                  <a:lnTo>
                    <a:pt x="470" y="325"/>
                  </a:lnTo>
                  <a:lnTo>
                    <a:pt x="452" y="337"/>
                  </a:lnTo>
                  <a:lnTo>
                    <a:pt x="427" y="342"/>
                  </a:lnTo>
                  <a:lnTo>
                    <a:pt x="61" y="342"/>
                  </a:lnTo>
                  <a:lnTo>
                    <a:pt x="38" y="337"/>
                  </a:lnTo>
                  <a:lnTo>
                    <a:pt x="18" y="325"/>
                  </a:lnTo>
                  <a:lnTo>
                    <a:pt x="5" y="306"/>
                  </a:lnTo>
                  <a:lnTo>
                    <a:pt x="0" y="281"/>
                  </a:lnTo>
                  <a:lnTo>
                    <a:pt x="0" y="56"/>
                  </a:lnTo>
                  <a:lnTo>
                    <a:pt x="3" y="38"/>
                  </a:lnTo>
                  <a:lnTo>
                    <a:pt x="12" y="21"/>
                  </a:lnTo>
                  <a:lnTo>
                    <a:pt x="25" y="10"/>
                  </a:lnTo>
                  <a:lnTo>
                    <a:pt x="43" y="1"/>
                  </a:lnTo>
                  <a:lnTo>
                    <a:pt x="61" y="0"/>
                  </a:lnTo>
                  <a:lnTo>
                    <a:pt x="326" y="0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2425700" y="1897063"/>
              <a:ext cx="361950" cy="136525"/>
            </a:xfrm>
            <a:custGeom>
              <a:avLst/>
              <a:gdLst>
                <a:gd name="T0" fmla="*/ 61 w 228"/>
                <a:gd name="T1" fmla="*/ 0 h 86"/>
                <a:gd name="T2" fmla="*/ 168 w 228"/>
                <a:gd name="T3" fmla="*/ 0 h 86"/>
                <a:gd name="T4" fmla="*/ 192 w 228"/>
                <a:gd name="T5" fmla="*/ 5 h 86"/>
                <a:gd name="T6" fmla="*/ 210 w 228"/>
                <a:gd name="T7" fmla="*/ 18 h 86"/>
                <a:gd name="T8" fmla="*/ 224 w 228"/>
                <a:gd name="T9" fmla="*/ 38 h 86"/>
                <a:gd name="T10" fmla="*/ 228 w 228"/>
                <a:gd name="T11" fmla="*/ 61 h 86"/>
                <a:gd name="T12" fmla="*/ 228 w 228"/>
                <a:gd name="T13" fmla="*/ 86 h 86"/>
                <a:gd name="T14" fmla="*/ 196 w 228"/>
                <a:gd name="T15" fmla="*/ 86 h 86"/>
                <a:gd name="T16" fmla="*/ 196 w 228"/>
                <a:gd name="T17" fmla="*/ 61 h 86"/>
                <a:gd name="T18" fmla="*/ 192 w 228"/>
                <a:gd name="T19" fmla="*/ 48 h 86"/>
                <a:gd name="T20" fmla="*/ 182 w 228"/>
                <a:gd name="T21" fmla="*/ 38 h 86"/>
                <a:gd name="T22" fmla="*/ 168 w 228"/>
                <a:gd name="T23" fmla="*/ 33 h 86"/>
                <a:gd name="T24" fmla="*/ 61 w 228"/>
                <a:gd name="T25" fmla="*/ 33 h 86"/>
                <a:gd name="T26" fmla="*/ 48 w 228"/>
                <a:gd name="T27" fmla="*/ 38 h 86"/>
                <a:gd name="T28" fmla="*/ 38 w 228"/>
                <a:gd name="T29" fmla="*/ 48 h 86"/>
                <a:gd name="T30" fmla="*/ 33 w 228"/>
                <a:gd name="T31" fmla="*/ 61 h 86"/>
                <a:gd name="T32" fmla="*/ 33 w 228"/>
                <a:gd name="T33" fmla="*/ 86 h 86"/>
                <a:gd name="T34" fmla="*/ 0 w 228"/>
                <a:gd name="T35" fmla="*/ 86 h 86"/>
                <a:gd name="T36" fmla="*/ 0 w 228"/>
                <a:gd name="T37" fmla="*/ 61 h 86"/>
                <a:gd name="T38" fmla="*/ 5 w 228"/>
                <a:gd name="T39" fmla="*/ 38 h 86"/>
                <a:gd name="T40" fmla="*/ 18 w 228"/>
                <a:gd name="T41" fmla="*/ 18 h 86"/>
                <a:gd name="T42" fmla="*/ 38 w 228"/>
                <a:gd name="T43" fmla="*/ 5 h 86"/>
                <a:gd name="T44" fmla="*/ 61 w 228"/>
                <a:gd name="T45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8" h="86">
                  <a:moveTo>
                    <a:pt x="61" y="0"/>
                  </a:moveTo>
                  <a:lnTo>
                    <a:pt x="168" y="0"/>
                  </a:lnTo>
                  <a:lnTo>
                    <a:pt x="192" y="5"/>
                  </a:lnTo>
                  <a:lnTo>
                    <a:pt x="210" y="18"/>
                  </a:lnTo>
                  <a:lnTo>
                    <a:pt x="224" y="38"/>
                  </a:lnTo>
                  <a:lnTo>
                    <a:pt x="228" y="61"/>
                  </a:lnTo>
                  <a:lnTo>
                    <a:pt x="228" y="86"/>
                  </a:lnTo>
                  <a:lnTo>
                    <a:pt x="196" y="86"/>
                  </a:lnTo>
                  <a:lnTo>
                    <a:pt x="196" y="61"/>
                  </a:lnTo>
                  <a:lnTo>
                    <a:pt x="192" y="48"/>
                  </a:lnTo>
                  <a:lnTo>
                    <a:pt x="182" y="38"/>
                  </a:lnTo>
                  <a:lnTo>
                    <a:pt x="168" y="33"/>
                  </a:lnTo>
                  <a:lnTo>
                    <a:pt x="61" y="33"/>
                  </a:lnTo>
                  <a:lnTo>
                    <a:pt x="48" y="38"/>
                  </a:lnTo>
                  <a:lnTo>
                    <a:pt x="38" y="48"/>
                  </a:lnTo>
                  <a:lnTo>
                    <a:pt x="33" y="61"/>
                  </a:lnTo>
                  <a:lnTo>
                    <a:pt x="33" y="86"/>
                  </a:lnTo>
                  <a:lnTo>
                    <a:pt x="0" y="86"/>
                  </a:lnTo>
                  <a:lnTo>
                    <a:pt x="0" y="61"/>
                  </a:lnTo>
                  <a:lnTo>
                    <a:pt x="5" y="38"/>
                  </a:lnTo>
                  <a:lnTo>
                    <a:pt x="18" y="18"/>
                  </a:lnTo>
                  <a:lnTo>
                    <a:pt x="38" y="5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303964" y="2838192"/>
            <a:ext cx="627018" cy="1294842"/>
            <a:chOff x="3228975" y="1976438"/>
            <a:chExt cx="355600" cy="792163"/>
          </a:xfrm>
        </p:grpSpPr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3409950" y="2160588"/>
              <a:ext cx="85725" cy="19050"/>
            </a:xfrm>
            <a:custGeom>
              <a:avLst/>
              <a:gdLst>
                <a:gd name="T0" fmla="*/ 6 w 54"/>
                <a:gd name="T1" fmla="*/ 0 h 12"/>
                <a:gd name="T2" fmla="*/ 47 w 54"/>
                <a:gd name="T3" fmla="*/ 0 h 12"/>
                <a:gd name="T4" fmla="*/ 50 w 54"/>
                <a:gd name="T5" fmla="*/ 0 h 12"/>
                <a:gd name="T6" fmla="*/ 54 w 54"/>
                <a:gd name="T7" fmla="*/ 2 h 12"/>
                <a:gd name="T8" fmla="*/ 54 w 54"/>
                <a:gd name="T9" fmla="*/ 5 h 12"/>
                <a:gd name="T10" fmla="*/ 54 w 54"/>
                <a:gd name="T11" fmla="*/ 9 h 12"/>
                <a:gd name="T12" fmla="*/ 50 w 54"/>
                <a:gd name="T13" fmla="*/ 12 h 12"/>
                <a:gd name="T14" fmla="*/ 47 w 54"/>
                <a:gd name="T15" fmla="*/ 12 h 12"/>
                <a:gd name="T16" fmla="*/ 6 w 54"/>
                <a:gd name="T17" fmla="*/ 12 h 12"/>
                <a:gd name="T18" fmla="*/ 3 w 54"/>
                <a:gd name="T19" fmla="*/ 12 h 12"/>
                <a:gd name="T20" fmla="*/ 1 w 54"/>
                <a:gd name="T21" fmla="*/ 9 h 12"/>
                <a:gd name="T22" fmla="*/ 0 w 54"/>
                <a:gd name="T23" fmla="*/ 5 h 12"/>
                <a:gd name="T24" fmla="*/ 1 w 54"/>
                <a:gd name="T25" fmla="*/ 2 h 12"/>
                <a:gd name="T26" fmla="*/ 3 w 54"/>
                <a:gd name="T27" fmla="*/ 0 h 12"/>
                <a:gd name="T28" fmla="*/ 6 w 54"/>
                <a:gd name="T2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12">
                  <a:moveTo>
                    <a:pt x="6" y="0"/>
                  </a:moveTo>
                  <a:lnTo>
                    <a:pt x="47" y="0"/>
                  </a:lnTo>
                  <a:lnTo>
                    <a:pt x="50" y="0"/>
                  </a:lnTo>
                  <a:lnTo>
                    <a:pt x="54" y="2"/>
                  </a:lnTo>
                  <a:lnTo>
                    <a:pt x="54" y="5"/>
                  </a:lnTo>
                  <a:lnTo>
                    <a:pt x="54" y="9"/>
                  </a:lnTo>
                  <a:lnTo>
                    <a:pt x="50" y="12"/>
                  </a:lnTo>
                  <a:lnTo>
                    <a:pt x="47" y="12"/>
                  </a:lnTo>
                  <a:lnTo>
                    <a:pt x="6" y="12"/>
                  </a:lnTo>
                  <a:lnTo>
                    <a:pt x="3" y="12"/>
                  </a:lnTo>
                  <a:lnTo>
                    <a:pt x="1" y="9"/>
                  </a:lnTo>
                  <a:lnTo>
                    <a:pt x="0" y="5"/>
                  </a:lnTo>
                  <a:lnTo>
                    <a:pt x="1" y="2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1"/>
            <p:cNvSpPr>
              <a:spLocks/>
            </p:cNvSpPr>
            <p:nvPr/>
          </p:nvSpPr>
          <p:spPr bwMode="auto">
            <a:xfrm>
              <a:off x="3409950" y="2101850"/>
              <a:ext cx="85725" cy="17463"/>
            </a:xfrm>
            <a:custGeom>
              <a:avLst/>
              <a:gdLst>
                <a:gd name="T0" fmla="*/ 6 w 54"/>
                <a:gd name="T1" fmla="*/ 0 h 11"/>
                <a:gd name="T2" fmla="*/ 47 w 54"/>
                <a:gd name="T3" fmla="*/ 0 h 11"/>
                <a:gd name="T4" fmla="*/ 50 w 54"/>
                <a:gd name="T5" fmla="*/ 0 h 11"/>
                <a:gd name="T6" fmla="*/ 54 w 54"/>
                <a:gd name="T7" fmla="*/ 3 h 11"/>
                <a:gd name="T8" fmla="*/ 54 w 54"/>
                <a:gd name="T9" fmla="*/ 6 h 11"/>
                <a:gd name="T10" fmla="*/ 54 w 54"/>
                <a:gd name="T11" fmla="*/ 8 h 11"/>
                <a:gd name="T12" fmla="*/ 50 w 54"/>
                <a:gd name="T13" fmla="*/ 11 h 11"/>
                <a:gd name="T14" fmla="*/ 47 w 54"/>
                <a:gd name="T15" fmla="*/ 11 h 11"/>
                <a:gd name="T16" fmla="*/ 6 w 54"/>
                <a:gd name="T17" fmla="*/ 11 h 11"/>
                <a:gd name="T18" fmla="*/ 3 w 54"/>
                <a:gd name="T19" fmla="*/ 11 h 11"/>
                <a:gd name="T20" fmla="*/ 1 w 54"/>
                <a:gd name="T21" fmla="*/ 8 h 11"/>
                <a:gd name="T22" fmla="*/ 0 w 54"/>
                <a:gd name="T23" fmla="*/ 6 h 11"/>
                <a:gd name="T24" fmla="*/ 1 w 54"/>
                <a:gd name="T25" fmla="*/ 3 h 11"/>
                <a:gd name="T26" fmla="*/ 3 w 54"/>
                <a:gd name="T27" fmla="*/ 0 h 11"/>
                <a:gd name="T28" fmla="*/ 6 w 54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11">
                  <a:moveTo>
                    <a:pt x="6" y="0"/>
                  </a:moveTo>
                  <a:lnTo>
                    <a:pt x="47" y="0"/>
                  </a:lnTo>
                  <a:lnTo>
                    <a:pt x="50" y="0"/>
                  </a:lnTo>
                  <a:lnTo>
                    <a:pt x="54" y="3"/>
                  </a:lnTo>
                  <a:lnTo>
                    <a:pt x="54" y="6"/>
                  </a:lnTo>
                  <a:lnTo>
                    <a:pt x="54" y="8"/>
                  </a:lnTo>
                  <a:lnTo>
                    <a:pt x="50" y="11"/>
                  </a:lnTo>
                  <a:lnTo>
                    <a:pt x="47" y="11"/>
                  </a:lnTo>
                  <a:lnTo>
                    <a:pt x="6" y="11"/>
                  </a:lnTo>
                  <a:lnTo>
                    <a:pt x="3" y="11"/>
                  </a:lnTo>
                  <a:lnTo>
                    <a:pt x="1" y="8"/>
                  </a:lnTo>
                  <a:lnTo>
                    <a:pt x="0" y="6"/>
                  </a:lnTo>
                  <a:lnTo>
                    <a:pt x="1" y="3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3255963" y="2197100"/>
              <a:ext cx="296863" cy="234950"/>
            </a:xfrm>
            <a:custGeom>
              <a:avLst/>
              <a:gdLst>
                <a:gd name="T0" fmla="*/ 100 w 187"/>
                <a:gd name="T1" fmla="*/ 91 h 148"/>
                <a:gd name="T2" fmla="*/ 97 w 187"/>
                <a:gd name="T3" fmla="*/ 96 h 148"/>
                <a:gd name="T4" fmla="*/ 100 w 187"/>
                <a:gd name="T5" fmla="*/ 101 h 148"/>
                <a:gd name="T6" fmla="*/ 144 w 187"/>
                <a:gd name="T7" fmla="*/ 102 h 148"/>
                <a:gd name="T8" fmla="*/ 151 w 187"/>
                <a:gd name="T9" fmla="*/ 99 h 148"/>
                <a:gd name="T10" fmla="*/ 151 w 187"/>
                <a:gd name="T11" fmla="*/ 92 h 148"/>
                <a:gd name="T12" fmla="*/ 144 w 187"/>
                <a:gd name="T13" fmla="*/ 89 h 148"/>
                <a:gd name="T14" fmla="*/ 103 w 187"/>
                <a:gd name="T15" fmla="*/ 55 h 148"/>
                <a:gd name="T16" fmla="*/ 98 w 187"/>
                <a:gd name="T17" fmla="*/ 58 h 148"/>
                <a:gd name="T18" fmla="*/ 98 w 187"/>
                <a:gd name="T19" fmla="*/ 64 h 148"/>
                <a:gd name="T20" fmla="*/ 103 w 187"/>
                <a:gd name="T21" fmla="*/ 68 h 148"/>
                <a:gd name="T22" fmla="*/ 147 w 187"/>
                <a:gd name="T23" fmla="*/ 66 h 148"/>
                <a:gd name="T24" fmla="*/ 151 w 187"/>
                <a:gd name="T25" fmla="*/ 61 h 148"/>
                <a:gd name="T26" fmla="*/ 147 w 187"/>
                <a:gd name="T27" fmla="*/ 56 h 148"/>
                <a:gd name="T28" fmla="*/ 103 w 187"/>
                <a:gd name="T29" fmla="*/ 55 h 148"/>
                <a:gd name="T30" fmla="*/ 100 w 187"/>
                <a:gd name="T31" fmla="*/ 22 h 148"/>
                <a:gd name="T32" fmla="*/ 97 w 187"/>
                <a:gd name="T33" fmla="*/ 27 h 148"/>
                <a:gd name="T34" fmla="*/ 100 w 187"/>
                <a:gd name="T35" fmla="*/ 32 h 148"/>
                <a:gd name="T36" fmla="*/ 144 w 187"/>
                <a:gd name="T37" fmla="*/ 33 h 148"/>
                <a:gd name="T38" fmla="*/ 151 w 187"/>
                <a:gd name="T39" fmla="*/ 30 h 148"/>
                <a:gd name="T40" fmla="*/ 151 w 187"/>
                <a:gd name="T41" fmla="*/ 23 h 148"/>
                <a:gd name="T42" fmla="*/ 144 w 187"/>
                <a:gd name="T43" fmla="*/ 20 h 148"/>
                <a:gd name="T44" fmla="*/ 59 w 187"/>
                <a:gd name="T45" fmla="*/ 0 h 148"/>
                <a:gd name="T46" fmla="*/ 90 w 187"/>
                <a:gd name="T47" fmla="*/ 4 h 148"/>
                <a:gd name="T48" fmla="*/ 113 w 187"/>
                <a:gd name="T49" fmla="*/ 9 h 148"/>
                <a:gd name="T50" fmla="*/ 136 w 187"/>
                <a:gd name="T51" fmla="*/ 5 h 148"/>
                <a:gd name="T52" fmla="*/ 174 w 187"/>
                <a:gd name="T53" fmla="*/ 7 h 148"/>
                <a:gd name="T54" fmla="*/ 187 w 187"/>
                <a:gd name="T55" fmla="*/ 99 h 148"/>
                <a:gd name="T56" fmla="*/ 185 w 187"/>
                <a:gd name="T57" fmla="*/ 107 h 148"/>
                <a:gd name="T58" fmla="*/ 172 w 187"/>
                <a:gd name="T59" fmla="*/ 124 h 148"/>
                <a:gd name="T60" fmla="*/ 146 w 187"/>
                <a:gd name="T61" fmla="*/ 140 h 148"/>
                <a:gd name="T62" fmla="*/ 100 w 187"/>
                <a:gd name="T63" fmla="*/ 148 h 148"/>
                <a:gd name="T64" fmla="*/ 47 w 187"/>
                <a:gd name="T65" fmla="*/ 138 h 148"/>
                <a:gd name="T66" fmla="*/ 14 w 187"/>
                <a:gd name="T67" fmla="*/ 120 h 148"/>
                <a:gd name="T68" fmla="*/ 1 w 187"/>
                <a:gd name="T69" fmla="*/ 104 h 148"/>
                <a:gd name="T70" fmla="*/ 0 w 187"/>
                <a:gd name="T71" fmla="*/ 9 h 148"/>
                <a:gd name="T72" fmla="*/ 36 w 187"/>
                <a:gd name="T73" fmla="*/ 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7" h="148">
                  <a:moveTo>
                    <a:pt x="103" y="89"/>
                  </a:moveTo>
                  <a:lnTo>
                    <a:pt x="100" y="91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8" y="99"/>
                  </a:lnTo>
                  <a:lnTo>
                    <a:pt x="100" y="101"/>
                  </a:lnTo>
                  <a:lnTo>
                    <a:pt x="103" y="102"/>
                  </a:lnTo>
                  <a:lnTo>
                    <a:pt x="144" y="102"/>
                  </a:lnTo>
                  <a:lnTo>
                    <a:pt x="147" y="101"/>
                  </a:lnTo>
                  <a:lnTo>
                    <a:pt x="151" y="99"/>
                  </a:lnTo>
                  <a:lnTo>
                    <a:pt x="151" y="96"/>
                  </a:lnTo>
                  <a:lnTo>
                    <a:pt x="151" y="92"/>
                  </a:lnTo>
                  <a:lnTo>
                    <a:pt x="147" y="91"/>
                  </a:lnTo>
                  <a:lnTo>
                    <a:pt x="144" y="89"/>
                  </a:lnTo>
                  <a:lnTo>
                    <a:pt x="103" y="89"/>
                  </a:lnTo>
                  <a:close/>
                  <a:moveTo>
                    <a:pt x="103" y="55"/>
                  </a:moveTo>
                  <a:lnTo>
                    <a:pt x="100" y="56"/>
                  </a:lnTo>
                  <a:lnTo>
                    <a:pt x="98" y="58"/>
                  </a:lnTo>
                  <a:lnTo>
                    <a:pt x="97" y="61"/>
                  </a:lnTo>
                  <a:lnTo>
                    <a:pt x="98" y="64"/>
                  </a:lnTo>
                  <a:lnTo>
                    <a:pt x="100" y="66"/>
                  </a:lnTo>
                  <a:lnTo>
                    <a:pt x="103" y="68"/>
                  </a:lnTo>
                  <a:lnTo>
                    <a:pt x="144" y="68"/>
                  </a:lnTo>
                  <a:lnTo>
                    <a:pt x="147" y="66"/>
                  </a:lnTo>
                  <a:lnTo>
                    <a:pt x="151" y="64"/>
                  </a:lnTo>
                  <a:lnTo>
                    <a:pt x="151" y="61"/>
                  </a:lnTo>
                  <a:lnTo>
                    <a:pt x="151" y="58"/>
                  </a:lnTo>
                  <a:lnTo>
                    <a:pt x="147" y="56"/>
                  </a:lnTo>
                  <a:lnTo>
                    <a:pt x="144" y="55"/>
                  </a:lnTo>
                  <a:lnTo>
                    <a:pt x="103" y="55"/>
                  </a:lnTo>
                  <a:close/>
                  <a:moveTo>
                    <a:pt x="103" y="20"/>
                  </a:moveTo>
                  <a:lnTo>
                    <a:pt x="100" y="22"/>
                  </a:lnTo>
                  <a:lnTo>
                    <a:pt x="98" y="23"/>
                  </a:lnTo>
                  <a:lnTo>
                    <a:pt x="97" y="27"/>
                  </a:lnTo>
                  <a:lnTo>
                    <a:pt x="98" y="30"/>
                  </a:lnTo>
                  <a:lnTo>
                    <a:pt x="100" y="32"/>
                  </a:lnTo>
                  <a:lnTo>
                    <a:pt x="103" y="33"/>
                  </a:lnTo>
                  <a:lnTo>
                    <a:pt x="144" y="33"/>
                  </a:lnTo>
                  <a:lnTo>
                    <a:pt x="147" y="32"/>
                  </a:lnTo>
                  <a:lnTo>
                    <a:pt x="151" y="30"/>
                  </a:lnTo>
                  <a:lnTo>
                    <a:pt x="151" y="27"/>
                  </a:lnTo>
                  <a:lnTo>
                    <a:pt x="151" y="23"/>
                  </a:lnTo>
                  <a:lnTo>
                    <a:pt x="147" y="22"/>
                  </a:lnTo>
                  <a:lnTo>
                    <a:pt x="144" y="20"/>
                  </a:lnTo>
                  <a:lnTo>
                    <a:pt x="103" y="20"/>
                  </a:lnTo>
                  <a:close/>
                  <a:moveTo>
                    <a:pt x="59" y="0"/>
                  </a:moveTo>
                  <a:lnTo>
                    <a:pt x="75" y="2"/>
                  </a:lnTo>
                  <a:lnTo>
                    <a:pt x="90" y="4"/>
                  </a:lnTo>
                  <a:lnTo>
                    <a:pt x="105" y="7"/>
                  </a:lnTo>
                  <a:lnTo>
                    <a:pt x="113" y="9"/>
                  </a:lnTo>
                  <a:lnTo>
                    <a:pt x="118" y="10"/>
                  </a:lnTo>
                  <a:lnTo>
                    <a:pt x="136" y="5"/>
                  </a:lnTo>
                  <a:lnTo>
                    <a:pt x="156" y="5"/>
                  </a:lnTo>
                  <a:lnTo>
                    <a:pt x="174" y="7"/>
                  </a:lnTo>
                  <a:lnTo>
                    <a:pt x="187" y="9"/>
                  </a:lnTo>
                  <a:lnTo>
                    <a:pt x="187" y="99"/>
                  </a:lnTo>
                  <a:lnTo>
                    <a:pt x="187" y="101"/>
                  </a:lnTo>
                  <a:lnTo>
                    <a:pt x="185" y="107"/>
                  </a:lnTo>
                  <a:lnTo>
                    <a:pt x="180" y="114"/>
                  </a:lnTo>
                  <a:lnTo>
                    <a:pt x="172" y="124"/>
                  </a:lnTo>
                  <a:lnTo>
                    <a:pt x="162" y="132"/>
                  </a:lnTo>
                  <a:lnTo>
                    <a:pt x="146" y="140"/>
                  </a:lnTo>
                  <a:lnTo>
                    <a:pt x="126" y="147"/>
                  </a:lnTo>
                  <a:lnTo>
                    <a:pt x="100" y="148"/>
                  </a:lnTo>
                  <a:lnTo>
                    <a:pt x="70" y="145"/>
                  </a:lnTo>
                  <a:lnTo>
                    <a:pt x="47" y="138"/>
                  </a:lnTo>
                  <a:lnTo>
                    <a:pt x="29" y="130"/>
                  </a:lnTo>
                  <a:lnTo>
                    <a:pt x="14" y="120"/>
                  </a:lnTo>
                  <a:lnTo>
                    <a:pt x="6" y="111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0" y="9"/>
                  </a:lnTo>
                  <a:lnTo>
                    <a:pt x="16" y="5"/>
                  </a:lnTo>
                  <a:lnTo>
                    <a:pt x="36" y="2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3"/>
            <p:cNvSpPr>
              <a:spLocks noEditPoints="1"/>
            </p:cNvSpPr>
            <p:nvPr/>
          </p:nvSpPr>
          <p:spPr bwMode="auto">
            <a:xfrm>
              <a:off x="3228975" y="1976438"/>
              <a:ext cx="355600" cy="792163"/>
            </a:xfrm>
            <a:custGeom>
              <a:avLst/>
              <a:gdLst>
                <a:gd name="T0" fmla="*/ 17 w 224"/>
                <a:gd name="T1" fmla="*/ 241 h 499"/>
                <a:gd name="T2" fmla="*/ 23 w 224"/>
                <a:gd name="T3" fmla="*/ 250 h 499"/>
                <a:gd name="T4" fmla="*/ 46 w 224"/>
                <a:gd name="T5" fmla="*/ 269 h 499"/>
                <a:gd name="T6" fmla="*/ 87 w 224"/>
                <a:gd name="T7" fmla="*/ 284 h 499"/>
                <a:gd name="T8" fmla="*/ 143 w 224"/>
                <a:gd name="T9" fmla="*/ 286 h 499"/>
                <a:gd name="T10" fmla="*/ 179 w 224"/>
                <a:gd name="T11" fmla="*/ 271 h 499"/>
                <a:gd name="T12" fmla="*/ 197 w 224"/>
                <a:gd name="T13" fmla="*/ 253 h 499"/>
                <a:gd name="T14" fmla="*/ 204 w 224"/>
                <a:gd name="T15" fmla="*/ 240 h 499"/>
                <a:gd name="T16" fmla="*/ 204 w 224"/>
                <a:gd name="T17" fmla="*/ 44 h 499"/>
                <a:gd name="T18" fmla="*/ 18 w 224"/>
                <a:gd name="T19" fmla="*/ 0 h 499"/>
                <a:gd name="T20" fmla="*/ 212 w 224"/>
                <a:gd name="T21" fmla="*/ 1 h 499"/>
                <a:gd name="T22" fmla="*/ 220 w 224"/>
                <a:gd name="T23" fmla="*/ 6 h 499"/>
                <a:gd name="T24" fmla="*/ 224 w 224"/>
                <a:gd name="T25" fmla="*/ 16 h 499"/>
                <a:gd name="T26" fmla="*/ 220 w 224"/>
                <a:gd name="T27" fmla="*/ 258 h 499"/>
                <a:gd name="T28" fmla="*/ 194 w 224"/>
                <a:gd name="T29" fmla="*/ 292 h 499"/>
                <a:gd name="T30" fmla="*/ 153 w 224"/>
                <a:gd name="T31" fmla="*/ 305 h 499"/>
                <a:gd name="T32" fmla="*/ 138 w 224"/>
                <a:gd name="T33" fmla="*/ 309 h 499"/>
                <a:gd name="T34" fmla="*/ 132 w 224"/>
                <a:gd name="T35" fmla="*/ 315 h 499"/>
                <a:gd name="T36" fmla="*/ 120 w 224"/>
                <a:gd name="T37" fmla="*/ 320 h 499"/>
                <a:gd name="T38" fmla="*/ 120 w 224"/>
                <a:gd name="T39" fmla="*/ 361 h 499"/>
                <a:gd name="T40" fmla="*/ 128 w 224"/>
                <a:gd name="T41" fmla="*/ 365 h 499"/>
                <a:gd name="T42" fmla="*/ 133 w 224"/>
                <a:gd name="T43" fmla="*/ 373 h 499"/>
                <a:gd name="T44" fmla="*/ 132 w 224"/>
                <a:gd name="T45" fmla="*/ 417 h 499"/>
                <a:gd name="T46" fmla="*/ 125 w 224"/>
                <a:gd name="T47" fmla="*/ 424 h 499"/>
                <a:gd name="T48" fmla="*/ 120 w 224"/>
                <a:gd name="T49" fmla="*/ 425 h 499"/>
                <a:gd name="T50" fmla="*/ 104 w 224"/>
                <a:gd name="T51" fmla="*/ 499 h 499"/>
                <a:gd name="T52" fmla="*/ 104 w 224"/>
                <a:gd name="T53" fmla="*/ 425 h 499"/>
                <a:gd name="T54" fmla="*/ 95 w 224"/>
                <a:gd name="T55" fmla="*/ 422 h 499"/>
                <a:gd name="T56" fmla="*/ 92 w 224"/>
                <a:gd name="T57" fmla="*/ 414 h 499"/>
                <a:gd name="T58" fmla="*/ 92 w 224"/>
                <a:gd name="T59" fmla="*/ 368 h 499"/>
                <a:gd name="T60" fmla="*/ 99 w 224"/>
                <a:gd name="T61" fmla="*/ 361 h 499"/>
                <a:gd name="T62" fmla="*/ 104 w 224"/>
                <a:gd name="T63" fmla="*/ 361 h 499"/>
                <a:gd name="T64" fmla="*/ 97 w 224"/>
                <a:gd name="T65" fmla="*/ 319 h 499"/>
                <a:gd name="T66" fmla="*/ 87 w 224"/>
                <a:gd name="T67" fmla="*/ 314 h 499"/>
                <a:gd name="T68" fmla="*/ 84 w 224"/>
                <a:gd name="T69" fmla="*/ 305 h 499"/>
                <a:gd name="T70" fmla="*/ 49 w 224"/>
                <a:gd name="T71" fmla="*/ 302 h 499"/>
                <a:gd name="T72" fmla="*/ 15 w 224"/>
                <a:gd name="T73" fmla="*/ 276 h 499"/>
                <a:gd name="T74" fmla="*/ 0 w 224"/>
                <a:gd name="T75" fmla="*/ 235 h 499"/>
                <a:gd name="T76" fmla="*/ 2 w 224"/>
                <a:gd name="T77" fmla="*/ 11 h 499"/>
                <a:gd name="T78" fmla="*/ 8 w 224"/>
                <a:gd name="T79" fmla="*/ 3 h 499"/>
                <a:gd name="T80" fmla="*/ 18 w 224"/>
                <a:gd name="T81" fmla="*/ 0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4" h="499">
                  <a:moveTo>
                    <a:pt x="17" y="44"/>
                  </a:moveTo>
                  <a:lnTo>
                    <a:pt x="17" y="241"/>
                  </a:lnTo>
                  <a:lnTo>
                    <a:pt x="18" y="243"/>
                  </a:lnTo>
                  <a:lnTo>
                    <a:pt x="23" y="250"/>
                  </a:lnTo>
                  <a:lnTo>
                    <a:pt x="31" y="259"/>
                  </a:lnTo>
                  <a:lnTo>
                    <a:pt x="46" y="269"/>
                  </a:lnTo>
                  <a:lnTo>
                    <a:pt x="64" y="277"/>
                  </a:lnTo>
                  <a:lnTo>
                    <a:pt x="87" y="284"/>
                  </a:lnTo>
                  <a:lnTo>
                    <a:pt x="117" y="287"/>
                  </a:lnTo>
                  <a:lnTo>
                    <a:pt x="143" y="286"/>
                  </a:lnTo>
                  <a:lnTo>
                    <a:pt x="163" y="279"/>
                  </a:lnTo>
                  <a:lnTo>
                    <a:pt x="179" y="271"/>
                  </a:lnTo>
                  <a:lnTo>
                    <a:pt x="189" y="263"/>
                  </a:lnTo>
                  <a:lnTo>
                    <a:pt x="197" y="253"/>
                  </a:lnTo>
                  <a:lnTo>
                    <a:pt x="202" y="246"/>
                  </a:lnTo>
                  <a:lnTo>
                    <a:pt x="204" y="240"/>
                  </a:lnTo>
                  <a:lnTo>
                    <a:pt x="204" y="238"/>
                  </a:lnTo>
                  <a:lnTo>
                    <a:pt x="204" y="44"/>
                  </a:lnTo>
                  <a:lnTo>
                    <a:pt x="17" y="44"/>
                  </a:lnTo>
                  <a:close/>
                  <a:moveTo>
                    <a:pt x="18" y="0"/>
                  </a:moveTo>
                  <a:lnTo>
                    <a:pt x="207" y="0"/>
                  </a:lnTo>
                  <a:lnTo>
                    <a:pt x="212" y="1"/>
                  </a:lnTo>
                  <a:lnTo>
                    <a:pt x="217" y="3"/>
                  </a:lnTo>
                  <a:lnTo>
                    <a:pt x="220" y="6"/>
                  </a:lnTo>
                  <a:lnTo>
                    <a:pt x="222" y="11"/>
                  </a:lnTo>
                  <a:lnTo>
                    <a:pt x="224" y="16"/>
                  </a:lnTo>
                  <a:lnTo>
                    <a:pt x="224" y="235"/>
                  </a:lnTo>
                  <a:lnTo>
                    <a:pt x="220" y="258"/>
                  </a:lnTo>
                  <a:lnTo>
                    <a:pt x="209" y="276"/>
                  </a:lnTo>
                  <a:lnTo>
                    <a:pt x="194" y="292"/>
                  </a:lnTo>
                  <a:lnTo>
                    <a:pt x="174" y="302"/>
                  </a:lnTo>
                  <a:lnTo>
                    <a:pt x="153" y="305"/>
                  </a:lnTo>
                  <a:lnTo>
                    <a:pt x="140" y="305"/>
                  </a:lnTo>
                  <a:lnTo>
                    <a:pt x="138" y="309"/>
                  </a:lnTo>
                  <a:lnTo>
                    <a:pt x="137" y="314"/>
                  </a:lnTo>
                  <a:lnTo>
                    <a:pt x="132" y="315"/>
                  </a:lnTo>
                  <a:lnTo>
                    <a:pt x="127" y="319"/>
                  </a:lnTo>
                  <a:lnTo>
                    <a:pt x="120" y="320"/>
                  </a:lnTo>
                  <a:lnTo>
                    <a:pt x="120" y="361"/>
                  </a:lnTo>
                  <a:lnTo>
                    <a:pt x="120" y="361"/>
                  </a:lnTo>
                  <a:lnTo>
                    <a:pt x="125" y="361"/>
                  </a:lnTo>
                  <a:lnTo>
                    <a:pt x="128" y="365"/>
                  </a:lnTo>
                  <a:lnTo>
                    <a:pt x="132" y="368"/>
                  </a:lnTo>
                  <a:lnTo>
                    <a:pt x="133" y="373"/>
                  </a:lnTo>
                  <a:lnTo>
                    <a:pt x="133" y="414"/>
                  </a:lnTo>
                  <a:lnTo>
                    <a:pt x="132" y="417"/>
                  </a:lnTo>
                  <a:lnTo>
                    <a:pt x="128" y="422"/>
                  </a:lnTo>
                  <a:lnTo>
                    <a:pt x="125" y="424"/>
                  </a:lnTo>
                  <a:lnTo>
                    <a:pt x="120" y="425"/>
                  </a:lnTo>
                  <a:lnTo>
                    <a:pt x="120" y="425"/>
                  </a:lnTo>
                  <a:lnTo>
                    <a:pt x="120" y="499"/>
                  </a:lnTo>
                  <a:lnTo>
                    <a:pt x="104" y="499"/>
                  </a:lnTo>
                  <a:lnTo>
                    <a:pt x="104" y="425"/>
                  </a:lnTo>
                  <a:lnTo>
                    <a:pt x="104" y="425"/>
                  </a:lnTo>
                  <a:lnTo>
                    <a:pt x="99" y="424"/>
                  </a:lnTo>
                  <a:lnTo>
                    <a:pt x="95" y="422"/>
                  </a:lnTo>
                  <a:lnTo>
                    <a:pt x="92" y="417"/>
                  </a:lnTo>
                  <a:lnTo>
                    <a:pt x="92" y="414"/>
                  </a:lnTo>
                  <a:lnTo>
                    <a:pt x="92" y="373"/>
                  </a:lnTo>
                  <a:lnTo>
                    <a:pt x="92" y="368"/>
                  </a:lnTo>
                  <a:lnTo>
                    <a:pt x="95" y="365"/>
                  </a:lnTo>
                  <a:lnTo>
                    <a:pt x="99" y="361"/>
                  </a:lnTo>
                  <a:lnTo>
                    <a:pt x="104" y="361"/>
                  </a:lnTo>
                  <a:lnTo>
                    <a:pt x="104" y="361"/>
                  </a:lnTo>
                  <a:lnTo>
                    <a:pt x="104" y="320"/>
                  </a:lnTo>
                  <a:lnTo>
                    <a:pt x="97" y="319"/>
                  </a:lnTo>
                  <a:lnTo>
                    <a:pt x="92" y="315"/>
                  </a:lnTo>
                  <a:lnTo>
                    <a:pt x="87" y="314"/>
                  </a:lnTo>
                  <a:lnTo>
                    <a:pt x="86" y="309"/>
                  </a:lnTo>
                  <a:lnTo>
                    <a:pt x="84" y="305"/>
                  </a:lnTo>
                  <a:lnTo>
                    <a:pt x="72" y="305"/>
                  </a:lnTo>
                  <a:lnTo>
                    <a:pt x="49" y="302"/>
                  </a:lnTo>
                  <a:lnTo>
                    <a:pt x="30" y="292"/>
                  </a:lnTo>
                  <a:lnTo>
                    <a:pt x="15" y="276"/>
                  </a:lnTo>
                  <a:lnTo>
                    <a:pt x="5" y="258"/>
                  </a:lnTo>
                  <a:lnTo>
                    <a:pt x="0" y="235"/>
                  </a:lnTo>
                  <a:lnTo>
                    <a:pt x="0" y="16"/>
                  </a:lnTo>
                  <a:lnTo>
                    <a:pt x="2" y="11"/>
                  </a:lnTo>
                  <a:lnTo>
                    <a:pt x="3" y="6"/>
                  </a:lnTo>
                  <a:lnTo>
                    <a:pt x="8" y="3"/>
                  </a:lnTo>
                  <a:lnTo>
                    <a:pt x="12" y="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255687" y="2913443"/>
            <a:ext cx="1559147" cy="1058709"/>
            <a:chOff x="3768725" y="2022475"/>
            <a:chExt cx="884238" cy="647701"/>
          </a:xfrm>
        </p:grpSpPr>
        <p:sp>
          <p:nvSpPr>
            <p:cNvPr id="85" name="Freeform 85"/>
            <p:cNvSpPr>
              <a:spLocks noEditPoints="1"/>
            </p:cNvSpPr>
            <p:nvPr/>
          </p:nvSpPr>
          <p:spPr bwMode="auto">
            <a:xfrm>
              <a:off x="3886200" y="2487613"/>
              <a:ext cx="182563" cy="182563"/>
            </a:xfrm>
            <a:custGeom>
              <a:avLst/>
              <a:gdLst>
                <a:gd name="T0" fmla="*/ 58 w 115"/>
                <a:gd name="T1" fmla="*/ 39 h 115"/>
                <a:gd name="T2" fmla="*/ 51 w 115"/>
                <a:gd name="T3" fmla="*/ 41 h 115"/>
                <a:gd name="T4" fmla="*/ 46 w 115"/>
                <a:gd name="T5" fmla="*/ 44 h 115"/>
                <a:gd name="T6" fmla="*/ 43 w 115"/>
                <a:gd name="T7" fmla="*/ 49 h 115"/>
                <a:gd name="T8" fmla="*/ 41 w 115"/>
                <a:gd name="T9" fmla="*/ 54 h 115"/>
                <a:gd name="T10" fmla="*/ 41 w 115"/>
                <a:gd name="T11" fmla="*/ 57 h 115"/>
                <a:gd name="T12" fmla="*/ 41 w 115"/>
                <a:gd name="T13" fmla="*/ 62 h 115"/>
                <a:gd name="T14" fmla="*/ 43 w 115"/>
                <a:gd name="T15" fmla="*/ 66 h 115"/>
                <a:gd name="T16" fmla="*/ 46 w 115"/>
                <a:gd name="T17" fmla="*/ 71 h 115"/>
                <a:gd name="T18" fmla="*/ 51 w 115"/>
                <a:gd name="T19" fmla="*/ 74 h 115"/>
                <a:gd name="T20" fmla="*/ 58 w 115"/>
                <a:gd name="T21" fmla="*/ 74 h 115"/>
                <a:gd name="T22" fmla="*/ 64 w 115"/>
                <a:gd name="T23" fmla="*/ 74 h 115"/>
                <a:gd name="T24" fmla="*/ 69 w 115"/>
                <a:gd name="T25" fmla="*/ 71 h 115"/>
                <a:gd name="T26" fmla="*/ 73 w 115"/>
                <a:gd name="T27" fmla="*/ 66 h 115"/>
                <a:gd name="T28" fmla="*/ 74 w 115"/>
                <a:gd name="T29" fmla="*/ 62 h 115"/>
                <a:gd name="T30" fmla="*/ 74 w 115"/>
                <a:gd name="T31" fmla="*/ 57 h 115"/>
                <a:gd name="T32" fmla="*/ 74 w 115"/>
                <a:gd name="T33" fmla="*/ 54 h 115"/>
                <a:gd name="T34" fmla="*/ 73 w 115"/>
                <a:gd name="T35" fmla="*/ 49 h 115"/>
                <a:gd name="T36" fmla="*/ 69 w 115"/>
                <a:gd name="T37" fmla="*/ 44 h 115"/>
                <a:gd name="T38" fmla="*/ 64 w 115"/>
                <a:gd name="T39" fmla="*/ 41 h 115"/>
                <a:gd name="T40" fmla="*/ 58 w 115"/>
                <a:gd name="T41" fmla="*/ 39 h 115"/>
                <a:gd name="T42" fmla="*/ 58 w 115"/>
                <a:gd name="T43" fmla="*/ 0 h 115"/>
                <a:gd name="T44" fmla="*/ 81 w 115"/>
                <a:gd name="T45" fmla="*/ 5 h 115"/>
                <a:gd name="T46" fmla="*/ 99 w 115"/>
                <a:gd name="T47" fmla="*/ 16 h 115"/>
                <a:gd name="T48" fmla="*/ 110 w 115"/>
                <a:gd name="T49" fmla="*/ 34 h 115"/>
                <a:gd name="T50" fmla="*/ 115 w 115"/>
                <a:gd name="T51" fmla="*/ 57 h 115"/>
                <a:gd name="T52" fmla="*/ 110 w 115"/>
                <a:gd name="T53" fmla="*/ 79 h 115"/>
                <a:gd name="T54" fmla="*/ 99 w 115"/>
                <a:gd name="T55" fmla="*/ 98 h 115"/>
                <a:gd name="T56" fmla="*/ 81 w 115"/>
                <a:gd name="T57" fmla="*/ 110 h 115"/>
                <a:gd name="T58" fmla="*/ 58 w 115"/>
                <a:gd name="T59" fmla="*/ 115 h 115"/>
                <a:gd name="T60" fmla="*/ 35 w 115"/>
                <a:gd name="T61" fmla="*/ 110 h 115"/>
                <a:gd name="T62" fmla="*/ 17 w 115"/>
                <a:gd name="T63" fmla="*/ 98 h 115"/>
                <a:gd name="T64" fmla="*/ 5 w 115"/>
                <a:gd name="T65" fmla="*/ 79 h 115"/>
                <a:gd name="T66" fmla="*/ 0 w 115"/>
                <a:gd name="T67" fmla="*/ 57 h 115"/>
                <a:gd name="T68" fmla="*/ 5 w 115"/>
                <a:gd name="T69" fmla="*/ 34 h 115"/>
                <a:gd name="T70" fmla="*/ 17 w 115"/>
                <a:gd name="T71" fmla="*/ 16 h 115"/>
                <a:gd name="T72" fmla="*/ 35 w 115"/>
                <a:gd name="T73" fmla="*/ 5 h 115"/>
                <a:gd name="T74" fmla="*/ 58 w 115"/>
                <a:gd name="T7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5" h="115">
                  <a:moveTo>
                    <a:pt x="58" y="39"/>
                  </a:moveTo>
                  <a:lnTo>
                    <a:pt x="51" y="41"/>
                  </a:lnTo>
                  <a:lnTo>
                    <a:pt x="46" y="44"/>
                  </a:lnTo>
                  <a:lnTo>
                    <a:pt x="43" y="49"/>
                  </a:lnTo>
                  <a:lnTo>
                    <a:pt x="41" y="54"/>
                  </a:lnTo>
                  <a:lnTo>
                    <a:pt x="41" y="57"/>
                  </a:lnTo>
                  <a:lnTo>
                    <a:pt x="41" y="62"/>
                  </a:lnTo>
                  <a:lnTo>
                    <a:pt x="43" y="66"/>
                  </a:lnTo>
                  <a:lnTo>
                    <a:pt x="46" y="71"/>
                  </a:lnTo>
                  <a:lnTo>
                    <a:pt x="51" y="74"/>
                  </a:lnTo>
                  <a:lnTo>
                    <a:pt x="58" y="74"/>
                  </a:lnTo>
                  <a:lnTo>
                    <a:pt x="64" y="74"/>
                  </a:lnTo>
                  <a:lnTo>
                    <a:pt x="69" y="71"/>
                  </a:lnTo>
                  <a:lnTo>
                    <a:pt x="73" y="66"/>
                  </a:lnTo>
                  <a:lnTo>
                    <a:pt x="74" y="62"/>
                  </a:lnTo>
                  <a:lnTo>
                    <a:pt x="74" y="57"/>
                  </a:lnTo>
                  <a:lnTo>
                    <a:pt x="74" y="54"/>
                  </a:lnTo>
                  <a:lnTo>
                    <a:pt x="73" y="49"/>
                  </a:lnTo>
                  <a:lnTo>
                    <a:pt x="69" y="44"/>
                  </a:lnTo>
                  <a:lnTo>
                    <a:pt x="64" y="41"/>
                  </a:lnTo>
                  <a:lnTo>
                    <a:pt x="58" y="39"/>
                  </a:lnTo>
                  <a:close/>
                  <a:moveTo>
                    <a:pt x="58" y="0"/>
                  </a:moveTo>
                  <a:lnTo>
                    <a:pt x="81" y="5"/>
                  </a:lnTo>
                  <a:lnTo>
                    <a:pt x="99" y="16"/>
                  </a:lnTo>
                  <a:lnTo>
                    <a:pt x="110" y="34"/>
                  </a:lnTo>
                  <a:lnTo>
                    <a:pt x="115" y="57"/>
                  </a:lnTo>
                  <a:lnTo>
                    <a:pt x="110" y="79"/>
                  </a:lnTo>
                  <a:lnTo>
                    <a:pt x="99" y="98"/>
                  </a:lnTo>
                  <a:lnTo>
                    <a:pt x="81" y="110"/>
                  </a:lnTo>
                  <a:lnTo>
                    <a:pt x="58" y="115"/>
                  </a:lnTo>
                  <a:lnTo>
                    <a:pt x="35" y="110"/>
                  </a:lnTo>
                  <a:lnTo>
                    <a:pt x="17" y="98"/>
                  </a:lnTo>
                  <a:lnTo>
                    <a:pt x="5" y="79"/>
                  </a:lnTo>
                  <a:lnTo>
                    <a:pt x="0" y="57"/>
                  </a:lnTo>
                  <a:lnTo>
                    <a:pt x="5" y="34"/>
                  </a:lnTo>
                  <a:lnTo>
                    <a:pt x="17" y="16"/>
                  </a:lnTo>
                  <a:lnTo>
                    <a:pt x="3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6"/>
            <p:cNvSpPr>
              <a:spLocks noEditPoints="1"/>
            </p:cNvSpPr>
            <p:nvPr/>
          </p:nvSpPr>
          <p:spPr bwMode="auto">
            <a:xfrm>
              <a:off x="4441825" y="2487613"/>
              <a:ext cx="182563" cy="182563"/>
            </a:xfrm>
            <a:custGeom>
              <a:avLst/>
              <a:gdLst>
                <a:gd name="T0" fmla="*/ 58 w 115"/>
                <a:gd name="T1" fmla="*/ 39 h 115"/>
                <a:gd name="T2" fmla="*/ 51 w 115"/>
                <a:gd name="T3" fmla="*/ 41 h 115"/>
                <a:gd name="T4" fmla="*/ 46 w 115"/>
                <a:gd name="T5" fmla="*/ 44 h 115"/>
                <a:gd name="T6" fmla="*/ 43 w 115"/>
                <a:gd name="T7" fmla="*/ 49 h 115"/>
                <a:gd name="T8" fmla="*/ 41 w 115"/>
                <a:gd name="T9" fmla="*/ 54 h 115"/>
                <a:gd name="T10" fmla="*/ 41 w 115"/>
                <a:gd name="T11" fmla="*/ 57 h 115"/>
                <a:gd name="T12" fmla="*/ 41 w 115"/>
                <a:gd name="T13" fmla="*/ 62 h 115"/>
                <a:gd name="T14" fmla="*/ 43 w 115"/>
                <a:gd name="T15" fmla="*/ 66 h 115"/>
                <a:gd name="T16" fmla="*/ 46 w 115"/>
                <a:gd name="T17" fmla="*/ 71 h 115"/>
                <a:gd name="T18" fmla="*/ 51 w 115"/>
                <a:gd name="T19" fmla="*/ 74 h 115"/>
                <a:gd name="T20" fmla="*/ 58 w 115"/>
                <a:gd name="T21" fmla="*/ 74 h 115"/>
                <a:gd name="T22" fmla="*/ 64 w 115"/>
                <a:gd name="T23" fmla="*/ 74 h 115"/>
                <a:gd name="T24" fmla="*/ 69 w 115"/>
                <a:gd name="T25" fmla="*/ 71 h 115"/>
                <a:gd name="T26" fmla="*/ 73 w 115"/>
                <a:gd name="T27" fmla="*/ 66 h 115"/>
                <a:gd name="T28" fmla="*/ 74 w 115"/>
                <a:gd name="T29" fmla="*/ 62 h 115"/>
                <a:gd name="T30" fmla="*/ 76 w 115"/>
                <a:gd name="T31" fmla="*/ 57 h 115"/>
                <a:gd name="T32" fmla="*/ 74 w 115"/>
                <a:gd name="T33" fmla="*/ 54 h 115"/>
                <a:gd name="T34" fmla="*/ 73 w 115"/>
                <a:gd name="T35" fmla="*/ 49 h 115"/>
                <a:gd name="T36" fmla="*/ 69 w 115"/>
                <a:gd name="T37" fmla="*/ 44 h 115"/>
                <a:gd name="T38" fmla="*/ 64 w 115"/>
                <a:gd name="T39" fmla="*/ 41 h 115"/>
                <a:gd name="T40" fmla="*/ 58 w 115"/>
                <a:gd name="T41" fmla="*/ 39 h 115"/>
                <a:gd name="T42" fmla="*/ 58 w 115"/>
                <a:gd name="T43" fmla="*/ 0 h 115"/>
                <a:gd name="T44" fmla="*/ 81 w 115"/>
                <a:gd name="T45" fmla="*/ 5 h 115"/>
                <a:gd name="T46" fmla="*/ 99 w 115"/>
                <a:gd name="T47" fmla="*/ 16 h 115"/>
                <a:gd name="T48" fmla="*/ 110 w 115"/>
                <a:gd name="T49" fmla="*/ 34 h 115"/>
                <a:gd name="T50" fmla="*/ 115 w 115"/>
                <a:gd name="T51" fmla="*/ 57 h 115"/>
                <a:gd name="T52" fmla="*/ 110 w 115"/>
                <a:gd name="T53" fmla="*/ 79 h 115"/>
                <a:gd name="T54" fmla="*/ 99 w 115"/>
                <a:gd name="T55" fmla="*/ 98 h 115"/>
                <a:gd name="T56" fmla="*/ 81 w 115"/>
                <a:gd name="T57" fmla="*/ 110 h 115"/>
                <a:gd name="T58" fmla="*/ 58 w 115"/>
                <a:gd name="T59" fmla="*/ 115 h 115"/>
                <a:gd name="T60" fmla="*/ 35 w 115"/>
                <a:gd name="T61" fmla="*/ 110 h 115"/>
                <a:gd name="T62" fmla="*/ 17 w 115"/>
                <a:gd name="T63" fmla="*/ 98 h 115"/>
                <a:gd name="T64" fmla="*/ 5 w 115"/>
                <a:gd name="T65" fmla="*/ 79 h 115"/>
                <a:gd name="T66" fmla="*/ 0 w 115"/>
                <a:gd name="T67" fmla="*/ 57 h 115"/>
                <a:gd name="T68" fmla="*/ 5 w 115"/>
                <a:gd name="T69" fmla="*/ 34 h 115"/>
                <a:gd name="T70" fmla="*/ 17 w 115"/>
                <a:gd name="T71" fmla="*/ 16 h 115"/>
                <a:gd name="T72" fmla="*/ 35 w 115"/>
                <a:gd name="T73" fmla="*/ 5 h 115"/>
                <a:gd name="T74" fmla="*/ 58 w 115"/>
                <a:gd name="T7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5" h="115">
                  <a:moveTo>
                    <a:pt x="58" y="39"/>
                  </a:moveTo>
                  <a:lnTo>
                    <a:pt x="51" y="41"/>
                  </a:lnTo>
                  <a:lnTo>
                    <a:pt x="46" y="44"/>
                  </a:lnTo>
                  <a:lnTo>
                    <a:pt x="43" y="49"/>
                  </a:lnTo>
                  <a:lnTo>
                    <a:pt x="41" y="54"/>
                  </a:lnTo>
                  <a:lnTo>
                    <a:pt x="41" y="57"/>
                  </a:lnTo>
                  <a:lnTo>
                    <a:pt x="41" y="62"/>
                  </a:lnTo>
                  <a:lnTo>
                    <a:pt x="43" y="66"/>
                  </a:lnTo>
                  <a:lnTo>
                    <a:pt x="46" y="71"/>
                  </a:lnTo>
                  <a:lnTo>
                    <a:pt x="51" y="74"/>
                  </a:lnTo>
                  <a:lnTo>
                    <a:pt x="58" y="74"/>
                  </a:lnTo>
                  <a:lnTo>
                    <a:pt x="64" y="74"/>
                  </a:lnTo>
                  <a:lnTo>
                    <a:pt x="69" y="71"/>
                  </a:lnTo>
                  <a:lnTo>
                    <a:pt x="73" y="66"/>
                  </a:lnTo>
                  <a:lnTo>
                    <a:pt x="74" y="62"/>
                  </a:lnTo>
                  <a:lnTo>
                    <a:pt x="76" y="57"/>
                  </a:lnTo>
                  <a:lnTo>
                    <a:pt x="74" y="54"/>
                  </a:lnTo>
                  <a:lnTo>
                    <a:pt x="73" y="49"/>
                  </a:lnTo>
                  <a:lnTo>
                    <a:pt x="69" y="44"/>
                  </a:lnTo>
                  <a:lnTo>
                    <a:pt x="64" y="41"/>
                  </a:lnTo>
                  <a:lnTo>
                    <a:pt x="58" y="39"/>
                  </a:lnTo>
                  <a:close/>
                  <a:moveTo>
                    <a:pt x="58" y="0"/>
                  </a:moveTo>
                  <a:lnTo>
                    <a:pt x="81" y="5"/>
                  </a:lnTo>
                  <a:lnTo>
                    <a:pt x="99" y="16"/>
                  </a:lnTo>
                  <a:lnTo>
                    <a:pt x="110" y="34"/>
                  </a:lnTo>
                  <a:lnTo>
                    <a:pt x="115" y="57"/>
                  </a:lnTo>
                  <a:lnTo>
                    <a:pt x="110" y="79"/>
                  </a:lnTo>
                  <a:lnTo>
                    <a:pt x="99" y="98"/>
                  </a:lnTo>
                  <a:lnTo>
                    <a:pt x="81" y="110"/>
                  </a:lnTo>
                  <a:lnTo>
                    <a:pt x="58" y="115"/>
                  </a:lnTo>
                  <a:lnTo>
                    <a:pt x="35" y="110"/>
                  </a:lnTo>
                  <a:lnTo>
                    <a:pt x="17" y="98"/>
                  </a:lnTo>
                  <a:lnTo>
                    <a:pt x="5" y="79"/>
                  </a:lnTo>
                  <a:lnTo>
                    <a:pt x="0" y="57"/>
                  </a:lnTo>
                  <a:lnTo>
                    <a:pt x="5" y="34"/>
                  </a:lnTo>
                  <a:lnTo>
                    <a:pt x="17" y="16"/>
                  </a:lnTo>
                  <a:lnTo>
                    <a:pt x="3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7"/>
            <p:cNvSpPr>
              <a:spLocks noEditPoints="1"/>
            </p:cNvSpPr>
            <p:nvPr/>
          </p:nvSpPr>
          <p:spPr bwMode="auto">
            <a:xfrm>
              <a:off x="4165600" y="2163763"/>
              <a:ext cx="339725" cy="296863"/>
            </a:xfrm>
            <a:custGeom>
              <a:avLst/>
              <a:gdLst>
                <a:gd name="T0" fmla="*/ 92 w 214"/>
                <a:gd name="T1" fmla="*/ 33 h 187"/>
                <a:gd name="T2" fmla="*/ 92 w 214"/>
                <a:gd name="T3" fmla="*/ 74 h 187"/>
                <a:gd name="T4" fmla="*/ 51 w 214"/>
                <a:gd name="T5" fmla="*/ 74 h 187"/>
                <a:gd name="T6" fmla="*/ 51 w 214"/>
                <a:gd name="T7" fmla="*/ 115 h 187"/>
                <a:gd name="T8" fmla="*/ 92 w 214"/>
                <a:gd name="T9" fmla="*/ 115 h 187"/>
                <a:gd name="T10" fmla="*/ 92 w 214"/>
                <a:gd name="T11" fmla="*/ 158 h 187"/>
                <a:gd name="T12" fmla="*/ 133 w 214"/>
                <a:gd name="T13" fmla="*/ 158 h 187"/>
                <a:gd name="T14" fmla="*/ 133 w 214"/>
                <a:gd name="T15" fmla="*/ 115 h 187"/>
                <a:gd name="T16" fmla="*/ 176 w 214"/>
                <a:gd name="T17" fmla="*/ 115 h 187"/>
                <a:gd name="T18" fmla="*/ 176 w 214"/>
                <a:gd name="T19" fmla="*/ 74 h 187"/>
                <a:gd name="T20" fmla="*/ 133 w 214"/>
                <a:gd name="T21" fmla="*/ 74 h 187"/>
                <a:gd name="T22" fmla="*/ 133 w 214"/>
                <a:gd name="T23" fmla="*/ 33 h 187"/>
                <a:gd name="T24" fmla="*/ 92 w 214"/>
                <a:gd name="T25" fmla="*/ 33 h 187"/>
                <a:gd name="T26" fmla="*/ 0 w 214"/>
                <a:gd name="T27" fmla="*/ 0 h 187"/>
                <a:gd name="T28" fmla="*/ 214 w 214"/>
                <a:gd name="T29" fmla="*/ 0 h 187"/>
                <a:gd name="T30" fmla="*/ 214 w 214"/>
                <a:gd name="T31" fmla="*/ 187 h 187"/>
                <a:gd name="T32" fmla="*/ 0 w 214"/>
                <a:gd name="T33" fmla="*/ 187 h 187"/>
                <a:gd name="T34" fmla="*/ 0 w 214"/>
                <a:gd name="T3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4" h="187">
                  <a:moveTo>
                    <a:pt x="92" y="33"/>
                  </a:moveTo>
                  <a:lnTo>
                    <a:pt x="92" y="74"/>
                  </a:lnTo>
                  <a:lnTo>
                    <a:pt x="51" y="74"/>
                  </a:lnTo>
                  <a:lnTo>
                    <a:pt x="51" y="115"/>
                  </a:lnTo>
                  <a:lnTo>
                    <a:pt x="92" y="115"/>
                  </a:lnTo>
                  <a:lnTo>
                    <a:pt x="92" y="158"/>
                  </a:lnTo>
                  <a:lnTo>
                    <a:pt x="133" y="158"/>
                  </a:lnTo>
                  <a:lnTo>
                    <a:pt x="133" y="115"/>
                  </a:lnTo>
                  <a:lnTo>
                    <a:pt x="176" y="115"/>
                  </a:lnTo>
                  <a:lnTo>
                    <a:pt x="176" y="74"/>
                  </a:lnTo>
                  <a:lnTo>
                    <a:pt x="133" y="74"/>
                  </a:lnTo>
                  <a:lnTo>
                    <a:pt x="133" y="33"/>
                  </a:lnTo>
                  <a:lnTo>
                    <a:pt x="92" y="33"/>
                  </a:lnTo>
                  <a:close/>
                  <a:moveTo>
                    <a:pt x="0" y="0"/>
                  </a:moveTo>
                  <a:lnTo>
                    <a:pt x="214" y="0"/>
                  </a:lnTo>
                  <a:lnTo>
                    <a:pt x="214" y="187"/>
                  </a:lnTo>
                  <a:lnTo>
                    <a:pt x="0" y="1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8"/>
            <p:cNvSpPr>
              <a:spLocks noEditPoints="1"/>
            </p:cNvSpPr>
            <p:nvPr/>
          </p:nvSpPr>
          <p:spPr bwMode="auto">
            <a:xfrm>
              <a:off x="3768725" y="2127250"/>
              <a:ext cx="884238" cy="436563"/>
            </a:xfrm>
            <a:custGeom>
              <a:avLst/>
              <a:gdLst>
                <a:gd name="T0" fmla="*/ 15 w 557"/>
                <a:gd name="T1" fmla="*/ 247 h 275"/>
                <a:gd name="T2" fmla="*/ 59 w 557"/>
                <a:gd name="T3" fmla="*/ 220 h 275"/>
                <a:gd name="T4" fmla="*/ 153 w 557"/>
                <a:gd name="T5" fmla="*/ 64 h 275"/>
                <a:gd name="T6" fmla="*/ 79 w 557"/>
                <a:gd name="T7" fmla="*/ 141 h 275"/>
                <a:gd name="T8" fmla="*/ 153 w 557"/>
                <a:gd name="T9" fmla="*/ 64 h 275"/>
                <a:gd name="T10" fmla="*/ 337 w 557"/>
                <a:gd name="T11" fmla="*/ 38 h 275"/>
                <a:gd name="T12" fmla="*/ 294 w 557"/>
                <a:gd name="T13" fmla="*/ 69 h 275"/>
                <a:gd name="T14" fmla="*/ 280 w 557"/>
                <a:gd name="T15" fmla="*/ 118 h 275"/>
                <a:gd name="T16" fmla="*/ 294 w 557"/>
                <a:gd name="T17" fmla="*/ 168 h 275"/>
                <a:gd name="T18" fmla="*/ 337 w 557"/>
                <a:gd name="T19" fmla="*/ 197 h 275"/>
                <a:gd name="T20" fmla="*/ 390 w 557"/>
                <a:gd name="T21" fmla="*/ 197 h 275"/>
                <a:gd name="T22" fmla="*/ 431 w 557"/>
                <a:gd name="T23" fmla="*/ 168 h 275"/>
                <a:gd name="T24" fmla="*/ 447 w 557"/>
                <a:gd name="T25" fmla="*/ 118 h 275"/>
                <a:gd name="T26" fmla="*/ 431 w 557"/>
                <a:gd name="T27" fmla="*/ 69 h 275"/>
                <a:gd name="T28" fmla="*/ 390 w 557"/>
                <a:gd name="T29" fmla="*/ 38 h 275"/>
                <a:gd name="T30" fmla="*/ 222 w 557"/>
                <a:gd name="T31" fmla="*/ 0 h 275"/>
                <a:gd name="T32" fmla="*/ 286 w 557"/>
                <a:gd name="T33" fmla="*/ 2 h 275"/>
                <a:gd name="T34" fmla="*/ 557 w 557"/>
                <a:gd name="T35" fmla="*/ 275 h 275"/>
                <a:gd name="T36" fmla="*/ 543 w 557"/>
                <a:gd name="T37" fmla="*/ 265 h 275"/>
                <a:gd name="T38" fmla="*/ 520 w 557"/>
                <a:gd name="T39" fmla="*/ 232 h 275"/>
                <a:gd name="T40" fmla="*/ 482 w 557"/>
                <a:gd name="T41" fmla="*/ 220 h 275"/>
                <a:gd name="T42" fmla="*/ 459 w 557"/>
                <a:gd name="T43" fmla="*/ 224 h 275"/>
                <a:gd name="T44" fmla="*/ 426 w 557"/>
                <a:gd name="T45" fmla="*/ 253 h 275"/>
                <a:gd name="T46" fmla="*/ 196 w 557"/>
                <a:gd name="T47" fmla="*/ 275 h 275"/>
                <a:gd name="T48" fmla="*/ 188 w 557"/>
                <a:gd name="T49" fmla="*/ 253 h 275"/>
                <a:gd name="T50" fmla="*/ 158 w 557"/>
                <a:gd name="T51" fmla="*/ 225 h 275"/>
                <a:gd name="T52" fmla="*/ 114 w 557"/>
                <a:gd name="T53" fmla="*/ 222 h 275"/>
                <a:gd name="T54" fmla="*/ 76 w 557"/>
                <a:gd name="T55" fmla="*/ 250 h 275"/>
                <a:gd name="T56" fmla="*/ 0 w 557"/>
                <a:gd name="T57" fmla="*/ 273 h 275"/>
                <a:gd name="T58" fmla="*/ 12 w 557"/>
                <a:gd name="T59" fmla="*/ 245 h 275"/>
                <a:gd name="T60" fmla="*/ 56 w 557"/>
                <a:gd name="T61" fmla="*/ 146 h 275"/>
                <a:gd name="T62" fmla="*/ 69 w 557"/>
                <a:gd name="T63" fmla="*/ 131 h 275"/>
                <a:gd name="T64" fmla="*/ 74 w 557"/>
                <a:gd name="T65" fmla="*/ 110 h 275"/>
                <a:gd name="T66" fmla="*/ 89 w 557"/>
                <a:gd name="T67" fmla="*/ 64 h 275"/>
                <a:gd name="T68" fmla="*/ 96 w 557"/>
                <a:gd name="T69" fmla="*/ 16 h 275"/>
                <a:gd name="T70" fmla="*/ 196 w 557"/>
                <a:gd name="T71" fmla="*/ 2 h 275"/>
                <a:gd name="T72" fmla="*/ 222 w 557"/>
                <a:gd name="T73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57" h="275">
                  <a:moveTo>
                    <a:pt x="15" y="220"/>
                  </a:moveTo>
                  <a:lnTo>
                    <a:pt x="15" y="247"/>
                  </a:lnTo>
                  <a:lnTo>
                    <a:pt x="59" y="247"/>
                  </a:lnTo>
                  <a:lnTo>
                    <a:pt x="59" y="220"/>
                  </a:lnTo>
                  <a:lnTo>
                    <a:pt x="15" y="220"/>
                  </a:lnTo>
                  <a:close/>
                  <a:moveTo>
                    <a:pt x="153" y="64"/>
                  </a:moveTo>
                  <a:lnTo>
                    <a:pt x="101" y="66"/>
                  </a:lnTo>
                  <a:lnTo>
                    <a:pt x="79" y="141"/>
                  </a:lnTo>
                  <a:lnTo>
                    <a:pt x="153" y="141"/>
                  </a:lnTo>
                  <a:lnTo>
                    <a:pt x="153" y="64"/>
                  </a:lnTo>
                  <a:close/>
                  <a:moveTo>
                    <a:pt x="364" y="34"/>
                  </a:moveTo>
                  <a:lnTo>
                    <a:pt x="337" y="38"/>
                  </a:lnTo>
                  <a:lnTo>
                    <a:pt x="314" y="49"/>
                  </a:lnTo>
                  <a:lnTo>
                    <a:pt x="294" y="69"/>
                  </a:lnTo>
                  <a:lnTo>
                    <a:pt x="283" y="92"/>
                  </a:lnTo>
                  <a:lnTo>
                    <a:pt x="280" y="118"/>
                  </a:lnTo>
                  <a:lnTo>
                    <a:pt x="283" y="145"/>
                  </a:lnTo>
                  <a:lnTo>
                    <a:pt x="294" y="168"/>
                  </a:lnTo>
                  <a:lnTo>
                    <a:pt x="314" y="186"/>
                  </a:lnTo>
                  <a:lnTo>
                    <a:pt x="337" y="197"/>
                  </a:lnTo>
                  <a:lnTo>
                    <a:pt x="364" y="202"/>
                  </a:lnTo>
                  <a:lnTo>
                    <a:pt x="390" y="197"/>
                  </a:lnTo>
                  <a:lnTo>
                    <a:pt x="413" y="186"/>
                  </a:lnTo>
                  <a:lnTo>
                    <a:pt x="431" y="168"/>
                  </a:lnTo>
                  <a:lnTo>
                    <a:pt x="442" y="145"/>
                  </a:lnTo>
                  <a:lnTo>
                    <a:pt x="447" y="118"/>
                  </a:lnTo>
                  <a:lnTo>
                    <a:pt x="442" y="92"/>
                  </a:lnTo>
                  <a:lnTo>
                    <a:pt x="431" y="69"/>
                  </a:lnTo>
                  <a:lnTo>
                    <a:pt x="413" y="49"/>
                  </a:lnTo>
                  <a:lnTo>
                    <a:pt x="390" y="38"/>
                  </a:lnTo>
                  <a:lnTo>
                    <a:pt x="364" y="34"/>
                  </a:lnTo>
                  <a:close/>
                  <a:moveTo>
                    <a:pt x="222" y="0"/>
                  </a:moveTo>
                  <a:lnTo>
                    <a:pt x="286" y="0"/>
                  </a:lnTo>
                  <a:lnTo>
                    <a:pt x="286" y="2"/>
                  </a:lnTo>
                  <a:lnTo>
                    <a:pt x="557" y="2"/>
                  </a:lnTo>
                  <a:lnTo>
                    <a:pt x="557" y="275"/>
                  </a:lnTo>
                  <a:lnTo>
                    <a:pt x="546" y="275"/>
                  </a:lnTo>
                  <a:lnTo>
                    <a:pt x="543" y="265"/>
                  </a:lnTo>
                  <a:lnTo>
                    <a:pt x="534" y="247"/>
                  </a:lnTo>
                  <a:lnTo>
                    <a:pt x="520" y="232"/>
                  </a:lnTo>
                  <a:lnTo>
                    <a:pt x="503" y="224"/>
                  </a:lnTo>
                  <a:lnTo>
                    <a:pt x="482" y="220"/>
                  </a:lnTo>
                  <a:lnTo>
                    <a:pt x="470" y="220"/>
                  </a:lnTo>
                  <a:lnTo>
                    <a:pt x="459" y="224"/>
                  </a:lnTo>
                  <a:lnTo>
                    <a:pt x="441" y="235"/>
                  </a:lnTo>
                  <a:lnTo>
                    <a:pt x="426" y="253"/>
                  </a:lnTo>
                  <a:lnTo>
                    <a:pt x="418" y="275"/>
                  </a:lnTo>
                  <a:lnTo>
                    <a:pt x="196" y="275"/>
                  </a:lnTo>
                  <a:lnTo>
                    <a:pt x="196" y="271"/>
                  </a:lnTo>
                  <a:lnTo>
                    <a:pt x="188" y="253"/>
                  </a:lnTo>
                  <a:lnTo>
                    <a:pt x="175" y="237"/>
                  </a:lnTo>
                  <a:lnTo>
                    <a:pt x="158" y="225"/>
                  </a:lnTo>
                  <a:lnTo>
                    <a:pt x="138" y="220"/>
                  </a:lnTo>
                  <a:lnTo>
                    <a:pt x="114" y="222"/>
                  </a:lnTo>
                  <a:lnTo>
                    <a:pt x="92" y="233"/>
                  </a:lnTo>
                  <a:lnTo>
                    <a:pt x="76" y="250"/>
                  </a:lnTo>
                  <a:lnTo>
                    <a:pt x="66" y="273"/>
                  </a:lnTo>
                  <a:lnTo>
                    <a:pt x="0" y="273"/>
                  </a:lnTo>
                  <a:lnTo>
                    <a:pt x="0" y="245"/>
                  </a:lnTo>
                  <a:lnTo>
                    <a:pt x="12" y="245"/>
                  </a:lnTo>
                  <a:lnTo>
                    <a:pt x="13" y="166"/>
                  </a:lnTo>
                  <a:lnTo>
                    <a:pt x="56" y="146"/>
                  </a:lnTo>
                  <a:lnTo>
                    <a:pt x="64" y="140"/>
                  </a:lnTo>
                  <a:lnTo>
                    <a:pt x="69" y="131"/>
                  </a:lnTo>
                  <a:lnTo>
                    <a:pt x="71" y="120"/>
                  </a:lnTo>
                  <a:lnTo>
                    <a:pt x="74" y="110"/>
                  </a:lnTo>
                  <a:lnTo>
                    <a:pt x="81" y="87"/>
                  </a:lnTo>
                  <a:lnTo>
                    <a:pt x="89" y="64"/>
                  </a:lnTo>
                  <a:lnTo>
                    <a:pt x="94" y="41"/>
                  </a:lnTo>
                  <a:lnTo>
                    <a:pt x="96" y="16"/>
                  </a:lnTo>
                  <a:lnTo>
                    <a:pt x="196" y="16"/>
                  </a:lnTo>
                  <a:lnTo>
                    <a:pt x="196" y="2"/>
                  </a:lnTo>
                  <a:lnTo>
                    <a:pt x="222" y="2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9"/>
            <p:cNvSpPr>
              <a:spLocks/>
            </p:cNvSpPr>
            <p:nvPr/>
          </p:nvSpPr>
          <p:spPr bwMode="auto">
            <a:xfrm>
              <a:off x="4121150" y="2022475"/>
              <a:ext cx="101600" cy="104775"/>
            </a:xfrm>
            <a:custGeom>
              <a:avLst/>
              <a:gdLst>
                <a:gd name="T0" fmla="*/ 33 w 64"/>
                <a:gd name="T1" fmla="*/ 0 h 66"/>
                <a:gd name="T2" fmla="*/ 49 w 64"/>
                <a:gd name="T3" fmla="*/ 5 h 66"/>
                <a:gd name="T4" fmla="*/ 59 w 64"/>
                <a:gd name="T5" fmla="*/ 17 h 66"/>
                <a:gd name="T6" fmla="*/ 64 w 64"/>
                <a:gd name="T7" fmla="*/ 31 h 66"/>
                <a:gd name="T8" fmla="*/ 64 w 64"/>
                <a:gd name="T9" fmla="*/ 41 h 66"/>
                <a:gd name="T10" fmla="*/ 64 w 64"/>
                <a:gd name="T11" fmla="*/ 56 h 66"/>
                <a:gd name="T12" fmla="*/ 64 w 64"/>
                <a:gd name="T13" fmla="*/ 66 h 66"/>
                <a:gd name="T14" fmla="*/ 0 w 64"/>
                <a:gd name="T15" fmla="*/ 66 h 66"/>
                <a:gd name="T16" fmla="*/ 0 w 64"/>
                <a:gd name="T17" fmla="*/ 56 h 66"/>
                <a:gd name="T18" fmla="*/ 0 w 64"/>
                <a:gd name="T19" fmla="*/ 41 h 66"/>
                <a:gd name="T20" fmla="*/ 0 w 64"/>
                <a:gd name="T21" fmla="*/ 31 h 66"/>
                <a:gd name="T22" fmla="*/ 5 w 64"/>
                <a:gd name="T23" fmla="*/ 17 h 66"/>
                <a:gd name="T24" fmla="*/ 17 w 64"/>
                <a:gd name="T25" fmla="*/ 5 h 66"/>
                <a:gd name="T26" fmla="*/ 33 w 64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4" h="66">
                  <a:moveTo>
                    <a:pt x="33" y="0"/>
                  </a:moveTo>
                  <a:lnTo>
                    <a:pt x="49" y="5"/>
                  </a:lnTo>
                  <a:lnTo>
                    <a:pt x="59" y="17"/>
                  </a:lnTo>
                  <a:lnTo>
                    <a:pt x="64" y="31"/>
                  </a:lnTo>
                  <a:lnTo>
                    <a:pt x="64" y="41"/>
                  </a:lnTo>
                  <a:lnTo>
                    <a:pt x="64" y="56"/>
                  </a:lnTo>
                  <a:lnTo>
                    <a:pt x="64" y="66"/>
                  </a:lnTo>
                  <a:lnTo>
                    <a:pt x="0" y="66"/>
                  </a:lnTo>
                  <a:lnTo>
                    <a:pt x="0" y="56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5" y="17"/>
                  </a:lnTo>
                  <a:lnTo>
                    <a:pt x="17" y="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0"/>
            <p:cNvSpPr>
              <a:spLocks/>
            </p:cNvSpPr>
            <p:nvPr/>
          </p:nvSpPr>
          <p:spPr bwMode="auto">
            <a:xfrm>
              <a:off x="4113213" y="2116138"/>
              <a:ext cx="120650" cy="19050"/>
            </a:xfrm>
            <a:custGeom>
              <a:avLst/>
              <a:gdLst>
                <a:gd name="T0" fmla="*/ 7 w 76"/>
                <a:gd name="T1" fmla="*/ 0 h 12"/>
                <a:gd name="T2" fmla="*/ 71 w 76"/>
                <a:gd name="T3" fmla="*/ 0 h 12"/>
                <a:gd name="T4" fmla="*/ 74 w 76"/>
                <a:gd name="T5" fmla="*/ 0 h 12"/>
                <a:gd name="T6" fmla="*/ 76 w 76"/>
                <a:gd name="T7" fmla="*/ 4 h 12"/>
                <a:gd name="T8" fmla="*/ 76 w 76"/>
                <a:gd name="T9" fmla="*/ 5 h 12"/>
                <a:gd name="T10" fmla="*/ 76 w 76"/>
                <a:gd name="T11" fmla="*/ 9 h 12"/>
                <a:gd name="T12" fmla="*/ 74 w 76"/>
                <a:gd name="T13" fmla="*/ 10 h 12"/>
                <a:gd name="T14" fmla="*/ 71 w 76"/>
                <a:gd name="T15" fmla="*/ 12 h 12"/>
                <a:gd name="T16" fmla="*/ 7 w 76"/>
                <a:gd name="T17" fmla="*/ 12 h 12"/>
                <a:gd name="T18" fmla="*/ 4 w 76"/>
                <a:gd name="T19" fmla="*/ 10 h 12"/>
                <a:gd name="T20" fmla="*/ 2 w 76"/>
                <a:gd name="T21" fmla="*/ 9 h 12"/>
                <a:gd name="T22" fmla="*/ 0 w 76"/>
                <a:gd name="T23" fmla="*/ 5 h 12"/>
                <a:gd name="T24" fmla="*/ 2 w 76"/>
                <a:gd name="T25" fmla="*/ 4 h 12"/>
                <a:gd name="T26" fmla="*/ 4 w 76"/>
                <a:gd name="T27" fmla="*/ 0 h 12"/>
                <a:gd name="T28" fmla="*/ 7 w 76"/>
                <a:gd name="T2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" h="12">
                  <a:moveTo>
                    <a:pt x="7" y="0"/>
                  </a:moveTo>
                  <a:lnTo>
                    <a:pt x="71" y="0"/>
                  </a:lnTo>
                  <a:lnTo>
                    <a:pt x="74" y="0"/>
                  </a:lnTo>
                  <a:lnTo>
                    <a:pt x="76" y="4"/>
                  </a:lnTo>
                  <a:lnTo>
                    <a:pt x="76" y="5"/>
                  </a:lnTo>
                  <a:lnTo>
                    <a:pt x="76" y="9"/>
                  </a:lnTo>
                  <a:lnTo>
                    <a:pt x="74" y="10"/>
                  </a:lnTo>
                  <a:lnTo>
                    <a:pt x="71" y="12"/>
                  </a:lnTo>
                  <a:lnTo>
                    <a:pt x="7" y="12"/>
                  </a:lnTo>
                  <a:lnTo>
                    <a:pt x="4" y="10"/>
                  </a:lnTo>
                  <a:lnTo>
                    <a:pt x="2" y="9"/>
                  </a:lnTo>
                  <a:lnTo>
                    <a:pt x="0" y="5"/>
                  </a:lnTo>
                  <a:lnTo>
                    <a:pt x="2" y="4"/>
                  </a:lnTo>
                  <a:lnTo>
                    <a:pt x="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6061163" y="2648766"/>
            <a:ext cx="867748" cy="1232565"/>
            <a:chOff x="4792663" y="1860550"/>
            <a:chExt cx="492125" cy="754063"/>
          </a:xfrm>
        </p:grpSpPr>
        <p:sp>
          <p:nvSpPr>
            <p:cNvPr id="91" name="Freeform 91"/>
            <p:cNvSpPr>
              <a:spLocks noEditPoints="1"/>
            </p:cNvSpPr>
            <p:nvPr/>
          </p:nvSpPr>
          <p:spPr bwMode="auto">
            <a:xfrm>
              <a:off x="4835525" y="1860550"/>
              <a:ext cx="395288" cy="227013"/>
            </a:xfrm>
            <a:custGeom>
              <a:avLst/>
              <a:gdLst>
                <a:gd name="T0" fmla="*/ 114 w 249"/>
                <a:gd name="T1" fmla="*/ 18 h 143"/>
                <a:gd name="T2" fmla="*/ 114 w 249"/>
                <a:gd name="T3" fmla="*/ 45 h 143"/>
                <a:gd name="T4" fmla="*/ 86 w 249"/>
                <a:gd name="T5" fmla="*/ 45 h 143"/>
                <a:gd name="T6" fmla="*/ 86 w 249"/>
                <a:gd name="T7" fmla="*/ 69 h 143"/>
                <a:gd name="T8" fmla="*/ 114 w 249"/>
                <a:gd name="T9" fmla="*/ 69 h 143"/>
                <a:gd name="T10" fmla="*/ 114 w 249"/>
                <a:gd name="T11" fmla="*/ 96 h 143"/>
                <a:gd name="T12" fmla="*/ 137 w 249"/>
                <a:gd name="T13" fmla="*/ 96 h 143"/>
                <a:gd name="T14" fmla="*/ 137 w 249"/>
                <a:gd name="T15" fmla="*/ 69 h 143"/>
                <a:gd name="T16" fmla="*/ 163 w 249"/>
                <a:gd name="T17" fmla="*/ 69 h 143"/>
                <a:gd name="T18" fmla="*/ 163 w 249"/>
                <a:gd name="T19" fmla="*/ 45 h 143"/>
                <a:gd name="T20" fmla="*/ 137 w 249"/>
                <a:gd name="T21" fmla="*/ 45 h 143"/>
                <a:gd name="T22" fmla="*/ 137 w 249"/>
                <a:gd name="T23" fmla="*/ 18 h 143"/>
                <a:gd name="T24" fmla="*/ 114 w 249"/>
                <a:gd name="T25" fmla="*/ 18 h 143"/>
                <a:gd name="T26" fmla="*/ 125 w 249"/>
                <a:gd name="T27" fmla="*/ 0 h 143"/>
                <a:gd name="T28" fmla="*/ 157 w 249"/>
                <a:gd name="T29" fmla="*/ 5 h 143"/>
                <a:gd name="T30" fmla="*/ 181 w 249"/>
                <a:gd name="T31" fmla="*/ 13 h 143"/>
                <a:gd name="T32" fmla="*/ 203 w 249"/>
                <a:gd name="T33" fmla="*/ 27 h 143"/>
                <a:gd name="T34" fmla="*/ 217 w 249"/>
                <a:gd name="T35" fmla="*/ 40 h 143"/>
                <a:gd name="T36" fmla="*/ 229 w 249"/>
                <a:gd name="T37" fmla="*/ 56 h 143"/>
                <a:gd name="T38" fmla="*/ 239 w 249"/>
                <a:gd name="T39" fmla="*/ 73 h 143"/>
                <a:gd name="T40" fmla="*/ 244 w 249"/>
                <a:gd name="T41" fmla="*/ 86 h 143"/>
                <a:gd name="T42" fmla="*/ 247 w 249"/>
                <a:gd name="T43" fmla="*/ 99 h 143"/>
                <a:gd name="T44" fmla="*/ 249 w 249"/>
                <a:gd name="T45" fmla="*/ 105 h 143"/>
                <a:gd name="T46" fmla="*/ 249 w 249"/>
                <a:gd name="T47" fmla="*/ 109 h 143"/>
                <a:gd name="T48" fmla="*/ 206 w 249"/>
                <a:gd name="T49" fmla="*/ 142 h 143"/>
                <a:gd name="T50" fmla="*/ 204 w 249"/>
                <a:gd name="T51" fmla="*/ 140 h 143"/>
                <a:gd name="T52" fmla="*/ 204 w 249"/>
                <a:gd name="T53" fmla="*/ 140 h 143"/>
                <a:gd name="T54" fmla="*/ 185 w 249"/>
                <a:gd name="T55" fmla="*/ 127 h 143"/>
                <a:gd name="T56" fmla="*/ 166 w 249"/>
                <a:gd name="T57" fmla="*/ 119 h 143"/>
                <a:gd name="T58" fmla="*/ 152 w 249"/>
                <a:gd name="T59" fmla="*/ 114 h 143"/>
                <a:gd name="T60" fmla="*/ 140 w 249"/>
                <a:gd name="T61" fmla="*/ 112 h 143"/>
                <a:gd name="T62" fmla="*/ 137 w 249"/>
                <a:gd name="T63" fmla="*/ 112 h 143"/>
                <a:gd name="T64" fmla="*/ 109 w 249"/>
                <a:gd name="T65" fmla="*/ 110 h 143"/>
                <a:gd name="T66" fmla="*/ 84 w 249"/>
                <a:gd name="T67" fmla="*/ 115 h 143"/>
                <a:gd name="T68" fmla="*/ 65 w 249"/>
                <a:gd name="T69" fmla="*/ 127 h 143"/>
                <a:gd name="T70" fmla="*/ 46 w 249"/>
                <a:gd name="T71" fmla="*/ 140 h 143"/>
                <a:gd name="T72" fmla="*/ 46 w 249"/>
                <a:gd name="T73" fmla="*/ 140 h 143"/>
                <a:gd name="T74" fmla="*/ 46 w 249"/>
                <a:gd name="T75" fmla="*/ 142 h 143"/>
                <a:gd name="T76" fmla="*/ 45 w 249"/>
                <a:gd name="T77" fmla="*/ 143 h 143"/>
                <a:gd name="T78" fmla="*/ 0 w 249"/>
                <a:gd name="T79" fmla="*/ 109 h 143"/>
                <a:gd name="T80" fmla="*/ 0 w 249"/>
                <a:gd name="T81" fmla="*/ 105 h 143"/>
                <a:gd name="T82" fmla="*/ 2 w 249"/>
                <a:gd name="T83" fmla="*/ 99 h 143"/>
                <a:gd name="T84" fmla="*/ 5 w 249"/>
                <a:gd name="T85" fmla="*/ 86 h 143"/>
                <a:gd name="T86" fmla="*/ 12 w 249"/>
                <a:gd name="T87" fmla="*/ 73 h 143"/>
                <a:gd name="T88" fmla="*/ 20 w 249"/>
                <a:gd name="T89" fmla="*/ 56 h 143"/>
                <a:gd name="T90" fmla="*/ 32 w 249"/>
                <a:gd name="T91" fmla="*/ 41 h 143"/>
                <a:gd name="T92" fmla="*/ 48 w 249"/>
                <a:gd name="T93" fmla="*/ 27 h 143"/>
                <a:gd name="T94" fmla="*/ 68 w 249"/>
                <a:gd name="T95" fmla="*/ 13 h 143"/>
                <a:gd name="T96" fmla="*/ 94 w 249"/>
                <a:gd name="T97" fmla="*/ 5 h 143"/>
                <a:gd name="T98" fmla="*/ 125 w 249"/>
                <a:gd name="T9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9" h="143">
                  <a:moveTo>
                    <a:pt x="114" y="18"/>
                  </a:moveTo>
                  <a:lnTo>
                    <a:pt x="114" y="45"/>
                  </a:lnTo>
                  <a:lnTo>
                    <a:pt x="86" y="45"/>
                  </a:lnTo>
                  <a:lnTo>
                    <a:pt x="86" y="69"/>
                  </a:lnTo>
                  <a:lnTo>
                    <a:pt x="114" y="69"/>
                  </a:lnTo>
                  <a:lnTo>
                    <a:pt x="114" y="96"/>
                  </a:lnTo>
                  <a:lnTo>
                    <a:pt x="137" y="96"/>
                  </a:lnTo>
                  <a:lnTo>
                    <a:pt x="137" y="69"/>
                  </a:lnTo>
                  <a:lnTo>
                    <a:pt x="163" y="69"/>
                  </a:lnTo>
                  <a:lnTo>
                    <a:pt x="163" y="45"/>
                  </a:lnTo>
                  <a:lnTo>
                    <a:pt x="137" y="45"/>
                  </a:lnTo>
                  <a:lnTo>
                    <a:pt x="137" y="18"/>
                  </a:lnTo>
                  <a:lnTo>
                    <a:pt x="114" y="18"/>
                  </a:lnTo>
                  <a:close/>
                  <a:moveTo>
                    <a:pt x="125" y="0"/>
                  </a:moveTo>
                  <a:lnTo>
                    <a:pt x="157" y="5"/>
                  </a:lnTo>
                  <a:lnTo>
                    <a:pt x="181" y="13"/>
                  </a:lnTo>
                  <a:lnTo>
                    <a:pt x="203" y="27"/>
                  </a:lnTo>
                  <a:lnTo>
                    <a:pt x="217" y="40"/>
                  </a:lnTo>
                  <a:lnTo>
                    <a:pt x="229" y="56"/>
                  </a:lnTo>
                  <a:lnTo>
                    <a:pt x="239" y="73"/>
                  </a:lnTo>
                  <a:lnTo>
                    <a:pt x="244" y="86"/>
                  </a:lnTo>
                  <a:lnTo>
                    <a:pt x="247" y="99"/>
                  </a:lnTo>
                  <a:lnTo>
                    <a:pt x="249" y="105"/>
                  </a:lnTo>
                  <a:lnTo>
                    <a:pt x="249" y="109"/>
                  </a:lnTo>
                  <a:lnTo>
                    <a:pt x="206" y="142"/>
                  </a:lnTo>
                  <a:lnTo>
                    <a:pt x="204" y="140"/>
                  </a:lnTo>
                  <a:lnTo>
                    <a:pt x="204" y="140"/>
                  </a:lnTo>
                  <a:lnTo>
                    <a:pt x="185" y="127"/>
                  </a:lnTo>
                  <a:lnTo>
                    <a:pt x="166" y="119"/>
                  </a:lnTo>
                  <a:lnTo>
                    <a:pt x="152" y="114"/>
                  </a:lnTo>
                  <a:lnTo>
                    <a:pt x="140" y="112"/>
                  </a:lnTo>
                  <a:lnTo>
                    <a:pt x="137" y="112"/>
                  </a:lnTo>
                  <a:lnTo>
                    <a:pt x="109" y="110"/>
                  </a:lnTo>
                  <a:lnTo>
                    <a:pt x="84" y="115"/>
                  </a:lnTo>
                  <a:lnTo>
                    <a:pt x="65" y="127"/>
                  </a:lnTo>
                  <a:lnTo>
                    <a:pt x="46" y="140"/>
                  </a:lnTo>
                  <a:lnTo>
                    <a:pt x="46" y="140"/>
                  </a:lnTo>
                  <a:lnTo>
                    <a:pt x="46" y="142"/>
                  </a:lnTo>
                  <a:lnTo>
                    <a:pt x="45" y="143"/>
                  </a:lnTo>
                  <a:lnTo>
                    <a:pt x="0" y="109"/>
                  </a:lnTo>
                  <a:lnTo>
                    <a:pt x="0" y="105"/>
                  </a:lnTo>
                  <a:lnTo>
                    <a:pt x="2" y="99"/>
                  </a:lnTo>
                  <a:lnTo>
                    <a:pt x="5" y="86"/>
                  </a:lnTo>
                  <a:lnTo>
                    <a:pt x="12" y="73"/>
                  </a:lnTo>
                  <a:lnTo>
                    <a:pt x="20" y="56"/>
                  </a:lnTo>
                  <a:lnTo>
                    <a:pt x="32" y="41"/>
                  </a:lnTo>
                  <a:lnTo>
                    <a:pt x="48" y="27"/>
                  </a:lnTo>
                  <a:lnTo>
                    <a:pt x="68" y="13"/>
                  </a:lnTo>
                  <a:lnTo>
                    <a:pt x="94" y="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2"/>
            <p:cNvSpPr>
              <a:spLocks/>
            </p:cNvSpPr>
            <p:nvPr/>
          </p:nvSpPr>
          <p:spPr bwMode="auto">
            <a:xfrm>
              <a:off x="4792663" y="2051050"/>
              <a:ext cx="492125" cy="563563"/>
            </a:xfrm>
            <a:custGeom>
              <a:avLst/>
              <a:gdLst>
                <a:gd name="T0" fmla="*/ 164 w 310"/>
                <a:gd name="T1" fmla="*/ 0 h 355"/>
                <a:gd name="T2" fmla="*/ 179 w 310"/>
                <a:gd name="T3" fmla="*/ 2 h 355"/>
                <a:gd name="T4" fmla="*/ 212 w 310"/>
                <a:gd name="T5" fmla="*/ 15 h 355"/>
                <a:gd name="T6" fmla="*/ 231 w 310"/>
                <a:gd name="T7" fmla="*/ 30 h 355"/>
                <a:gd name="T8" fmla="*/ 244 w 310"/>
                <a:gd name="T9" fmla="*/ 43 h 355"/>
                <a:gd name="T10" fmla="*/ 262 w 310"/>
                <a:gd name="T11" fmla="*/ 79 h 355"/>
                <a:gd name="T12" fmla="*/ 266 w 310"/>
                <a:gd name="T13" fmla="*/ 129 h 355"/>
                <a:gd name="T14" fmla="*/ 261 w 310"/>
                <a:gd name="T15" fmla="*/ 176 h 355"/>
                <a:gd name="T16" fmla="*/ 258 w 310"/>
                <a:gd name="T17" fmla="*/ 201 h 355"/>
                <a:gd name="T18" fmla="*/ 262 w 310"/>
                <a:gd name="T19" fmla="*/ 221 h 355"/>
                <a:gd name="T20" fmla="*/ 246 w 310"/>
                <a:gd name="T21" fmla="*/ 221 h 355"/>
                <a:gd name="T22" fmla="*/ 216 w 310"/>
                <a:gd name="T23" fmla="*/ 212 h 355"/>
                <a:gd name="T24" fmla="*/ 200 w 310"/>
                <a:gd name="T25" fmla="*/ 206 h 355"/>
                <a:gd name="T26" fmla="*/ 197 w 310"/>
                <a:gd name="T27" fmla="*/ 224 h 355"/>
                <a:gd name="T28" fmla="*/ 197 w 310"/>
                <a:gd name="T29" fmla="*/ 227 h 355"/>
                <a:gd name="T30" fmla="*/ 261 w 310"/>
                <a:gd name="T31" fmla="*/ 258 h 355"/>
                <a:gd name="T32" fmla="*/ 299 w 310"/>
                <a:gd name="T33" fmla="*/ 304 h 355"/>
                <a:gd name="T34" fmla="*/ 310 w 310"/>
                <a:gd name="T35" fmla="*/ 355 h 355"/>
                <a:gd name="T36" fmla="*/ 165 w 310"/>
                <a:gd name="T37" fmla="*/ 355 h 355"/>
                <a:gd name="T38" fmla="*/ 88 w 310"/>
                <a:gd name="T39" fmla="*/ 355 h 355"/>
                <a:gd name="T40" fmla="*/ 3 w 310"/>
                <a:gd name="T41" fmla="*/ 329 h 355"/>
                <a:gd name="T42" fmla="*/ 26 w 310"/>
                <a:gd name="T43" fmla="*/ 283 h 355"/>
                <a:gd name="T44" fmla="*/ 78 w 310"/>
                <a:gd name="T45" fmla="*/ 240 h 355"/>
                <a:gd name="T46" fmla="*/ 113 w 310"/>
                <a:gd name="T47" fmla="*/ 224 h 355"/>
                <a:gd name="T48" fmla="*/ 116 w 310"/>
                <a:gd name="T49" fmla="*/ 214 h 355"/>
                <a:gd name="T50" fmla="*/ 106 w 310"/>
                <a:gd name="T51" fmla="*/ 206 h 355"/>
                <a:gd name="T52" fmla="*/ 98 w 310"/>
                <a:gd name="T53" fmla="*/ 204 h 355"/>
                <a:gd name="T54" fmla="*/ 72 w 310"/>
                <a:gd name="T55" fmla="*/ 217 h 355"/>
                <a:gd name="T56" fmla="*/ 47 w 310"/>
                <a:gd name="T57" fmla="*/ 221 h 355"/>
                <a:gd name="T58" fmla="*/ 47 w 310"/>
                <a:gd name="T59" fmla="*/ 209 h 355"/>
                <a:gd name="T60" fmla="*/ 47 w 310"/>
                <a:gd name="T61" fmla="*/ 189 h 355"/>
                <a:gd name="T62" fmla="*/ 42 w 310"/>
                <a:gd name="T63" fmla="*/ 156 h 355"/>
                <a:gd name="T64" fmla="*/ 41 w 310"/>
                <a:gd name="T65" fmla="*/ 99 h 355"/>
                <a:gd name="T66" fmla="*/ 55 w 310"/>
                <a:gd name="T67" fmla="*/ 55 h 355"/>
                <a:gd name="T68" fmla="*/ 72 w 310"/>
                <a:gd name="T69" fmla="*/ 32 h 355"/>
                <a:gd name="T70" fmla="*/ 73 w 310"/>
                <a:gd name="T71" fmla="*/ 28 h 355"/>
                <a:gd name="T72" fmla="*/ 92 w 310"/>
                <a:gd name="T73" fmla="*/ 15 h 355"/>
                <a:gd name="T74" fmla="*/ 136 w 310"/>
                <a:gd name="T75" fmla="*/ 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0" h="355">
                  <a:moveTo>
                    <a:pt x="136" y="0"/>
                  </a:moveTo>
                  <a:lnTo>
                    <a:pt x="164" y="0"/>
                  </a:lnTo>
                  <a:lnTo>
                    <a:pt x="167" y="0"/>
                  </a:lnTo>
                  <a:lnTo>
                    <a:pt x="179" y="2"/>
                  </a:lnTo>
                  <a:lnTo>
                    <a:pt x="193" y="7"/>
                  </a:lnTo>
                  <a:lnTo>
                    <a:pt x="212" y="15"/>
                  </a:lnTo>
                  <a:lnTo>
                    <a:pt x="231" y="28"/>
                  </a:lnTo>
                  <a:lnTo>
                    <a:pt x="231" y="30"/>
                  </a:lnTo>
                  <a:lnTo>
                    <a:pt x="233" y="32"/>
                  </a:lnTo>
                  <a:lnTo>
                    <a:pt x="244" y="43"/>
                  </a:lnTo>
                  <a:lnTo>
                    <a:pt x="254" y="59"/>
                  </a:lnTo>
                  <a:lnTo>
                    <a:pt x="262" y="79"/>
                  </a:lnTo>
                  <a:lnTo>
                    <a:pt x="267" y="102"/>
                  </a:lnTo>
                  <a:lnTo>
                    <a:pt x="266" y="129"/>
                  </a:lnTo>
                  <a:lnTo>
                    <a:pt x="264" y="156"/>
                  </a:lnTo>
                  <a:lnTo>
                    <a:pt x="261" y="176"/>
                  </a:lnTo>
                  <a:lnTo>
                    <a:pt x="258" y="189"/>
                  </a:lnTo>
                  <a:lnTo>
                    <a:pt x="258" y="201"/>
                  </a:lnTo>
                  <a:lnTo>
                    <a:pt x="259" y="209"/>
                  </a:lnTo>
                  <a:lnTo>
                    <a:pt x="262" y="221"/>
                  </a:lnTo>
                  <a:lnTo>
                    <a:pt x="259" y="221"/>
                  </a:lnTo>
                  <a:lnTo>
                    <a:pt x="246" y="221"/>
                  </a:lnTo>
                  <a:lnTo>
                    <a:pt x="231" y="217"/>
                  </a:lnTo>
                  <a:lnTo>
                    <a:pt x="216" y="212"/>
                  </a:lnTo>
                  <a:lnTo>
                    <a:pt x="207" y="201"/>
                  </a:lnTo>
                  <a:lnTo>
                    <a:pt x="200" y="206"/>
                  </a:lnTo>
                  <a:lnTo>
                    <a:pt x="193" y="209"/>
                  </a:lnTo>
                  <a:lnTo>
                    <a:pt x="197" y="224"/>
                  </a:lnTo>
                  <a:lnTo>
                    <a:pt x="197" y="226"/>
                  </a:lnTo>
                  <a:lnTo>
                    <a:pt x="197" y="227"/>
                  </a:lnTo>
                  <a:lnTo>
                    <a:pt x="231" y="240"/>
                  </a:lnTo>
                  <a:lnTo>
                    <a:pt x="261" y="258"/>
                  </a:lnTo>
                  <a:lnTo>
                    <a:pt x="284" y="283"/>
                  </a:lnTo>
                  <a:lnTo>
                    <a:pt x="299" y="304"/>
                  </a:lnTo>
                  <a:lnTo>
                    <a:pt x="307" y="329"/>
                  </a:lnTo>
                  <a:lnTo>
                    <a:pt x="310" y="355"/>
                  </a:lnTo>
                  <a:lnTo>
                    <a:pt x="165" y="355"/>
                  </a:lnTo>
                  <a:lnTo>
                    <a:pt x="165" y="355"/>
                  </a:lnTo>
                  <a:lnTo>
                    <a:pt x="88" y="355"/>
                  </a:lnTo>
                  <a:lnTo>
                    <a:pt x="88" y="355"/>
                  </a:lnTo>
                  <a:lnTo>
                    <a:pt x="0" y="355"/>
                  </a:lnTo>
                  <a:lnTo>
                    <a:pt x="3" y="329"/>
                  </a:lnTo>
                  <a:lnTo>
                    <a:pt x="13" y="304"/>
                  </a:lnTo>
                  <a:lnTo>
                    <a:pt x="26" y="283"/>
                  </a:lnTo>
                  <a:lnTo>
                    <a:pt x="49" y="260"/>
                  </a:lnTo>
                  <a:lnTo>
                    <a:pt x="78" y="240"/>
                  </a:lnTo>
                  <a:lnTo>
                    <a:pt x="111" y="227"/>
                  </a:lnTo>
                  <a:lnTo>
                    <a:pt x="113" y="224"/>
                  </a:lnTo>
                  <a:lnTo>
                    <a:pt x="115" y="219"/>
                  </a:lnTo>
                  <a:lnTo>
                    <a:pt x="116" y="214"/>
                  </a:lnTo>
                  <a:lnTo>
                    <a:pt x="118" y="211"/>
                  </a:lnTo>
                  <a:lnTo>
                    <a:pt x="106" y="206"/>
                  </a:lnTo>
                  <a:lnTo>
                    <a:pt x="103" y="204"/>
                  </a:lnTo>
                  <a:lnTo>
                    <a:pt x="98" y="204"/>
                  </a:lnTo>
                  <a:lnTo>
                    <a:pt x="87" y="212"/>
                  </a:lnTo>
                  <a:lnTo>
                    <a:pt x="72" y="217"/>
                  </a:lnTo>
                  <a:lnTo>
                    <a:pt x="57" y="221"/>
                  </a:lnTo>
                  <a:lnTo>
                    <a:pt x="47" y="221"/>
                  </a:lnTo>
                  <a:lnTo>
                    <a:pt x="42" y="221"/>
                  </a:lnTo>
                  <a:lnTo>
                    <a:pt x="47" y="209"/>
                  </a:lnTo>
                  <a:lnTo>
                    <a:pt x="47" y="201"/>
                  </a:lnTo>
                  <a:lnTo>
                    <a:pt x="47" y="189"/>
                  </a:lnTo>
                  <a:lnTo>
                    <a:pt x="44" y="176"/>
                  </a:lnTo>
                  <a:lnTo>
                    <a:pt x="42" y="156"/>
                  </a:lnTo>
                  <a:lnTo>
                    <a:pt x="39" y="129"/>
                  </a:lnTo>
                  <a:lnTo>
                    <a:pt x="41" y="99"/>
                  </a:lnTo>
                  <a:lnTo>
                    <a:pt x="46" y="74"/>
                  </a:lnTo>
                  <a:lnTo>
                    <a:pt x="55" y="55"/>
                  </a:lnTo>
                  <a:lnTo>
                    <a:pt x="64" y="40"/>
                  </a:lnTo>
                  <a:lnTo>
                    <a:pt x="72" y="32"/>
                  </a:lnTo>
                  <a:lnTo>
                    <a:pt x="73" y="30"/>
                  </a:lnTo>
                  <a:lnTo>
                    <a:pt x="73" y="28"/>
                  </a:lnTo>
                  <a:lnTo>
                    <a:pt x="73" y="28"/>
                  </a:lnTo>
                  <a:lnTo>
                    <a:pt x="92" y="15"/>
                  </a:lnTo>
                  <a:lnTo>
                    <a:pt x="111" y="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7091264" y="3030213"/>
            <a:ext cx="864949" cy="851118"/>
            <a:chOff x="5376863" y="2093913"/>
            <a:chExt cx="490538" cy="520700"/>
          </a:xfrm>
        </p:grpSpPr>
        <p:sp>
          <p:nvSpPr>
            <p:cNvPr id="93" name="Freeform 93"/>
            <p:cNvSpPr>
              <a:spLocks/>
            </p:cNvSpPr>
            <p:nvPr/>
          </p:nvSpPr>
          <p:spPr bwMode="auto">
            <a:xfrm>
              <a:off x="5376863" y="2195513"/>
              <a:ext cx="490538" cy="419100"/>
            </a:xfrm>
            <a:custGeom>
              <a:avLst/>
              <a:gdLst>
                <a:gd name="T0" fmla="*/ 164 w 309"/>
                <a:gd name="T1" fmla="*/ 0 h 264"/>
                <a:gd name="T2" fmla="*/ 202 w 309"/>
                <a:gd name="T3" fmla="*/ 6 h 264"/>
                <a:gd name="T4" fmla="*/ 244 w 309"/>
                <a:gd name="T5" fmla="*/ 19 h 264"/>
                <a:gd name="T6" fmla="*/ 246 w 309"/>
                <a:gd name="T7" fmla="*/ 26 h 264"/>
                <a:gd name="T8" fmla="*/ 246 w 309"/>
                <a:gd name="T9" fmla="*/ 34 h 264"/>
                <a:gd name="T10" fmla="*/ 243 w 309"/>
                <a:gd name="T11" fmla="*/ 61 h 264"/>
                <a:gd name="T12" fmla="*/ 231 w 309"/>
                <a:gd name="T13" fmla="*/ 85 h 264"/>
                <a:gd name="T14" fmla="*/ 215 w 309"/>
                <a:gd name="T15" fmla="*/ 105 h 264"/>
                <a:gd name="T16" fmla="*/ 192 w 309"/>
                <a:gd name="T17" fmla="*/ 120 h 264"/>
                <a:gd name="T18" fmla="*/ 195 w 309"/>
                <a:gd name="T19" fmla="*/ 133 h 264"/>
                <a:gd name="T20" fmla="*/ 197 w 309"/>
                <a:gd name="T21" fmla="*/ 135 h 264"/>
                <a:gd name="T22" fmla="*/ 195 w 309"/>
                <a:gd name="T23" fmla="*/ 136 h 264"/>
                <a:gd name="T24" fmla="*/ 230 w 309"/>
                <a:gd name="T25" fmla="*/ 149 h 264"/>
                <a:gd name="T26" fmla="*/ 259 w 309"/>
                <a:gd name="T27" fmla="*/ 167 h 264"/>
                <a:gd name="T28" fmla="*/ 284 w 309"/>
                <a:gd name="T29" fmla="*/ 192 h 264"/>
                <a:gd name="T30" fmla="*/ 297 w 309"/>
                <a:gd name="T31" fmla="*/ 213 h 264"/>
                <a:gd name="T32" fmla="*/ 307 w 309"/>
                <a:gd name="T33" fmla="*/ 238 h 264"/>
                <a:gd name="T34" fmla="*/ 309 w 309"/>
                <a:gd name="T35" fmla="*/ 264 h 264"/>
                <a:gd name="T36" fmla="*/ 164 w 309"/>
                <a:gd name="T37" fmla="*/ 264 h 264"/>
                <a:gd name="T38" fmla="*/ 164 w 309"/>
                <a:gd name="T39" fmla="*/ 264 h 264"/>
                <a:gd name="T40" fmla="*/ 87 w 309"/>
                <a:gd name="T41" fmla="*/ 264 h 264"/>
                <a:gd name="T42" fmla="*/ 87 w 309"/>
                <a:gd name="T43" fmla="*/ 264 h 264"/>
                <a:gd name="T44" fmla="*/ 0 w 309"/>
                <a:gd name="T45" fmla="*/ 264 h 264"/>
                <a:gd name="T46" fmla="*/ 3 w 309"/>
                <a:gd name="T47" fmla="*/ 238 h 264"/>
                <a:gd name="T48" fmla="*/ 11 w 309"/>
                <a:gd name="T49" fmla="*/ 213 h 264"/>
                <a:gd name="T50" fmla="*/ 26 w 309"/>
                <a:gd name="T51" fmla="*/ 192 h 264"/>
                <a:gd name="T52" fmla="*/ 49 w 309"/>
                <a:gd name="T53" fmla="*/ 169 h 264"/>
                <a:gd name="T54" fmla="*/ 77 w 309"/>
                <a:gd name="T55" fmla="*/ 149 h 264"/>
                <a:gd name="T56" fmla="*/ 111 w 309"/>
                <a:gd name="T57" fmla="*/ 136 h 264"/>
                <a:gd name="T58" fmla="*/ 111 w 309"/>
                <a:gd name="T59" fmla="*/ 133 h 264"/>
                <a:gd name="T60" fmla="*/ 113 w 309"/>
                <a:gd name="T61" fmla="*/ 128 h 264"/>
                <a:gd name="T62" fmla="*/ 115 w 309"/>
                <a:gd name="T63" fmla="*/ 125 h 264"/>
                <a:gd name="T64" fmla="*/ 90 w 309"/>
                <a:gd name="T65" fmla="*/ 110 h 264"/>
                <a:gd name="T66" fmla="*/ 70 w 309"/>
                <a:gd name="T67" fmla="*/ 88 h 264"/>
                <a:gd name="T68" fmla="*/ 57 w 309"/>
                <a:gd name="T69" fmla="*/ 64 h 264"/>
                <a:gd name="T70" fmla="*/ 52 w 309"/>
                <a:gd name="T71" fmla="*/ 34 h 264"/>
                <a:gd name="T72" fmla="*/ 52 w 309"/>
                <a:gd name="T73" fmla="*/ 28 h 264"/>
                <a:gd name="T74" fmla="*/ 54 w 309"/>
                <a:gd name="T75" fmla="*/ 21 h 264"/>
                <a:gd name="T76" fmla="*/ 72 w 309"/>
                <a:gd name="T77" fmla="*/ 13 h 264"/>
                <a:gd name="T78" fmla="*/ 97 w 309"/>
                <a:gd name="T79" fmla="*/ 6 h 264"/>
                <a:gd name="T80" fmla="*/ 128 w 309"/>
                <a:gd name="T81" fmla="*/ 0 h 264"/>
                <a:gd name="T82" fmla="*/ 164 w 309"/>
                <a:gd name="T8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264">
                  <a:moveTo>
                    <a:pt x="164" y="0"/>
                  </a:moveTo>
                  <a:lnTo>
                    <a:pt x="202" y="6"/>
                  </a:lnTo>
                  <a:lnTo>
                    <a:pt x="244" y="19"/>
                  </a:lnTo>
                  <a:lnTo>
                    <a:pt x="246" y="26"/>
                  </a:lnTo>
                  <a:lnTo>
                    <a:pt x="246" y="34"/>
                  </a:lnTo>
                  <a:lnTo>
                    <a:pt x="243" y="61"/>
                  </a:lnTo>
                  <a:lnTo>
                    <a:pt x="231" y="85"/>
                  </a:lnTo>
                  <a:lnTo>
                    <a:pt x="215" y="105"/>
                  </a:lnTo>
                  <a:lnTo>
                    <a:pt x="192" y="120"/>
                  </a:lnTo>
                  <a:lnTo>
                    <a:pt x="195" y="133"/>
                  </a:lnTo>
                  <a:lnTo>
                    <a:pt x="197" y="135"/>
                  </a:lnTo>
                  <a:lnTo>
                    <a:pt x="195" y="136"/>
                  </a:lnTo>
                  <a:lnTo>
                    <a:pt x="230" y="149"/>
                  </a:lnTo>
                  <a:lnTo>
                    <a:pt x="259" y="167"/>
                  </a:lnTo>
                  <a:lnTo>
                    <a:pt x="284" y="192"/>
                  </a:lnTo>
                  <a:lnTo>
                    <a:pt x="297" y="213"/>
                  </a:lnTo>
                  <a:lnTo>
                    <a:pt x="307" y="238"/>
                  </a:lnTo>
                  <a:lnTo>
                    <a:pt x="309" y="264"/>
                  </a:lnTo>
                  <a:lnTo>
                    <a:pt x="164" y="264"/>
                  </a:lnTo>
                  <a:lnTo>
                    <a:pt x="164" y="264"/>
                  </a:lnTo>
                  <a:lnTo>
                    <a:pt x="87" y="264"/>
                  </a:lnTo>
                  <a:lnTo>
                    <a:pt x="87" y="264"/>
                  </a:lnTo>
                  <a:lnTo>
                    <a:pt x="0" y="264"/>
                  </a:lnTo>
                  <a:lnTo>
                    <a:pt x="3" y="238"/>
                  </a:lnTo>
                  <a:lnTo>
                    <a:pt x="11" y="213"/>
                  </a:lnTo>
                  <a:lnTo>
                    <a:pt x="26" y="192"/>
                  </a:lnTo>
                  <a:lnTo>
                    <a:pt x="49" y="169"/>
                  </a:lnTo>
                  <a:lnTo>
                    <a:pt x="77" y="149"/>
                  </a:lnTo>
                  <a:lnTo>
                    <a:pt x="111" y="136"/>
                  </a:lnTo>
                  <a:lnTo>
                    <a:pt x="111" y="133"/>
                  </a:lnTo>
                  <a:lnTo>
                    <a:pt x="113" y="128"/>
                  </a:lnTo>
                  <a:lnTo>
                    <a:pt x="115" y="125"/>
                  </a:lnTo>
                  <a:lnTo>
                    <a:pt x="90" y="110"/>
                  </a:lnTo>
                  <a:lnTo>
                    <a:pt x="70" y="88"/>
                  </a:lnTo>
                  <a:lnTo>
                    <a:pt x="57" y="64"/>
                  </a:lnTo>
                  <a:lnTo>
                    <a:pt x="52" y="34"/>
                  </a:lnTo>
                  <a:lnTo>
                    <a:pt x="52" y="28"/>
                  </a:lnTo>
                  <a:lnTo>
                    <a:pt x="54" y="21"/>
                  </a:lnTo>
                  <a:lnTo>
                    <a:pt x="72" y="13"/>
                  </a:lnTo>
                  <a:lnTo>
                    <a:pt x="97" y="6"/>
                  </a:lnTo>
                  <a:lnTo>
                    <a:pt x="128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4"/>
            <p:cNvSpPr>
              <a:spLocks/>
            </p:cNvSpPr>
            <p:nvPr/>
          </p:nvSpPr>
          <p:spPr bwMode="auto">
            <a:xfrm>
              <a:off x="5467350" y="2093913"/>
              <a:ext cx="290513" cy="103188"/>
            </a:xfrm>
            <a:custGeom>
              <a:avLst/>
              <a:gdLst>
                <a:gd name="T0" fmla="*/ 92 w 183"/>
                <a:gd name="T1" fmla="*/ 0 h 65"/>
                <a:gd name="T2" fmla="*/ 122 w 183"/>
                <a:gd name="T3" fmla="*/ 5 h 65"/>
                <a:gd name="T4" fmla="*/ 148 w 183"/>
                <a:gd name="T5" fmla="*/ 19 h 65"/>
                <a:gd name="T6" fmla="*/ 169 w 183"/>
                <a:gd name="T7" fmla="*/ 39 h 65"/>
                <a:gd name="T8" fmla="*/ 183 w 183"/>
                <a:gd name="T9" fmla="*/ 65 h 65"/>
                <a:gd name="T10" fmla="*/ 145 w 183"/>
                <a:gd name="T11" fmla="*/ 54 h 65"/>
                <a:gd name="T12" fmla="*/ 109 w 183"/>
                <a:gd name="T13" fmla="*/ 49 h 65"/>
                <a:gd name="T14" fmla="*/ 76 w 183"/>
                <a:gd name="T15" fmla="*/ 49 h 65"/>
                <a:gd name="T16" fmla="*/ 46 w 183"/>
                <a:gd name="T17" fmla="*/ 52 h 65"/>
                <a:gd name="T18" fmla="*/ 21 w 183"/>
                <a:gd name="T19" fmla="*/ 59 h 65"/>
                <a:gd name="T20" fmla="*/ 0 w 183"/>
                <a:gd name="T21" fmla="*/ 65 h 65"/>
                <a:gd name="T22" fmla="*/ 15 w 183"/>
                <a:gd name="T23" fmla="*/ 39 h 65"/>
                <a:gd name="T24" fmla="*/ 36 w 183"/>
                <a:gd name="T25" fmla="*/ 19 h 65"/>
                <a:gd name="T26" fmla="*/ 63 w 183"/>
                <a:gd name="T27" fmla="*/ 5 h 65"/>
                <a:gd name="T28" fmla="*/ 92 w 183"/>
                <a:gd name="T29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3" h="65">
                  <a:moveTo>
                    <a:pt x="92" y="0"/>
                  </a:moveTo>
                  <a:lnTo>
                    <a:pt x="122" y="5"/>
                  </a:lnTo>
                  <a:lnTo>
                    <a:pt x="148" y="19"/>
                  </a:lnTo>
                  <a:lnTo>
                    <a:pt x="169" y="39"/>
                  </a:lnTo>
                  <a:lnTo>
                    <a:pt x="183" y="65"/>
                  </a:lnTo>
                  <a:lnTo>
                    <a:pt x="145" y="54"/>
                  </a:lnTo>
                  <a:lnTo>
                    <a:pt x="109" y="49"/>
                  </a:lnTo>
                  <a:lnTo>
                    <a:pt x="76" y="49"/>
                  </a:lnTo>
                  <a:lnTo>
                    <a:pt x="46" y="52"/>
                  </a:lnTo>
                  <a:lnTo>
                    <a:pt x="21" y="59"/>
                  </a:lnTo>
                  <a:lnTo>
                    <a:pt x="0" y="65"/>
                  </a:lnTo>
                  <a:lnTo>
                    <a:pt x="15" y="39"/>
                  </a:lnTo>
                  <a:lnTo>
                    <a:pt x="36" y="19"/>
                  </a:lnTo>
                  <a:lnTo>
                    <a:pt x="63" y="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5"/>
            <p:cNvSpPr>
              <a:spLocks/>
            </p:cNvSpPr>
            <p:nvPr/>
          </p:nvSpPr>
          <p:spPr bwMode="auto">
            <a:xfrm>
              <a:off x="5561013" y="2132013"/>
              <a:ext cx="101600" cy="101600"/>
            </a:xfrm>
            <a:custGeom>
              <a:avLst/>
              <a:gdLst>
                <a:gd name="T0" fmla="*/ 33 w 64"/>
                <a:gd name="T1" fmla="*/ 0 h 64"/>
                <a:gd name="T2" fmla="*/ 50 w 64"/>
                <a:gd name="T3" fmla="*/ 5 h 64"/>
                <a:gd name="T4" fmla="*/ 61 w 64"/>
                <a:gd name="T5" fmla="*/ 17 h 64"/>
                <a:gd name="T6" fmla="*/ 64 w 64"/>
                <a:gd name="T7" fmla="*/ 33 h 64"/>
                <a:gd name="T8" fmla="*/ 61 w 64"/>
                <a:gd name="T9" fmla="*/ 50 h 64"/>
                <a:gd name="T10" fmla="*/ 50 w 64"/>
                <a:gd name="T11" fmla="*/ 61 h 64"/>
                <a:gd name="T12" fmla="*/ 33 w 64"/>
                <a:gd name="T13" fmla="*/ 64 h 64"/>
                <a:gd name="T14" fmla="*/ 17 w 64"/>
                <a:gd name="T15" fmla="*/ 61 h 64"/>
                <a:gd name="T16" fmla="*/ 5 w 64"/>
                <a:gd name="T17" fmla="*/ 50 h 64"/>
                <a:gd name="T18" fmla="*/ 0 w 64"/>
                <a:gd name="T19" fmla="*/ 33 h 64"/>
                <a:gd name="T20" fmla="*/ 5 w 64"/>
                <a:gd name="T21" fmla="*/ 17 h 64"/>
                <a:gd name="T22" fmla="*/ 17 w 64"/>
                <a:gd name="T23" fmla="*/ 5 h 64"/>
                <a:gd name="T24" fmla="*/ 33 w 64"/>
                <a:gd name="T2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" h="64">
                  <a:moveTo>
                    <a:pt x="33" y="0"/>
                  </a:moveTo>
                  <a:lnTo>
                    <a:pt x="50" y="5"/>
                  </a:lnTo>
                  <a:lnTo>
                    <a:pt x="61" y="17"/>
                  </a:lnTo>
                  <a:lnTo>
                    <a:pt x="64" y="33"/>
                  </a:lnTo>
                  <a:lnTo>
                    <a:pt x="61" y="50"/>
                  </a:lnTo>
                  <a:lnTo>
                    <a:pt x="50" y="61"/>
                  </a:lnTo>
                  <a:lnTo>
                    <a:pt x="33" y="64"/>
                  </a:lnTo>
                  <a:lnTo>
                    <a:pt x="17" y="61"/>
                  </a:lnTo>
                  <a:lnTo>
                    <a:pt x="5" y="50"/>
                  </a:lnTo>
                  <a:lnTo>
                    <a:pt x="0" y="33"/>
                  </a:lnTo>
                  <a:lnTo>
                    <a:pt x="5" y="17"/>
                  </a:lnTo>
                  <a:lnTo>
                    <a:pt x="17" y="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6"/>
            <p:cNvSpPr>
              <a:spLocks/>
            </p:cNvSpPr>
            <p:nvPr/>
          </p:nvSpPr>
          <p:spPr bwMode="auto">
            <a:xfrm>
              <a:off x="5592763" y="2160588"/>
              <a:ext cx="41275" cy="44450"/>
            </a:xfrm>
            <a:custGeom>
              <a:avLst/>
              <a:gdLst>
                <a:gd name="T0" fmla="*/ 13 w 26"/>
                <a:gd name="T1" fmla="*/ 0 h 28"/>
                <a:gd name="T2" fmla="*/ 18 w 26"/>
                <a:gd name="T3" fmla="*/ 2 h 28"/>
                <a:gd name="T4" fmla="*/ 23 w 26"/>
                <a:gd name="T5" fmla="*/ 5 h 28"/>
                <a:gd name="T6" fmla="*/ 26 w 26"/>
                <a:gd name="T7" fmla="*/ 9 h 28"/>
                <a:gd name="T8" fmla="*/ 26 w 26"/>
                <a:gd name="T9" fmla="*/ 15 h 28"/>
                <a:gd name="T10" fmla="*/ 26 w 26"/>
                <a:gd name="T11" fmla="*/ 20 h 28"/>
                <a:gd name="T12" fmla="*/ 23 w 26"/>
                <a:gd name="T13" fmla="*/ 25 h 28"/>
                <a:gd name="T14" fmla="*/ 18 w 26"/>
                <a:gd name="T15" fmla="*/ 27 h 28"/>
                <a:gd name="T16" fmla="*/ 13 w 26"/>
                <a:gd name="T17" fmla="*/ 28 h 28"/>
                <a:gd name="T18" fmla="*/ 8 w 26"/>
                <a:gd name="T19" fmla="*/ 27 h 28"/>
                <a:gd name="T20" fmla="*/ 3 w 26"/>
                <a:gd name="T21" fmla="*/ 25 h 28"/>
                <a:gd name="T22" fmla="*/ 0 w 26"/>
                <a:gd name="T23" fmla="*/ 20 h 28"/>
                <a:gd name="T24" fmla="*/ 0 w 26"/>
                <a:gd name="T25" fmla="*/ 15 h 28"/>
                <a:gd name="T26" fmla="*/ 0 w 26"/>
                <a:gd name="T27" fmla="*/ 9 h 28"/>
                <a:gd name="T28" fmla="*/ 3 w 26"/>
                <a:gd name="T29" fmla="*/ 5 h 28"/>
                <a:gd name="T30" fmla="*/ 8 w 26"/>
                <a:gd name="T31" fmla="*/ 2 h 28"/>
                <a:gd name="T32" fmla="*/ 13 w 26"/>
                <a:gd name="T3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" h="28">
                  <a:moveTo>
                    <a:pt x="13" y="0"/>
                  </a:moveTo>
                  <a:lnTo>
                    <a:pt x="18" y="2"/>
                  </a:lnTo>
                  <a:lnTo>
                    <a:pt x="23" y="5"/>
                  </a:lnTo>
                  <a:lnTo>
                    <a:pt x="26" y="9"/>
                  </a:lnTo>
                  <a:lnTo>
                    <a:pt x="26" y="15"/>
                  </a:lnTo>
                  <a:lnTo>
                    <a:pt x="26" y="20"/>
                  </a:lnTo>
                  <a:lnTo>
                    <a:pt x="23" y="25"/>
                  </a:lnTo>
                  <a:lnTo>
                    <a:pt x="18" y="27"/>
                  </a:lnTo>
                  <a:lnTo>
                    <a:pt x="13" y="28"/>
                  </a:lnTo>
                  <a:lnTo>
                    <a:pt x="8" y="27"/>
                  </a:lnTo>
                  <a:lnTo>
                    <a:pt x="3" y="25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0" y="9"/>
                  </a:lnTo>
                  <a:lnTo>
                    <a:pt x="3" y="5"/>
                  </a:lnTo>
                  <a:lnTo>
                    <a:pt x="8" y="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7" name="Freeform 97"/>
          <p:cNvSpPr>
            <a:spLocks noEditPoints="1"/>
          </p:cNvSpPr>
          <p:nvPr/>
        </p:nvSpPr>
        <p:spPr bwMode="auto">
          <a:xfrm>
            <a:off x="8213736" y="2687690"/>
            <a:ext cx="825761" cy="1146933"/>
          </a:xfrm>
          <a:custGeom>
            <a:avLst/>
            <a:gdLst>
              <a:gd name="T0" fmla="*/ 111 w 295"/>
              <a:gd name="T1" fmla="*/ 169 h 442"/>
              <a:gd name="T2" fmla="*/ 111 w 295"/>
              <a:gd name="T3" fmla="*/ 217 h 442"/>
              <a:gd name="T4" fmla="*/ 64 w 295"/>
              <a:gd name="T5" fmla="*/ 217 h 442"/>
              <a:gd name="T6" fmla="*/ 64 w 295"/>
              <a:gd name="T7" fmla="*/ 289 h 442"/>
              <a:gd name="T8" fmla="*/ 111 w 295"/>
              <a:gd name="T9" fmla="*/ 289 h 442"/>
              <a:gd name="T10" fmla="*/ 111 w 295"/>
              <a:gd name="T11" fmla="*/ 337 h 442"/>
              <a:gd name="T12" fmla="*/ 184 w 295"/>
              <a:gd name="T13" fmla="*/ 337 h 442"/>
              <a:gd name="T14" fmla="*/ 184 w 295"/>
              <a:gd name="T15" fmla="*/ 289 h 442"/>
              <a:gd name="T16" fmla="*/ 231 w 295"/>
              <a:gd name="T17" fmla="*/ 289 h 442"/>
              <a:gd name="T18" fmla="*/ 231 w 295"/>
              <a:gd name="T19" fmla="*/ 217 h 442"/>
              <a:gd name="T20" fmla="*/ 184 w 295"/>
              <a:gd name="T21" fmla="*/ 217 h 442"/>
              <a:gd name="T22" fmla="*/ 184 w 295"/>
              <a:gd name="T23" fmla="*/ 169 h 442"/>
              <a:gd name="T24" fmla="*/ 111 w 295"/>
              <a:gd name="T25" fmla="*/ 169 h 442"/>
              <a:gd name="T26" fmla="*/ 51 w 295"/>
              <a:gd name="T27" fmla="*/ 0 h 442"/>
              <a:gd name="T28" fmla="*/ 248 w 295"/>
              <a:gd name="T29" fmla="*/ 0 h 442"/>
              <a:gd name="T30" fmla="*/ 248 w 295"/>
              <a:gd name="T31" fmla="*/ 89 h 442"/>
              <a:gd name="T32" fmla="*/ 266 w 295"/>
              <a:gd name="T33" fmla="*/ 95 h 442"/>
              <a:gd name="T34" fmla="*/ 282 w 295"/>
              <a:gd name="T35" fmla="*/ 109 h 442"/>
              <a:gd name="T36" fmla="*/ 292 w 295"/>
              <a:gd name="T37" fmla="*/ 127 h 442"/>
              <a:gd name="T38" fmla="*/ 295 w 295"/>
              <a:gd name="T39" fmla="*/ 146 h 442"/>
              <a:gd name="T40" fmla="*/ 295 w 295"/>
              <a:gd name="T41" fmla="*/ 383 h 442"/>
              <a:gd name="T42" fmla="*/ 290 w 295"/>
              <a:gd name="T43" fmla="*/ 406 h 442"/>
              <a:gd name="T44" fmla="*/ 277 w 295"/>
              <a:gd name="T45" fmla="*/ 426 h 442"/>
              <a:gd name="T46" fmla="*/ 259 w 295"/>
              <a:gd name="T47" fmla="*/ 439 h 442"/>
              <a:gd name="T48" fmla="*/ 236 w 295"/>
              <a:gd name="T49" fmla="*/ 442 h 442"/>
              <a:gd name="T50" fmla="*/ 59 w 295"/>
              <a:gd name="T51" fmla="*/ 442 h 442"/>
              <a:gd name="T52" fmla="*/ 36 w 295"/>
              <a:gd name="T53" fmla="*/ 439 h 442"/>
              <a:gd name="T54" fmla="*/ 18 w 295"/>
              <a:gd name="T55" fmla="*/ 426 h 442"/>
              <a:gd name="T56" fmla="*/ 5 w 295"/>
              <a:gd name="T57" fmla="*/ 406 h 442"/>
              <a:gd name="T58" fmla="*/ 0 w 295"/>
              <a:gd name="T59" fmla="*/ 383 h 442"/>
              <a:gd name="T60" fmla="*/ 0 w 295"/>
              <a:gd name="T61" fmla="*/ 146 h 442"/>
              <a:gd name="T62" fmla="*/ 5 w 295"/>
              <a:gd name="T63" fmla="*/ 125 h 442"/>
              <a:gd name="T64" fmla="*/ 14 w 295"/>
              <a:gd name="T65" fmla="*/ 109 h 442"/>
              <a:gd name="T66" fmla="*/ 31 w 295"/>
              <a:gd name="T67" fmla="*/ 95 h 442"/>
              <a:gd name="T68" fmla="*/ 51 w 295"/>
              <a:gd name="T69" fmla="*/ 89 h 442"/>
              <a:gd name="T70" fmla="*/ 51 w 295"/>
              <a:gd name="T71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95" h="442">
                <a:moveTo>
                  <a:pt x="111" y="169"/>
                </a:moveTo>
                <a:lnTo>
                  <a:pt x="111" y="217"/>
                </a:lnTo>
                <a:lnTo>
                  <a:pt x="64" y="217"/>
                </a:lnTo>
                <a:lnTo>
                  <a:pt x="64" y="289"/>
                </a:lnTo>
                <a:lnTo>
                  <a:pt x="111" y="289"/>
                </a:lnTo>
                <a:lnTo>
                  <a:pt x="111" y="337"/>
                </a:lnTo>
                <a:lnTo>
                  <a:pt x="184" y="337"/>
                </a:lnTo>
                <a:lnTo>
                  <a:pt x="184" y="289"/>
                </a:lnTo>
                <a:lnTo>
                  <a:pt x="231" y="289"/>
                </a:lnTo>
                <a:lnTo>
                  <a:pt x="231" y="217"/>
                </a:lnTo>
                <a:lnTo>
                  <a:pt x="184" y="217"/>
                </a:lnTo>
                <a:lnTo>
                  <a:pt x="184" y="169"/>
                </a:lnTo>
                <a:lnTo>
                  <a:pt x="111" y="169"/>
                </a:lnTo>
                <a:close/>
                <a:moveTo>
                  <a:pt x="51" y="0"/>
                </a:moveTo>
                <a:lnTo>
                  <a:pt x="248" y="0"/>
                </a:lnTo>
                <a:lnTo>
                  <a:pt x="248" y="89"/>
                </a:lnTo>
                <a:lnTo>
                  <a:pt x="266" y="95"/>
                </a:lnTo>
                <a:lnTo>
                  <a:pt x="282" y="109"/>
                </a:lnTo>
                <a:lnTo>
                  <a:pt x="292" y="127"/>
                </a:lnTo>
                <a:lnTo>
                  <a:pt x="295" y="146"/>
                </a:lnTo>
                <a:lnTo>
                  <a:pt x="295" y="383"/>
                </a:lnTo>
                <a:lnTo>
                  <a:pt x="290" y="406"/>
                </a:lnTo>
                <a:lnTo>
                  <a:pt x="277" y="426"/>
                </a:lnTo>
                <a:lnTo>
                  <a:pt x="259" y="439"/>
                </a:lnTo>
                <a:lnTo>
                  <a:pt x="236" y="442"/>
                </a:lnTo>
                <a:lnTo>
                  <a:pt x="59" y="442"/>
                </a:lnTo>
                <a:lnTo>
                  <a:pt x="36" y="439"/>
                </a:lnTo>
                <a:lnTo>
                  <a:pt x="18" y="426"/>
                </a:lnTo>
                <a:lnTo>
                  <a:pt x="5" y="406"/>
                </a:lnTo>
                <a:lnTo>
                  <a:pt x="0" y="383"/>
                </a:lnTo>
                <a:lnTo>
                  <a:pt x="0" y="146"/>
                </a:lnTo>
                <a:lnTo>
                  <a:pt x="5" y="125"/>
                </a:lnTo>
                <a:lnTo>
                  <a:pt x="14" y="109"/>
                </a:lnTo>
                <a:lnTo>
                  <a:pt x="31" y="95"/>
                </a:lnTo>
                <a:lnTo>
                  <a:pt x="51" y="89"/>
                </a:lnTo>
                <a:lnTo>
                  <a:pt x="51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1" name="Group 120"/>
          <p:cNvGrpSpPr/>
          <p:nvPr/>
        </p:nvGrpSpPr>
        <p:grpSpPr>
          <a:xfrm>
            <a:off x="9294222" y="2814838"/>
            <a:ext cx="1116876" cy="1053518"/>
            <a:chOff x="6626225" y="1962150"/>
            <a:chExt cx="633413" cy="644525"/>
          </a:xfrm>
        </p:grpSpPr>
        <p:sp>
          <p:nvSpPr>
            <p:cNvPr id="98" name="Freeform 98"/>
            <p:cNvSpPr>
              <a:spLocks/>
            </p:cNvSpPr>
            <p:nvPr/>
          </p:nvSpPr>
          <p:spPr bwMode="auto">
            <a:xfrm>
              <a:off x="6680200" y="2197100"/>
              <a:ext cx="169863" cy="307975"/>
            </a:xfrm>
            <a:custGeom>
              <a:avLst/>
              <a:gdLst>
                <a:gd name="T0" fmla="*/ 56 w 107"/>
                <a:gd name="T1" fmla="*/ 0 h 194"/>
                <a:gd name="T2" fmla="*/ 58 w 107"/>
                <a:gd name="T3" fmla="*/ 4 h 194"/>
                <a:gd name="T4" fmla="*/ 61 w 107"/>
                <a:gd name="T5" fmla="*/ 17 h 194"/>
                <a:gd name="T6" fmla="*/ 66 w 107"/>
                <a:gd name="T7" fmla="*/ 35 h 194"/>
                <a:gd name="T8" fmla="*/ 73 w 107"/>
                <a:gd name="T9" fmla="*/ 56 h 194"/>
                <a:gd name="T10" fmla="*/ 79 w 107"/>
                <a:gd name="T11" fmla="*/ 83 h 194"/>
                <a:gd name="T12" fmla="*/ 86 w 107"/>
                <a:gd name="T13" fmla="*/ 109 h 194"/>
                <a:gd name="T14" fmla="*/ 92 w 107"/>
                <a:gd name="T15" fmla="*/ 134 h 194"/>
                <a:gd name="T16" fmla="*/ 99 w 107"/>
                <a:gd name="T17" fmla="*/ 157 h 194"/>
                <a:gd name="T18" fmla="*/ 104 w 107"/>
                <a:gd name="T19" fmla="*/ 176 h 194"/>
                <a:gd name="T20" fmla="*/ 105 w 107"/>
                <a:gd name="T21" fmla="*/ 189 h 194"/>
                <a:gd name="T22" fmla="*/ 107 w 107"/>
                <a:gd name="T23" fmla="*/ 194 h 194"/>
                <a:gd name="T24" fmla="*/ 105 w 107"/>
                <a:gd name="T25" fmla="*/ 194 h 194"/>
                <a:gd name="T26" fmla="*/ 0 w 107"/>
                <a:gd name="T27" fmla="*/ 194 h 194"/>
                <a:gd name="T28" fmla="*/ 18 w 107"/>
                <a:gd name="T29" fmla="*/ 9 h 194"/>
                <a:gd name="T30" fmla="*/ 23 w 107"/>
                <a:gd name="T31" fmla="*/ 5 h 194"/>
                <a:gd name="T32" fmla="*/ 30 w 107"/>
                <a:gd name="T33" fmla="*/ 4 h 194"/>
                <a:gd name="T34" fmla="*/ 40 w 107"/>
                <a:gd name="T35" fmla="*/ 2 h 194"/>
                <a:gd name="T36" fmla="*/ 56 w 107"/>
                <a:gd name="T3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7" h="194">
                  <a:moveTo>
                    <a:pt x="56" y="0"/>
                  </a:moveTo>
                  <a:lnTo>
                    <a:pt x="58" y="4"/>
                  </a:lnTo>
                  <a:lnTo>
                    <a:pt x="61" y="17"/>
                  </a:lnTo>
                  <a:lnTo>
                    <a:pt x="66" y="35"/>
                  </a:lnTo>
                  <a:lnTo>
                    <a:pt x="73" y="56"/>
                  </a:lnTo>
                  <a:lnTo>
                    <a:pt x="79" y="83"/>
                  </a:lnTo>
                  <a:lnTo>
                    <a:pt x="86" y="109"/>
                  </a:lnTo>
                  <a:lnTo>
                    <a:pt x="92" y="134"/>
                  </a:lnTo>
                  <a:lnTo>
                    <a:pt x="99" y="157"/>
                  </a:lnTo>
                  <a:lnTo>
                    <a:pt x="104" y="176"/>
                  </a:lnTo>
                  <a:lnTo>
                    <a:pt x="105" y="189"/>
                  </a:lnTo>
                  <a:lnTo>
                    <a:pt x="107" y="194"/>
                  </a:lnTo>
                  <a:lnTo>
                    <a:pt x="105" y="194"/>
                  </a:lnTo>
                  <a:lnTo>
                    <a:pt x="0" y="194"/>
                  </a:lnTo>
                  <a:lnTo>
                    <a:pt x="18" y="9"/>
                  </a:lnTo>
                  <a:lnTo>
                    <a:pt x="23" y="5"/>
                  </a:lnTo>
                  <a:lnTo>
                    <a:pt x="30" y="4"/>
                  </a:lnTo>
                  <a:lnTo>
                    <a:pt x="40" y="2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9"/>
            <p:cNvSpPr>
              <a:spLocks/>
            </p:cNvSpPr>
            <p:nvPr/>
          </p:nvSpPr>
          <p:spPr bwMode="auto">
            <a:xfrm>
              <a:off x="6761163" y="1962150"/>
              <a:ext cx="234950" cy="234950"/>
            </a:xfrm>
            <a:custGeom>
              <a:avLst/>
              <a:gdLst>
                <a:gd name="T0" fmla="*/ 74 w 148"/>
                <a:gd name="T1" fmla="*/ 0 h 148"/>
                <a:gd name="T2" fmla="*/ 97 w 148"/>
                <a:gd name="T3" fmla="*/ 4 h 148"/>
                <a:gd name="T4" fmla="*/ 117 w 148"/>
                <a:gd name="T5" fmla="*/ 14 h 148"/>
                <a:gd name="T6" fmla="*/ 133 w 148"/>
                <a:gd name="T7" fmla="*/ 30 h 148"/>
                <a:gd name="T8" fmla="*/ 143 w 148"/>
                <a:gd name="T9" fmla="*/ 50 h 148"/>
                <a:gd name="T10" fmla="*/ 148 w 148"/>
                <a:gd name="T11" fmla="*/ 74 h 148"/>
                <a:gd name="T12" fmla="*/ 143 w 148"/>
                <a:gd name="T13" fmla="*/ 97 h 148"/>
                <a:gd name="T14" fmla="*/ 133 w 148"/>
                <a:gd name="T15" fmla="*/ 117 h 148"/>
                <a:gd name="T16" fmla="*/ 117 w 148"/>
                <a:gd name="T17" fmla="*/ 134 h 148"/>
                <a:gd name="T18" fmla="*/ 97 w 148"/>
                <a:gd name="T19" fmla="*/ 143 h 148"/>
                <a:gd name="T20" fmla="*/ 74 w 148"/>
                <a:gd name="T21" fmla="*/ 148 h 148"/>
                <a:gd name="T22" fmla="*/ 51 w 148"/>
                <a:gd name="T23" fmla="*/ 143 h 148"/>
                <a:gd name="T24" fmla="*/ 30 w 148"/>
                <a:gd name="T25" fmla="*/ 134 h 148"/>
                <a:gd name="T26" fmla="*/ 15 w 148"/>
                <a:gd name="T27" fmla="*/ 117 h 148"/>
                <a:gd name="T28" fmla="*/ 4 w 148"/>
                <a:gd name="T29" fmla="*/ 97 h 148"/>
                <a:gd name="T30" fmla="*/ 0 w 148"/>
                <a:gd name="T31" fmla="*/ 74 h 148"/>
                <a:gd name="T32" fmla="*/ 4 w 148"/>
                <a:gd name="T33" fmla="*/ 50 h 148"/>
                <a:gd name="T34" fmla="*/ 15 w 148"/>
                <a:gd name="T35" fmla="*/ 30 h 148"/>
                <a:gd name="T36" fmla="*/ 30 w 148"/>
                <a:gd name="T37" fmla="*/ 14 h 148"/>
                <a:gd name="T38" fmla="*/ 51 w 148"/>
                <a:gd name="T39" fmla="*/ 4 h 148"/>
                <a:gd name="T40" fmla="*/ 74 w 148"/>
                <a:gd name="T41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8" h="148">
                  <a:moveTo>
                    <a:pt x="74" y="0"/>
                  </a:moveTo>
                  <a:lnTo>
                    <a:pt x="97" y="4"/>
                  </a:lnTo>
                  <a:lnTo>
                    <a:pt x="117" y="14"/>
                  </a:lnTo>
                  <a:lnTo>
                    <a:pt x="133" y="30"/>
                  </a:lnTo>
                  <a:lnTo>
                    <a:pt x="143" y="50"/>
                  </a:lnTo>
                  <a:lnTo>
                    <a:pt x="148" y="74"/>
                  </a:lnTo>
                  <a:lnTo>
                    <a:pt x="143" y="97"/>
                  </a:lnTo>
                  <a:lnTo>
                    <a:pt x="133" y="117"/>
                  </a:lnTo>
                  <a:lnTo>
                    <a:pt x="117" y="134"/>
                  </a:lnTo>
                  <a:lnTo>
                    <a:pt x="97" y="143"/>
                  </a:lnTo>
                  <a:lnTo>
                    <a:pt x="74" y="148"/>
                  </a:lnTo>
                  <a:lnTo>
                    <a:pt x="51" y="143"/>
                  </a:lnTo>
                  <a:lnTo>
                    <a:pt x="30" y="134"/>
                  </a:lnTo>
                  <a:lnTo>
                    <a:pt x="15" y="117"/>
                  </a:lnTo>
                  <a:lnTo>
                    <a:pt x="4" y="97"/>
                  </a:lnTo>
                  <a:lnTo>
                    <a:pt x="0" y="74"/>
                  </a:lnTo>
                  <a:lnTo>
                    <a:pt x="4" y="50"/>
                  </a:lnTo>
                  <a:lnTo>
                    <a:pt x="15" y="30"/>
                  </a:lnTo>
                  <a:lnTo>
                    <a:pt x="30" y="14"/>
                  </a:lnTo>
                  <a:lnTo>
                    <a:pt x="51" y="4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0"/>
            <p:cNvSpPr>
              <a:spLocks/>
            </p:cNvSpPr>
            <p:nvPr/>
          </p:nvSpPr>
          <p:spPr bwMode="auto">
            <a:xfrm>
              <a:off x="6626225" y="2211388"/>
              <a:ext cx="73025" cy="296863"/>
            </a:xfrm>
            <a:custGeom>
              <a:avLst/>
              <a:gdLst>
                <a:gd name="T0" fmla="*/ 46 w 46"/>
                <a:gd name="T1" fmla="*/ 0 h 187"/>
                <a:gd name="T2" fmla="*/ 24 w 46"/>
                <a:gd name="T3" fmla="*/ 187 h 187"/>
                <a:gd name="T4" fmla="*/ 19 w 46"/>
                <a:gd name="T5" fmla="*/ 187 h 187"/>
                <a:gd name="T6" fmla="*/ 15 w 46"/>
                <a:gd name="T7" fmla="*/ 185 h 187"/>
                <a:gd name="T8" fmla="*/ 10 w 46"/>
                <a:gd name="T9" fmla="*/ 184 h 187"/>
                <a:gd name="T10" fmla="*/ 5 w 46"/>
                <a:gd name="T11" fmla="*/ 180 h 187"/>
                <a:gd name="T12" fmla="*/ 3 w 46"/>
                <a:gd name="T13" fmla="*/ 177 h 187"/>
                <a:gd name="T14" fmla="*/ 0 w 46"/>
                <a:gd name="T15" fmla="*/ 172 h 187"/>
                <a:gd name="T16" fmla="*/ 0 w 46"/>
                <a:gd name="T17" fmla="*/ 169 h 187"/>
                <a:gd name="T18" fmla="*/ 0 w 46"/>
                <a:gd name="T19" fmla="*/ 166 h 187"/>
                <a:gd name="T20" fmla="*/ 0 w 46"/>
                <a:gd name="T21" fmla="*/ 164 h 187"/>
                <a:gd name="T22" fmla="*/ 0 w 46"/>
                <a:gd name="T23" fmla="*/ 51 h 187"/>
                <a:gd name="T24" fmla="*/ 0 w 46"/>
                <a:gd name="T25" fmla="*/ 47 h 187"/>
                <a:gd name="T26" fmla="*/ 1 w 46"/>
                <a:gd name="T27" fmla="*/ 41 h 187"/>
                <a:gd name="T28" fmla="*/ 5 w 46"/>
                <a:gd name="T29" fmla="*/ 31 h 187"/>
                <a:gd name="T30" fmla="*/ 13 w 46"/>
                <a:gd name="T31" fmla="*/ 19 h 187"/>
                <a:gd name="T32" fmla="*/ 26 w 46"/>
                <a:gd name="T33" fmla="*/ 8 h 187"/>
                <a:gd name="T34" fmla="*/ 46 w 46"/>
                <a:gd name="T3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6" h="187">
                  <a:moveTo>
                    <a:pt x="46" y="0"/>
                  </a:moveTo>
                  <a:lnTo>
                    <a:pt x="24" y="187"/>
                  </a:lnTo>
                  <a:lnTo>
                    <a:pt x="19" y="187"/>
                  </a:lnTo>
                  <a:lnTo>
                    <a:pt x="15" y="185"/>
                  </a:lnTo>
                  <a:lnTo>
                    <a:pt x="10" y="184"/>
                  </a:lnTo>
                  <a:lnTo>
                    <a:pt x="5" y="180"/>
                  </a:lnTo>
                  <a:lnTo>
                    <a:pt x="3" y="177"/>
                  </a:lnTo>
                  <a:lnTo>
                    <a:pt x="0" y="172"/>
                  </a:lnTo>
                  <a:lnTo>
                    <a:pt x="0" y="169"/>
                  </a:lnTo>
                  <a:lnTo>
                    <a:pt x="0" y="166"/>
                  </a:lnTo>
                  <a:lnTo>
                    <a:pt x="0" y="164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1" y="41"/>
                  </a:lnTo>
                  <a:lnTo>
                    <a:pt x="5" y="31"/>
                  </a:lnTo>
                  <a:lnTo>
                    <a:pt x="13" y="19"/>
                  </a:lnTo>
                  <a:lnTo>
                    <a:pt x="26" y="8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1"/>
            <p:cNvSpPr>
              <a:spLocks/>
            </p:cNvSpPr>
            <p:nvPr/>
          </p:nvSpPr>
          <p:spPr bwMode="auto">
            <a:xfrm>
              <a:off x="6853238" y="2438400"/>
              <a:ext cx="61913" cy="66675"/>
            </a:xfrm>
            <a:custGeom>
              <a:avLst/>
              <a:gdLst>
                <a:gd name="T0" fmla="*/ 0 w 39"/>
                <a:gd name="T1" fmla="*/ 0 h 42"/>
                <a:gd name="T2" fmla="*/ 18 w 39"/>
                <a:gd name="T3" fmla="*/ 0 h 42"/>
                <a:gd name="T4" fmla="*/ 24 w 39"/>
                <a:gd name="T5" fmla="*/ 1 h 42"/>
                <a:gd name="T6" fmla="*/ 31 w 39"/>
                <a:gd name="T7" fmla="*/ 5 h 42"/>
                <a:gd name="T8" fmla="*/ 34 w 39"/>
                <a:gd name="T9" fmla="*/ 9 h 42"/>
                <a:gd name="T10" fmla="*/ 38 w 39"/>
                <a:gd name="T11" fmla="*/ 14 h 42"/>
                <a:gd name="T12" fmla="*/ 39 w 39"/>
                <a:gd name="T13" fmla="*/ 21 h 42"/>
                <a:gd name="T14" fmla="*/ 38 w 39"/>
                <a:gd name="T15" fmla="*/ 29 h 42"/>
                <a:gd name="T16" fmla="*/ 34 w 39"/>
                <a:gd name="T17" fmla="*/ 34 h 42"/>
                <a:gd name="T18" fmla="*/ 31 w 39"/>
                <a:gd name="T19" fmla="*/ 39 h 42"/>
                <a:gd name="T20" fmla="*/ 24 w 39"/>
                <a:gd name="T21" fmla="*/ 42 h 42"/>
                <a:gd name="T22" fmla="*/ 18 w 39"/>
                <a:gd name="T23" fmla="*/ 42 h 42"/>
                <a:gd name="T24" fmla="*/ 8 w 39"/>
                <a:gd name="T25" fmla="*/ 42 h 42"/>
                <a:gd name="T26" fmla="*/ 8 w 39"/>
                <a:gd name="T27" fmla="*/ 29 h 42"/>
                <a:gd name="T28" fmla="*/ 5 w 39"/>
                <a:gd name="T29" fmla="*/ 14 h 42"/>
                <a:gd name="T30" fmla="*/ 0 w 39"/>
                <a:gd name="T3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9" h="42">
                  <a:moveTo>
                    <a:pt x="0" y="0"/>
                  </a:moveTo>
                  <a:lnTo>
                    <a:pt x="18" y="0"/>
                  </a:lnTo>
                  <a:lnTo>
                    <a:pt x="24" y="1"/>
                  </a:lnTo>
                  <a:lnTo>
                    <a:pt x="31" y="5"/>
                  </a:lnTo>
                  <a:lnTo>
                    <a:pt x="34" y="9"/>
                  </a:lnTo>
                  <a:lnTo>
                    <a:pt x="38" y="14"/>
                  </a:lnTo>
                  <a:lnTo>
                    <a:pt x="39" y="21"/>
                  </a:lnTo>
                  <a:lnTo>
                    <a:pt x="38" y="29"/>
                  </a:lnTo>
                  <a:lnTo>
                    <a:pt x="34" y="34"/>
                  </a:lnTo>
                  <a:lnTo>
                    <a:pt x="31" y="39"/>
                  </a:lnTo>
                  <a:lnTo>
                    <a:pt x="24" y="42"/>
                  </a:lnTo>
                  <a:lnTo>
                    <a:pt x="18" y="42"/>
                  </a:lnTo>
                  <a:lnTo>
                    <a:pt x="8" y="42"/>
                  </a:lnTo>
                  <a:lnTo>
                    <a:pt x="8" y="29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2"/>
            <p:cNvSpPr>
              <a:spLocks/>
            </p:cNvSpPr>
            <p:nvPr/>
          </p:nvSpPr>
          <p:spPr bwMode="auto">
            <a:xfrm>
              <a:off x="6740525" y="2022475"/>
              <a:ext cx="519113" cy="584200"/>
            </a:xfrm>
            <a:custGeom>
              <a:avLst/>
              <a:gdLst>
                <a:gd name="T0" fmla="*/ 296 w 327"/>
                <a:gd name="T1" fmla="*/ 0 h 368"/>
                <a:gd name="T2" fmla="*/ 307 w 327"/>
                <a:gd name="T3" fmla="*/ 3 h 368"/>
                <a:gd name="T4" fmla="*/ 317 w 327"/>
                <a:gd name="T5" fmla="*/ 10 h 368"/>
                <a:gd name="T6" fmla="*/ 325 w 327"/>
                <a:gd name="T7" fmla="*/ 22 h 368"/>
                <a:gd name="T8" fmla="*/ 327 w 327"/>
                <a:gd name="T9" fmla="*/ 33 h 368"/>
                <a:gd name="T10" fmla="*/ 325 w 327"/>
                <a:gd name="T11" fmla="*/ 45 h 368"/>
                <a:gd name="T12" fmla="*/ 317 w 327"/>
                <a:gd name="T13" fmla="*/ 56 h 368"/>
                <a:gd name="T14" fmla="*/ 194 w 327"/>
                <a:gd name="T15" fmla="*/ 178 h 368"/>
                <a:gd name="T16" fmla="*/ 187 w 327"/>
                <a:gd name="T17" fmla="*/ 183 h 368"/>
                <a:gd name="T18" fmla="*/ 181 w 327"/>
                <a:gd name="T19" fmla="*/ 186 h 368"/>
                <a:gd name="T20" fmla="*/ 181 w 327"/>
                <a:gd name="T21" fmla="*/ 368 h 368"/>
                <a:gd name="T22" fmla="*/ 0 w 327"/>
                <a:gd name="T23" fmla="*/ 368 h 368"/>
                <a:gd name="T24" fmla="*/ 0 w 327"/>
                <a:gd name="T25" fmla="*/ 316 h 368"/>
                <a:gd name="T26" fmla="*/ 89 w 327"/>
                <a:gd name="T27" fmla="*/ 316 h 368"/>
                <a:gd name="T28" fmla="*/ 104 w 327"/>
                <a:gd name="T29" fmla="*/ 311 h 368"/>
                <a:gd name="T30" fmla="*/ 115 w 327"/>
                <a:gd name="T31" fmla="*/ 299 h 368"/>
                <a:gd name="T32" fmla="*/ 120 w 327"/>
                <a:gd name="T33" fmla="*/ 283 h 368"/>
                <a:gd name="T34" fmla="*/ 115 w 327"/>
                <a:gd name="T35" fmla="*/ 268 h 368"/>
                <a:gd name="T36" fmla="*/ 104 w 327"/>
                <a:gd name="T37" fmla="*/ 257 h 368"/>
                <a:gd name="T38" fmla="*/ 89 w 327"/>
                <a:gd name="T39" fmla="*/ 252 h 368"/>
                <a:gd name="T40" fmla="*/ 67 w 327"/>
                <a:gd name="T41" fmla="*/ 252 h 368"/>
                <a:gd name="T42" fmla="*/ 30 w 327"/>
                <a:gd name="T43" fmla="*/ 110 h 368"/>
                <a:gd name="T44" fmla="*/ 153 w 327"/>
                <a:gd name="T45" fmla="*/ 110 h 368"/>
                <a:gd name="T46" fmla="*/ 155 w 327"/>
                <a:gd name="T47" fmla="*/ 110 h 368"/>
                <a:gd name="T48" fmla="*/ 158 w 327"/>
                <a:gd name="T49" fmla="*/ 110 h 368"/>
                <a:gd name="T50" fmla="*/ 164 w 327"/>
                <a:gd name="T51" fmla="*/ 110 h 368"/>
                <a:gd name="T52" fmla="*/ 171 w 327"/>
                <a:gd name="T53" fmla="*/ 112 h 368"/>
                <a:gd name="T54" fmla="*/ 273 w 327"/>
                <a:gd name="T55" fmla="*/ 10 h 368"/>
                <a:gd name="T56" fmla="*/ 283 w 327"/>
                <a:gd name="T57" fmla="*/ 3 h 368"/>
                <a:gd name="T58" fmla="*/ 296 w 327"/>
                <a:gd name="T59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27" h="368">
                  <a:moveTo>
                    <a:pt x="296" y="0"/>
                  </a:moveTo>
                  <a:lnTo>
                    <a:pt x="307" y="3"/>
                  </a:lnTo>
                  <a:lnTo>
                    <a:pt x="317" y="10"/>
                  </a:lnTo>
                  <a:lnTo>
                    <a:pt x="325" y="22"/>
                  </a:lnTo>
                  <a:lnTo>
                    <a:pt x="327" y="33"/>
                  </a:lnTo>
                  <a:lnTo>
                    <a:pt x="325" y="45"/>
                  </a:lnTo>
                  <a:lnTo>
                    <a:pt x="317" y="56"/>
                  </a:lnTo>
                  <a:lnTo>
                    <a:pt x="194" y="178"/>
                  </a:lnTo>
                  <a:lnTo>
                    <a:pt x="187" y="183"/>
                  </a:lnTo>
                  <a:lnTo>
                    <a:pt x="181" y="186"/>
                  </a:lnTo>
                  <a:lnTo>
                    <a:pt x="181" y="368"/>
                  </a:lnTo>
                  <a:lnTo>
                    <a:pt x="0" y="368"/>
                  </a:lnTo>
                  <a:lnTo>
                    <a:pt x="0" y="316"/>
                  </a:lnTo>
                  <a:lnTo>
                    <a:pt x="89" y="316"/>
                  </a:lnTo>
                  <a:lnTo>
                    <a:pt x="104" y="311"/>
                  </a:lnTo>
                  <a:lnTo>
                    <a:pt x="115" y="299"/>
                  </a:lnTo>
                  <a:lnTo>
                    <a:pt x="120" y="283"/>
                  </a:lnTo>
                  <a:lnTo>
                    <a:pt x="115" y="268"/>
                  </a:lnTo>
                  <a:lnTo>
                    <a:pt x="104" y="257"/>
                  </a:lnTo>
                  <a:lnTo>
                    <a:pt x="89" y="252"/>
                  </a:lnTo>
                  <a:lnTo>
                    <a:pt x="67" y="252"/>
                  </a:lnTo>
                  <a:lnTo>
                    <a:pt x="30" y="110"/>
                  </a:lnTo>
                  <a:lnTo>
                    <a:pt x="153" y="110"/>
                  </a:lnTo>
                  <a:lnTo>
                    <a:pt x="155" y="110"/>
                  </a:lnTo>
                  <a:lnTo>
                    <a:pt x="158" y="110"/>
                  </a:lnTo>
                  <a:lnTo>
                    <a:pt x="164" y="110"/>
                  </a:lnTo>
                  <a:lnTo>
                    <a:pt x="171" y="112"/>
                  </a:lnTo>
                  <a:lnTo>
                    <a:pt x="273" y="10"/>
                  </a:lnTo>
                  <a:lnTo>
                    <a:pt x="283" y="3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11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27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0435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Group 284"/>
          <p:cNvGrpSpPr/>
          <p:nvPr/>
        </p:nvGrpSpPr>
        <p:grpSpPr>
          <a:xfrm>
            <a:off x="673431" y="900816"/>
            <a:ext cx="5614987" cy="623888"/>
            <a:chOff x="1641475" y="117475"/>
            <a:chExt cx="5614987" cy="623888"/>
          </a:xfrm>
        </p:grpSpPr>
        <p:sp>
          <p:nvSpPr>
            <p:cNvPr id="93" name="Rectangle 13"/>
            <p:cNvSpPr>
              <a:spLocks noChangeArrowheads="1"/>
            </p:cNvSpPr>
            <p:nvPr/>
          </p:nvSpPr>
          <p:spPr bwMode="auto">
            <a:xfrm>
              <a:off x="1641475" y="117475"/>
              <a:ext cx="5614987" cy="623888"/>
            </a:xfrm>
            <a:prstGeom prst="rect">
              <a:avLst/>
            </a:prstGeom>
            <a:solidFill>
              <a:srgbClr val="44D9ED"/>
            </a:solidFill>
            <a:ln w="0">
              <a:solidFill>
                <a:srgbClr val="44D9E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33"/>
            <p:cNvSpPr>
              <a:spLocks noEditPoints="1"/>
            </p:cNvSpPr>
            <p:nvPr/>
          </p:nvSpPr>
          <p:spPr bwMode="auto">
            <a:xfrm>
              <a:off x="1751013" y="347663"/>
              <a:ext cx="176212" cy="258763"/>
            </a:xfrm>
            <a:custGeom>
              <a:avLst/>
              <a:gdLst>
                <a:gd name="T0" fmla="*/ 19 w 111"/>
                <a:gd name="T1" fmla="*/ 18 h 163"/>
                <a:gd name="T2" fmla="*/ 19 w 111"/>
                <a:gd name="T3" fmla="*/ 73 h 163"/>
                <a:gd name="T4" fmla="*/ 35 w 111"/>
                <a:gd name="T5" fmla="*/ 73 h 163"/>
                <a:gd name="T6" fmla="*/ 49 w 111"/>
                <a:gd name="T7" fmla="*/ 71 h 163"/>
                <a:gd name="T8" fmla="*/ 62 w 111"/>
                <a:gd name="T9" fmla="*/ 71 h 163"/>
                <a:gd name="T10" fmla="*/ 74 w 111"/>
                <a:gd name="T11" fmla="*/ 66 h 163"/>
                <a:gd name="T12" fmla="*/ 81 w 111"/>
                <a:gd name="T13" fmla="*/ 59 h 163"/>
                <a:gd name="T14" fmla="*/ 85 w 111"/>
                <a:gd name="T15" fmla="*/ 44 h 163"/>
                <a:gd name="T16" fmla="*/ 83 w 111"/>
                <a:gd name="T17" fmla="*/ 34 h 163"/>
                <a:gd name="T18" fmla="*/ 76 w 111"/>
                <a:gd name="T19" fmla="*/ 25 h 163"/>
                <a:gd name="T20" fmla="*/ 67 w 111"/>
                <a:gd name="T21" fmla="*/ 21 h 163"/>
                <a:gd name="T22" fmla="*/ 56 w 111"/>
                <a:gd name="T23" fmla="*/ 20 h 163"/>
                <a:gd name="T24" fmla="*/ 46 w 111"/>
                <a:gd name="T25" fmla="*/ 18 h 163"/>
                <a:gd name="T26" fmla="*/ 19 w 111"/>
                <a:gd name="T27" fmla="*/ 18 h 163"/>
                <a:gd name="T28" fmla="*/ 0 w 111"/>
                <a:gd name="T29" fmla="*/ 0 h 163"/>
                <a:gd name="T30" fmla="*/ 40 w 111"/>
                <a:gd name="T31" fmla="*/ 0 h 163"/>
                <a:gd name="T32" fmla="*/ 56 w 111"/>
                <a:gd name="T33" fmla="*/ 0 h 163"/>
                <a:gd name="T34" fmla="*/ 72 w 111"/>
                <a:gd name="T35" fmla="*/ 4 h 163"/>
                <a:gd name="T36" fmla="*/ 85 w 111"/>
                <a:gd name="T37" fmla="*/ 7 h 163"/>
                <a:gd name="T38" fmla="*/ 95 w 111"/>
                <a:gd name="T39" fmla="*/ 16 h 163"/>
                <a:gd name="T40" fmla="*/ 102 w 111"/>
                <a:gd name="T41" fmla="*/ 28 h 163"/>
                <a:gd name="T42" fmla="*/ 106 w 111"/>
                <a:gd name="T43" fmla="*/ 44 h 163"/>
                <a:gd name="T44" fmla="*/ 102 w 111"/>
                <a:gd name="T45" fmla="*/ 62 h 163"/>
                <a:gd name="T46" fmla="*/ 95 w 111"/>
                <a:gd name="T47" fmla="*/ 74 h 163"/>
                <a:gd name="T48" fmla="*/ 81 w 111"/>
                <a:gd name="T49" fmla="*/ 83 h 163"/>
                <a:gd name="T50" fmla="*/ 65 w 111"/>
                <a:gd name="T51" fmla="*/ 89 h 163"/>
                <a:gd name="T52" fmla="*/ 111 w 111"/>
                <a:gd name="T53" fmla="*/ 163 h 163"/>
                <a:gd name="T54" fmla="*/ 88 w 111"/>
                <a:gd name="T55" fmla="*/ 163 h 163"/>
                <a:gd name="T56" fmla="*/ 44 w 111"/>
                <a:gd name="T57" fmla="*/ 90 h 163"/>
                <a:gd name="T58" fmla="*/ 19 w 111"/>
                <a:gd name="T59" fmla="*/ 90 h 163"/>
                <a:gd name="T60" fmla="*/ 19 w 111"/>
                <a:gd name="T61" fmla="*/ 163 h 163"/>
                <a:gd name="T62" fmla="*/ 0 w 111"/>
                <a:gd name="T63" fmla="*/ 163 h 163"/>
                <a:gd name="T64" fmla="*/ 0 w 111"/>
                <a:gd name="T6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1" h="163">
                  <a:moveTo>
                    <a:pt x="19" y="18"/>
                  </a:moveTo>
                  <a:lnTo>
                    <a:pt x="19" y="73"/>
                  </a:lnTo>
                  <a:lnTo>
                    <a:pt x="35" y="73"/>
                  </a:lnTo>
                  <a:lnTo>
                    <a:pt x="49" y="71"/>
                  </a:lnTo>
                  <a:lnTo>
                    <a:pt x="62" y="71"/>
                  </a:lnTo>
                  <a:lnTo>
                    <a:pt x="74" y="66"/>
                  </a:lnTo>
                  <a:lnTo>
                    <a:pt x="81" y="59"/>
                  </a:lnTo>
                  <a:lnTo>
                    <a:pt x="85" y="44"/>
                  </a:lnTo>
                  <a:lnTo>
                    <a:pt x="83" y="34"/>
                  </a:lnTo>
                  <a:lnTo>
                    <a:pt x="76" y="25"/>
                  </a:lnTo>
                  <a:lnTo>
                    <a:pt x="67" y="21"/>
                  </a:lnTo>
                  <a:lnTo>
                    <a:pt x="56" y="20"/>
                  </a:lnTo>
                  <a:lnTo>
                    <a:pt x="46" y="18"/>
                  </a:lnTo>
                  <a:lnTo>
                    <a:pt x="19" y="18"/>
                  </a:lnTo>
                  <a:close/>
                  <a:moveTo>
                    <a:pt x="0" y="0"/>
                  </a:moveTo>
                  <a:lnTo>
                    <a:pt x="40" y="0"/>
                  </a:lnTo>
                  <a:lnTo>
                    <a:pt x="56" y="0"/>
                  </a:lnTo>
                  <a:lnTo>
                    <a:pt x="72" y="4"/>
                  </a:lnTo>
                  <a:lnTo>
                    <a:pt x="85" y="7"/>
                  </a:lnTo>
                  <a:lnTo>
                    <a:pt x="95" y="16"/>
                  </a:lnTo>
                  <a:lnTo>
                    <a:pt x="102" y="28"/>
                  </a:lnTo>
                  <a:lnTo>
                    <a:pt x="106" y="44"/>
                  </a:lnTo>
                  <a:lnTo>
                    <a:pt x="102" y="62"/>
                  </a:lnTo>
                  <a:lnTo>
                    <a:pt x="95" y="74"/>
                  </a:lnTo>
                  <a:lnTo>
                    <a:pt x="81" y="83"/>
                  </a:lnTo>
                  <a:lnTo>
                    <a:pt x="65" y="89"/>
                  </a:lnTo>
                  <a:lnTo>
                    <a:pt x="111" y="163"/>
                  </a:lnTo>
                  <a:lnTo>
                    <a:pt x="88" y="163"/>
                  </a:lnTo>
                  <a:lnTo>
                    <a:pt x="44" y="90"/>
                  </a:lnTo>
                  <a:lnTo>
                    <a:pt x="19" y="90"/>
                  </a:lnTo>
                  <a:lnTo>
                    <a:pt x="19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34"/>
            <p:cNvSpPr>
              <a:spLocks/>
            </p:cNvSpPr>
            <p:nvPr/>
          </p:nvSpPr>
          <p:spPr bwMode="auto">
            <a:xfrm>
              <a:off x="1971675" y="347663"/>
              <a:ext cx="168275" cy="258763"/>
            </a:xfrm>
            <a:custGeom>
              <a:avLst/>
              <a:gdLst>
                <a:gd name="T0" fmla="*/ 0 w 106"/>
                <a:gd name="T1" fmla="*/ 0 h 163"/>
                <a:gd name="T2" fmla="*/ 103 w 106"/>
                <a:gd name="T3" fmla="*/ 0 h 163"/>
                <a:gd name="T4" fmla="*/ 103 w 106"/>
                <a:gd name="T5" fmla="*/ 18 h 163"/>
                <a:gd name="T6" fmla="*/ 20 w 106"/>
                <a:gd name="T7" fmla="*/ 18 h 163"/>
                <a:gd name="T8" fmla="*/ 20 w 106"/>
                <a:gd name="T9" fmla="*/ 69 h 163"/>
                <a:gd name="T10" fmla="*/ 98 w 106"/>
                <a:gd name="T11" fmla="*/ 69 h 163"/>
                <a:gd name="T12" fmla="*/ 98 w 106"/>
                <a:gd name="T13" fmla="*/ 87 h 163"/>
                <a:gd name="T14" fmla="*/ 20 w 106"/>
                <a:gd name="T15" fmla="*/ 87 h 163"/>
                <a:gd name="T16" fmla="*/ 20 w 106"/>
                <a:gd name="T17" fmla="*/ 145 h 163"/>
                <a:gd name="T18" fmla="*/ 106 w 106"/>
                <a:gd name="T19" fmla="*/ 145 h 163"/>
                <a:gd name="T20" fmla="*/ 106 w 106"/>
                <a:gd name="T21" fmla="*/ 163 h 163"/>
                <a:gd name="T22" fmla="*/ 0 w 106"/>
                <a:gd name="T23" fmla="*/ 163 h 163"/>
                <a:gd name="T24" fmla="*/ 0 w 106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63">
                  <a:moveTo>
                    <a:pt x="0" y="0"/>
                  </a:moveTo>
                  <a:lnTo>
                    <a:pt x="103" y="0"/>
                  </a:lnTo>
                  <a:lnTo>
                    <a:pt x="103" y="18"/>
                  </a:lnTo>
                  <a:lnTo>
                    <a:pt x="20" y="18"/>
                  </a:lnTo>
                  <a:lnTo>
                    <a:pt x="20" y="69"/>
                  </a:lnTo>
                  <a:lnTo>
                    <a:pt x="98" y="69"/>
                  </a:lnTo>
                  <a:lnTo>
                    <a:pt x="98" y="87"/>
                  </a:lnTo>
                  <a:lnTo>
                    <a:pt x="20" y="87"/>
                  </a:lnTo>
                  <a:lnTo>
                    <a:pt x="20" y="145"/>
                  </a:lnTo>
                  <a:lnTo>
                    <a:pt x="106" y="145"/>
                  </a:lnTo>
                  <a:lnTo>
                    <a:pt x="106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35"/>
            <p:cNvSpPr>
              <a:spLocks noEditPoints="1"/>
            </p:cNvSpPr>
            <p:nvPr/>
          </p:nvSpPr>
          <p:spPr bwMode="auto">
            <a:xfrm>
              <a:off x="2157413" y="347663"/>
              <a:ext cx="252412" cy="258763"/>
            </a:xfrm>
            <a:custGeom>
              <a:avLst/>
              <a:gdLst>
                <a:gd name="T0" fmla="*/ 81 w 159"/>
                <a:gd name="T1" fmla="*/ 25 h 163"/>
                <a:gd name="T2" fmla="*/ 46 w 159"/>
                <a:gd name="T3" fmla="*/ 105 h 163"/>
                <a:gd name="T4" fmla="*/ 113 w 159"/>
                <a:gd name="T5" fmla="*/ 105 h 163"/>
                <a:gd name="T6" fmla="*/ 81 w 159"/>
                <a:gd name="T7" fmla="*/ 25 h 163"/>
                <a:gd name="T8" fmla="*/ 81 w 159"/>
                <a:gd name="T9" fmla="*/ 25 h 163"/>
                <a:gd name="T10" fmla="*/ 72 w 159"/>
                <a:gd name="T11" fmla="*/ 0 h 163"/>
                <a:gd name="T12" fmla="*/ 90 w 159"/>
                <a:gd name="T13" fmla="*/ 0 h 163"/>
                <a:gd name="T14" fmla="*/ 159 w 159"/>
                <a:gd name="T15" fmla="*/ 163 h 163"/>
                <a:gd name="T16" fmla="*/ 136 w 159"/>
                <a:gd name="T17" fmla="*/ 163 h 163"/>
                <a:gd name="T18" fmla="*/ 120 w 159"/>
                <a:gd name="T19" fmla="*/ 122 h 163"/>
                <a:gd name="T20" fmla="*/ 39 w 159"/>
                <a:gd name="T21" fmla="*/ 122 h 163"/>
                <a:gd name="T22" fmla="*/ 23 w 159"/>
                <a:gd name="T23" fmla="*/ 163 h 163"/>
                <a:gd name="T24" fmla="*/ 0 w 159"/>
                <a:gd name="T25" fmla="*/ 163 h 163"/>
                <a:gd name="T26" fmla="*/ 72 w 159"/>
                <a:gd name="T2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9" h="163">
                  <a:moveTo>
                    <a:pt x="81" y="25"/>
                  </a:moveTo>
                  <a:lnTo>
                    <a:pt x="46" y="105"/>
                  </a:lnTo>
                  <a:lnTo>
                    <a:pt x="113" y="105"/>
                  </a:lnTo>
                  <a:lnTo>
                    <a:pt x="81" y="25"/>
                  </a:lnTo>
                  <a:lnTo>
                    <a:pt x="81" y="25"/>
                  </a:lnTo>
                  <a:close/>
                  <a:moveTo>
                    <a:pt x="72" y="0"/>
                  </a:moveTo>
                  <a:lnTo>
                    <a:pt x="90" y="0"/>
                  </a:lnTo>
                  <a:lnTo>
                    <a:pt x="159" y="163"/>
                  </a:lnTo>
                  <a:lnTo>
                    <a:pt x="136" y="163"/>
                  </a:lnTo>
                  <a:lnTo>
                    <a:pt x="120" y="122"/>
                  </a:lnTo>
                  <a:lnTo>
                    <a:pt x="39" y="122"/>
                  </a:lnTo>
                  <a:lnTo>
                    <a:pt x="23" y="163"/>
                  </a:lnTo>
                  <a:lnTo>
                    <a:pt x="0" y="163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36"/>
            <p:cNvSpPr>
              <a:spLocks/>
            </p:cNvSpPr>
            <p:nvPr/>
          </p:nvSpPr>
          <p:spPr bwMode="auto">
            <a:xfrm>
              <a:off x="2443163" y="347663"/>
              <a:ext cx="149225" cy="258763"/>
            </a:xfrm>
            <a:custGeom>
              <a:avLst/>
              <a:gdLst>
                <a:gd name="T0" fmla="*/ 0 w 94"/>
                <a:gd name="T1" fmla="*/ 0 h 163"/>
                <a:gd name="T2" fmla="*/ 20 w 94"/>
                <a:gd name="T3" fmla="*/ 0 h 163"/>
                <a:gd name="T4" fmla="*/ 20 w 94"/>
                <a:gd name="T5" fmla="*/ 145 h 163"/>
                <a:gd name="T6" fmla="*/ 94 w 94"/>
                <a:gd name="T7" fmla="*/ 145 h 163"/>
                <a:gd name="T8" fmla="*/ 94 w 94"/>
                <a:gd name="T9" fmla="*/ 163 h 163"/>
                <a:gd name="T10" fmla="*/ 0 w 94"/>
                <a:gd name="T11" fmla="*/ 163 h 163"/>
                <a:gd name="T12" fmla="*/ 0 w 94"/>
                <a:gd name="T1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" h="163">
                  <a:moveTo>
                    <a:pt x="0" y="0"/>
                  </a:moveTo>
                  <a:lnTo>
                    <a:pt x="20" y="0"/>
                  </a:lnTo>
                  <a:lnTo>
                    <a:pt x="20" y="145"/>
                  </a:lnTo>
                  <a:lnTo>
                    <a:pt x="94" y="145"/>
                  </a:lnTo>
                  <a:lnTo>
                    <a:pt x="94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37"/>
            <p:cNvSpPr>
              <a:spLocks/>
            </p:cNvSpPr>
            <p:nvPr/>
          </p:nvSpPr>
          <p:spPr bwMode="auto">
            <a:xfrm>
              <a:off x="2727325" y="347663"/>
              <a:ext cx="169862" cy="258763"/>
            </a:xfrm>
            <a:custGeom>
              <a:avLst/>
              <a:gdLst>
                <a:gd name="T0" fmla="*/ 0 w 107"/>
                <a:gd name="T1" fmla="*/ 0 h 163"/>
                <a:gd name="T2" fmla="*/ 102 w 107"/>
                <a:gd name="T3" fmla="*/ 0 h 163"/>
                <a:gd name="T4" fmla="*/ 102 w 107"/>
                <a:gd name="T5" fmla="*/ 18 h 163"/>
                <a:gd name="T6" fmla="*/ 19 w 107"/>
                <a:gd name="T7" fmla="*/ 18 h 163"/>
                <a:gd name="T8" fmla="*/ 19 w 107"/>
                <a:gd name="T9" fmla="*/ 69 h 163"/>
                <a:gd name="T10" fmla="*/ 97 w 107"/>
                <a:gd name="T11" fmla="*/ 69 h 163"/>
                <a:gd name="T12" fmla="*/ 97 w 107"/>
                <a:gd name="T13" fmla="*/ 87 h 163"/>
                <a:gd name="T14" fmla="*/ 19 w 107"/>
                <a:gd name="T15" fmla="*/ 87 h 163"/>
                <a:gd name="T16" fmla="*/ 19 w 107"/>
                <a:gd name="T17" fmla="*/ 145 h 163"/>
                <a:gd name="T18" fmla="*/ 107 w 107"/>
                <a:gd name="T19" fmla="*/ 145 h 163"/>
                <a:gd name="T20" fmla="*/ 107 w 107"/>
                <a:gd name="T21" fmla="*/ 163 h 163"/>
                <a:gd name="T22" fmla="*/ 0 w 107"/>
                <a:gd name="T23" fmla="*/ 163 h 163"/>
                <a:gd name="T24" fmla="*/ 0 w 107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7" h="163">
                  <a:moveTo>
                    <a:pt x="0" y="0"/>
                  </a:moveTo>
                  <a:lnTo>
                    <a:pt x="102" y="0"/>
                  </a:lnTo>
                  <a:lnTo>
                    <a:pt x="102" y="18"/>
                  </a:lnTo>
                  <a:lnTo>
                    <a:pt x="19" y="18"/>
                  </a:lnTo>
                  <a:lnTo>
                    <a:pt x="19" y="69"/>
                  </a:lnTo>
                  <a:lnTo>
                    <a:pt x="97" y="69"/>
                  </a:lnTo>
                  <a:lnTo>
                    <a:pt x="97" y="87"/>
                  </a:lnTo>
                  <a:lnTo>
                    <a:pt x="19" y="87"/>
                  </a:lnTo>
                  <a:lnTo>
                    <a:pt x="19" y="145"/>
                  </a:lnTo>
                  <a:lnTo>
                    <a:pt x="107" y="145"/>
                  </a:lnTo>
                  <a:lnTo>
                    <a:pt x="107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38"/>
            <p:cNvSpPr>
              <a:spLocks/>
            </p:cNvSpPr>
            <p:nvPr/>
          </p:nvSpPr>
          <p:spPr bwMode="auto">
            <a:xfrm>
              <a:off x="2925763" y="342900"/>
              <a:ext cx="171450" cy="268288"/>
            </a:xfrm>
            <a:custGeom>
              <a:avLst/>
              <a:gdLst>
                <a:gd name="T0" fmla="*/ 58 w 108"/>
                <a:gd name="T1" fmla="*/ 0 h 169"/>
                <a:gd name="T2" fmla="*/ 76 w 108"/>
                <a:gd name="T3" fmla="*/ 1 h 169"/>
                <a:gd name="T4" fmla="*/ 92 w 108"/>
                <a:gd name="T5" fmla="*/ 7 h 169"/>
                <a:gd name="T6" fmla="*/ 104 w 108"/>
                <a:gd name="T7" fmla="*/ 19 h 169"/>
                <a:gd name="T8" fmla="*/ 88 w 108"/>
                <a:gd name="T9" fmla="*/ 31 h 169"/>
                <a:gd name="T10" fmla="*/ 81 w 108"/>
                <a:gd name="T11" fmla="*/ 24 h 169"/>
                <a:gd name="T12" fmla="*/ 71 w 108"/>
                <a:gd name="T13" fmla="*/ 19 h 169"/>
                <a:gd name="T14" fmla="*/ 58 w 108"/>
                <a:gd name="T15" fmla="*/ 17 h 169"/>
                <a:gd name="T16" fmla="*/ 46 w 108"/>
                <a:gd name="T17" fmla="*/ 19 h 169"/>
                <a:gd name="T18" fmla="*/ 35 w 108"/>
                <a:gd name="T19" fmla="*/ 24 h 169"/>
                <a:gd name="T20" fmla="*/ 27 w 108"/>
                <a:gd name="T21" fmla="*/ 31 h 169"/>
                <a:gd name="T22" fmla="*/ 25 w 108"/>
                <a:gd name="T23" fmla="*/ 44 h 169"/>
                <a:gd name="T24" fmla="*/ 27 w 108"/>
                <a:gd name="T25" fmla="*/ 56 h 169"/>
                <a:gd name="T26" fmla="*/ 37 w 108"/>
                <a:gd name="T27" fmla="*/ 67 h 169"/>
                <a:gd name="T28" fmla="*/ 58 w 108"/>
                <a:gd name="T29" fmla="*/ 74 h 169"/>
                <a:gd name="T30" fmla="*/ 73 w 108"/>
                <a:gd name="T31" fmla="*/ 79 h 169"/>
                <a:gd name="T32" fmla="*/ 87 w 108"/>
                <a:gd name="T33" fmla="*/ 86 h 169"/>
                <a:gd name="T34" fmla="*/ 97 w 108"/>
                <a:gd name="T35" fmla="*/ 93 h 169"/>
                <a:gd name="T36" fmla="*/ 104 w 108"/>
                <a:gd name="T37" fmla="*/ 106 h 169"/>
                <a:gd name="T38" fmla="*/ 108 w 108"/>
                <a:gd name="T39" fmla="*/ 122 h 169"/>
                <a:gd name="T40" fmla="*/ 104 w 108"/>
                <a:gd name="T41" fmla="*/ 139 h 169"/>
                <a:gd name="T42" fmla="*/ 96 w 108"/>
                <a:gd name="T43" fmla="*/ 153 h 169"/>
                <a:gd name="T44" fmla="*/ 83 w 108"/>
                <a:gd name="T45" fmla="*/ 162 h 169"/>
                <a:gd name="T46" fmla="*/ 67 w 108"/>
                <a:gd name="T47" fmla="*/ 168 h 169"/>
                <a:gd name="T48" fmla="*/ 50 w 108"/>
                <a:gd name="T49" fmla="*/ 169 h 169"/>
                <a:gd name="T50" fmla="*/ 32 w 108"/>
                <a:gd name="T51" fmla="*/ 168 h 169"/>
                <a:gd name="T52" fmla="*/ 14 w 108"/>
                <a:gd name="T53" fmla="*/ 161 h 169"/>
                <a:gd name="T54" fmla="*/ 0 w 108"/>
                <a:gd name="T55" fmla="*/ 148 h 169"/>
                <a:gd name="T56" fmla="*/ 16 w 108"/>
                <a:gd name="T57" fmla="*/ 134 h 169"/>
                <a:gd name="T58" fmla="*/ 25 w 108"/>
                <a:gd name="T59" fmla="*/ 145 h 169"/>
                <a:gd name="T60" fmla="*/ 37 w 108"/>
                <a:gd name="T61" fmla="*/ 150 h 169"/>
                <a:gd name="T62" fmla="*/ 51 w 108"/>
                <a:gd name="T63" fmla="*/ 152 h 169"/>
                <a:gd name="T64" fmla="*/ 64 w 108"/>
                <a:gd name="T65" fmla="*/ 150 h 169"/>
                <a:gd name="T66" fmla="*/ 74 w 108"/>
                <a:gd name="T67" fmla="*/ 145 h 169"/>
                <a:gd name="T68" fmla="*/ 83 w 108"/>
                <a:gd name="T69" fmla="*/ 136 h 169"/>
                <a:gd name="T70" fmla="*/ 87 w 108"/>
                <a:gd name="T71" fmla="*/ 123 h 169"/>
                <a:gd name="T72" fmla="*/ 83 w 108"/>
                <a:gd name="T73" fmla="*/ 111 h 169"/>
                <a:gd name="T74" fmla="*/ 76 w 108"/>
                <a:gd name="T75" fmla="*/ 104 h 169"/>
                <a:gd name="T76" fmla="*/ 62 w 108"/>
                <a:gd name="T77" fmla="*/ 97 h 169"/>
                <a:gd name="T78" fmla="*/ 44 w 108"/>
                <a:gd name="T79" fmla="*/ 92 h 169"/>
                <a:gd name="T80" fmla="*/ 28 w 108"/>
                <a:gd name="T81" fmla="*/ 85 h 169"/>
                <a:gd name="T82" fmla="*/ 16 w 108"/>
                <a:gd name="T83" fmla="*/ 76 h 169"/>
                <a:gd name="T84" fmla="*/ 7 w 108"/>
                <a:gd name="T85" fmla="*/ 63 h 169"/>
                <a:gd name="T86" fmla="*/ 4 w 108"/>
                <a:gd name="T87" fmla="*/ 46 h 169"/>
                <a:gd name="T88" fmla="*/ 7 w 108"/>
                <a:gd name="T89" fmla="*/ 30 h 169"/>
                <a:gd name="T90" fmla="*/ 14 w 108"/>
                <a:gd name="T91" fmla="*/ 16 h 169"/>
                <a:gd name="T92" fmla="*/ 27 w 108"/>
                <a:gd name="T93" fmla="*/ 7 h 169"/>
                <a:gd name="T94" fmla="*/ 43 w 108"/>
                <a:gd name="T95" fmla="*/ 1 h 169"/>
                <a:gd name="T96" fmla="*/ 58 w 108"/>
                <a:gd name="T97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8" h="169">
                  <a:moveTo>
                    <a:pt x="58" y="0"/>
                  </a:moveTo>
                  <a:lnTo>
                    <a:pt x="76" y="1"/>
                  </a:lnTo>
                  <a:lnTo>
                    <a:pt x="92" y="7"/>
                  </a:lnTo>
                  <a:lnTo>
                    <a:pt x="104" y="19"/>
                  </a:lnTo>
                  <a:lnTo>
                    <a:pt x="88" y="31"/>
                  </a:lnTo>
                  <a:lnTo>
                    <a:pt x="81" y="24"/>
                  </a:lnTo>
                  <a:lnTo>
                    <a:pt x="71" y="19"/>
                  </a:lnTo>
                  <a:lnTo>
                    <a:pt x="58" y="17"/>
                  </a:lnTo>
                  <a:lnTo>
                    <a:pt x="46" y="19"/>
                  </a:lnTo>
                  <a:lnTo>
                    <a:pt x="35" y="24"/>
                  </a:lnTo>
                  <a:lnTo>
                    <a:pt x="27" y="31"/>
                  </a:lnTo>
                  <a:lnTo>
                    <a:pt x="25" y="44"/>
                  </a:lnTo>
                  <a:lnTo>
                    <a:pt x="27" y="56"/>
                  </a:lnTo>
                  <a:lnTo>
                    <a:pt x="37" y="67"/>
                  </a:lnTo>
                  <a:lnTo>
                    <a:pt x="58" y="74"/>
                  </a:lnTo>
                  <a:lnTo>
                    <a:pt x="73" y="79"/>
                  </a:lnTo>
                  <a:lnTo>
                    <a:pt x="87" y="86"/>
                  </a:lnTo>
                  <a:lnTo>
                    <a:pt x="97" y="93"/>
                  </a:lnTo>
                  <a:lnTo>
                    <a:pt x="104" y="106"/>
                  </a:lnTo>
                  <a:lnTo>
                    <a:pt x="108" y="122"/>
                  </a:lnTo>
                  <a:lnTo>
                    <a:pt x="104" y="139"/>
                  </a:lnTo>
                  <a:lnTo>
                    <a:pt x="96" y="153"/>
                  </a:lnTo>
                  <a:lnTo>
                    <a:pt x="83" y="162"/>
                  </a:lnTo>
                  <a:lnTo>
                    <a:pt x="67" y="168"/>
                  </a:lnTo>
                  <a:lnTo>
                    <a:pt x="50" y="169"/>
                  </a:lnTo>
                  <a:lnTo>
                    <a:pt x="32" y="168"/>
                  </a:lnTo>
                  <a:lnTo>
                    <a:pt x="14" y="161"/>
                  </a:lnTo>
                  <a:lnTo>
                    <a:pt x="0" y="148"/>
                  </a:lnTo>
                  <a:lnTo>
                    <a:pt x="16" y="134"/>
                  </a:lnTo>
                  <a:lnTo>
                    <a:pt x="25" y="145"/>
                  </a:lnTo>
                  <a:lnTo>
                    <a:pt x="37" y="150"/>
                  </a:lnTo>
                  <a:lnTo>
                    <a:pt x="51" y="152"/>
                  </a:lnTo>
                  <a:lnTo>
                    <a:pt x="64" y="150"/>
                  </a:lnTo>
                  <a:lnTo>
                    <a:pt x="74" y="145"/>
                  </a:lnTo>
                  <a:lnTo>
                    <a:pt x="83" y="136"/>
                  </a:lnTo>
                  <a:lnTo>
                    <a:pt x="87" y="123"/>
                  </a:lnTo>
                  <a:lnTo>
                    <a:pt x="83" y="111"/>
                  </a:lnTo>
                  <a:lnTo>
                    <a:pt x="76" y="104"/>
                  </a:lnTo>
                  <a:lnTo>
                    <a:pt x="62" y="97"/>
                  </a:lnTo>
                  <a:lnTo>
                    <a:pt x="44" y="92"/>
                  </a:lnTo>
                  <a:lnTo>
                    <a:pt x="28" y="85"/>
                  </a:lnTo>
                  <a:lnTo>
                    <a:pt x="16" y="76"/>
                  </a:lnTo>
                  <a:lnTo>
                    <a:pt x="7" y="63"/>
                  </a:lnTo>
                  <a:lnTo>
                    <a:pt x="4" y="46"/>
                  </a:lnTo>
                  <a:lnTo>
                    <a:pt x="7" y="30"/>
                  </a:lnTo>
                  <a:lnTo>
                    <a:pt x="14" y="16"/>
                  </a:lnTo>
                  <a:lnTo>
                    <a:pt x="27" y="7"/>
                  </a:lnTo>
                  <a:lnTo>
                    <a:pt x="43" y="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39"/>
            <p:cNvSpPr>
              <a:spLocks/>
            </p:cNvSpPr>
            <p:nvPr/>
          </p:nvSpPr>
          <p:spPr bwMode="auto">
            <a:xfrm>
              <a:off x="3119438" y="347663"/>
              <a:ext cx="198437" cy="258763"/>
            </a:xfrm>
            <a:custGeom>
              <a:avLst/>
              <a:gdLst>
                <a:gd name="T0" fmla="*/ 0 w 125"/>
                <a:gd name="T1" fmla="*/ 0 h 163"/>
                <a:gd name="T2" fmla="*/ 125 w 125"/>
                <a:gd name="T3" fmla="*/ 0 h 163"/>
                <a:gd name="T4" fmla="*/ 125 w 125"/>
                <a:gd name="T5" fmla="*/ 18 h 163"/>
                <a:gd name="T6" fmla="*/ 72 w 125"/>
                <a:gd name="T7" fmla="*/ 18 h 163"/>
                <a:gd name="T8" fmla="*/ 72 w 125"/>
                <a:gd name="T9" fmla="*/ 163 h 163"/>
                <a:gd name="T10" fmla="*/ 53 w 125"/>
                <a:gd name="T11" fmla="*/ 163 h 163"/>
                <a:gd name="T12" fmla="*/ 53 w 125"/>
                <a:gd name="T13" fmla="*/ 18 h 163"/>
                <a:gd name="T14" fmla="*/ 0 w 125"/>
                <a:gd name="T15" fmla="*/ 18 h 163"/>
                <a:gd name="T16" fmla="*/ 0 w 125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163">
                  <a:moveTo>
                    <a:pt x="0" y="0"/>
                  </a:moveTo>
                  <a:lnTo>
                    <a:pt x="125" y="0"/>
                  </a:lnTo>
                  <a:lnTo>
                    <a:pt x="125" y="18"/>
                  </a:lnTo>
                  <a:lnTo>
                    <a:pt x="72" y="18"/>
                  </a:lnTo>
                  <a:lnTo>
                    <a:pt x="72" y="163"/>
                  </a:lnTo>
                  <a:lnTo>
                    <a:pt x="53" y="163"/>
                  </a:lnTo>
                  <a:lnTo>
                    <a:pt x="53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40"/>
            <p:cNvSpPr>
              <a:spLocks noEditPoints="1"/>
            </p:cNvSpPr>
            <p:nvPr/>
          </p:nvSpPr>
          <p:spPr bwMode="auto">
            <a:xfrm>
              <a:off x="3294063" y="347663"/>
              <a:ext cx="249237" cy="258763"/>
            </a:xfrm>
            <a:custGeom>
              <a:avLst/>
              <a:gdLst>
                <a:gd name="T0" fmla="*/ 79 w 157"/>
                <a:gd name="T1" fmla="*/ 25 h 163"/>
                <a:gd name="T2" fmla="*/ 46 w 157"/>
                <a:gd name="T3" fmla="*/ 105 h 163"/>
                <a:gd name="T4" fmla="*/ 111 w 157"/>
                <a:gd name="T5" fmla="*/ 105 h 163"/>
                <a:gd name="T6" fmla="*/ 79 w 157"/>
                <a:gd name="T7" fmla="*/ 25 h 163"/>
                <a:gd name="T8" fmla="*/ 79 w 157"/>
                <a:gd name="T9" fmla="*/ 25 h 163"/>
                <a:gd name="T10" fmla="*/ 70 w 157"/>
                <a:gd name="T11" fmla="*/ 0 h 163"/>
                <a:gd name="T12" fmla="*/ 88 w 157"/>
                <a:gd name="T13" fmla="*/ 0 h 163"/>
                <a:gd name="T14" fmla="*/ 157 w 157"/>
                <a:gd name="T15" fmla="*/ 163 h 163"/>
                <a:gd name="T16" fmla="*/ 136 w 157"/>
                <a:gd name="T17" fmla="*/ 163 h 163"/>
                <a:gd name="T18" fmla="*/ 118 w 157"/>
                <a:gd name="T19" fmla="*/ 122 h 163"/>
                <a:gd name="T20" fmla="*/ 37 w 157"/>
                <a:gd name="T21" fmla="*/ 122 h 163"/>
                <a:gd name="T22" fmla="*/ 21 w 157"/>
                <a:gd name="T23" fmla="*/ 163 h 163"/>
                <a:gd name="T24" fmla="*/ 0 w 157"/>
                <a:gd name="T25" fmla="*/ 163 h 163"/>
                <a:gd name="T26" fmla="*/ 70 w 157"/>
                <a:gd name="T2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7" h="163">
                  <a:moveTo>
                    <a:pt x="79" y="25"/>
                  </a:moveTo>
                  <a:lnTo>
                    <a:pt x="46" y="105"/>
                  </a:lnTo>
                  <a:lnTo>
                    <a:pt x="111" y="105"/>
                  </a:lnTo>
                  <a:lnTo>
                    <a:pt x="79" y="25"/>
                  </a:lnTo>
                  <a:lnTo>
                    <a:pt x="79" y="25"/>
                  </a:lnTo>
                  <a:close/>
                  <a:moveTo>
                    <a:pt x="70" y="0"/>
                  </a:moveTo>
                  <a:lnTo>
                    <a:pt x="88" y="0"/>
                  </a:lnTo>
                  <a:lnTo>
                    <a:pt x="157" y="163"/>
                  </a:lnTo>
                  <a:lnTo>
                    <a:pt x="136" y="163"/>
                  </a:lnTo>
                  <a:lnTo>
                    <a:pt x="118" y="122"/>
                  </a:lnTo>
                  <a:lnTo>
                    <a:pt x="37" y="122"/>
                  </a:lnTo>
                  <a:lnTo>
                    <a:pt x="21" y="163"/>
                  </a:lnTo>
                  <a:lnTo>
                    <a:pt x="0" y="163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41"/>
            <p:cNvSpPr>
              <a:spLocks/>
            </p:cNvSpPr>
            <p:nvPr/>
          </p:nvSpPr>
          <p:spPr bwMode="auto">
            <a:xfrm>
              <a:off x="3517900" y="347663"/>
              <a:ext cx="198437" cy="258763"/>
            </a:xfrm>
            <a:custGeom>
              <a:avLst/>
              <a:gdLst>
                <a:gd name="T0" fmla="*/ 0 w 125"/>
                <a:gd name="T1" fmla="*/ 0 h 163"/>
                <a:gd name="T2" fmla="*/ 125 w 125"/>
                <a:gd name="T3" fmla="*/ 0 h 163"/>
                <a:gd name="T4" fmla="*/ 125 w 125"/>
                <a:gd name="T5" fmla="*/ 18 h 163"/>
                <a:gd name="T6" fmla="*/ 72 w 125"/>
                <a:gd name="T7" fmla="*/ 18 h 163"/>
                <a:gd name="T8" fmla="*/ 72 w 125"/>
                <a:gd name="T9" fmla="*/ 163 h 163"/>
                <a:gd name="T10" fmla="*/ 53 w 125"/>
                <a:gd name="T11" fmla="*/ 163 h 163"/>
                <a:gd name="T12" fmla="*/ 53 w 125"/>
                <a:gd name="T13" fmla="*/ 18 h 163"/>
                <a:gd name="T14" fmla="*/ 0 w 125"/>
                <a:gd name="T15" fmla="*/ 18 h 163"/>
                <a:gd name="T16" fmla="*/ 0 w 125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163">
                  <a:moveTo>
                    <a:pt x="0" y="0"/>
                  </a:moveTo>
                  <a:lnTo>
                    <a:pt x="125" y="0"/>
                  </a:lnTo>
                  <a:lnTo>
                    <a:pt x="125" y="18"/>
                  </a:lnTo>
                  <a:lnTo>
                    <a:pt x="72" y="18"/>
                  </a:lnTo>
                  <a:lnTo>
                    <a:pt x="72" y="163"/>
                  </a:lnTo>
                  <a:lnTo>
                    <a:pt x="53" y="163"/>
                  </a:lnTo>
                  <a:lnTo>
                    <a:pt x="53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42"/>
            <p:cNvSpPr>
              <a:spLocks/>
            </p:cNvSpPr>
            <p:nvPr/>
          </p:nvSpPr>
          <p:spPr bwMode="auto">
            <a:xfrm>
              <a:off x="3752850" y="347663"/>
              <a:ext cx="168275" cy="258763"/>
            </a:xfrm>
            <a:custGeom>
              <a:avLst/>
              <a:gdLst>
                <a:gd name="T0" fmla="*/ 0 w 106"/>
                <a:gd name="T1" fmla="*/ 0 h 163"/>
                <a:gd name="T2" fmla="*/ 103 w 106"/>
                <a:gd name="T3" fmla="*/ 0 h 163"/>
                <a:gd name="T4" fmla="*/ 103 w 106"/>
                <a:gd name="T5" fmla="*/ 18 h 163"/>
                <a:gd name="T6" fmla="*/ 20 w 106"/>
                <a:gd name="T7" fmla="*/ 18 h 163"/>
                <a:gd name="T8" fmla="*/ 20 w 106"/>
                <a:gd name="T9" fmla="*/ 69 h 163"/>
                <a:gd name="T10" fmla="*/ 98 w 106"/>
                <a:gd name="T11" fmla="*/ 69 h 163"/>
                <a:gd name="T12" fmla="*/ 98 w 106"/>
                <a:gd name="T13" fmla="*/ 87 h 163"/>
                <a:gd name="T14" fmla="*/ 20 w 106"/>
                <a:gd name="T15" fmla="*/ 87 h 163"/>
                <a:gd name="T16" fmla="*/ 20 w 106"/>
                <a:gd name="T17" fmla="*/ 145 h 163"/>
                <a:gd name="T18" fmla="*/ 106 w 106"/>
                <a:gd name="T19" fmla="*/ 145 h 163"/>
                <a:gd name="T20" fmla="*/ 106 w 106"/>
                <a:gd name="T21" fmla="*/ 163 h 163"/>
                <a:gd name="T22" fmla="*/ 0 w 106"/>
                <a:gd name="T23" fmla="*/ 163 h 163"/>
                <a:gd name="T24" fmla="*/ 0 w 106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63">
                  <a:moveTo>
                    <a:pt x="0" y="0"/>
                  </a:moveTo>
                  <a:lnTo>
                    <a:pt x="103" y="0"/>
                  </a:lnTo>
                  <a:lnTo>
                    <a:pt x="103" y="18"/>
                  </a:lnTo>
                  <a:lnTo>
                    <a:pt x="20" y="18"/>
                  </a:lnTo>
                  <a:lnTo>
                    <a:pt x="20" y="69"/>
                  </a:lnTo>
                  <a:lnTo>
                    <a:pt x="98" y="69"/>
                  </a:lnTo>
                  <a:lnTo>
                    <a:pt x="98" y="87"/>
                  </a:lnTo>
                  <a:lnTo>
                    <a:pt x="20" y="87"/>
                  </a:lnTo>
                  <a:lnTo>
                    <a:pt x="20" y="145"/>
                  </a:lnTo>
                  <a:lnTo>
                    <a:pt x="106" y="145"/>
                  </a:lnTo>
                  <a:lnTo>
                    <a:pt x="106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43"/>
            <p:cNvSpPr>
              <a:spLocks noChangeArrowheads="1"/>
            </p:cNvSpPr>
            <p:nvPr/>
          </p:nvSpPr>
          <p:spPr bwMode="auto">
            <a:xfrm>
              <a:off x="3952875" y="504825"/>
              <a:ext cx="88900" cy="285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44"/>
            <p:cNvSpPr>
              <a:spLocks/>
            </p:cNvSpPr>
            <p:nvPr/>
          </p:nvSpPr>
          <p:spPr bwMode="auto">
            <a:xfrm>
              <a:off x="4176713" y="342900"/>
              <a:ext cx="230187" cy="268288"/>
            </a:xfrm>
            <a:custGeom>
              <a:avLst/>
              <a:gdLst>
                <a:gd name="T0" fmla="*/ 83 w 145"/>
                <a:gd name="T1" fmla="*/ 0 h 169"/>
                <a:gd name="T2" fmla="*/ 104 w 145"/>
                <a:gd name="T3" fmla="*/ 1 h 169"/>
                <a:gd name="T4" fmla="*/ 124 w 145"/>
                <a:gd name="T5" fmla="*/ 10 h 169"/>
                <a:gd name="T6" fmla="*/ 140 w 145"/>
                <a:gd name="T7" fmla="*/ 24 h 169"/>
                <a:gd name="T8" fmla="*/ 124 w 145"/>
                <a:gd name="T9" fmla="*/ 37 h 169"/>
                <a:gd name="T10" fmla="*/ 111 w 145"/>
                <a:gd name="T11" fmla="*/ 26 h 169"/>
                <a:gd name="T12" fmla="*/ 99 w 145"/>
                <a:gd name="T13" fmla="*/ 19 h 169"/>
                <a:gd name="T14" fmla="*/ 83 w 145"/>
                <a:gd name="T15" fmla="*/ 17 h 169"/>
                <a:gd name="T16" fmla="*/ 62 w 145"/>
                <a:gd name="T17" fmla="*/ 21 h 169"/>
                <a:gd name="T18" fmla="*/ 46 w 145"/>
                <a:gd name="T19" fmla="*/ 31 h 169"/>
                <a:gd name="T20" fmla="*/ 32 w 145"/>
                <a:gd name="T21" fmla="*/ 46 h 169"/>
                <a:gd name="T22" fmla="*/ 25 w 145"/>
                <a:gd name="T23" fmla="*/ 63 h 169"/>
                <a:gd name="T24" fmla="*/ 21 w 145"/>
                <a:gd name="T25" fmla="*/ 85 h 169"/>
                <a:gd name="T26" fmla="*/ 23 w 145"/>
                <a:gd name="T27" fmla="*/ 106 h 169"/>
                <a:gd name="T28" fmla="*/ 32 w 145"/>
                <a:gd name="T29" fmla="*/ 125 h 169"/>
                <a:gd name="T30" fmla="*/ 46 w 145"/>
                <a:gd name="T31" fmla="*/ 139 h 169"/>
                <a:gd name="T32" fmla="*/ 62 w 145"/>
                <a:gd name="T33" fmla="*/ 148 h 169"/>
                <a:gd name="T34" fmla="*/ 83 w 145"/>
                <a:gd name="T35" fmla="*/ 152 h 169"/>
                <a:gd name="T36" fmla="*/ 101 w 145"/>
                <a:gd name="T37" fmla="*/ 150 h 169"/>
                <a:gd name="T38" fmla="*/ 117 w 145"/>
                <a:gd name="T39" fmla="*/ 141 h 169"/>
                <a:gd name="T40" fmla="*/ 129 w 145"/>
                <a:gd name="T41" fmla="*/ 129 h 169"/>
                <a:gd name="T42" fmla="*/ 145 w 145"/>
                <a:gd name="T43" fmla="*/ 141 h 169"/>
                <a:gd name="T44" fmla="*/ 127 w 145"/>
                <a:gd name="T45" fmla="*/ 157 h 169"/>
                <a:gd name="T46" fmla="*/ 108 w 145"/>
                <a:gd name="T47" fmla="*/ 168 h 169"/>
                <a:gd name="T48" fmla="*/ 83 w 145"/>
                <a:gd name="T49" fmla="*/ 169 h 169"/>
                <a:gd name="T50" fmla="*/ 57 w 145"/>
                <a:gd name="T51" fmla="*/ 166 h 169"/>
                <a:gd name="T52" fmla="*/ 34 w 145"/>
                <a:gd name="T53" fmla="*/ 153 h 169"/>
                <a:gd name="T54" fmla="*/ 16 w 145"/>
                <a:gd name="T55" fmla="*/ 136 h 169"/>
                <a:gd name="T56" fmla="*/ 4 w 145"/>
                <a:gd name="T57" fmla="*/ 113 h 169"/>
                <a:gd name="T58" fmla="*/ 0 w 145"/>
                <a:gd name="T59" fmla="*/ 85 h 169"/>
                <a:gd name="T60" fmla="*/ 4 w 145"/>
                <a:gd name="T61" fmla="*/ 58 h 169"/>
                <a:gd name="T62" fmla="*/ 16 w 145"/>
                <a:gd name="T63" fmla="*/ 33 h 169"/>
                <a:gd name="T64" fmla="*/ 34 w 145"/>
                <a:gd name="T65" fmla="*/ 16 h 169"/>
                <a:gd name="T66" fmla="*/ 57 w 145"/>
                <a:gd name="T67" fmla="*/ 3 h 169"/>
                <a:gd name="T68" fmla="*/ 83 w 145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" h="169">
                  <a:moveTo>
                    <a:pt x="83" y="0"/>
                  </a:moveTo>
                  <a:lnTo>
                    <a:pt x="104" y="1"/>
                  </a:lnTo>
                  <a:lnTo>
                    <a:pt x="124" y="10"/>
                  </a:lnTo>
                  <a:lnTo>
                    <a:pt x="140" y="24"/>
                  </a:lnTo>
                  <a:lnTo>
                    <a:pt x="124" y="37"/>
                  </a:lnTo>
                  <a:lnTo>
                    <a:pt x="111" y="26"/>
                  </a:lnTo>
                  <a:lnTo>
                    <a:pt x="99" y="19"/>
                  </a:lnTo>
                  <a:lnTo>
                    <a:pt x="83" y="17"/>
                  </a:lnTo>
                  <a:lnTo>
                    <a:pt x="62" y="21"/>
                  </a:lnTo>
                  <a:lnTo>
                    <a:pt x="46" y="31"/>
                  </a:lnTo>
                  <a:lnTo>
                    <a:pt x="32" y="46"/>
                  </a:lnTo>
                  <a:lnTo>
                    <a:pt x="25" y="63"/>
                  </a:lnTo>
                  <a:lnTo>
                    <a:pt x="21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2" y="148"/>
                  </a:lnTo>
                  <a:lnTo>
                    <a:pt x="83" y="152"/>
                  </a:lnTo>
                  <a:lnTo>
                    <a:pt x="101" y="150"/>
                  </a:lnTo>
                  <a:lnTo>
                    <a:pt x="117" y="141"/>
                  </a:lnTo>
                  <a:lnTo>
                    <a:pt x="129" y="129"/>
                  </a:lnTo>
                  <a:lnTo>
                    <a:pt x="145" y="141"/>
                  </a:lnTo>
                  <a:lnTo>
                    <a:pt x="127" y="157"/>
                  </a:lnTo>
                  <a:lnTo>
                    <a:pt x="108" y="168"/>
                  </a:lnTo>
                  <a:lnTo>
                    <a:pt x="83" y="169"/>
                  </a:lnTo>
                  <a:lnTo>
                    <a:pt x="57" y="166"/>
                  </a:lnTo>
                  <a:lnTo>
                    <a:pt x="34" y="153"/>
                  </a:lnTo>
                  <a:lnTo>
                    <a:pt x="16" y="136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8"/>
                  </a:lnTo>
                  <a:lnTo>
                    <a:pt x="16" y="33"/>
                  </a:lnTo>
                  <a:lnTo>
                    <a:pt x="34" y="16"/>
                  </a:lnTo>
                  <a:lnTo>
                    <a:pt x="57" y="3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45"/>
            <p:cNvSpPr>
              <a:spLocks noEditPoints="1"/>
            </p:cNvSpPr>
            <p:nvPr/>
          </p:nvSpPr>
          <p:spPr bwMode="auto">
            <a:xfrm>
              <a:off x="4435475" y="342900"/>
              <a:ext cx="268287" cy="268288"/>
            </a:xfrm>
            <a:custGeom>
              <a:avLst/>
              <a:gdLst>
                <a:gd name="T0" fmla="*/ 85 w 169"/>
                <a:gd name="T1" fmla="*/ 17 h 169"/>
                <a:gd name="T2" fmla="*/ 63 w 169"/>
                <a:gd name="T3" fmla="*/ 21 h 169"/>
                <a:gd name="T4" fmla="*/ 44 w 169"/>
                <a:gd name="T5" fmla="*/ 30 h 169"/>
                <a:gd name="T6" fmla="*/ 32 w 169"/>
                <a:gd name="T7" fmla="*/ 44 h 169"/>
                <a:gd name="T8" fmla="*/ 23 w 169"/>
                <a:gd name="T9" fmla="*/ 63 h 169"/>
                <a:gd name="T10" fmla="*/ 19 w 169"/>
                <a:gd name="T11" fmla="*/ 85 h 169"/>
                <a:gd name="T12" fmla="*/ 23 w 169"/>
                <a:gd name="T13" fmla="*/ 106 h 169"/>
                <a:gd name="T14" fmla="*/ 32 w 169"/>
                <a:gd name="T15" fmla="*/ 125 h 169"/>
                <a:gd name="T16" fmla="*/ 44 w 169"/>
                <a:gd name="T17" fmla="*/ 139 h 169"/>
                <a:gd name="T18" fmla="*/ 63 w 169"/>
                <a:gd name="T19" fmla="*/ 148 h 169"/>
                <a:gd name="T20" fmla="*/ 85 w 169"/>
                <a:gd name="T21" fmla="*/ 152 h 169"/>
                <a:gd name="T22" fmla="*/ 106 w 169"/>
                <a:gd name="T23" fmla="*/ 148 h 169"/>
                <a:gd name="T24" fmla="*/ 123 w 169"/>
                <a:gd name="T25" fmla="*/ 139 h 169"/>
                <a:gd name="T26" fmla="*/ 136 w 169"/>
                <a:gd name="T27" fmla="*/ 125 h 169"/>
                <a:gd name="T28" fmla="*/ 145 w 169"/>
                <a:gd name="T29" fmla="*/ 106 h 169"/>
                <a:gd name="T30" fmla="*/ 148 w 169"/>
                <a:gd name="T31" fmla="*/ 85 h 169"/>
                <a:gd name="T32" fmla="*/ 145 w 169"/>
                <a:gd name="T33" fmla="*/ 63 h 169"/>
                <a:gd name="T34" fmla="*/ 136 w 169"/>
                <a:gd name="T35" fmla="*/ 44 h 169"/>
                <a:gd name="T36" fmla="*/ 123 w 169"/>
                <a:gd name="T37" fmla="*/ 30 h 169"/>
                <a:gd name="T38" fmla="*/ 106 w 169"/>
                <a:gd name="T39" fmla="*/ 21 h 169"/>
                <a:gd name="T40" fmla="*/ 85 w 169"/>
                <a:gd name="T41" fmla="*/ 17 h 169"/>
                <a:gd name="T42" fmla="*/ 85 w 169"/>
                <a:gd name="T43" fmla="*/ 0 h 169"/>
                <a:gd name="T44" fmla="*/ 111 w 169"/>
                <a:gd name="T45" fmla="*/ 3 h 169"/>
                <a:gd name="T46" fmla="*/ 136 w 169"/>
                <a:gd name="T47" fmla="*/ 16 h 169"/>
                <a:gd name="T48" fmla="*/ 153 w 169"/>
                <a:gd name="T49" fmla="*/ 33 h 169"/>
                <a:gd name="T50" fmla="*/ 164 w 169"/>
                <a:gd name="T51" fmla="*/ 56 h 169"/>
                <a:gd name="T52" fmla="*/ 169 w 169"/>
                <a:gd name="T53" fmla="*/ 85 h 169"/>
                <a:gd name="T54" fmla="*/ 164 w 169"/>
                <a:gd name="T55" fmla="*/ 113 h 169"/>
                <a:gd name="T56" fmla="*/ 153 w 169"/>
                <a:gd name="T57" fmla="*/ 136 h 169"/>
                <a:gd name="T58" fmla="*/ 136 w 169"/>
                <a:gd name="T59" fmla="*/ 153 h 169"/>
                <a:gd name="T60" fmla="*/ 111 w 169"/>
                <a:gd name="T61" fmla="*/ 166 h 169"/>
                <a:gd name="T62" fmla="*/ 85 w 169"/>
                <a:gd name="T63" fmla="*/ 169 h 169"/>
                <a:gd name="T64" fmla="*/ 56 w 169"/>
                <a:gd name="T65" fmla="*/ 166 h 169"/>
                <a:gd name="T66" fmla="*/ 33 w 169"/>
                <a:gd name="T67" fmla="*/ 153 h 169"/>
                <a:gd name="T68" fmla="*/ 14 w 169"/>
                <a:gd name="T69" fmla="*/ 136 h 169"/>
                <a:gd name="T70" fmla="*/ 3 w 169"/>
                <a:gd name="T71" fmla="*/ 113 h 169"/>
                <a:gd name="T72" fmla="*/ 0 w 169"/>
                <a:gd name="T73" fmla="*/ 85 h 169"/>
                <a:gd name="T74" fmla="*/ 3 w 169"/>
                <a:gd name="T75" fmla="*/ 56 h 169"/>
                <a:gd name="T76" fmla="*/ 14 w 169"/>
                <a:gd name="T77" fmla="*/ 33 h 169"/>
                <a:gd name="T78" fmla="*/ 33 w 169"/>
                <a:gd name="T79" fmla="*/ 16 h 169"/>
                <a:gd name="T80" fmla="*/ 56 w 169"/>
                <a:gd name="T81" fmla="*/ 3 h 169"/>
                <a:gd name="T82" fmla="*/ 85 w 169"/>
                <a:gd name="T8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9" h="169">
                  <a:moveTo>
                    <a:pt x="85" y="17"/>
                  </a:moveTo>
                  <a:lnTo>
                    <a:pt x="63" y="21"/>
                  </a:lnTo>
                  <a:lnTo>
                    <a:pt x="44" y="30"/>
                  </a:lnTo>
                  <a:lnTo>
                    <a:pt x="32" y="44"/>
                  </a:lnTo>
                  <a:lnTo>
                    <a:pt x="23" y="63"/>
                  </a:lnTo>
                  <a:lnTo>
                    <a:pt x="19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4" y="139"/>
                  </a:lnTo>
                  <a:lnTo>
                    <a:pt x="63" y="148"/>
                  </a:lnTo>
                  <a:lnTo>
                    <a:pt x="85" y="152"/>
                  </a:lnTo>
                  <a:lnTo>
                    <a:pt x="106" y="148"/>
                  </a:lnTo>
                  <a:lnTo>
                    <a:pt x="123" y="139"/>
                  </a:lnTo>
                  <a:lnTo>
                    <a:pt x="136" y="125"/>
                  </a:lnTo>
                  <a:lnTo>
                    <a:pt x="145" y="106"/>
                  </a:lnTo>
                  <a:lnTo>
                    <a:pt x="148" y="85"/>
                  </a:lnTo>
                  <a:lnTo>
                    <a:pt x="145" y="63"/>
                  </a:lnTo>
                  <a:lnTo>
                    <a:pt x="136" y="44"/>
                  </a:lnTo>
                  <a:lnTo>
                    <a:pt x="123" y="30"/>
                  </a:lnTo>
                  <a:lnTo>
                    <a:pt x="106" y="21"/>
                  </a:lnTo>
                  <a:lnTo>
                    <a:pt x="85" y="17"/>
                  </a:lnTo>
                  <a:close/>
                  <a:moveTo>
                    <a:pt x="85" y="0"/>
                  </a:moveTo>
                  <a:lnTo>
                    <a:pt x="111" y="3"/>
                  </a:lnTo>
                  <a:lnTo>
                    <a:pt x="136" y="16"/>
                  </a:lnTo>
                  <a:lnTo>
                    <a:pt x="153" y="33"/>
                  </a:lnTo>
                  <a:lnTo>
                    <a:pt x="164" y="56"/>
                  </a:lnTo>
                  <a:lnTo>
                    <a:pt x="169" y="85"/>
                  </a:lnTo>
                  <a:lnTo>
                    <a:pt x="164" y="113"/>
                  </a:lnTo>
                  <a:lnTo>
                    <a:pt x="153" y="136"/>
                  </a:lnTo>
                  <a:lnTo>
                    <a:pt x="136" y="153"/>
                  </a:lnTo>
                  <a:lnTo>
                    <a:pt x="111" y="166"/>
                  </a:lnTo>
                  <a:lnTo>
                    <a:pt x="85" y="169"/>
                  </a:lnTo>
                  <a:lnTo>
                    <a:pt x="56" y="166"/>
                  </a:lnTo>
                  <a:lnTo>
                    <a:pt x="33" y="153"/>
                  </a:lnTo>
                  <a:lnTo>
                    <a:pt x="14" y="136"/>
                  </a:lnTo>
                  <a:lnTo>
                    <a:pt x="3" y="113"/>
                  </a:lnTo>
                  <a:lnTo>
                    <a:pt x="0" y="85"/>
                  </a:lnTo>
                  <a:lnTo>
                    <a:pt x="3" y="56"/>
                  </a:lnTo>
                  <a:lnTo>
                    <a:pt x="14" y="33"/>
                  </a:lnTo>
                  <a:lnTo>
                    <a:pt x="33" y="16"/>
                  </a:lnTo>
                  <a:lnTo>
                    <a:pt x="56" y="3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46"/>
            <p:cNvSpPr>
              <a:spLocks/>
            </p:cNvSpPr>
            <p:nvPr/>
          </p:nvSpPr>
          <p:spPr bwMode="auto">
            <a:xfrm>
              <a:off x="4751388" y="347663"/>
              <a:ext cx="219075" cy="258763"/>
            </a:xfrm>
            <a:custGeom>
              <a:avLst/>
              <a:gdLst>
                <a:gd name="T0" fmla="*/ 0 w 138"/>
                <a:gd name="T1" fmla="*/ 0 h 163"/>
                <a:gd name="T2" fmla="*/ 25 w 138"/>
                <a:gd name="T3" fmla="*/ 0 h 163"/>
                <a:gd name="T4" fmla="*/ 119 w 138"/>
                <a:gd name="T5" fmla="*/ 135 h 163"/>
                <a:gd name="T6" fmla="*/ 119 w 138"/>
                <a:gd name="T7" fmla="*/ 135 h 163"/>
                <a:gd name="T8" fmla="*/ 119 w 138"/>
                <a:gd name="T9" fmla="*/ 0 h 163"/>
                <a:gd name="T10" fmla="*/ 138 w 138"/>
                <a:gd name="T11" fmla="*/ 0 h 163"/>
                <a:gd name="T12" fmla="*/ 138 w 138"/>
                <a:gd name="T13" fmla="*/ 163 h 163"/>
                <a:gd name="T14" fmla="*/ 115 w 138"/>
                <a:gd name="T15" fmla="*/ 163 h 163"/>
                <a:gd name="T16" fmla="*/ 20 w 138"/>
                <a:gd name="T17" fmla="*/ 28 h 163"/>
                <a:gd name="T18" fmla="*/ 20 w 138"/>
                <a:gd name="T19" fmla="*/ 28 h 163"/>
                <a:gd name="T20" fmla="*/ 20 w 138"/>
                <a:gd name="T21" fmla="*/ 163 h 163"/>
                <a:gd name="T22" fmla="*/ 0 w 138"/>
                <a:gd name="T23" fmla="*/ 163 h 163"/>
                <a:gd name="T24" fmla="*/ 0 w 138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163">
                  <a:moveTo>
                    <a:pt x="0" y="0"/>
                  </a:moveTo>
                  <a:lnTo>
                    <a:pt x="25" y="0"/>
                  </a:lnTo>
                  <a:lnTo>
                    <a:pt x="119" y="135"/>
                  </a:lnTo>
                  <a:lnTo>
                    <a:pt x="119" y="135"/>
                  </a:lnTo>
                  <a:lnTo>
                    <a:pt x="119" y="0"/>
                  </a:lnTo>
                  <a:lnTo>
                    <a:pt x="138" y="0"/>
                  </a:lnTo>
                  <a:lnTo>
                    <a:pt x="138" y="163"/>
                  </a:lnTo>
                  <a:lnTo>
                    <a:pt x="115" y="163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20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47"/>
            <p:cNvSpPr>
              <a:spLocks/>
            </p:cNvSpPr>
            <p:nvPr/>
          </p:nvSpPr>
          <p:spPr bwMode="auto">
            <a:xfrm>
              <a:off x="5018088" y="342900"/>
              <a:ext cx="168275" cy="268288"/>
            </a:xfrm>
            <a:custGeom>
              <a:avLst/>
              <a:gdLst>
                <a:gd name="T0" fmla="*/ 59 w 106"/>
                <a:gd name="T1" fmla="*/ 0 h 169"/>
                <a:gd name="T2" fmla="*/ 76 w 106"/>
                <a:gd name="T3" fmla="*/ 1 h 169"/>
                <a:gd name="T4" fmla="*/ 90 w 106"/>
                <a:gd name="T5" fmla="*/ 7 h 169"/>
                <a:gd name="T6" fmla="*/ 105 w 106"/>
                <a:gd name="T7" fmla="*/ 19 h 169"/>
                <a:gd name="T8" fmla="*/ 89 w 106"/>
                <a:gd name="T9" fmla="*/ 31 h 169"/>
                <a:gd name="T10" fmla="*/ 80 w 106"/>
                <a:gd name="T11" fmla="*/ 24 h 169"/>
                <a:gd name="T12" fmla="*/ 71 w 106"/>
                <a:gd name="T13" fmla="*/ 19 h 169"/>
                <a:gd name="T14" fmla="*/ 59 w 106"/>
                <a:gd name="T15" fmla="*/ 17 h 169"/>
                <a:gd name="T16" fmla="*/ 46 w 106"/>
                <a:gd name="T17" fmla="*/ 19 h 169"/>
                <a:gd name="T18" fmla="*/ 36 w 106"/>
                <a:gd name="T19" fmla="*/ 24 h 169"/>
                <a:gd name="T20" fmla="*/ 27 w 106"/>
                <a:gd name="T21" fmla="*/ 31 h 169"/>
                <a:gd name="T22" fmla="*/ 23 w 106"/>
                <a:gd name="T23" fmla="*/ 44 h 169"/>
                <a:gd name="T24" fmla="*/ 27 w 106"/>
                <a:gd name="T25" fmla="*/ 56 h 169"/>
                <a:gd name="T26" fmla="*/ 37 w 106"/>
                <a:gd name="T27" fmla="*/ 67 h 169"/>
                <a:gd name="T28" fmla="*/ 59 w 106"/>
                <a:gd name="T29" fmla="*/ 74 h 169"/>
                <a:gd name="T30" fmla="*/ 73 w 106"/>
                <a:gd name="T31" fmla="*/ 79 h 169"/>
                <a:gd name="T32" fmla="*/ 87 w 106"/>
                <a:gd name="T33" fmla="*/ 86 h 169"/>
                <a:gd name="T34" fmla="*/ 97 w 106"/>
                <a:gd name="T35" fmla="*/ 93 h 169"/>
                <a:gd name="T36" fmla="*/ 105 w 106"/>
                <a:gd name="T37" fmla="*/ 106 h 169"/>
                <a:gd name="T38" fmla="*/ 106 w 106"/>
                <a:gd name="T39" fmla="*/ 122 h 169"/>
                <a:gd name="T40" fmla="*/ 105 w 106"/>
                <a:gd name="T41" fmla="*/ 139 h 169"/>
                <a:gd name="T42" fmla="*/ 96 w 106"/>
                <a:gd name="T43" fmla="*/ 153 h 169"/>
                <a:gd name="T44" fmla="*/ 83 w 106"/>
                <a:gd name="T45" fmla="*/ 162 h 169"/>
                <a:gd name="T46" fmla="*/ 67 w 106"/>
                <a:gd name="T47" fmla="*/ 168 h 169"/>
                <a:gd name="T48" fmla="*/ 50 w 106"/>
                <a:gd name="T49" fmla="*/ 169 h 169"/>
                <a:gd name="T50" fmla="*/ 30 w 106"/>
                <a:gd name="T51" fmla="*/ 168 h 169"/>
                <a:gd name="T52" fmla="*/ 13 w 106"/>
                <a:gd name="T53" fmla="*/ 161 h 169"/>
                <a:gd name="T54" fmla="*/ 0 w 106"/>
                <a:gd name="T55" fmla="*/ 148 h 169"/>
                <a:gd name="T56" fmla="*/ 16 w 106"/>
                <a:gd name="T57" fmla="*/ 134 h 169"/>
                <a:gd name="T58" fmla="*/ 25 w 106"/>
                <a:gd name="T59" fmla="*/ 145 h 169"/>
                <a:gd name="T60" fmla="*/ 37 w 106"/>
                <a:gd name="T61" fmla="*/ 150 h 169"/>
                <a:gd name="T62" fmla="*/ 52 w 106"/>
                <a:gd name="T63" fmla="*/ 152 h 169"/>
                <a:gd name="T64" fmla="*/ 64 w 106"/>
                <a:gd name="T65" fmla="*/ 150 h 169"/>
                <a:gd name="T66" fmla="*/ 74 w 106"/>
                <a:gd name="T67" fmla="*/ 145 h 169"/>
                <a:gd name="T68" fmla="*/ 83 w 106"/>
                <a:gd name="T69" fmla="*/ 136 h 169"/>
                <a:gd name="T70" fmla="*/ 87 w 106"/>
                <a:gd name="T71" fmla="*/ 123 h 169"/>
                <a:gd name="T72" fmla="*/ 83 w 106"/>
                <a:gd name="T73" fmla="*/ 111 h 169"/>
                <a:gd name="T74" fmla="*/ 76 w 106"/>
                <a:gd name="T75" fmla="*/ 104 h 169"/>
                <a:gd name="T76" fmla="*/ 62 w 106"/>
                <a:gd name="T77" fmla="*/ 97 h 169"/>
                <a:gd name="T78" fmla="*/ 44 w 106"/>
                <a:gd name="T79" fmla="*/ 92 h 169"/>
                <a:gd name="T80" fmla="*/ 29 w 106"/>
                <a:gd name="T81" fmla="*/ 85 h 169"/>
                <a:gd name="T82" fmla="*/ 14 w 106"/>
                <a:gd name="T83" fmla="*/ 76 h 169"/>
                <a:gd name="T84" fmla="*/ 6 w 106"/>
                <a:gd name="T85" fmla="*/ 63 h 169"/>
                <a:gd name="T86" fmla="*/ 4 w 106"/>
                <a:gd name="T87" fmla="*/ 46 h 169"/>
                <a:gd name="T88" fmla="*/ 6 w 106"/>
                <a:gd name="T89" fmla="*/ 30 h 169"/>
                <a:gd name="T90" fmla="*/ 14 w 106"/>
                <a:gd name="T91" fmla="*/ 16 h 169"/>
                <a:gd name="T92" fmla="*/ 27 w 106"/>
                <a:gd name="T93" fmla="*/ 7 h 169"/>
                <a:gd name="T94" fmla="*/ 43 w 106"/>
                <a:gd name="T95" fmla="*/ 1 h 169"/>
                <a:gd name="T96" fmla="*/ 59 w 106"/>
                <a:gd name="T97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6" h="169">
                  <a:moveTo>
                    <a:pt x="59" y="0"/>
                  </a:moveTo>
                  <a:lnTo>
                    <a:pt x="76" y="1"/>
                  </a:lnTo>
                  <a:lnTo>
                    <a:pt x="90" y="7"/>
                  </a:lnTo>
                  <a:lnTo>
                    <a:pt x="105" y="19"/>
                  </a:lnTo>
                  <a:lnTo>
                    <a:pt x="89" y="31"/>
                  </a:lnTo>
                  <a:lnTo>
                    <a:pt x="80" y="24"/>
                  </a:lnTo>
                  <a:lnTo>
                    <a:pt x="71" y="19"/>
                  </a:lnTo>
                  <a:lnTo>
                    <a:pt x="59" y="17"/>
                  </a:lnTo>
                  <a:lnTo>
                    <a:pt x="46" y="19"/>
                  </a:lnTo>
                  <a:lnTo>
                    <a:pt x="36" y="24"/>
                  </a:lnTo>
                  <a:lnTo>
                    <a:pt x="27" y="31"/>
                  </a:lnTo>
                  <a:lnTo>
                    <a:pt x="23" y="44"/>
                  </a:lnTo>
                  <a:lnTo>
                    <a:pt x="27" y="56"/>
                  </a:lnTo>
                  <a:lnTo>
                    <a:pt x="37" y="67"/>
                  </a:lnTo>
                  <a:lnTo>
                    <a:pt x="59" y="74"/>
                  </a:lnTo>
                  <a:lnTo>
                    <a:pt x="73" y="79"/>
                  </a:lnTo>
                  <a:lnTo>
                    <a:pt x="87" y="86"/>
                  </a:lnTo>
                  <a:lnTo>
                    <a:pt x="97" y="93"/>
                  </a:lnTo>
                  <a:lnTo>
                    <a:pt x="105" y="106"/>
                  </a:lnTo>
                  <a:lnTo>
                    <a:pt x="106" y="122"/>
                  </a:lnTo>
                  <a:lnTo>
                    <a:pt x="105" y="139"/>
                  </a:lnTo>
                  <a:lnTo>
                    <a:pt x="96" y="153"/>
                  </a:lnTo>
                  <a:lnTo>
                    <a:pt x="83" y="162"/>
                  </a:lnTo>
                  <a:lnTo>
                    <a:pt x="67" y="168"/>
                  </a:lnTo>
                  <a:lnTo>
                    <a:pt x="50" y="169"/>
                  </a:lnTo>
                  <a:lnTo>
                    <a:pt x="30" y="168"/>
                  </a:lnTo>
                  <a:lnTo>
                    <a:pt x="13" y="161"/>
                  </a:lnTo>
                  <a:lnTo>
                    <a:pt x="0" y="148"/>
                  </a:lnTo>
                  <a:lnTo>
                    <a:pt x="16" y="134"/>
                  </a:lnTo>
                  <a:lnTo>
                    <a:pt x="25" y="145"/>
                  </a:lnTo>
                  <a:lnTo>
                    <a:pt x="37" y="150"/>
                  </a:lnTo>
                  <a:lnTo>
                    <a:pt x="52" y="152"/>
                  </a:lnTo>
                  <a:lnTo>
                    <a:pt x="64" y="150"/>
                  </a:lnTo>
                  <a:lnTo>
                    <a:pt x="74" y="145"/>
                  </a:lnTo>
                  <a:lnTo>
                    <a:pt x="83" y="136"/>
                  </a:lnTo>
                  <a:lnTo>
                    <a:pt x="87" y="123"/>
                  </a:lnTo>
                  <a:lnTo>
                    <a:pt x="83" y="111"/>
                  </a:lnTo>
                  <a:lnTo>
                    <a:pt x="76" y="104"/>
                  </a:lnTo>
                  <a:lnTo>
                    <a:pt x="62" y="97"/>
                  </a:lnTo>
                  <a:lnTo>
                    <a:pt x="44" y="92"/>
                  </a:lnTo>
                  <a:lnTo>
                    <a:pt x="29" y="85"/>
                  </a:lnTo>
                  <a:lnTo>
                    <a:pt x="14" y="76"/>
                  </a:lnTo>
                  <a:lnTo>
                    <a:pt x="6" y="63"/>
                  </a:lnTo>
                  <a:lnTo>
                    <a:pt x="4" y="46"/>
                  </a:lnTo>
                  <a:lnTo>
                    <a:pt x="6" y="30"/>
                  </a:lnTo>
                  <a:lnTo>
                    <a:pt x="14" y="16"/>
                  </a:lnTo>
                  <a:lnTo>
                    <a:pt x="27" y="7"/>
                  </a:lnTo>
                  <a:lnTo>
                    <a:pt x="43" y="1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48"/>
            <p:cNvSpPr>
              <a:spLocks/>
            </p:cNvSpPr>
            <p:nvPr/>
          </p:nvSpPr>
          <p:spPr bwMode="auto">
            <a:xfrm>
              <a:off x="5208588" y="347663"/>
              <a:ext cx="203200" cy="258763"/>
            </a:xfrm>
            <a:custGeom>
              <a:avLst/>
              <a:gdLst>
                <a:gd name="T0" fmla="*/ 0 w 128"/>
                <a:gd name="T1" fmla="*/ 0 h 163"/>
                <a:gd name="T2" fmla="*/ 128 w 128"/>
                <a:gd name="T3" fmla="*/ 0 h 163"/>
                <a:gd name="T4" fmla="*/ 128 w 128"/>
                <a:gd name="T5" fmla="*/ 18 h 163"/>
                <a:gd name="T6" fmla="*/ 75 w 128"/>
                <a:gd name="T7" fmla="*/ 18 h 163"/>
                <a:gd name="T8" fmla="*/ 75 w 128"/>
                <a:gd name="T9" fmla="*/ 163 h 163"/>
                <a:gd name="T10" fmla="*/ 55 w 128"/>
                <a:gd name="T11" fmla="*/ 163 h 163"/>
                <a:gd name="T12" fmla="*/ 55 w 128"/>
                <a:gd name="T13" fmla="*/ 18 h 163"/>
                <a:gd name="T14" fmla="*/ 0 w 128"/>
                <a:gd name="T15" fmla="*/ 18 h 163"/>
                <a:gd name="T16" fmla="*/ 0 w 128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63">
                  <a:moveTo>
                    <a:pt x="0" y="0"/>
                  </a:moveTo>
                  <a:lnTo>
                    <a:pt x="128" y="0"/>
                  </a:lnTo>
                  <a:lnTo>
                    <a:pt x="128" y="18"/>
                  </a:lnTo>
                  <a:lnTo>
                    <a:pt x="75" y="18"/>
                  </a:lnTo>
                  <a:lnTo>
                    <a:pt x="75" y="163"/>
                  </a:lnTo>
                  <a:lnTo>
                    <a:pt x="55" y="163"/>
                  </a:lnTo>
                  <a:lnTo>
                    <a:pt x="5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49"/>
            <p:cNvSpPr>
              <a:spLocks noEditPoints="1"/>
            </p:cNvSpPr>
            <p:nvPr/>
          </p:nvSpPr>
          <p:spPr bwMode="auto">
            <a:xfrm>
              <a:off x="5448300" y="347663"/>
              <a:ext cx="176212" cy="258763"/>
            </a:xfrm>
            <a:custGeom>
              <a:avLst/>
              <a:gdLst>
                <a:gd name="T0" fmla="*/ 19 w 111"/>
                <a:gd name="T1" fmla="*/ 18 h 163"/>
                <a:gd name="T2" fmla="*/ 19 w 111"/>
                <a:gd name="T3" fmla="*/ 73 h 163"/>
                <a:gd name="T4" fmla="*/ 37 w 111"/>
                <a:gd name="T5" fmla="*/ 73 h 163"/>
                <a:gd name="T6" fmla="*/ 49 w 111"/>
                <a:gd name="T7" fmla="*/ 71 h 163"/>
                <a:gd name="T8" fmla="*/ 63 w 111"/>
                <a:gd name="T9" fmla="*/ 71 h 163"/>
                <a:gd name="T10" fmla="*/ 74 w 111"/>
                <a:gd name="T11" fmla="*/ 66 h 163"/>
                <a:gd name="T12" fmla="*/ 83 w 111"/>
                <a:gd name="T13" fmla="*/ 59 h 163"/>
                <a:gd name="T14" fmla="*/ 84 w 111"/>
                <a:gd name="T15" fmla="*/ 44 h 163"/>
                <a:gd name="T16" fmla="*/ 83 w 111"/>
                <a:gd name="T17" fmla="*/ 34 h 163"/>
                <a:gd name="T18" fmla="*/ 77 w 111"/>
                <a:gd name="T19" fmla="*/ 25 h 163"/>
                <a:gd name="T20" fmla="*/ 69 w 111"/>
                <a:gd name="T21" fmla="*/ 21 h 163"/>
                <a:gd name="T22" fmla="*/ 56 w 111"/>
                <a:gd name="T23" fmla="*/ 20 h 163"/>
                <a:gd name="T24" fmla="*/ 46 w 111"/>
                <a:gd name="T25" fmla="*/ 18 h 163"/>
                <a:gd name="T26" fmla="*/ 19 w 111"/>
                <a:gd name="T27" fmla="*/ 18 h 163"/>
                <a:gd name="T28" fmla="*/ 0 w 111"/>
                <a:gd name="T29" fmla="*/ 0 h 163"/>
                <a:gd name="T30" fmla="*/ 40 w 111"/>
                <a:gd name="T31" fmla="*/ 0 h 163"/>
                <a:gd name="T32" fmla="*/ 56 w 111"/>
                <a:gd name="T33" fmla="*/ 0 h 163"/>
                <a:gd name="T34" fmla="*/ 72 w 111"/>
                <a:gd name="T35" fmla="*/ 4 h 163"/>
                <a:gd name="T36" fmla="*/ 84 w 111"/>
                <a:gd name="T37" fmla="*/ 7 h 163"/>
                <a:gd name="T38" fmla="*/ 95 w 111"/>
                <a:gd name="T39" fmla="*/ 16 h 163"/>
                <a:gd name="T40" fmla="*/ 104 w 111"/>
                <a:gd name="T41" fmla="*/ 28 h 163"/>
                <a:gd name="T42" fmla="*/ 106 w 111"/>
                <a:gd name="T43" fmla="*/ 44 h 163"/>
                <a:gd name="T44" fmla="*/ 102 w 111"/>
                <a:gd name="T45" fmla="*/ 62 h 163"/>
                <a:gd name="T46" fmla="*/ 95 w 111"/>
                <a:gd name="T47" fmla="*/ 74 h 163"/>
                <a:gd name="T48" fmla="*/ 83 w 111"/>
                <a:gd name="T49" fmla="*/ 83 h 163"/>
                <a:gd name="T50" fmla="*/ 65 w 111"/>
                <a:gd name="T51" fmla="*/ 89 h 163"/>
                <a:gd name="T52" fmla="*/ 111 w 111"/>
                <a:gd name="T53" fmla="*/ 163 h 163"/>
                <a:gd name="T54" fmla="*/ 88 w 111"/>
                <a:gd name="T55" fmla="*/ 163 h 163"/>
                <a:gd name="T56" fmla="*/ 44 w 111"/>
                <a:gd name="T57" fmla="*/ 90 h 163"/>
                <a:gd name="T58" fmla="*/ 19 w 111"/>
                <a:gd name="T59" fmla="*/ 90 h 163"/>
                <a:gd name="T60" fmla="*/ 19 w 111"/>
                <a:gd name="T61" fmla="*/ 163 h 163"/>
                <a:gd name="T62" fmla="*/ 0 w 111"/>
                <a:gd name="T63" fmla="*/ 163 h 163"/>
                <a:gd name="T64" fmla="*/ 0 w 111"/>
                <a:gd name="T6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1" h="163">
                  <a:moveTo>
                    <a:pt x="19" y="18"/>
                  </a:moveTo>
                  <a:lnTo>
                    <a:pt x="19" y="73"/>
                  </a:lnTo>
                  <a:lnTo>
                    <a:pt x="37" y="73"/>
                  </a:lnTo>
                  <a:lnTo>
                    <a:pt x="49" y="71"/>
                  </a:lnTo>
                  <a:lnTo>
                    <a:pt x="63" y="71"/>
                  </a:lnTo>
                  <a:lnTo>
                    <a:pt x="74" y="66"/>
                  </a:lnTo>
                  <a:lnTo>
                    <a:pt x="83" y="59"/>
                  </a:lnTo>
                  <a:lnTo>
                    <a:pt x="84" y="44"/>
                  </a:lnTo>
                  <a:lnTo>
                    <a:pt x="83" y="34"/>
                  </a:lnTo>
                  <a:lnTo>
                    <a:pt x="77" y="25"/>
                  </a:lnTo>
                  <a:lnTo>
                    <a:pt x="69" y="21"/>
                  </a:lnTo>
                  <a:lnTo>
                    <a:pt x="56" y="20"/>
                  </a:lnTo>
                  <a:lnTo>
                    <a:pt x="46" y="18"/>
                  </a:lnTo>
                  <a:lnTo>
                    <a:pt x="19" y="18"/>
                  </a:lnTo>
                  <a:close/>
                  <a:moveTo>
                    <a:pt x="0" y="0"/>
                  </a:moveTo>
                  <a:lnTo>
                    <a:pt x="40" y="0"/>
                  </a:lnTo>
                  <a:lnTo>
                    <a:pt x="56" y="0"/>
                  </a:lnTo>
                  <a:lnTo>
                    <a:pt x="72" y="4"/>
                  </a:lnTo>
                  <a:lnTo>
                    <a:pt x="84" y="7"/>
                  </a:lnTo>
                  <a:lnTo>
                    <a:pt x="95" y="16"/>
                  </a:lnTo>
                  <a:lnTo>
                    <a:pt x="104" y="28"/>
                  </a:lnTo>
                  <a:lnTo>
                    <a:pt x="106" y="44"/>
                  </a:lnTo>
                  <a:lnTo>
                    <a:pt x="102" y="62"/>
                  </a:lnTo>
                  <a:lnTo>
                    <a:pt x="95" y="74"/>
                  </a:lnTo>
                  <a:lnTo>
                    <a:pt x="83" y="83"/>
                  </a:lnTo>
                  <a:lnTo>
                    <a:pt x="65" y="89"/>
                  </a:lnTo>
                  <a:lnTo>
                    <a:pt x="111" y="163"/>
                  </a:lnTo>
                  <a:lnTo>
                    <a:pt x="88" y="163"/>
                  </a:lnTo>
                  <a:lnTo>
                    <a:pt x="44" y="90"/>
                  </a:lnTo>
                  <a:lnTo>
                    <a:pt x="19" y="90"/>
                  </a:lnTo>
                  <a:lnTo>
                    <a:pt x="19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50"/>
            <p:cNvSpPr>
              <a:spLocks/>
            </p:cNvSpPr>
            <p:nvPr/>
          </p:nvSpPr>
          <p:spPr bwMode="auto">
            <a:xfrm>
              <a:off x="5668963" y="347663"/>
              <a:ext cx="193675" cy="263525"/>
            </a:xfrm>
            <a:custGeom>
              <a:avLst/>
              <a:gdLst>
                <a:gd name="T0" fmla="*/ 0 w 122"/>
                <a:gd name="T1" fmla="*/ 0 h 166"/>
                <a:gd name="T2" fmla="*/ 20 w 122"/>
                <a:gd name="T3" fmla="*/ 0 h 166"/>
                <a:gd name="T4" fmla="*/ 20 w 122"/>
                <a:gd name="T5" fmla="*/ 97 h 166"/>
                <a:gd name="T6" fmla="*/ 20 w 122"/>
                <a:gd name="T7" fmla="*/ 113 h 166"/>
                <a:gd name="T8" fmla="*/ 25 w 122"/>
                <a:gd name="T9" fmla="*/ 128 h 166"/>
                <a:gd name="T10" fmla="*/ 32 w 122"/>
                <a:gd name="T11" fmla="*/ 138 h 166"/>
                <a:gd name="T12" fmla="*/ 44 w 122"/>
                <a:gd name="T13" fmla="*/ 147 h 166"/>
                <a:gd name="T14" fmla="*/ 60 w 122"/>
                <a:gd name="T15" fmla="*/ 149 h 166"/>
                <a:gd name="T16" fmla="*/ 78 w 122"/>
                <a:gd name="T17" fmla="*/ 147 h 166"/>
                <a:gd name="T18" fmla="*/ 90 w 122"/>
                <a:gd name="T19" fmla="*/ 138 h 166"/>
                <a:gd name="T20" fmla="*/ 97 w 122"/>
                <a:gd name="T21" fmla="*/ 128 h 166"/>
                <a:gd name="T22" fmla="*/ 103 w 122"/>
                <a:gd name="T23" fmla="*/ 113 h 166"/>
                <a:gd name="T24" fmla="*/ 103 w 122"/>
                <a:gd name="T25" fmla="*/ 97 h 166"/>
                <a:gd name="T26" fmla="*/ 103 w 122"/>
                <a:gd name="T27" fmla="*/ 0 h 166"/>
                <a:gd name="T28" fmla="*/ 122 w 122"/>
                <a:gd name="T29" fmla="*/ 0 h 166"/>
                <a:gd name="T30" fmla="*/ 122 w 122"/>
                <a:gd name="T31" fmla="*/ 101 h 166"/>
                <a:gd name="T32" fmla="*/ 120 w 122"/>
                <a:gd name="T33" fmla="*/ 119 h 166"/>
                <a:gd name="T34" fmla="*/ 117 w 122"/>
                <a:gd name="T35" fmla="*/ 135 h 166"/>
                <a:gd name="T36" fmla="*/ 108 w 122"/>
                <a:gd name="T37" fmla="*/ 147 h 166"/>
                <a:gd name="T38" fmla="*/ 97 w 122"/>
                <a:gd name="T39" fmla="*/ 158 h 166"/>
                <a:gd name="T40" fmla="*/ 81 w 122"/>
                <a:gd name="T41" fmla="*/ 165 h 166"/>
                <a:gd name="T42" fmla="*/ 60 w 122"/>
                <a:gd name="T43" fmla="*/ 166 h 166"/>
                <a:gd name="T44" fmla="*/ 41 w 122"/>
                <a:gd name="T45" fmla="*/ 165 h 166"/>
                <a:gd name="T46" fmla="*/ 25 w 122"/>
                <a:gd name="T47" fmla="*/ 158 h 166"/>
                <a:gd name="T48" fmla="*/ 14 w 122"/>
                <a:gd name="T49" fmla="*/ 147 h 166"/>
                <a:gd name="T50" fmla="*/ 6 w 122"/>
                <a:gd name="T51" fmla="*/ 135 h 166"/>
                <a:gd name="T52" fmla="*/ 2 w 122"/>
                <a:gd name="T53" fmla="*/ 119 h 166"/>
                <a:gd name="T54" fmla="*/ 0 w 122"/>
                <a:gd name="T55" fmla="*/ 101 h 166"/>
                <a:gd name="T56" fmla="*/ 0 w 122"/>
                <a:gd name="T5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166">
                  <a:moveTo>
                    <a:pt x="0" y="0"/>
                  </a:moveTo>
                  <a:lnTo>
                    <a:pt x="20" y="0"/>
                  </a:lnTo>
                  <a:lnTo>
                    <a:pt x="20" y="97"/>
                  </a:lnTo>
                  <a:lnTo>
                    <a:pt x="20" y="113"/>
                  </a:lnTo>
                  <a:lnTo>
                    <a:pt x="25" y="128"/>
                  </a:lnTo>
                  <a:lnTo>
                    <a:pt x="32" y="138"/>
                  </a:lnTo>
                  <a:lnTo>
                    <a:pt x="44" y="147"/>
                  </a:lnTo>
                  <a:lnTo>
                    <a:pt x="60" y="149"/>
                  </a:lnTo>
                  <a:lnTo>
                    <a:pt x="78" y="147"/>
                  </a:lnTo>
                  <a:lnTo>
                    <a:pt x="90" y="138"/>
                  </a:lnTo>
                  <a:lnTo>
                    <a:pt x="97" y="128"/>
                  </a:lnTo>
                  <a:lnTo>
                    <a:pt x="103" y="113"/>
                  </a:lnTo>
                  <a:lnTo>
                    <a:pt x="103" y="97"/>
                  </a:lnTo>
                  <a:lnTo>
                    <a:pt x="103" y="0"/>
                  </a:lnTo>
                  <a:lnTo>
                    <a:pt x="122" y="0"/>
                  </a:lnTo>
                  <a:lnTo>
                    <a:pt x="122" y="101"/>
                  </a:lnTo>
                  <a:lnTo>
                    <a:pt x="120" y="119"/>
                  </a:lnTo>
                  <a:lnTo>
                    <a:pt x="117" y="135"/>
                  </a:lnTo>
                  <a:lnTo>
                    <a:pt x="108" y="147"/>
                  </a:lnTo>
                  <a:lnTo>
                    <a:pt x="97" y="158"/>
                  </a:lnTo>
                  <a:lnTo>
                    <a:pt x="81" y="165"/>
                  </a:lnTo>
                  <a:lnTo>
                    <a:pt x="60" y="166"/>
                  </a:lnTo>
                  <a:lnTo>
                    <a:pt x="41" y="165"/>
                  </a:lnTo>
                  <a:lnTo>
                    <a:pt x="25" y="158"/>
                  </a:lnTo>
                  <a:lnTo>
                    <a:pt x="14" y="147"/>
                  </a:lnTo>
                  <a:lnTo>
                    <a:pt x="6" y="135"/>
                  </a:lnTo>
                  <a:lnTo>
                    <a:pt x="2" y="119"/>
                  </a:lnTo>
                  <a:lnTo>
                    <a:pt x="0" y="1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51"/>
            <p:cNvSpPr>
              <a:spLocks/>
            </p:cNvSpPr>
            <p:nvPr/>
          </p:nvSpPr>
          <p:spPr bwMode="auto">
            <a:xfrm>
              <a:off x="5910263" y="342900"/>
              <a:ext cx="230187" cy="268288"/>
            </a:xfrm>
            <a:custGeom>
              <a:avLst/>
              <a:gdLst>
                <a:gd name="T0" fmla="*/ 83 w 145"/>
                <a:gd name="T1" fmla="*/ 0 h 169"/>
                <a:gd name="T2" fmla="*/ 104 w 145"/>
                <a:gd name="T3" fmla="*/ 1 h 169"/>
                <a:gd name="T4" fmla="*/ 124 w 145"/>
                <a:gd name="T5" fmla="*/ 10 h 169"/>
                <a:gd name="T6" fmla="*/ 140 w 145"/>
                <a:gd name="T7" fmla="*/ 24 h 169"/>
                <a:gd name="T8" fmla="*/ 124 w 145"/>
                <a:gd name="T9" fmla="*/ 37 h 169"/>
                <a:gd name="T10" fmla="*/ 113 w 145"/>
                <a:gd name="T11" fmla="*/ 26 h 169"/>
                <a:gd name="T12" fmla="*/ 99 w 145"/>
                <a:gd name="T13" fmla="*/ 19 h 169"/>
                <a:gd name="T14" fmla="*/ 83 w 145"/>
                <a:gd name="T15" fmla="*/ 17 h 169"/>
                <a:gd name="T16" fmla="*/ 64 w 145"/>
                <a:gd name="T17" fmla="*/ 21 h 169"/>
                <a:gd name="T18" fmla="*/ 46 w 145"/>
                <a:gd name="T19" fmla="*/ 31 h 169"/>
                <a:gd name="T20" fmla="*/ 32 w 145"/>
                <a:gd name="T21" fmla="*/ 46 h 169"/>
                <a:gd name="T22" fmla="*/ 25 w 145"/>
                <a:gd name="T23" fmla="*/ 63 h 169"/>
                <a:gd name="T24" fmla="*/ 21 w 145"/>
                <a:gd name="T25" fmla="*/ 85 h 169"/>
                <a:gd name="T26" fmla="*/ 25 w 145"/>
                <a:gd name="T27" fmla="*/ 106 h 169"/>
                <a:gd name="T28" fmla="*/ 32 w 145"/>
                <a:gd name="T29" fmla="*/ 125 h 169"/>
                <a:gd name="T30" fmla="*/ 46 w 145"/>
                <a:gd name="T31" fmla="*/ 139 h 169"/>
                <a:gd name="T32" fmla="*/ 62 w 145"/>
                <a:gd name="T33" fmla="*/ 148 h 169"/>
                <a:gd name="T34" fmla="*/ 83 w 145"/>
                <a:gd name="T35" fmla="*/ 152 h 169"/>
                <a:gd name="T36" fmla="*/ 101 w 145"/>
                <a:gd name="T37" fmla="*/ 150 h 169"/>
                <a:gd name="T38" fmla="*/ 117 w 145"/>
                <a:gd name="T39" fmla="*/ 141 h 169"/>
                <a:gd name="T40" fmla="*/ 131 w 145"/>
                <a:gd name="T41" fmla="*/ 129 h 169"/>
                <a:gd name="T42" fmla="*/ 145 w 145"/>
                <a:gd name="T43" fmla="*/ 141 h 169"/>
                <a:gd name="T44" fmla="*/ 127 w 145"/>
                <a:gd name="T45" fmla="*/ 157 h 169"/>
                <a:gd name="T46" fmla="*/ 108 w 145"/>
                <a:gd name="T47" fmla="*/ 168 h 169"/>
                <a:gd name="T48" fmla="*/ 83 w 145"/>
                <a:gd name="T49" fmla="*/ 169 h 169"/>
                <a:gd name="T50" fmla="*/ 57 w 145"/>
                <a:gd name="T51" fmla="*/ 166 h 169"/>
                <a:gd name="T52" fmla="*/ 34 w 145"/>
                <a:gd name="T53" fmla="*/ 153 h 169"/>
                <a:gd name="T54" fmla="*/ 16 w 145"/>
                <a:gd name="T55" fmla="*/ 136 h 169"/>
                <a:gd name="T56" fmla="*/ 5 w 145"/>
                <a:gd name="T57" fmla="*/ 113 h 169"/>
                <a:gd name="T58" fmla="*/ 0 w 145"/>
                <a:gd name="T59" fmla="*/ 85 h 169"/>
                <a:gd name="T60" fmla="*/ 5 w 145"/>
                <a:gd name="T61" fmla="*/ 58 h 169"/>
                <a:gd name="T62" fmla="*/ 16 w 145"/>
                <a:gd name="T63" fmla="*/ 33 h 169"/>
                <a:gd name="T64" fmla="*/ 34 w 145"/>
                <a:gd name="T65" fmla="*/ 16 h 169"/>
                <a:gd name="T66" fmla="*/ 57 w 145"/>
                <a:gd name="T67" fmla="*/ 3 h 169"/>
                <a:gd name="T68" fmla="*/ 83 w 145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" h="169">
                  <a:moveTo>
                    <a:pt x="83" y="0"/>
                  </a:moveTo>
                  <a:lnTo>
                    <a:pt x="104" y="1"/>
                  </a:lnTo>
                  <a:lnTo>
                    <a:pt x="124" y="10"/>
                  </a:lnTo>
                  <a:lnTo>
                    <a:pt x="140" y="24"/>
                  </a:lnTo>
                  <a:lnTo>
                    <a:pt x="124" y="37"/>
                  </a:lnTo>
                  <a:lnTo>
                    <a:pt x="113" y="26"/>
                  </a:lnTo>
                  <a:lnTo>
                    <a:pt x="99" y="19"/>
                  </a:lnTo>
                  <a:lnTo>
                    <a:pt x="83" y="17"/>
                  </a:lnTo>
                  <a:lnTo>
                    <a:pt x="64" y="21"/>
                  </a:lnTo>
                  <a:lnTo>
                    <a:pt x="46" y="31"/>
                  </a:lnTo>
                  <a:lnTo>
                    <a:pt x="32" y="46"/>
                  </a:lnTo>
                  <a:lnTo>
                    <a:pt x="25" y="63"/>
                  </a:lnTo>
                  <a:lnTo>
                    <a:pt x="21" y="85"/>
                  </a:lnTo>
                  <a:lnTo>
                    <a:pt x="25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2" y="148"/>
                  </a:lnTo>
                  <a:lnTo>
                    <a:pt x="83" y="152"/>
                  </a:lnTo>
                  <a:lnTo>
                    <a:pt x="101" y="150"/>
                  </a:lnTo>
                  <a:lnTo>
                    <a:pt x="117" y="141"/>
                  </a:lnTo>
                  <a:lnTo>
                    <a:pt x="131" y="129"/>
                  </a:lnTo>
                  <a:lnTo>
                    <a:pt x="145" y="141"/>
                  </a:lnTo>
                  <a:lnTo>
                    <a:pt x="127" y="157"/>
                  </a:lnTo>
                  <a:lnTo>
                    <a:pt x="108" y="168"/>
                  </a:lnTo>
                  <a:lnTo>
                    <a:pt x="83" y="169"/>
                  </a:lnTo>
                  <a:lnTo>
                    <a:pt x="57" y="166"/>
                  </a:lnTo>
                  <a:lnTo>
                    <a:pt x="34" y="153"/>
                  </a:lnTo>
                  <a:lnTo>
                    <a:pt x="16" y="136"/>
                  </a:lnTo>
                  <a:lnTo>
                    <a:pt x="5" y="113"/>
                  </a:lnTo>
                  <a:lnTo>
                    <a:pt x="0" y="85"/>
                  </a:lnTo>
                  <a:lnTo>
                    <a:pt x="5" y="58"/>
                  </a:lnTo>
                  <a:lnTo>
                    <a:pt x="16" y="33"/>
                  </a:lnTo>
                  <a:lnTo>
                    <a:pt x="34" y="16"/>
                  </a:lnTo>
                  <a:lnTo>
                    <a:pt x="57" y="3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52"/>
            <p:cNvSpPr>
              <a:spLocks/>
            </p:cNvSpPr>
            <p:nvPr/>
          </p:nvSpPr>
          <p:spPr bwMode="auto">
            <a:xfrm>
              <a:off x="6169025" y="342900"/>
              <a:ext cx="227012" cy="268288"/>
            </a:xfrm>
            <a:custGeom>
              <a:avLst/>
              <a:gdLst>
                <a:gd name="T0" fmla="*/ 81 w 143"/>
                <a:gd name="T1" fmla="*/ 0 h 169"/>
                <a:gd name="T2" fmla="*/ 104 w 143"/>
                <a:gd name="T3" fmla="*/ 1 h 169"/>
                <a:gd name="T4" fmla="*/ 123 w 143"/>
                <a:gd name="T5" fmla="*/ 10 h 169"/>
                <a:gd name="T6" fmla="*/ 139 w 143"/>
                <a:gd name="T7" fmla="*/ 24 h 169"/>
                <a:gd name="T8" fmla="*/ 122 w 143"/>
                <a:gd name="T9" fmla="*/ 37 h 169"/>
                <a:gd name="T10" fmla="*/ 111 w 143"/>
                <a:gd name="T11" fmla="*/ 26 h 169"/>
                <a:gd name="T12" fmla="*/ 97 w 143"/>
                <a:gd name="T13" fmla="*/ 19 h 169"/>
                <a:gd name="T14" fmla="*/ 81 w 143"/>
                <a:gd name="T15" fmla="*/ 17 h 169"/>
                <a:gd name="T16" fmla="*/ 62 w 143"/>
                <a:gd name="T17" fmla="*/ 21 h 169"/>
                <a:gd name="T18" fmla="*/ 44 w 143"/>
                <a:gd name="T19" fmla="*/ 31 h 169"/>
                <a:gd name="T20" fmla="*/ 32 w 143"/>
                <a:gd name="T21" fmla="*/ 46 h 169"/>
                <a:gd name="T22" fmla="*/ 23 w 143"/>
                <a:gd name="T23" fmla="*/ 63 h 169"/>
                <a:gd name="T24" fmla="*/ 19 w 143"/>
                <a:gd name="T25" fmla="*/ 85 h 169"/>
                <a:gd name="T26" fmla="*/ 23 w 143"/>
                <a:gd name="T27" fmla="*/ 106 h 169"/>
                <a:gd name="T28" fmla="*/ 32 w 143"/>
                <a:gd name="T29" fmla="*/ 125 h 169"/>
                <a:gd name="T30" fmla="*/ 44 w 143"/>
                <a:gd name="T31" fmla="*/ 139 h 169"/>
                <a:gd name="T32" fmla="*/ 62 w 143"/>
                <a:gd name="T33" fmla="*/ 148 h 169"/>
                <a:gd name="T34" fmla="*/ 81 w 143"/>
                <a:gd name="T35" fmla="*/ 152 h 169"/>
                <a:gd name="T36" fmla="*/ 100 w 143"/>
                <a:gd name="T37" fmla="*/ 150 h 169"/>
                <a:gd name="T38" fmla="*/ 116 w 143"/>
                <a:gd name="T39" fmla="*/ 141 h 169"/>
                <a:gd name="T40" fmla="*/ 129 w 143"/>
                <a:gd name="T41" fmla="*/ 129 h 169"/>
                <a:gd name="T42" fmla="*/ 143 w 143"/>
                <a:gd name="T43" fmla="*/ 141 h 169"/>
                <a:gd name="T44" fmla="*/ 127 w 143"/>
                <a:gd name="T45" fmla="*/ 157 h 169"/>
                <a:gd name="T46" fmla="*/ 106 w 143"/>
                <a:gd name="T47" fmla="*/ 168 h 169"/>
                <a:gd name="T48" fmla="*/ 81 w 143"/>
                <a:gd name="T49" fmla="*/ 169 h 169"/>
                <a:gd name="T50" fmla="*/ 54 w 143"/>
                <a:gd name="T51" fmla="*/ 166 h 169"/>
                <a:gd name="T52" fmla="*/ 33 w 143"/>
                <a:gd name="T53" fmla="*/ 153 h 169"/>
                <a:gd name="T54" fmla="*/ 16 w 143"/>
                <a:gd name="T55" fmla="*/ 136 h 169"/>
                <a:gd name="T56" fmla="*/ 3 w 143"/>
                <a:gd name="T57" fmla="*/ 113 h 169"/>
                <a:gd name="T58" fmla="*/ 0 w 143"/>
                <a:gd name="T59" fmla="*/ 85 h 169"/>
                <a:gd name="T60" fmla="*/ 3 w 143"/>
                <a:gd name="T61" fmla="*/ 58 h 169"/>
                <a:gd name="T62" fmla="*/ 14 w 143"/>
                <a:gd name="T63" fmla="*/ 33 h 169"/>
                <a:gd name="T64" fmla="*/ 32 w 143"/>
                <a:gd name="T65" fmla="*/ 16 h 169"/>
                <a:gd name="T66" fmla="*/ 54 w 143"/>
                <a:gd name="T67" fmla="*/ 3 h 169"/>
                <a:gd name="T68" fmla="*/ 81 w 143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69">
                  <a:moveTo>
                    <a:pt x="81" y="0"/>
                  </a:moveTo>
                  <a:lnTo>
                    <a:pt x="104" y="1"/>
                  </a:lnTo>
                  <a:lnTo>
                    <a:pt x="123" y="10"/>
                  </a:lnTo>
                  <a:lnTo>
                    <a:pt x="139" y="24"/>
                  </a:lnTo>
                  <a:lnTo>
                    <a:pt x="122" y="37"/>
                  </a:lnTo>
                  <a:lnTo>
                    <a:pt x="111" y="26"/>
                  </a:lnTo>
                  <a:lnTo>
                    <a:pt x="97" y="19"/>
                  </a:lnTo>
                  <a:lnTo>
                    <a:pt x="81" y="17"/>
                  </a:lnTo>
                  <a:lnTo>
                    <a:pt x="62" y="21"/>
                  </a:lnTo>
                  <a:lnTo>
                    <a:pt x="44" y="31"/>
                  </a:lnTo>
                  <a:lnTo>
                    <a:pt x="32" y="46"/>
                  </a:lnTo>
                  <a:lnTo>
                    <a:pt x="23" y="63"/>
                  </a:lnTo>
                  <a:lnTo>
                    <a:pt x="19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4" y="139"/>
                  </a:lnTo>
                  <a:lnTo>
                    <a:pt x="62" y="148"/>
                  </a:lnTo>
                  <a:lnTo>
                    <a:pt x="81" y="152"/>
                  </a:lnTo>
                  <a:lnTo>
                    <a:pt x="100" y="150"/>
                  </a:lnTo>
                  <a:lnTo>
                    <a:pt x="116" y="141"/>
                  </a:lnTo>
                  <a:lnTo>
                    <a:pt x="129" y="129"/>
                  </a:lnTo>
                  <a:lnTo>
                    <a:pt x="143" y="141"/>
                  </a:lnTo>
                  <a:lnTo>
                    <a:pt x="127" y="157"/>
                  </a:lnTo>
                  <a:lnTo>
                    <a:pt x="106" y="168"/>
                  </a:lnTo>
                  <a:lnTo>
                    <a:pt x="81" y="169"/>
                  </a:lnTo>
                  <a:lnTo>
                    <a:pt x="54" y="166"/>
                  </a:lnTo>
                  <a:lnTo>
                    <a:pt x="33" y="153"/>
                  </a:lnTo>
                  <a:lnTo>
                    <a:pt x="16" y="136"/>
                  </a:lnTo>
                  <a:lnTo>
                    <a:pt x="3" y="113"/>
                  </a:lnTo>
                  <a:lnTo>
                    <a:pt x="0" y="85"/>
                  </a:lnTo>
                  <a:lnTo>
                    <a:pt x="3" y="58"/>
                  </a:lnTo>
                  <a:lnTo>
                    <a:pt x="14" y="33"/>
                  </a:lnTo>
                  <a:lnTo>
                    <a:pt x="32" y="16"/>
                  </a:lnTo>
                  <a:lnTo>
                    <a:pt x="54" y="3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53"/>
            <p:cNvSpPr>
              <a:spLocks noChangeArrowheads="1"/>
            </p:cNvSpPr>
            <p:nvPr/>
          </p:nvSpPr>
          <p:spPr bwMode="auto">
            <a:xfrm>
              <a:off x="6437313" y="347663"/>
              <a:ext cx="31750" cy="25876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54"/>
            <p:cNvSpPr>
              <a:spLocks noEditPoints="1"/>
            </p:cNvSpPr>
            <p:nvPr/>
          </p:nvSpPr>
          <p:spPr bwMode="auto">
            <a:xfrm>
              <a:off x="6519863" y="342900"/>
              <a:ext cx="268287" cy="268288"/>
            </a:xfrm>
            <a:custGeom>
              <a:avLst/>
              <a:gdLst>
                <a:gd name="T0" fmla="*/ 84 w 169"/>
                <a:gd name="T1" fmla="*/ 17 h 169"/>
                <a:gd name="T2" fmla="*/ 63 w 169"/>
                <a:gd name="T3" fmla="*/ 21 h 169"/>
                <a:gd name="T4" fmla="*/ 46 w 169"/>
                <a:gd name="T5" fmla="*/ 30 h 169"/>
                <a:gd name="T6" fmla="*/ 31 w 169"/>
                <a:gd name="T7" fmla="*/ 44 h 169"/>
                <a:gd name="T8" fmla="*/ 23 w 169"/>
                <a:gd name="T9" fmla="*/ 63 h 169"/>
                <a:gd name="T10" fmla="*/ 21 w 169"/>
                <a:gd name="T11" fmla="*/ 85 h 169"/>
                <a:gd name="T12" fmla="*/ 23 w 169"/>
                <a:gd name="T13" fmla="*/ 106 h 169"/>
                <a:gd name="T14" fmla="*/ 31 w 169"/>
                <a:gd name="T15" fmla="*/ 125 h 169"/>
                <a:gd name="T16" fmla="*/ 46 w 169"/>
                <a:gd name="T17" fmla="*/ 139 h 169"/>
                <a:gd name="T18" fmla="*/ 63 w 169"/>
                <a:gd name="T19" fmla="*/ 148 h 169"/>
                <a:gd name="T20" fmla="*/ 84 w 169"/>
                <a:gd name="T21" fmla="*/ 152 h 169"/>
                <a:gd name="T22" fmla="*/ 106 w 169"/>
                <a:gd name="T23" fmla="*/ 148 h 169"/>
                <a:gd name="T24" fmla="*/ 123 w 169"/>
                <a:gd name="T25" fmla="*/ 139 h 169"/>
                <a:gd name="T26" fmla="*/ 137 w 169"/>
                <a:gd name="T27" fmla="*/ 125 h 169"/>
                <a:gd name="T28" fmla="*/ 146 w 169"/>
                <a:gd name="T29" fmla="*/ 106 h 169"/>
                <a:gd name="T30" fmla="*/ 148 w 169"/>
                <a:gd name="T31" fmla="*/ 85 h 169"/>
                <a:gd name="T32" fmla="*/ 146 w 169"/>
                <a:gd name="T33" fmla="*/ 63 h 169"/>
                <a:gd name="T34" fmla="*/ 137 w 169"/>
                <a:gd name="T35" fmla="*/ 44 h 169"/>
                <a:gd name="T36" fmla="*/ 123 w 169"/>
                <a:gd name="T37" fmla="*/ 30 h 169"/>
                <a:gd name="T38" fmla="*/ 106 w 169"/>
                <a:gd name="T39" fmla="*/ 21 h 169"/>
                <a:gd name="T40" fmla="*/ 84 w 169"/>
                <a:gd name="T41" fmla="*/ 17 h 169"/>
                <a:gd name="T42" fmla="*/ 84 w 169"/>
                <a:gd name="T43" fmla="*/ 0 h 169"/>
                <a:gd name="T44" fmla="*/ 113 w 169"/>
                <a:gd name="T45" fmla="*/ 3 h 169"/>
                <a:gd name="T46" fmla="*/ 136 w 169"/>
                <a:gd name="T47" fmla="*/ 16 h 169"/>
                <a:gd name="T48" fmla="*/ 153 w 169"/>
                <a:gd name="T49" fmla="*/ 33 h 169"/>
                <a:gd name="T50" fmla="*/ 166 w 169"/>
                <a:gd name="T51" fmla="*/ 56 h 169"/>
                <a:gd name="T52" fmla="*/ 169 w 169"/>
                <a:gd name="T53" fmla="*/ 85 h 169"/>
                <a:gd name="T54" fmla="*/ 166 w 169"/>
                <a:gd name="T55" fmla="*/ 113 h 169"/>
                <a:gd name="T56" fmla="*/ 153 w 169"/>
                <a:gd name="T57" fmla="*/ 136 h 169"/>
                <a:gd name="T58" fmla="*/ 136 w 169"/>
                <a:gd name="T59" fmla="*/ 153 h 169"/>
                <a:gd name="T60" fmla="*/ 113 w 169"/>
                <a:gd name="T61" fmla="*/ 166 h 169"/>
                <a:gd name="T62" fmla="*/ 84 w 169"/>
                <a:gd name="T63" fmla="*/ 169 h 169"/>
                <a:gd name="T64" fmla="*/ 56 w 169"/>
                <a:gd name="T65" fmla="*/ 166 h 169"/>
                <a:gd name="T66" fmla="*/ 33 w 169"/>
                <a:gd name="T67" fmla="*/ 153 h 169"/>
                <a:gd name="T68" fmla="*/ 15 w 169"/>
                <a:gd name="T69" fmla="*/ 136 h 169"/>
                <a:gd name="T70" fmla="*/ 3 w 169"/>
                <a:gd name="T71" fmla="*/ 113 h 169"/>
                <a:gd name="T72" fmla="*/ 0 w 169"/>
                <a:gd name="T73" fmla="*/ 85 h 169"/>
                <a:gd name="T74" fmla="*/ 3 w 169"/>
                <a:gd name="T75" fmla="*/ 56 h 169"/>
                <a:gd name="T76" fmla="*/ 15 w 169"/>
                <a:gd name="T77" fmla="*/ 33 h 169"/>
                <a:gd name="T78" fmla="*/ 33 w 169"/>
                <a:gd name="T79" fmla="*/ 16 h 169"/>
                <a:gd name="T80" fmla="*/ 56 w 169"/>
                <a:gd name="T81" fmla="*/ 3 h 169"/>
                <a:gd name="T82" fmla="*/ 84 w 169"/>
                <a:gd name="T8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9" h="169">
                  <a:moveTo>
                    <a:pt x="84" y="17"/>
                  </a:moveTo>
                  <a:lnTo>
                    <a:pt x="63" y="21"/>
                  </a:lnTo>
                  <a:lnTo>
                    <a:pt x="46" y="30"/>
                  </a:lnTo>
                  <a:lnTo>
                    <a:pt x="31" y="44"/>
                  </a:lnTo>
                  <a:lnTo>
                    <a:pt x="23" y="63"/>
                  </a:lnTo>
                  <a:lnTo>
                    <a:pt x="21" y="85"/>
                  </a:lnTo>
                  <a:lnTo>
                    <a:pt x="23" y="106"/>
                  </a:lnTo>
                  <a:lnTo>
                    <a:pt x="31" y="125"/>
                  </a:lnTo>
                  <a:lnTo>
                    <a:pt x="46" y="139"/>
                  </a:lnTo>
                  <a:lnTo>
                    <a:pt x="63" y="148"/>
                  </a:lnTo>
                  <a:lnTo>
                    <a:pt x="84" y="152"/>
                  </a:lnTo>
                  <a:lnTo>
                    <a:pt x="106" y="148"/>
                  </a:lnTo>
                  <a:lnTo>
                    <a:pt x="123" y="139"/>
                  </a:lnTo>
                  <a:lnTo>
                    <a:pt x="137" y="125"/>
                  </a:lnTo>
                  <a:lnTo>
                    <a:pt x="146" y="106"/>
                  </a:lnTo>
                  <a:lnTo>
                    <a:pt x="148" y="85"/>
                  </a:lnTo>
                  <a:lnTo>
                    <a:pt x="146" y="63"/>
                  </a:lnTo>
                  <a:lnTo>
                    <a:pt x="137" y="44"/>
                  </a:lnTo>
                  <a:lnTo>
                    <a:pt x="123" y="30"/>
                  </a:lnTo>
                  <a:lnTo>
                    <a:pt x="106" y="21"/>
                  </a:lnTo>
                  <a:lnTo>
                    <a:pt x="84" y="17"/>
                  </a:lnTo>
                  <a:close/>
                  <a:moveTo>
                    <a:pt x="84" y="0"/>
                  </a:moveTo>
                  <a:lnTo>
                    <a:pt x="113" y="3"/>
                  </a:lnTo>
                  <a:lnTo>
                    <a:pt x="136" y="16"/>
                  </a:lnTo>
                  <a:lnTo>
                    <a:pt x="153" y="33"/>
                  </a:lnTo>
                  <a:lnTo>
                    <a:pt x="166" y="56"/>
                  </a:lnTo>
                  <a:lnTo>
                    <a:pt x="169" y="85"/>
                  </a:lnTo>
                  <a:lnTo>
                    <a:pt x="166" y="113"/>
                  </a:lnTo>
                  <a:lnTo>
                    <a:pt x="153" y="136"/>
                  </a:lnTo>
                  <a:lnTo>
                    <a:pt x="136" y="153"/>
                  </a:lnTo>
                  <a:lnTo>
                    <a:pt x="113" y="166"/>
                  </a:lnTo>
                  <a:lnTo>
                    <a:pt x="84" y="169"/>
                  </a:lnTo>
                  <a:lnTo>
                    <a:pt x="56" y="166"/>
                  </a:lnTo>
                  <a:lnTo>
                    <a:pt x="33" y="153"/>
                  </a:lnTo>
                  <a:lnTo>
                    <a:pt x="15" y="136"/>
                  </a:lnTo>
                  <a:lnTo>
                    <a:pt x="3" y="113"/>
                  </a:lnTo>
                  <a:lnTo>
                    <a:pt x="0" y="85"/>
                  </a:lnTo>
                  <a:lnTo>
                    <a:pt x="3" y="56"/>
                  </a:lnTo>
                  <a:lnTo>
                    <a:pt x="15" y="33"/>
                  </a:lnTo>
                  <a:lnTo>
                    <a:pt x="33" y="16"/>
                  </a:lnTo>
                  <a:lnTo>
                    <a:pt x="56" y="3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55"/>
            <p:cNvSpPr>
              <a:spLocks/>
            </p:cNvSpPr>
            <p:nvPr/>
          </p:nvSpPr>
          <p:spPr bwMode="auto">
            <a:xfrm>
              <a:off x="6835775" y="347663"/>
              <a:ext cx="222250" cy="258763"/>
            </a:xfrm>
            <a:custGeom>
              <a:avLst/>
              <a:gdLst>
                <a:gd name="T0" fmla="*/ 0 w 140"/>
                <a:gd name="T1" fmla="*/ 0 h 163"/>
                <a:gd name="T2" fmla="*/ 25 w 140"/>
                <a:gd name="T3" fmla="*/ 0 h 163"/>
                <a:gd name="T4" fmla="*/ 119 w 140"/>
                <a:gd name="T5" fmla="*/ 135 h 163"/>
                <a:gd name="T6" fmla="*/ 120 w 140"/>
                <a:gd name="T7" fmla="*/ 135 h 163"/>
                <a:gd name="T8" fmla="*/ 120 w 140"/>
                <a:gd name="T9" fmla="*/ 0 h 163"/>
                <a:gd name="T10" fmla="*/ 140 w 140"/>
                <a:gd name="T11" fmla="*/ 0 h 163"/>
                <a:gd name="T12" fmla="*/ 140 w 140"/>
                <a:gd name="T13" fmla="*/ 163 h 163"/>
                <a:gd name="T14" fmla="*/ 115 w 140"/>
                <a:gd name="T15" fmla="*/ 163 h 163"/>
                <a:gd name="T16" fmla="*/ 21 w 140"/>
                <a:gd name="T17" fmla="*/ 28 h 163"/>
                <a:gd name="T18" fmla="*/ 20 w 140"/>
                <a:gd name="T19" fmla="*/ 28 h 163"/>
                <a:gd name="T20" fmla="*/ 20 w 140"/>
                <a:gd name="T21" fmla="*/ 163 h 163"/>
                <a:gd name="T22" fmla="*/ 0 w 140"/>
                <a:gd name="T23" fmla="*/ 163 h 163"/>
                <a:gd name="T24" fmla="*/ 0 w 140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" h="163">
                  <a:moveTo>
                    <a:pt x="0" y="0"/>
                  </a:moveTo>
                  <a:lnTo>
                    <a:pt x="25" y="0"/>
                  </a:lnTo>
                  <a:lnTo>
                    <a:pt x="119" y="135"/>
                  </a:lnTo>
                  <a:lnTo>
                    <a:pt x="120" y="135"/>
                  </a:lnTo>
                  <a:lnTo>
                    <a:pt x="120" y="0"/>
                  </a:lnTo>
                  <a:lnTo>
                    <a:pt x="140" y="0"/>
                  </a:lnTo>
                  <a:lnTo>
                    <a:pt x="140" y="163"/>
                  </a:lnTo>
                  <a:lnTo>
                    <a:pt x="115" y="163"/>
                  </a:lnTo>
                  <a:lnTo>
                    <a:pt x="21" y="28"/>
                  </a:lnTo>
                  <a:lnTo>
                    <a:pt x="20" y="28"/>
                  </a:lnTo>
                  <a:lnTo>
                    <a:pt x="20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1669345" y="2416317"/>
            <a:ext cx="1237563" cy="969412"/>
            <a:chOff x="1795463" y="1563688"/>
            <a:chExt cx="715962" cy="595312"/>
          </a:xfrm>
        </p:grpSpPr>
        <p:sp>
          <p:nvSpPr>
            <p:cNvPr id="137" name="Freeform 57"/>
            <p:cNvSpPr>
              <a:spLocks/>
            </p:cNvSpPr>
            <p:nvPr/>
          </p:nvSpPr>
          <p:spPr bwMode="auto">
            <a:xfrm>
              <a:off x="1795463" y="1563688"/>
              <a:ext cx="715962" cy="311150"/>
            </a:xfrm>
            <a:custGeom>
              <a:avLst/>
              <a:gdLst>
                <a:gd name="T0" fmla="*/ 226 w 451"/>
                <a:gd name="T1" fmla="*/ 0 h 196"/>
                <a:gd name="T2" fmla="*/ 226 w 451"/>
                <a:gd name="T3" fmla="*/ 0 h 196"/>
                <a:gd name="T4" fmla="*/ 226 w 451"/>
                <a:gd name="T5" fmla="*/ 0 h 196"/>
                <a:gd name="T6" fmla="*/ 226 w 451"/>
                <a:gd name="T7" fmla="*/ 0 h 196"/>
                <a:gd name="T8" fmla="*/ 323 w 451"/>
                <a:gd name="T9" fmla="*/ 74 h 196"/>
                <a:gd name="T10" fmla="*/ 323 w 451"/>
                <a:gd name="T11" fmla="*/ 16 h 196"/>
                <a:gd name="T12" fmla="*/ 373 w 451"/>
                <a:gd name="T13" fmla="*/ 16 h 196"/>
                <a:gd name="T14" fmla="*/ 373 w 451"/>
                <a:gd name="T15" fmla="*/ 111 h 196"/>
                <a:gd name="T16" fmla="*/ 371 w 451"/>
                <a:gd name="T17" fmla="*/ 111 h 196"/>
                <a:gd name="T18" fmla="*/ 451 w 451"/>
                <a:gd name="T19" fmla="*/ 171 h 196"/>
                <a:gd name="T20" fmla="*/ 431 w 451"/>
                <a:gd name="T21" fmla="*/ 196 h 196"/>
                <a:gd name="T22" fmla="*/ 226 w 451"/>
                <a:gd name="T23" fmla="*/ 37 h 196"/>
                <a:gd name="T24" fmla="*/ 18 w 451"/>
                <a:gd name="T25" fmla="*/ 194 h 196"/>
                <a:gd name="T26" fmla="*/ 0 w 451"/>
                <a:gd name="T27" fmla="*/ 169 h 196"/>
                <a:gd name="T28" fmla="*/ 226 w 451"/>
                <a:gd name="T29" fmla="*/ 0 h 196"/>
                <a:gd name="T30" fmla="*/ 226 w 451"/>
                <a:gd name="T3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51" h="196">
                  <a:moveTo>
                    <a:pt x="226" y="0"/>
                  </a:moveTo>
                  <a:lnTo>
                    <a:pt x="226" y="0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323" y="74"/>
                  </a:lnTo>
                  <a:lnTo>
                    <a:pt x="323" y="16"/>
                  </a:lnTo>
                  <a:lnTo>
                    <a:pt x="373" y="16"/>
                  </a:lnTo>
                  <a:lnTo>
                    <a:pt x="373" y="111"/>
                  </a:lnTo>
                  <a:lnTo>
                    <a:pt x="371" y="111"/>
                  </a:lnTo>
                  <a:lnTo>
                    <a:pt x="451" y="171"/>
                  </a:lnTo>
                  <a:lnTo>
                    <a:pt x="431" y="196"/>
                  </a:lnTo>
                  <a:lnTo>
                    <a:pt x="226" y="37"/>
                  </a:lnTo>
                  <a:lnTo>
                    <a:pt x="18" y="194"/>
                  </a:lnTo>
                  <a:lnTo>
                    <a:pt x="0" y="169"/>
                  </a:lnTo>
                  <a:lnTo>
                    <a:pt x="226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58"/>
            <p:cNvSpPr>
              <a:spLocks/>
            </p:cNvSpPr>
            <p:nvPr/>
          </p:nvSpPr>
          <p:spPr bwMode="auto">
            <a:xfrm>
              <a:off x="1882775" y="1670050"/>
              <a:ext cx="538162" cy="488950"/>
            </a:xfrm>
            <a:custGeom>
              <a:avLst/>
              <a:gdLst>
                <a:gd name="T0" fmla="*/ 169 w 339"/>
                <a:gd name="T1" fmla="*/ 0 h 308"/>
                <a:gd name="T2" fmla="*/ 339 w 339"/>
                <a:gd name="T3" fmla="*/ 120 h 308"/>
                <a:gd name="T4" fmla="*/ 339 w 339"/>
                <a:gd name="T5" fmla="*/ 308 h 308"/>
                <a:gd name="T6" fmla="*/ 221 w 339"/>
                <a:gd name="T7" fmla="*/ 308 h 308"/>
                <a:gd name="T8" fmla="*/ 221 w 339"/>
                <a:gd name="T9" fmla="*/ 178 h 308"/>
                <a:gd name="T10" fmla="*/ 106 w 339"/>
                <a:gd name="T11" fmla="*/ 178 h 308"/>
                <a:gd name="T12" fmla="*/ 106 w 339"/>
                <a:gd name="T13" fmla="*/ 308 h 308"/>
                <a:gd name="T14" fmla="*/ 0 w 339"/>
                <a:gd name="T15" fmla="*/ 308 h 308"/>
                <a:gd name="T16" fmla="*/ 0 w 339"/>
                <a:gd name="T17" fmla="*/ 120 h 308"/>
                <a:gd name="T18" fmla="*/ 169 w 339"/>
                <a:gd name="T19" fmla="*/ 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9" h="308">
                  <a:moveTo>
                    <a:pt x="169" y="0"/>
                  </a:moveTo>
                  <a:lnTo>
                    <a:pt x="339" y="120"/>
                  </a:lnTo>
                  <a:lnTo>
                    <a:pt x="339" y="308"/>
                  </a:lnTo>
                  <a:lnTo>
                    <a:pt x="221" y="308"/>
                  </a:lnTo>
                  <a:lnTo>
                    <a:pt x="221" y="178"/>
                  </a:lnTo>
                  <a:lnTo>
                    <a:pt x="106" y="178"/>
                  </a:lnTo>
                  <a:lnTo>
                    <a:pt x="106" y="308"/>
                  </a:lnTo>
                  <a:lnTo>
                    <a:pt x="0" y="308"/>
                  </a:lnTo>
                  <a:lnTo>
                    <a:pt x="0" y="120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1" name="Group 290"/>
          <p:cNvGrpSpPr/>
          <p:nvPr/>
        </p:nvGrpSpPr>
        <p:grpSpPr>
          <a:xfrm>
            <a:off x="4679559" y="2281892"/>
            <a:ext cx="1314397" cy="1165882"/>
            <a:chOff x="3536950" y="1481138"/>
            <a:chExt cx="760413" cy="715963"/>
          </a:xfrm>
        </p:grpSpPr>
        <p:sp>
          <p:nvSpPr>
            <p:cNvPr id="139" name="Freeform 59"/>
            <p:cNvSpPr>
              <a:spLocks noEditPoints="1"/>
            </p:cNvSpPr>
            <p:nvPr/>
          </p:nvSpPr>
          <p:spPr bwMode="auto">
            <a:xfrm>
              <a:off x="4078288" y="1684338"/>
              <a:ext cx="219075" cy="487363"/>
            </a:xfrm>
            <a:custGeom>
              <a:avLst/>
              <a:gdLst>
                <a:gd name="T0" fmla="*/ 16 w 138"/>
                <a:gd name="T1" fmla="*/ 244 h 307"/>
                <a:gd name="T2" fmla="*/ 16 w 138"/>
                <a:gd name="T3" fmla="*/ 283 h 307"/>
                <a:gd name="T4" fmla="*/ 69 w 138"/>
                <a:gd name="T5" fmla="*/ 283 h 307"/>
                <a:gd name="T6" fmla="*/ 69 w 138"/>
                <a:gd name="T7" fmla="*/ 244 h 307"/>
                <a:gd name="T8" fmla="*/ 16 w 138"/>
                <a:gd name="T9" fmla="*/ 244 h 307"/>
                <a:gd name="T10" fmla="*/ 0 w 138"/>
                <a:gd name="T11" fmla="*/ 0 h 307"/>
                <a:gd name="T12" fmla="*/ 119 w 138"/>
                <a:gd name="T13" fmla="*/ 0 h 307"/>
                <a:gd name="T14" fmla="*/ 119 w 138"/>
                <a:gd name="T15" fmla="*/ 284 h 307"/>
                <a:gd name="T16" fmla="*/ 138 w 138"/>
                <a:gd name="T17" fmla="*/ 284 h 307"/>
                <a:gd name="T18" fmla="*/ 138 w 138"/>
                <a:gd name="T19" fmla="*/ 307 h 307"/>
                <a:gd name="T20" fmla="*/ 0 w 138"/>
                <a:gd name="T21" fmla="*/ 307 h 307"/>
                <a:gd name="T22" fmla="*/ 0 w 138"/>
                <a:gd name="T23" fmla="*/ 217 h 307"/>
                <a:gd name="T24" fmla="*/ 90 w 138"/>
                <a:gd name="T25" fmla="*/ 217 h 307"/>
                <a:gd name="T26" fmla="*/ 90 w 138"/>
                <a:gd name="T27" fmla="*/ 192 h 307"/>
                <a:gd name="T28" fmla="*/ 0 w 138"/>
                <a:gd name="T29" fmla="*/ 192 h 307"/>
                <a:gd name="T30" fmla="*/ 0 w 138"/>
                <a:gd name="T31" fmla="*/ 166 h 307"/>
                <a:gd name="T32" fmla="*/ 90 w 138"/>
                <a:gd name="T33" fmla="*/ 166 h 307"/>
                <a:gd name="T34" fmla="*/ 90 w 138"/>
                <a:gd name="T35" fmla="*/ 152 h 307"/>
                <a:gd name="T36" fmla="*/ 0 w 138"/>
                <a:gd name="T37" fmla="*/ 152 h 307"/>
                <a:gd name="T38" fmla="*/ 0 w 138"/>
                <a:gd name="T39" fmla="*/ 125 h 307"/>
                <a:gd name="T40" fmla="*/ 90 w 138"/>
                <a:gd name="T41" fmla="*/ 125 h 307"/>
                <a:gd name="T42" fmla="*/ 90 w 138"/>
                <a:gd name="T43" fmla="*/ 111 h 307"/>
                <a:gd name="T44" fmla="*/ 0 w 138"/>
                <a:gd name="T45" fmla="*/ 111 h 307"/>
                <a:gd name="T46" fmla="*/ 0 w 138"/>
                <a:gd name="T47" fmla="*/ 85 h 307"/>
                <a:gd name="T48" fmla="*/ 90 w 138"/>
                <a:gd name="T49" fmla="*/ 85 h 307"/>
                <a:gd name="T50" fmla="*/ 90 w 138"/>
                <a:gd name="T51" fmla="*/ 69 h 307"/>
                <a:gd name="T52" fmla="*/ 0 w 138"/>
                <a:gd name="T53" fmla="*/ 69 h 307"/>
                <a:gd name="T54" fmla="*/ 0 w 138"/>
                <a:gd name="T55" fmla="*/ 42 h 307"/>
                <a:gd name="T56" fmla="*/ 90 w 138"/>
                <a:gd name="T57" fmla="*/ 42 h 307"/>
                <a:gd name="T58" fmla="*/ 90 w 138"/>
                <a:gd name="T59" fmla="*/ 28 h 307"/>
                <a:gd name="T60" fmla="*/ 0 w 138"/>
                <a:gd name="T61" fmla="*/ 28 h 307"/>
                <a:gd name="T62" fmla="*/ 0 w 138"/>
                <a:gd name="T63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38" h="307">
                  <a:moveTo>
                    <a:pt x="16" y="244"/>
                  </a:moveTo>
                  <a:lnTo>
                    <a:pt x="16" y="283"/>
                  </a:lnTo>
                  <a:lnTo>
                    <a:pt x="69" y="283"/>
                  </a:lnTo>
                  <a:lnTo>
                    <a:pt x="69" y="244"/>
                  </a:lnTo>
                  <a:lnTo>
                    <a:pt x="16" y="244"/>
                  </a:lnTo>
                  <a:close/>
                  <a:moveTo>
                    <a:pt x="0" y="0"/>
                  </a:moveTo>
                  <a:lnTo>
                    <a:pt x="119" y="0"/>
                  </a:lnTo>
                  <a:lnTo>
                    <a:pt x="119" y="284"/>
                  </a:lnTo>
                  <a:lnTo>
                    <a:pt x="138" y="284"/>
                  </a:lnTo>
                  <a:lnTo>
                    <a:pt x="138" y="307"/>
                  </a:lnTo>
                  <a:lnTo>
                    <a:pt x="0" y="307"/>
                  </a:lnTo>
                  <a:lnTo>
                    <a:pt x="0" y="217"/>
                  </a:lnTo>
                  <a:lnTo>
                    <a:pt x="90" y="217"/>
                  </a:lnTo>
                  <a:lnTo>
                    <a:pt x="90" y="192"/>
                  </a:lnTo>
                  <a:lnTo>
                    <a:pt x="0" y="192"/>
                  </a:lnTo>
                  <a:lnTo>
                    <a:pt x="0" y="166"/>
                  </a:lnTo>
                  <a:lnTo>
                    <a:pt x="90" y="166"/>
                  </a:lnTo>
                  <a:lnTo>
                    <a:pt x="90" y="152"/>
                  </a:lnTo>
                  <a:lnTo>
                    <a:pt x="0" y="152"/>
                  </a:lnTo>
                  <a:lnTo>
                    <a:pt x="0" y="125"/>
                  </a:lnTo>
                  <a:lnTo>
                    <a:pt x="90" y="125"/>
                  </a:lnTo>
                  <a:lnTo>
                    <a:pt x="90" y="111"/>
                  </a:lnTo>
                  <a:lnTo>
                    <a:pt x="0" y="111"/>
                  </a:lnTo>
                  <a:lnTo>
                    <a:pt x="0" y="85"/>
                  </a:lnTo>
                  <a:lnTo>
                    <a:pt x="90" y="85"/>
                  </a:lnTo>
                  <a:lnTo>
                    <a:pt x="90" y="69"/>
                  </a:lnTo>
                  <a:lnTo>
                    <a:pt x="0" y="69"/>
                  </a:lnTo>
                  <a:lnTo>
                    <a:pt x="0" y="42"/>
                  </a:lnTo>
                  <a:lnTo>
                    <a:pt x="90" y="42"/>
                  </a:lnTo>
                  <a:lnTo>
                    <a:pt x="90" y="28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Rectangle 60"/>
            <p:cNvSpPr>
              <a:spLocks noChangeArrowheads="1"/>
            </p:cNvSpPr>
            <p:nvPr/>
          </p:nvSpPr>
          <p:spPr bwMode="auto">
            <a:xfrm>
              <a:off x="4078288" y="1684338"/>
              <a:ext cx="219075" cy="48736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Rectangle 61"/>
            <p:cNvSpPr>
              <a:spLocks noChangeArrowheads="1"/>
            </p:cNvSpPr>
            <p:nvPr/>
          </p:nvSpPr>
          <p:spPr bwMode="auto">
            <a:xfrm>
              <a:off x="3536950" y="1652588"/>
              <a:ext cx="236537" cy="53340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62"/>
            <p:cNvSpPr>
              <a:spLocks noEditPoints="1"/>
            </p:cNvSpPr>
            <p:nvPr/>
          </p:nvSpPr>
          <p:spPr bwMode="auto">
            <a:xfrm>
              <a:off x="3792538" y="1481138"/>
              <a:ext cx="269875" cy="715963"/>
            </a:xfrm>
            <a:custGeom>
              <a:avLst/>
              <a:gdLst>
                <a:gd name="T0" fmla="*/ 99 w 170"/>
                <a:gd name="T1" fmla="*/ 255 h 451"/>
                <a:gd name="T2" fmla="*/ 99 w 170"/>
                <a:gd name="T3" fmla="*/ 296 h 451"/>
                <a:gd name="T4" fmla="*/ 134 w 170"/>
                <a:gd name="T5" fmla="*/ 296 h 451"/>
                <a:gd name="T6" fmla="*/ 134 w 170"/>
                <a:gd name="T7" fmla="*/ 255 h 451"/>
                <a:gd name="T8" fmla="*/ 99 w 170"/>
                <a:gd name="T9" fmla="*/ 255 h 451"/>
                <a:gd name="T10" fmla="*/ 28 w 170"/>
                <a:gd name="T11" fmla="*/ 255 h 451"/>
                <a:gd name="T12" fmla="*/ 28 w 170"/>
                <a:gd name="T13" fmla="*/ 296 h 451"/>
                <a:gd name="T14" fmla="*/ 64 w 170"/>
                <a:gd name="T15" fmla="*/ 296 h 451"/>
                <a:gd name="T16" fmla="*/ 64 w 170"/>
                <a:gd name="T17" fmla="*/ 255 h 451"/>
                <a:gd name="T18" fmla="*/ 28 w 170"/>
                <a:gd name="T19" fmla="*/ 255 h 451"/>
                <a:gd name="T20" fmla="*/ 99 w 170"/>
                <a:gd name="T21" fmla="*/ 191 h 451"/>
                <a:gd name="T22" fmla="*/ 99 w 170"/>
                <a:gd name="T23" fmla="*/ 232 h 451"/>
                <a:gd name="T24" fmla="*/ 134 w 170"/>
                <a:gd name="T25" fmla="*/ 232 h 451"/>
                <a:gd name="T26" fmla="*/ 134 w 170"/>
                <a:gd name="T27" fmla="*/ 191 h 451"/>
                <a:gd name="T28" fmla="*/ 99 w 170"/>
                <a:gd name="T29" fmla="*/ 191 h 451"/>
                <a:gd name="T30" fmla="*/ 28 w 170"/>
                <a:gd name="T31" fmla="*/ 191 h 451"/>
                <a:gd name="T32" fmla="*/ 28 w 170"/>
                <a:gd name="T33" fmla="*/ 232 h 451"/>
                <a:gd name="T34" fmla="*/ 64 w 170"/>
                <a:gd name="T35" fmla="*/ 232 h 451"/>
                <a:gd name="T36" fmla="*/ 64 w 170"/>
                <a:gd name="T37" fmla="*/ 191 h 451"/>
                <a:gd name="T38" fmla="*/ 28 w 170"/>
                <a:gd name="T39" fmla="*/ 191 h 451"/>
                <a:gd name="T40" fmla="*/ 99 w 170"/>
                <a:gd name="T41" fmla="*/ 126 h 451"/>
                <a:gd name="T42" fmla="*/ 99 w 170"/>
                <a:gd name="T43" fmla="*/ 167 h 451"/>
                <a:gd name="T44" fmla="*/ 134 w 170"/>
                <a:gd name="T45" fmla="*/ 167 h 451"/>
                <a:gd name="T46" fmla="*/ 134 w 170"/>
                <a:gd name="T47" fmla="*/ 126 h 451"/>
                <a:gd name="T48" fmla="*/ 99 w 170"/>
                <a:gd name="T49" fmla="*/ 126 h 451"/>
                <a:gd name="T50" fmla="*/ 28 w 170"/>
                <a:gd name="T51" fmla="*/ 126 h 451"/>
                <a:gd name="T52" fmla="*/ 28 w 170"/>
                <a:gd name="T53" fmla="*/ 167 h 451"/>
                <a:gd name="T54" fmla="*/ 64 w 170"/>
                <a:gd name="T55" fmla="*/ 167 h 451"/>
                <a:gd name="T56" fmla="*/ 64 w 170"/>
                <a:gd name="T57" fmla="*/ 126 h 451"/>
                <a:gd name="T58" fmla="*/ 28 w 170"/>
                <a:gd name="T59" fmla="*/ 126 h 451"/>
                <a:gd name="T60" fmla="*/ 99 w 170"/>
                <a:gd name="T61" fmla="*/ 61 h 451"/>
                <a:gd name="T62" fmla="*/ 99 w 170"/>
                <a:gd name="T63" fmla="*/ 101 h 451"/>
                <a:gd name="T64" fmla="*/ 134 w 170"/>
                <a:gd name="T65" fmla="*/ 101 h 451"/>
                <a:gd name="T66" fmla="*/ 134 w 170"/>
                <a:gd name="T67" fmla="*/ 61 h 451"/>
                <a:gd name="T68" fmla="*/ 99 w 170"/>
                <a:gd name="T69" fmla="*/ 61 h 451"/>
                <a:gd name="T70" fmla="*/ 28 w 170"/>
                <a:gd name="T71" fmla="*/ 61 h 451"/>
                <a:gd name="T72" fmla="*/ 28 w 170"/>
                <a:gd name="T73" fmla="*/ 101 h 451"/>
                <a:gd name="T74" fmla="*/ 64 w 170"/>
                <a:gd name="T75" fmla="*/ 101 h 451"/>
                <a:gd name="T76" fmla="*/ 64 w 170"/>
                <a:gd name="T77" fmla="*/ 61 h 451"/>
                <a:gd name="T78" fmla="*/ 28 w 170"/>
                <a:gd name="T79" fmla="*/ 61 h 451"/>
                <a:gd name="T80" fmla="*/ 0 w 170"/>
                <a:gd name="T81" fmla="*/ 0 h 451"/>
                <a:gd name="T82" fmla="*/ 170 w 170"/>
                <a:gd name="T83" fmla="*/ 0 h 451"/>
                <a:gd name="T84" fmla="*/ 170 w 170"/>
                <a:gd name="T85" fmla="*/ 451 h 451"/>
                <a:gd name="T86" fmla="*/ 106 w 170"/>
                <a:gd name="T87" fmla="*/ 451 h 451"/>
                <a:gd name="T88" fmla="*/ 106 w 170"/>
                <a:gd name="T89" fmla="*/ 361 h 451"/>
                <a:gd name="T90" fmla="*/ 58 w 170"/>
                <a:gd name="T91" fmla="*/ 361 h 451"/>
                <a:gd name="T92" fmla="*/ 58 w 170"/>
                <a:gd name="T93" fmla="*/ 451 h 451"/>
                <a:gd name="T94" fmla="*/ 0 w 170"/>
                <a:gd name="T95" fmla="*/ 451 h 451"/>
                <a:gd name="T96" fmla="*/ 0 w 170"/>
                <a:gd name="T97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70" h="451">
                  <a:moveTo>
                    <a:pt x="99" y="255"/>
                  </a:moveTo>
                  <a:lnTo>
                    <a:pt x="99" y="296"/>
                  </a:lnTo>
                  <a:lnTo>
                    <a:pt x="134" y="296"/>
                  </a:lnTo>
                  <a:lnTo>
                    <a:pt x="134" y="255"/>
                  </a:lnTo>
                  <a:lnTo>
                    <a:pt x="99" y="255"/>
                  </a:lnTo>
                  <a:close/>
                  <a:moveTo>
                    <a:pt x="28" y="255"/>
                  </a:moveTo>
                  <a:lnTo>
                    <a:pt x="28" y="296"/>
                  </a:lnTo>
                  <a:lnTo>
                    <a:pt x="64" y="296"/>
                  </a:lnTo>
                  <a:lnTo>
                    <a:pt x="64" y="255"/>
                  </a:lnTo>
                  <a:lnTo>
                    <a:pt x="28" y="255"/>
                  </a:lnTo>
                  <a:close/>
                  <a:moveTo>
                    <a:pt x="99" y="191"/>
                  </a:moveTo>
                  <a:lnTo>
                    <a:pt x="99" y="232"/>
                  </a:lnTo>
                  <a:lnTo>
                    <a:pt x="134" y="232"/>
                  </a:lnTo>
                  <a:lnTo>
                    <a:pt x="134" y="191"/>
                  </a:lnTo>
                  <a:lnTo>
                    <a:pt x="99" y="191"/>
                  </a:lnTo>
                  <a:close/>
                  <a:moveTo>
                    <a:pt x="28" y="191"/>
                  </a:moveTo>
                  <a:lnTo>
                    <a:pt x="28" y="232"/>
                  </a:lnTo>
                  <a:lnTo>
                    <a:pt x="64" y="232"/>
                  </a:lnTo>
                  <a:lnTo>
                    <a:pt x="64" y="191"/>
                  </a:lnTo>
                  <a:lnTo>
                    <a:pt x="28" y="191"/>
                  </a:lnTo>
                  <a:close/>
                  <a:moveTo>
                    <a:pt x="99" y="126"/>
                  </a:moveTo>
                  <a:lnTo>
                    <a:pt x="99" y="167"/>
                  </a:lnTo>
                  <a:lnTo>
                    <a:pt x="134" y="167"/>
                  </a:lnTo>
                  <a:lnTo>
                    <a:pt x="134" y="126"/>
                  </a:lnTo>
                  <a:lnTo>
                    <a:pt x="99" y="126"/>
                  </a:lnTo>
                  <a:close/>
                  <a:moveTo>
                    <a:pt x="28" y="126"/>
                  </a:moveTo>
                  <a:lnTo>
                    <a:pt x="28" y="167"/>
                  </a:lnTo>
                  <a:lnTo>
                    <a:pt x="64" y="167"/>
                  </a:lnTo>
                  <a:lnTo>
                    <a:pt x="64" y="126"/>
                  </a:lnTo>
                  <a:lnTo>
                    <a:pt x="28" y="126"/>
                  </a:lnTo>
                  <a:close/>
                  <a:moveTo>
                    <a:pt x="99" y="61"/>
                  </a:moveTo>
                  <a:lnTo>
                    <a:pt x="99" y="101"/>
                  </a:lnTo>
                  <a:lnTo>
                    <a:pt x="134" y="101"/>
                  </a:lnTo>
                  <a:lnTo>
                    <a:pt x="134" y="61"/>
                  </a:lnTo>
                  <a:lnTo>
                    <a:pt x="99" y="61"/>
                  </a:lnTo>
                  <a:close/>
                  <a:moveTo>
                    <a:pt x="28" y="61"/>
                  </a:moveTo>
                  <a:lnTo>
                    <a:pt x="28" y="101"/>
                  </a:lnTo>
                  <a:lnTo>
                    <a:pt x="64" y="101"/>
                  </a:lnTo>
                  <a:lnTo>
                    <a:pt x="64" y="61"/>
                  </a:lnTo>
                  <a:lnTo>
                    <a:pt x="28" y="61"/>
                  </a:lnTo>
                  <a:close/>
                  <a:moveTo>
                    <a:pt x="0" y="0"/>
                  </a:moveTo>
                  <a:lnTo>
                    <a:pt x="170" y="0"/>
                  </a:lnTo>
                  <a:lnTo>
                    <a:pt x="170" y="451"/>
                  </a:lnTo>
                  <a:lnTo>
                    <a:pt x="106" y="451"/>
                  </a:lnTo>
                  <a:lnTo>
                    <a:pt x="106" y="361"/>
                  </a:lnTo>
                  <a:lnTo>
                    <a:pt x="58" y="361"/>
                  </a:lnTo>
                  <a:lnTo>
                    <a:pt x="58" y="451"/>
                  </a:lnTo>
                  <a:lnTo>
                    <a:pt x="0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8" name="Group 287"/>
          <p:cNvGrpSpPr/>
          <p:nvPr/>
        </p:nvGrpSpPr>
        <p:grpSpPr>
          <a:xfrm>
            <a:off x="3206009" y="2434412"/>
            <a:ext cx="990599" cy="951317"/>
            <a:chOff x="2684463" y="1574800"/>
            <a:chExt cx="573087" cy="584200"/>
          </a:xfrm>
        </p:grpSpPr>
        <p:sp>
          <p:nvSpPr>
            <p:cNvPr id="143" name="Freeform 63"/>
            <p:cNvSpPr>
              <a:spLocks/>
            </p:cNvSpPr>
            <p:nvPr/>
          </p:nvSpPr>
          <p:spPr bwMode="auto">
            <a:xfrm>
              <a:off x="2954338" y="1574800"/>
              <a:ext cx="252412" cy="193675"/>
            </a:xfrm>
            <a:custGeom>
              <a:avLst/>
              <a:gdLst>
                <a:gd name="T0" fmla="*/ 12 w 159"/>
                <a:gd name="T1" fmla="*/ 0 h 122"/>
                <a:gd name="T2" fmla="*/ 159 w 159"/>
                <a:gd name="T3" fmla="*/ 108 h 122"/>
                <a:gd name="T4" fmla="*/ 146 w 159"/>
                <a:gd name="T5" fmla="*/ 122 h 122"/>
                <a:gd name="T6" fmla="*/ 0 w 159"/>
                <a:gd name="T7" fmla="*/ 16 h 122"/>
                <a:gd name="T8" fmla="*/ 12 w 159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122">
                  <a:moveTo>
                    <a:pt x="12" y="0"/>
                  </a:moveTo>
                  <a:lnTo>
                    <a:pt x="159" y="108"/>
                  </a:lnTo>
                  <a:lnTo>
                    <a:pt x="146" y="122"/>
                  </a:lnTo>
                  <a:lnTo>
                    <a:pt x="0" y="1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64"/>
            <p:cNvSpPr>
              <a:spLocks/>
            </p:cNvSpPr>
            <p:nvPr/>
          </p:nvSpPr>
          <p:spPr bwMode="auto">
            <a:xfrm>
              <a:off x="2738438" y="1574800"/>
              <a:ext cx="255587" cy="193675"/>
            </a:xfrm>
            <a:custGeom>
              <a:avLst/>
              <a:gdLst>
                <a:gd name="T0" fmla="*/ 148 w 161"/>
                <a:gd name="T1" fmla="*/ 0 h 122"/>
                <a:gd name="T2" fmla="*/ 161 w 161"/>
                <a:gd name="T3" fmla="*/ 16 h 122"/>
                <a:gd name="T4" fmla="*/ 12 w 161"/>
                <a:gd name="T5" fmla="*/ 122 h 122"/>
                <a:gd name="T6" fmla="*/ 0 w 161"/>
                <a:gd name="T7" fmla="*/ 106 h 122"/>
                <a:gd name="T8" fmla="*/ 148 w 161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22">
                  <a:moveTo>
                    <a:pt x="148" y="0"/>
                  </a:moveTo>
                  <a:lnTo>
                    <a:pt x="161" y="16"/>
                  </a:lnTo>
                  <a:lnTo>
                    <a:pt x="12" y="122"/>
                  </a:lnTo>
                  <a:lnTo>
                    <a:pt x="0" y="106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65"/>
            <p:cNvSpPr>
              <a:spLocks noEditPoints="1"/>
            </p:cNvSpPr>
            <p:nvPr/>
          </p:nvSpPr>
          <p:spPr bwMode="auto">
            <a:xfrm>
              <a:off x="2695575" y="1651000"/>
              <a:ext cx="550862" cy="508000"/>
            </a:xfrm>
            <a:custGeom>
              <a:avLst/>
              <a:gdLst>
                <a:gd name="T0" fmla="*/ 242 w 347"/>
                <a:gd name="T1" fmla="*/ 233 h 320"/>
                <a:gd name="T2" fmla="*/ 242 w 347"/>
                <a:gd name="T3" fmla="*/ 268 h 320"/>
                <a:gd name="T4" fmla="*/ 315 w 347"/>
                <a:gd name="T5" fmla="*/ 268 h 320"/>
                <a:gd name="T6" fmla="*/ 315 w 347"/>
                <a:gd name="T7" fmla="*/ 233 h 320"/>
                <a:gd name="T8" fmla="*/ 242 w 347"/>
                <a:gd name="T9" fmla="*/ 233 h 320"/>
                <a:gd name="T10" fmla="*/ 41 w 347"/>
                <a:gd name="T11" fmla="*/ 233 h 320"/>
                <a:gd name="T12" fmla="*/ 41 w 347"/>
                <a:gd name="T13" fmla="*/ 268 h 320"/>
                <a:gd name="T14" fmla="*/ 113 w 347"/>
                <a:gd name="T15" fmla="*/ 268 h 320"/>
                <a:gd name="T16" fmla="*/ 113 w 347"/>
                <a:gd name="T17" fmla="*/ 233 h 320"/>
                <a:gd name="T18" fmla="*/ 41 w 347"/>
                <a:gd name="T19" fmla="*/ 233 h 320"/>
                <a:gd name="T20" fmla="*/ 182 w 347"/>
                <a:gd name="T21" fmla="*/ 84 h 320"/>
                <a:gd name="T22" fmla="*/ 182 w 347"/>
                <a:gd name="T23" fmla="*/ 137 h 320"/>
                <a:gd name="T24" fmla="*/ 256 w 347"/>
                <a:gd name="T25" fmla="*/ 137 h 320"/>
                <a:gd name="T26" fmla="*/ 256 w 347"/>
                <a:gd name="T27" fmla="*/ 84 h 320"/>
                <a:gd name="T28" fmla="*/ 182 w 347"/>
                <a:gd name="T29" fmla="*/ 84 h 320"/>
                <a:gd name="T30" fmla="*/ 85 w 347"/>
                <a:gd name="T31" fmla="*/ 84 h 320"/>
                <a:gd name="T32" fmla="*/ 85 w 347"/>
                <a:gd name="T33" fmla="*/ 137 h 320"/>
                <a:gd name="T34" fmla="*/ 159 w 347"/>
                <a:gd name="T35" fmla="*/ 137 h 320"/>
                <a:gd name="T36" fmla="*/ 159 w 347"/>
                <a:gd name="T37" fmla="*/ 84 h 320"/>
                <a:gd name="T38" fmla="*/ 85 w 347"/>
                <a:gd name="T39" fmla="*/ 84 h 320"/>
                <a:gd name="T40" fmla="*/ 175 w 347"/>
                <a:gd name="T41" fmla="*/ 0 h 320"/>
                <a:gd name="T42" fmla="*/ 285 w 347"/>
                <a:gd name="T43" fmla="*/ 74 h 320"/>
                <a:gd name="T44" fmla="*/ 285 w 347"/>
                <a:gd name="T45" fmla="*/ 159 h 320"/>
                <a:gd name="T46" fmla="*/ 347 w 347"/>
                <a:gd name="T47" fmla="*/ 159 h 320"/>
                <a:gd name="T48" fmla="*/ 347 w 347"/>
                <a:gd name="T49" fmla="*/ 208 h 320"/>
                <a:gd name="T50" fmla="*/ 347 w 347"/>
                <a:gd name="T51" fmla="*/ 208 h 320"/>
                <a:gd name="T52" fmla="*/ 347 w 347"/>
                <a:gd name="T53" fmla="*/ 320 h 320"/>
                <a:gd name="T54" fmla="*/ 207 w 347"/>
                <a:gd name="T55" fmla="*/ 320 h 320"/>
                <a:gd name="T56" fmla="*/ 207 w 347"/>
                <a:gd name="T57" fmla="*/ 233 h 320"/>
                <a:gd name="T58" fmla="*/ 143 w 347"/>
                <a:gd name="T59" fmla="*/ 233 h 320"/>
                <a:gd name="T60" fmla="*/ 143 w 347"/>
                <a:gd name="T61" fmla="*/ 320 h 320"/>
                <a:gd name="T62" fmla="*/ 0 w 347"/>
                <a:gd name="T63" fmla="*/ 320 h 320"/>
                <a:gd name="T64" fmla="*/ 0 w 347"/>
                <a:gd name="T65" fmla="*/ 215 h 320"/>
                <a:gd name="T66" fmla="*/ 0 w 347"/>
                <a:gd name="T67" fmla="*/ 215 h 320"/>
                <a:gd name="T68" fmla="*/ 0 w 347"/>
                <a:gd name="T69" fmla="*/ 155 h 320"/>
                <a:gd name="T70" fmla="*/ 64 w 347"/>
                <a:gd name="T71" fmla="*/ 155 h 320"/>
                <a:gd name="T72" fmla="*/ 64 w 347"/>
                <a:gd name="T73" fmla="*/ 74 h 320"/>
                <a:gd name="T74" fmla="*/ 175 w 347"/>
                <a:gd name="T75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47" h="320">
                  <a:moveTo>
                    <a:pt x="242" y="233"/>
                  </a:moveTo>
                  <a:lnTo>
                    <a:pt x="242" y="268"/>
                  </a:lnTo>
                  <a:lnTo>
                    <a:pt x="315" y="268"/>
                  </a:lnTo>
                  <a:lnTo>
                    <a:pt x="315" y="233"/>
                  </a:lnTo>
                  <a:lnTo>
                    <a:pt x="242" y="233"/>
                  </a:lnTo>
                  <a:close/>
                  <a:moveTo>
                    <a:pt x="41" y="233"/>
                  </a:moveTo>
                  <a:lnTo>
                    <a:pt x="41" y="268"/>
                  </a:lnTo>
                  <a:lnTo>
                    <a:pt x="113" y="268"/>
                  </a:lnTo>
                  <a:lnTo>
                    <a:pt x="113" y="233"/>
                  </a:lnTo>
                  <a:lnTo>
                    <a:pt x="41" y="233"/>
                  </a:lnTo>
                  <a:close/>
                  <a:moveTo>
                    <a:pt x="182" y="84"/>
                  </a:moveTo>
                  <a:lnTo>
                    <a:pt x="182" y="137"/>
                  </a:lnTo>
                  <a:lnTo>
                    <a:pt x="256" y="137"/>
                  </a:lnTo>
                  <a:lnTo>
                    <a:pt x="256" y="84"/>
                  </a:lnTo>
                  <a:lnTo>
                    <a:pt x="182" y="84"/>
                  </a:lnTo>
                  <a:close/>
                  <a:moveTo>
                    <a:pt x="85" y="84"/>
                  </a:moveTo>
                  <a:lnTo>
                    <a:pt x="85" y="137"/>
                  </a:lnTo>
                  <a:lnTo>
                    <a:pt x="159" y="137"/>
                  </a:lnTo>
                  <a:lnTo>
                    <a:pt x="159" y="84"/>
                  </a:lnTo>
                  <a:lnTo>
                    <a:pt x="85" y="84"/>
                  </a:lnTo>
                  <a:close/>
                  <a:moveTo>
                    <a:pt x="175" y="0"/>
                  </a:moveTo>
                  <a:lnTo>
                    <a:pt x="285" y="74"/>
                  </a:lnTo>
                  <a:lnTo>
                    <a:pt x="285" y="159"/>
                  </a:lnTo>
                  <a:lnTo>
                    <a:pt x="347" y="159"/>
                  </a:lnTo>
                  <a:lnTo>
                    <a:pt x="347" y="208"/>
                  </a:lnTo>
                  <a:lnTo>
                    <a:pt x="347" y="208"/>
                  </a:lnTo>
                  <a:lnTo>
                    <a:pt x="347" y="320"/>
                  </a:lnTo>
                  <a:lnTo>
                    <a:pt x="207" y="320"/>
                  </a:lnTo>
                  <a:lnTo>
                    <a:pt x="207" y="233"/>
                  </a:lnTo>
                  <a:lnTo>
                    <a:pt x="143" y="233"/>
                  </a:lnTo>
                  <a:lnTo>
                    <a:pt x="143" y="320"/>
                  </a:lnTo>
                  <a:lnTo>
                    <a:pt x="0" y="320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0" y="155"/>
                  </a:lnTo>
                  <a:lnTo>
                    <a:pt x="64" y="155"/>
                  </a:lnTo>
                  <a:lnTo>
                    <a:pt x="64" y="74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66"/>
            <p:cNvSpPr>
              <a:spLocks noChangeArrowheads="1"/>
            </p:cNvSpPr>
            <p:nvPr/>
          </p:nvSpPr>
          <p:spPr bwMode="auto">
            <a:xfrm>
              <a:off x="2684463" y="1871663"/>
              <a:ext cx="106362" cy="20638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Rectangle 67"/>
            <p:cNvSpPr>
              <a:spLocks noChangeArrowheads="1"/>
            </p:cNvSpPr>
            <p:nvPr/>
          </p:nvSpPr>
          <p:spPr bwMode="auto">
            <a:xfrm>
              <a:off x="3149600" y="1874838"/>
              <a:ext cx="107950" cy="1905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6164087" y="2046647"/>
            <a:ext cx="968646" cy="1383030"/>
            <a:chOff x="4395788" y="1336675"/>
            <a:chExt cx="560387" cy="849313"/>
          </a:xfrm>
        </p:grpSpPr>
        <p:sp>
          <p:nvSpPr>
            <p:cNvPr id="148" name="Freeform 68"/>
            <p:cNvSpPr>
              <a:spLocks noEditPoints="1"/>
            </p:cNvSpPr>
            <p:nvPr/>
          </p:nvSpPr>
          <p:spPr bwMode="auto">
            <a:xfrm>
              <a:off x="4395788" y="1743075"/>
              <a:ext cx="80962" cy="230188"/>
            </a:xfrm>
            <a:custGeom>
              <a:avLst/>
              <a:gdLst>
                <a:gd name="T0" fmla="*/ 21 w 51"/>
                <a:gd name="T1" fmla="*/ 118 h 145"/>
                <a:gd name="T2" fmla="*/ 21 w 51"/>
                <a:gd name="T3" fmla="*/ 132 h 145"/>
                <a:gd name="T4" fmla="*/ 30 w 51"/>
                <a:gd name="T5" fmla="*/ 132 h 145"/>
                <a:gd name="T6" fmla="*/ 30 w 51"/>
                <a:gd name="T7" fmla="*/ 131 h 145"/>
                <a:gd name="T8" fmla="*/ 25 w 51"/>
                <a:gd name="T9" fmla="*/ 131 h 145"/>
                <a:gd name="T10" fmla="*/ 25 w 51"/>
                <a:gd name="T11" fmla="*/ 118 h 145"/>
                <a:gd name="T12" fmla="*/ 21 w 51"/>
                <a:gd name="T13" fmla="*/ 118 h 145"/>
                <a:gd name="T14" fmla="*/ 21 w 51"/>
                <a:gd name="T15" fmla="*/ 94 h 145"/>
                <a:gd name="T16" fmla="*/ 21 w 51"/>
                <a:gd name="T17" fmla="*/ 108 h 145"/>
                <a:gd name="T18" fmla="*/ 30 w 51"/>
                <a:gd name="T19" fmla="*/ 108 h 145"/>
                <a:gd name="T20" fmla="*/ 30 w 51"/>
                <a:gd name="T21" fmla="*/ 104 h 145"/>
                <a:gd name="T22" fmla="*/ 25 w 51"/>
                <a:gd name="T23" fmla="*/ 104 h 145"/>
                <a:gd name="T24" fmla="*/ 25 w 51"/>
                <a:gd name="T25" fmla="*/ 101 h 145"/>
                <a:gd name="T26" fmla="*/ 30 w 51"/>
                <a:gd name="T27" fmla="*/ 101 h 145"/>
                <a:gd name="T28" fmla="*/ 30 w 51"/>
                <a:gd name="T29" fmla="*/ 99 h 145"/>
                <a:gd name="T30" fmla="*/ 25 w 51"/>
                <a:gd name="T31" fmla="*/ 99 h 145"/>
                <a:gd name="T32" fmla="*/ 25 w 51"/>
                <a:gd name="T33" fmla="*/ 95 h 145"/>
                <a:gd name="T34" fmla="*/ 30 w 51"/>
                <a:gd name="T35" fmla="*/ 95 h 145"/>
                <a:gd name="T36" fmla="*/ 30 w 51"/>
                <a:gd name="T37" fmla="*/ 94 h 145"/>
                <a:gd name="T38" fmla="*/ 21 w 51"/>
                <a:gd name="T39" fmla="*/ 94 h 145"/>
                <a:gd name="T40" fmla="*/ 21 w 51"/>
                <a:gd name="T41" fmla="*/ 67 h 145"/>
                <a:gd name="T42" fmla="*/ 21 w 51"/>
                <a:gd name="T43" fmla="*/ 71 h 145"/>
                <a:gd name="T44" fmla="*/ 25 w 51"/>
                <a:gd name="T45" fmla="*/ 71 h 145"/>
                <a:gd name="T46" fmla="*/ 25 w 51"/>
                <a:gd name="T47" fmla="*/ 83 h 145"/>
                <a:gd name="T48" fmla="*/ 28 w 51"/>
                <a:gd name="T49" fmla="*/ 83 h 145"/>
                <a:gd name="T50" fmla="*/ 28 w 51"/>
                <a:gd name="T51" fmla="*/ 71 h 145"/>
                <a:gd name="T52" fmla="*/ 32 w 51"/>
                <a:gd name="T53" fmla="*/ 71 h 145"/>
                <a:gd name="T54" fmla="*/ 32 w 51"/>
                <a:gd name="T55" fmla="*/ 67 h 145"/>
                <a:gd name="T56" fmla="*/ 21 w 51"/>
                <a:gd name="T57" fmla="*/ 67 h 145"/>
                <a:gd name="T58" fmla="*/ 27 w 51"/>
                <a:gd name="T59" fmla="*/ 42 h 145"/>
                <a:gd name="T60" fmla="*/ 23 w 51"/>
                <a:gd name="T61" fmla="*/ 42 h 145"/>
                <a:gd name="T62" fmla="*/ 19 w 51"/>
                <a:gd name="T63" fmla="*/ 46 h 145"/>
                <a:gd name="T64" fmla="*/ 19 w 51"/>
                <a:gd name="T65" fmla="*/ 49 h 145"/>
                <a:gd name="T66" fmla="*/ 19 w 51"/>
                <a:gd name="T67" fmla="*/ 53 h 145"/>
                <a:gd name="T68" fmla="*/ 23 w 51"/>
                <a:gd name="T69" fmla="*/ 56 h 145"/>
                <a:gd name="T70" fmla="*/ 27 w 51"/>
                <a:gd name="T71" fmla="*/ 56 h 145"/>
                <a:gd name="T72" fmla="*/ 30 w 51"/>
                <a:gd name="T73" fmla="*/ 56 h 145"/>
                <a:gd name="T74" fmla="*/ 32 w 51"/>
                <a:gd name="T75" fmla="*/ 53 h 145"/>
                <a:gd name="T76" fmla="*/ 34 w 51"/>
                <a:gd name="T77" fmla="*/ 49 h 145"/>
                <a:gd name="T78" fmla="*/ 32 w 51"/>
                <a:gd name="T79" fmla="*/ 46 h 145"/>
                <a:gd name="T80" fmla="*/ 32 w 51"/>
                <a:gd name="T81" fmla="*/ 44 h 145"/>
                <a:gd name="T82" fmla="*/ 28 w 51"/>
                <a:gd name="T83" fmla="*/ 42 h 145"/>
                <a:gd name="T84" fmla="*/ 27 w 51"/>
                <a:gd name="T85" fmla="*/ 42 h 145"/>
                <a:gd name="T86" fmla="*/ 19 w 51"/>
                <a:gd name="T87" fmla="*/ 18 h 145"/>
                <a:gd name="T88" fmla="*/ 19 w 51"/>
                <a:gd name="T89" fmla="*/ 32 h 145"/>
                <a:gd name="T90" fmla="*/ 23 w 51"/>
                <a:gd name="T91" fmla="*/ 32 h 145"/>
                <a:gd name="T92" fmla="*/ 23 w 51"/>
                <a:gd name="T93" fmla="*/ 25 h 145"/>
                <a:gd name="T94" fmla="*/ 28 w 51"/>
                <a:gd name="T95" fmla="*/ 25 h 145"/>
                <a:gd name="T96" fmla="*/ 28 w 51"/>
                <a:gd name="T97" fmla="*/ 32 h 145"/>
                <a:gd name="T98" fmla="*/ 32 w 51"/>
                <a:gd name="T99" fmla="*/ 32 h 145"/>
                <a:gd name="T100" fmla="*/ 32 w 51"/>
                <a:gd name="T101" fmla="*/ 18 h 145"/>
                <a:gd name="T102" fmla="*/ 28 w 51"/>
                <a:gd name="T103" fmla="*/ 18 h 145"/>
                <a:gd name="T104" fmla="*/ 28 w 51"/>
                <a:gd name="T105" fmla="*/ 23 h 145"/>
                <a:gd name="T106" fmla="*/ 23 w 51"/>
                <a:gd name="T107" fmla="*/ 23 h 145"/>
                <a:gd name="T108" fmla="*/ 23 w 51"/>
                <a:gd name="T109" fmla="*/ 18 h 145"/>
                <a:gd name="T110" fmla="*/ 19 w 51"/>
                <a:gd name="T111" fmla="*/ 18 h 145"/>
                <a:gd name="T112" fmla="*/ 0 w 51"/>
                <a:gd name="T113" fmla="*/ 0 h 145"/>
                <a:gd name="T114" fmla="*/ 51 w 51"/>
                <a:gd name="T115" fmla="*/ 0 h 145"/>
                <a:gd name="T116" fmla="*/ 51 w 51"/>
                <a:gd name="T117" fmla="*/ 145 h 145"/>
                <a:gd name="T118" fmla="*/ 0 w 51"/>
                <a:gd name="T119" fmla="*/ 145 h 145"/>
                <a:gd name="T120" fmla="*/ 0 w 51"/>
                <a:gd name="T121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" h="145">
                  <a:moveTo>
                    <a:pt x="21" y="118"/>
                  </a:moveTo>
                  <a:lnTo>
                    <a:pt x="21" y="132"/>
                  </a:lnTo>
                  <a:lnTo>
                    <a:pt x="30" y="132"/>
                  </a:lnTo>
                  <a:lnTo>
                    <a:pt x="30" y="131"/>
                  </a:lnTo>
                  <a:lnTo>
                    <a:pt x="25" y="131"/>
                  </a:lnTo>
                  <a:lnTo>
                    <a:pt x="25" y="118"/>
                  </a:lnTo>
                  <a:lnTo>
                    <a:pt x="21" y="118"/>
                  </a:lnTo>
                  <a:close/>
                  <a:moveTo>
                    <a:pt x="21" y="94"/>
                  </a:moveTo>
                  <a:lnTo>
                    <a:pt x="21" y="108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25" y="104"/>
                  </a:lnTo>
                  <a:lnTo>
                    <a:pt x="25" y="101"/>
                  </a:lnTo>
                  <a:lnTo>
                    <a:pt x="30" y="101"/>
                  </a:lnTo>
                  <a:lnTo>
                    <a:pt x="30" y="99"/>
                  </a:lnTo>
                  <a:lnTo>
                    <a:pt x="25" y="99"/>
                  </a:lnTo>
                  <a:lnTo>
                    <a:pt x="25" y="95"/>
                  </a:lnTo>
                  <a:lnTo>
                    <a:pt x="30" y="95"/>
                  </a:lnTo>
                  <a:lnTo>
                    <a:pt x="30" y="94"/>
                  </a:lnTo>
                  <a:lnTo>
                    <a:pt x="21" y="94"/>
                  </a:lnTo>
                  <a:close/>
                  <a:moveTo>
                    <a:pt x="21" y="67"/>
                  </a:moveTo>
                  <a:lnTo>
                    <a:pt x="21" y="71"/>
                  </a:lnTo>
                  <a:lnTo>
                    <a:pt x="25" y="71"/>
                  </a:lnTo>
                  <a:lnTo>
                    <a:pt x="25" y="83"/>
                  </a:lnTo>
                  <a:lnTo>
                    <a:pt x="28" y="83"/>
                  </a:lnTo>
                  <a:lnTo>
                    <a:pt x="28" y="71"/>
                  </a:lnTo>
                  <a:lnTo>
                    <a:pt x="32" y="71"/>
                  </a:lnTo>
                  <a:lnTo>
                    <a:pt x="32" y="67"/>
                  </a:lnTo>
                  <a:lnTo>
                    <a:pt x="21" y="67"/>
                  </a:lnTo>
                  <a:close/>
                  <a:moveTo>
                    <a:pt x="27" y="42"/>
                  </a:moveTo>
                  <a:lnTo>
                    <a:pt x="23" y="42"/>
                  </a:lnTo>
                  <a:lnTo>
                    <a:pt x="19" y="46"/>
                  </a:lnTo>
                  <a:lnTo>
                    <a:pt x="19" y="49"/>
                  </a:lnTo>
                  <a:lnTo>
                    <a:pt x="19" y="53"/>
                  </a:lnTo>
                  <a:lnTo>
                    <a:pt x="23" y="56"/>
                  </a:lnTo>
                  <a:lnTo>
                    <a:pt x="27" y="56"/>
                  </a:lnTo>
                  <a:lnTo>
                    <a:pt x="30" y="56"/>
                  </a:lnTo>
                  <a:lnTo>
                    <a:pt x="32" y="53"/>
                  </a:lnTo>
                  <a:lnTo>
                    <a:pt x="34" y="49"/>
                  </a:lnTo>
                  <a:lnTo>
                    <a:pt x="32" y="46"/>
                  </a:lnTo>
                  <a:lnTo>
                    <a:pt x="32" y="44"/>
                  </a:lnTo>
                  <a:lnTo>
                    <a:pt x="28" y="42"/>
                  </a:lnTo>
                  <a:lnTo>
                    <a:pt x="27" y="42"/>
                  </a:lnTo>
                  <a:close/>
                  <a:moveTo>
                    <a:pt x="19" y="18"/>
                  </a:moveTo>
                  <a:lnTo>
                    <a:pt x="19" y="32"/>
                  </a:lnTo>
                  <a:lnTo>
                    <a:pt x="23" y="32"/>
                  </a:lnTo>
                  <a:lnTo>
                    <a:pt x="23" y="25"/>
                  </a:lnTo>
                  <a:lnTo>
                    <a:pt x="28" y="25"/>
                  </a:lnTo>
                  <a:lnTo>
                    <a:pt x="28" y="32"/>
                  </a:lnTo>
                  <a:lnTo>
                    <a:pt x="32" y="32"/>
                  </a:lnTo>
                  <a:lnTo>
                    <a:pt x="32" y="18"/>
                  </a:lnTo>
                  <a:lnTo>
                    <a:pt x="28" y="18"/>
                  </a:lnTo>
                  <a:lnTo>
                    <a:pt x="28" y="23"/>
                  </a:lnTo>
                  <a:lnTo>
                    <a:pt x="23" y="23"/>
                  </a:lnTo>
                  <a:lnTo>
                    <a:pt x="23" y="18"/>
                  </a:lnTo>
                  <a:lnTo>
                    <a:pt x="19" y="18"/>
                  </a:lnTo>
                  <a:close/>
                  <a:moveTo>
                    <a:pt x="0" y="0"/>
                  </a:moveTo>
                  <a:lnTo>
                    <a:pt x="51" y="0"/>
                  </a:lnTo>
                  <a:lnTo>
                    <a:pt x="51" y="145"/>
                  </a:lnTo>
                  <a:lnTo>
                    <a:pt x="0" y="1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69"/>
            <p:cNvSpPr>
              <a:spLocks/>
            </p:cNvSpPr>
            <p:nvPr/>
          </p:nvSpPr>
          <p:spPr bwMode="auto">
            <a:xfrm>
              <a:off x="4432300" y="1812925"/>
              <a:ext cx="11112" cy="17463"/>
            </a:xfrm>
            <a:custGeom>
              <a:avLst/>
              <a:gdLst>
                <a:gd name="T0" fmla="*/ 4 w 7"/>
                <a:gd name="T1" fmla="*/ 0 h 11"/>
                <a:gd name="T2" fmla="*/ 5 w 7"/>
                <a:gd name="T3" fmla="*/ 2 h 11"/>
                <a:gd name="T4" fmla="*/ 5 w 7"/>
                <a:gd name="T5" fmla="*/ 4 h 11"/>
                <a:gd name="T6" fmla="*/ 7 w 7"/>
                <a:gd name="T7" fmla="*/ 5 h 11"/>
                <a:gd name="T8" fmla="*/ 5 w 7"/>
                <a:gd name="T9" fmla="*/ 9 h 11"/>
                <a:gd name="T10" fmla="*/ 5 w 7"/>
                <a:gd name="T11" fmla="*/ 9 h 11"/>
                <a:gd name="T12" fmla="*/ 4 w 7"/>
                <a:gd name="T13" fmla="*/ 11 h 11"/>
                <a:gd name="T14" fmla="*/ 2 w 7"/>
                <a:gd name="T15" fmla="*/ 11 h 11"/>
                <a:gd name="T16" fmla="*/ 0 w 7"/>
                <a:gd name="T17" fmla="*/ 9 h 11"/>
                <a:gd name="T18" fmla="*/ 0 w 7"/>
                <a:gd name="T19" fmla="*/ 5 h 11"/>
                <a:gd name="T20" fmla="*/ 0 w 7"/>
                <a:gd name="T21" fmla="*/ 4 h 11"/>
                <a:gd name="T22" fmla="*/ 2 w 7"/>
                <a:gd name="T23" fmla="*/ 2 h 11"/>
                <a:gd name="T24" fmla="*/ 4 w 7"/>
                <a:gd name="T2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11">
                  <a:moveTo>
                    <a:pt x="4" y="0"/>
                  </a:moveTo>
                  <a:lnTo>
                    <a:pt x="5" y="2"/>
                  </a:lnTo>
                  <a:lnTo>
                    <a:pt x="5" y="4"/>
                  </a:lnTo>
                  <a:lnTo>
                    <a:pt x="7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70"/>
            <p:cNvSpPr>
              <a:spLocks noEditPoints="1"/>
            </p:cNvSpPr>
            <p:nvPr/>
          </p:nvSpPr>
          <p:spPr bwMode="auto">
            <a:xfrm>
              <a:off x="4451350" y="1336675"/>
              <a:ext cx="504825" cy="849313"/>
            </a:xfrm>
            <a:custGeom>
              <a:avLst/>
              <a:gdLst>
                <a:gd name="T0" fmla="*/ 257 w 318"/>
                <a:gd name="T1" fmla="*/ 510 h 535"/>
                <a:gd name="T2" fmla="*/ 76 w 318"/>
                <a:gd name="T3" fmla="*/ 429 h 535"/>
                <a:gd name="T4" fmla="*/ 128 w 318"/>
                <a:gd name="T5" fmla="*/ 429 h 535"/>
                <a:gd name="T6" fmla="*/ 244 w 318"/>
                <a:gd name="T7" fmla="*/ 378 h 535"/>
                <a:gd name="T8" fmla="*/ 244 w 318"/>
                <a:gd name="T9" fmla="*/ 337 h 535"/>
                <a:gd name="T10" fmla="*/ 219 w 318"/>
                <a:gd name="T11" fmla="*/ 378 h 535"/>
                <a:gd name="T12" fmla="*/ 115 w 318"/>
                <a:gd name="T13" fmla="*/ 337 h 535"/>
                <a:gd name="T14" fmla="*/ 154 w 318"/>
                <a:gd name="T15" fmla="*/ 337 h 535"/>
                <a:gd name="T16" fmla="*/ 50 w 318"/>
                <a:gd name="T17" fmla="*/ 376 h 535"/>
                <a:gd name="T18" fmla="*/ 50 w 318"/>
                <a:gd name="T19" fmla="*/ 337 h 535"/>
                <a:gd name="T20" fmla="*/ 285 w 318"/>
                <a:gd name="T21" fmla="*/ 316 h 535"/>
                <a:gd name="T22" fmla="*/ 181 w 318"/>
                <a:gd name="T23" fmla="*/ 277 h 535"/>
                <a:gd name="T24" fmla="*/ 219 w 318"/>
                <a:gd name="T25" fmla="*/ 277 h 535"/>
                <a:gd name="T26" fmla="*/ 115 w 318"/>
                <a:gd name="T27" fmla="*/ 316 h 535"/>
                <a:gd name="T28" fmla="*/ 115 w 318"/>
                <a:gd name="T29" fmla="*/ 277 h 535"/>
                <a:gd name="T30" fmla="*/ 90 w 318"/>
                <a:gd name="T31" fmla="*/ 316 h 535"/>
                <a:gd name="T32" fmla="*/ 244 w 318"/>
                <a:gd name="T33" fmla="*/ 215 h 535"/>
                <a:gd name="T34" fmla="*/ 285 w 318"/>
                <a:gd name="T35" fmla="*/ 215 h 535"/>
                <a:gd name="T36" fmla="*/ 181 w 318"/>
                <a:gd name="T37" fmla="*/ 256 h 535"/>
                <a:gd name="T38" fmla="*/ 181 w 318"/>
                <a:gd name="T39" fmla="*/ 215 h 535"/>
                <a:gd name="T40" fmla="*/ 154 w 318"/>
                <a:gd name="T41" fmla="*/ 256 h 535"/>
                <a:gd name="T42" fmla="*/ 50 w 318"/>
                <a:gd name="T43" fmla="*/ 215 h 535"/>
                <a:gd name="T44" fmla="*/ 90 w 318"/>
                <a:gd name="T45" fmla="*/ 215 h 535"/>
                <a:gd name="T46" fmla="*/ 244 w 318"/>
                <a:gd name="T47" fmla="*/ 194 h 535"/>
                <a:gd name="T48" fmla="*/ 244 w 318"/>
                <a:gd name="T49" fmla="*/ 155 h 535"/>
                <a:gd name="T50" fmla="*/ 219 w 318"/>
                <a:gd name="T51" fmla="*/ 194 h 535"/>
                <a:gd name="T52" fmla="*/ 115 w 318"/>
                <a:gd name="T53" fmla="*/ 155 h 535"/>
                <a:gd name="T54" fmla="*/ 154 w 318"/>
                <a:gd name="T55" fmla="*/ 155 h 535"/>
                <a:gd name="T56" fmla="*/ 50 w 318"/>
                <a:gd name="T57" fmla="*/ 194 h 535"/>
                <a:gd name="T58" fmla="*/ 50 w 318"/>
                <a:gd name="T59" fmla="*/ 155 h 535"/>
                <a:gd name="T60" fmla="*/ 287 w 318"/>
                <a:gd name="T61" fmla="*/ 139 h 535"/>
                <a:gd name="T62" fmla="*/ 241 w 318"/>
                <a:gd name="T63" fmla="*/ 76 h 535"/>
                <a:gd name="T64" fmla="*/ 281 w 318"/>
                <a:gd name="T65" fmla="*/ 76 h 535"/>
                <a:gd name="T66" fmla="*/ 177 w 318"/>
                <a:gd name="T67" fmla="*/ 116 h 535"/>
                <a:gd name="T68" fmla="*/ 177 w 318"/>
                <a:gd name="T69" fmla="*/ 76 h 535"/>
                <a:gd name="T70" fmla="*/ 152 w 318"/>
                <a:gd name="T71" fmla="*/ 116 h 535"/>
                <a:gd name="T72" fmla="*/ 48 w 318"/>
                <a:gd name="T73" fmla="*/ 76 h 535"/>
                <a:gd name="T74" fmla="*/ 87 w 318"/>
                <a:gd name="T75" fmla="*/ 76 h 535"/>
                <a:gd name="T76" fmla="*/ 48 w 318"/>
                <a:gd name="T77" fmla="*/ 65 h 535"/>
                <a:gd name="T78" fmla="*/ 48 w 318"/>
                <a:gd name="T79" fmla="*/ 49 h 535"/>
                <a:gd name="T80" fmla="*/ 308 w 318"/>
                <a:gd name="T81" fmla="*/ 510 h 535"/>
                <a:gd name="T82" fmla="*/ 14 w 318"/>
                <a:gd name="T83" fmla="*/ 535 h 535"/>
                <a:gd name="T84" fmla="*/ 23 w 318"/>
                <a:gd name="T85" fmla="*/ 380 h 535"/>
                <a:gd name="T86" fmla="*/ 23 w 318"/>
                <a:gd name="T87" fmla="*/ 364 h 535"/>
                <a:gd name="T88" fmla="*/ 0 w 318"/>
                <a:gd name="T89" fmla="*/ 284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18" h="535">
                  <a:moveTo>
                    <a:pt x="205" y="429"/>
                  </a:moveTo>
                  <a:lnTo>
                    <a:pt x="205" y="510"/>
                  </a:lnTo>
                  <a:lnTo>
                    <a:pt x="257" y="510"/>
                  </a:lnTo>
                  <a:lnTo>
                    <a:pt x="257" y="429"/>
                  </a:lnTo>
                  <a:lnTo>
                    <a:pt x="205" y="429"/>
                  </a:lnTo>
                  <a:close/>
                  <a:moveTo>
                    <a:pt x="76" y="429"/>
                  </a:moveTo>
                  <a:lnTo>
                    <a:pt x="76" y="510"/>
                  </a:lnTo>
                  <a:lnTo>
                    <a:pt x="128" y="510"/>
                  </a:lnTo>
                  <a:lnTo>
                    <a:pt x="128" y="429"/>
                  </a:lnTo>
                  <a:lnTo>
                    <a:pt x="76" y="429"/>
                  </a:lnTo>
                  <a:close/>
                  <a:moveTo>
                    <a:pt x="244" y="337"/>
                  </a:moveTo>
                  <a:lnTo>
                    <a:pt x="244" y="378"/>
                  </a:lnTo>
                  <a:lnTo>
                    <a:pt x="285" y="378"/>
                  </a:lnTo>
                  <a:lnTo>
                    <a:pt x="285" y="337"/>
                  </a:lnTo>
                  <a:lnTo>
                    <a:pt x="244" y="337"/>
                  </a:lnTo>
                  <a:close/>
                  <a:moveTo>
                    <a:pt x="181" y="337"/>
                  </a:moveTo>
                  <a:lnTo>
                    <a:pt x="181" y="378"/>
                  </a:lnTo>
                  <a:lnTo>
                    <a:pt x="219" y="378"/>
                  </a:lnTo>
                  <a:lnTo>
                    <a:pt x="219" y="337"/>
                  </a:lnTo>
                  <a:lnTo>
                    <a:pt x="181" y="337"/>
                  </a:lnTo>
                  <a:close/>
                  <a:moveTo>
                    <a:pt x="115" y="337"/>
                  </a:moveTo>
                  <a:lnTo>
                    <a:pt x="115" y="378"/>
                  </a:lnTo>
                  <a:lnTo>
                    <a:pt x="154" y="378"/>
                  </a:lnTo>
                  <a:lnTo>
                    <a:pt x="154" y="337"/>
                  </a:lnTo>
                  <a:lnTo>
                    <a:pt x="115" y="337"/>
                  </a:lnTo>
                  <a:close/>
                  <a:moveTo>
                    <a:pt x="50" y="337"/>
                  </a:moveTo>
                  <a:lnTo>
                    <a:pt x="50" y="376"/>
                  </a:lnTo>
                  <a:lnTo>
                    <a:pt x="90" y="376"/>
                  </a:lnTo>
                  <a:lnTo>
                    <a:pt x="90" y="337"/>
                  </a:lnTo>
                  <a:lnTo>
                    <a:pt x="50" y="337"/>
                  </a:lnTo>
                  <a:close/>
                  <a:moveTo>
                    <a:pt x="244" y="277"/>
                  </a:moveTo>
                  <a:lnTo>
                    <a:pt x="244" y="316"/>
                  </a:lnTo>
                  <a:lnTo>
                    <a:pt x="285" y="316"/>
                  </a:lnTo>
                  <a:lnTo>
                    <a:pt x="285" y="277"/>
                  </a:lnTo>
                  <a:lnTo>
                    <a:pt x="244" y="277"/>
                  </a:lnTo>
                  <a:close/>
                  <a:moveTo>
                    <a:pt x="181" y="277"/>
                  </a:moveTo>
                  <a:lnTo>
                    <a:pt x="181" y="316"/>
                  </a:lnTo>
                  <a:lnTo>
                    <a:pt x="219" y="316"/>
                  </a:lnTo>
                  <a:lnTo>
                    <a:pt x="219" y="277"/>
                  </a:lnTo>
                  <a:lnTo>
                    <a:pt x="181" y="277"/>
                  </a:lnTo>
                  <a:close/>
                  <a:moveTo>
                    <a:pt x="115" y="277"/>
                  </a:moveTo>
                  <a:lnTo>
                    <a:pt x="115" y="316"/>
                  </a:lnTo>
                  <a:lnTo>
                    <a:pt x="154" y="316"/>
                  </a:lnTo>
                  <a:lnTo>
                    <a:pt x="154" y="277"/>
                  </a:lnTo>
                  <a:lnTo>
                    <a:pt x="115" y="277"/>
                  </a:lnTo>
                  <a:close/>
                  <a:moveTo>
                    <a:pt x="50" y="277"/>
                  </a:moveTo>
                  <a:lnTo>
                    <a:pt x="50" y="316"/>
                  </a:lnTo>
                  <a:lnTo>
                    <a:pt x="90" y="316"/>
                  </a:lnTo>
                  <a:lnTo>
                    <a:pt x="90" y="277"/>
                  </a:lnTo>
                  <a:lnTo>
                    <a:pt x="50" y="277"/>
                  </a:lnTo>
                  <a:close/>
                  <a:moveTo>
                    <a:pt x="244" y="215"/>
                  </a:moveTo>
                  <a:lnTo>
                    <a:pt x="244" y="256"/>
                  </a:lnTo>
                  <a:lnTo>
                    <a:pt x="285" y="256"/>
                  </a:lnTo>
                  <a:lnTo>
                    <a:pt x="285" y="215"/>
                  </a:lnTo>
                  <a:lnTo>
                    <a:pt x="244" y="215"/>
                  </a:lnTo>
                  <a:close/>
                  <a:moveTo>
                    <a:pt x="181" y="215"/>
                  </a:moveTo>
                  <a:lnTo>
                    <a:pt x="181" y="256"/>
                  </a:lnTo>
                  <a:lnTo>
                    <a:pt x="219" y="256"/>
                  </a:lnTo>
                  <a:lnTo>
                    <a:pt x="219" y="215"/>
                  </a:lnTo>
                  <a:lnTo>
                    <a:pt x="181" y="215"/>
                  </a:lnTo>
                  <a:close/>
                  <a:moveTo>
                    <a:pt x="115" y="215"/>
                  </a:moveTo>
                  <a:lnTo>
                    <a:pt x="115" y="256"/>
                  </a:lnTo>
                  <a:lnTo>
                    <a:pt x="154" y="256"/>
                  </a:lnTo>
                  <a:lnTo>
                    <a:pt x="154" y="215"/>
                  </a:lnTo>
                  <a:lnTo>
                    <a:pt x="115" y="215"/>
                  </a:lnTo>
                  <a:close/>
                  <a:moveTo>
                    <a:pt x="50" y="215"/>
                  </a:moveTo>
                  <a:lnTo>
                    <a:pt x="50" y="254"/>
                  </a:lnTo>
                  <a:lnTo>
                    <a:pt x="90" y="254"/>
                  </a:lnTo>
                  <a:lnTo>
                    <a:pt x="90" y="215"/>
                  </a:lnTo>
                  <a:lnTo>
                    <a:pt x="50" y="215"/>
                  </a:lnTo>
                  <a:close/>
                  <a:moveTo>
                    <a:pt x="244" y="155"/>
                  </a:moveTo>
                  <a:lnTo>
                    <a:pt x="244" y="194"/>
                  </a:lnTo>
                  <a:lnTo>
                    <a:pt x="285" y="194"/>
                  </a:lnTo>
                  <a:lnTo>
                    <a:pt x="285" y="155"/>
                  </a:lnTo>
                  <a:lnTo>
                    <a:pt x="244" y="155"/>
                  </a:lnTo>
                  <a:close/>
                  <a:moveTo>
                    <a:pt x="181" y="155"/>
                  </a:moveTo>
                  <a:lnTo>
                    <a:pt x="181" y="194"/>
                  </a:lnTo>
                  <a:lnTo>
                    <a:pt x="219" y="194"/>
                  </a:lnTo>
                  <a:lnTo>
                    <a:pt x="219" y="155"/>
                  </a:lnTo>
                  <a:lnTo>
                    <a:pt x="181" y="155"/>
                  </a:lnTo>
                  <a:close/>
                  <a:moveTo>
                    <a:pt x="115" y="155"/>
                  </a:moveTo>
                  <a:lnTo>
                    <a:pt x="115" y="194"/>
                  </a:lnTo>
                  <a:lnTo>
                    <a:pt x="154" y="194"/>
                  </a:lnTo>
                  <a:lnTo>
                    <a:pt x="154" y="155"/>
                  </a:lnTo>
                  <a:lnTo>
                    <a:pt x="115" y="155"/>
                  </a:lnTo>
                  <a:close/>
                  <a:moveTo>
                    <a:pt x="50" y="155"/>
                  </a:moveTo>
                  <a:lnTo>
                    <a:pt x="50" y="194"/>
                  </a:lnTo>
                  <a:lnTo>
                    <a:pt x="90" y="194"/>
                  </a:lnTo>
                  <a:lnTo>
                    <a:pt x="90" y="155"/>
                  </a:lnTo>
                  <a:lnTo>
                    <a:pt x="50" y="155"/>
                  </a:lnTo>
                  <a:close/>
                  <a:moveTo>
                    <a:pt x="48" y="123"/>
                  </a:moveTo>
                  <a:lnTo>
                    <a:pt x="48" y="139"/>
                  </a:lnTo>
                  <a:lnTo>
                    <a:pt x="287" y="139"/>
                  </a:lnTo>
                  <a:lnTo>
                    <a:pt x="287" y="123"/>
                  </a:lnTo>
                  <a:lnTo>
                    <a:pt x="48" y="123"/>
                  </a:lnTo>
                  <a:close/>
                  <a:moveTo>
                    <a:pt x="241" y="76"/>
                  </a:moveTo>
                  <a:lnTo>
                    <a:pt x="241" y="116"/>
                  </a:lnTo>
                  <a:lnTo>
                    <a:pt x="281" y="116"/>
                  </a:lnTo>
                  <a:lnTo>
                    <a:pt x="281" y="76"/>
                  </a:lnTo>
                  <a:lnTo>
                    <a:pt x="241" y="76"/>
                  </a:lnTo>
                  <a:close/>
                  <a:moveTo>
                    <a:pt x="177" y="76"/>
                  </a:moveTo>
                  <a:lnTo>
                    <a:pt x="177" y="116"/>
                  </a:lnTo>
                  <a:lnTo>
                    <a:pt x="216" y="116"/>
                  </a:lnTo>
                  <a:lnTo>
                    <a:pt x="216" y="76"/>
                  </a:lnTo>
                  <a:lnTo>
                    <a:pt x="177" y="76"/>
                  </a:lnTo>
                  <a:close/>
                  <a:moveTo>
                    <a:pt x="112" y="76"/>
                  </a:moveTo>
                  <a:lnTo>
                    <a:pt x="112" y="116"/>
                  </a:lnTo>
                  <a:lnTo>
                    <a:pt x="152" y="116"/>
                  </a:lnTo>
                  <a:lnTo>
                    <a:pt x="152" y="76"/>
                  </a:lnTo>
                  <a:lnTo>
                    <a:pt x="112" y="76"/>
                  </a:lnTo>
                  <a:close/>
                  <a:moveTo>
                    <a:pt x="48" y="76"/>
                  </a:moveTo>
                  <a:lnTo>
                    <a:pt x="48" y="116"/>
                  </a:lnTo>
                  <a:lnTo>
                    <a:pt x="87" y="116"/>
                  </a:lnTo>
                  <a:lnTo>
                    <a:pt x="87" y="76"/>
                  </a:lnTo>
                  <a:lnTo>
                    <a:pt x="48" y="76"/>
                  </a:lnTo>
                  <a:close/>
                  <a:moveTo>
                    <a:pt x="48" y="49"/>
                  </a:moveTo>
                  <a:lnTo>
                    <a:pt x="48" y="65"/>
                  </a:lnTo>
                  <a:lnTo>
                    <a:pt x="287" y="65"/>
                  </a:lnTo>
                  <a:lnTo>
                    <a:pt x="287" y="49"/>
                  </a:lnTo>
                  <a:lnTo>
                    <a:pt x="48" y="49"/>
                  </a:lnTo>
                  <a:close/>
                  <a:moveTo>
                    <a:pt x="23" y="0"/>
                  </a:moveTo>
                  <a:lnTo>
                    <a:pt x="308" y="0"/>
                  </a:lnTo>
                  <a:lnTo>
                    <a:pt x="308" y="510"/>
                  </a:lnTo>
                  <a:lnTo>
                    <a:pt x="318" y="510"/>
                  </a:lnTo>
                  <a:lnTo>
                    <a:pt x="318" y="535"/>
                  </a:lnTo>
                  <a:lnTo>
                    <a:pt x="14" y="535"/>
                  </a:lnTo>
                  <a:lnTo>
                    <a:pt x="14" y="510"/>
                  </a:lnTo>
                  <a:lnTo>
                    <a:pt x="23" y="510"/>
                  </a:lnTo>
                  <a:lnTo>
                    <a:pt x="23" y="380"/>
                  </a:lnTo>
                  <a:lnTo>
                    <a:pt x="0" y="380"/>
                  </a:lnTo>
                  <a:lnTo>
                    <a:pt x="0" y="364"/>
                  </a:lnTo>
                  <a:lnTo>
                    <a:pt x="23" y="364"/>
                  </a:lnTo>
                  <a:lnTo>
                    <a:pt x="23" y="300"/>
                  </a:lnTo>
                  <a:lnTo>
                    <a:pt x="0" y="300"/>
                  </a:lnTo>
                  <a:lnTo>
                    <a:pt x="0" y="284"/>
                  </a:lnTo>
                  <a:lnTo>
                    <a:pt x="23" y="28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7401650" y="2013041"/>
            <a:ext cx="1081153" cy="1494189"/>
            <a:chOff x="5111750" y="1316038"/>
            <a:chExt cx="625475" cy="917575"/>
          </a:xfrm>
        </p:grpSpPr>
        <p:sp>
          <p:nvSpPr>
            <p:cNvPr id="151" name="Freeform 71"/>
            <p:cNvSpPr>
              <a:spLocks noEditPoints="1"/>
            </p:cNvSpPr>
            <p:nvPr/>
          </p:nvSpPr>
          <p:spPr bwMode="auto">
            <a:xfrm>
              <a:off x="5111750" y="1316038"/>
              <a:ext cx="625475" cy="917575"/>
            </a:xfrm>
            <a:custGeom>
              <a:avLst/>
              <a:gdLst>
                <a:gd name="T0" fmla="*/ 259 w 394"/>
                <a:gd name="T1" fmla="*/ 548 h 578"/>
                <a:gd name="T2" fmla="*/ 134 w 394"/>
                <a:gd name="T3" fmla="*/ 453 h 578"/>
                <a:gd name="T4" fmla="*/ 194 w 394"/>
                <a:gd name="T5" fmla="*/ 453 h 578"/>
                <a:gd name="T6" fmla="*/ 197 w 394"/>
                <a:gd name="T7" fmla="*/ 414 h 578"/>
                <a:gd name="T8" fmla="*/ 197 w 394"/>
                <a:gd name="T9" fmla="*/ 354 h 578"/>
                <a:gd name="T10" fmla="*/ 187 w 394"/>
                <a:gd name="T11" fmla="*/ 414 h 578"/>
                <a:gd name="T12" fmla="*/ 54 w 394"/>
                <a:gd name="T13" fmla="*/ 354 h 578"/>
                <a:gd name="T14" fmla="*/ 114 w 394"/>
                <a:gd name="T15" fmla="*/ 354 h 578"/>
                <a:gd name="T16" fmla="*/ 197 w 394"/>
                <a:gd name="T17" fmla="*/ 345 h 578"/>
                <a:gd name="T18" fmla="*/ 197 w 394"/>
                <a:gd name="T19" fmla="*/ 285 h 578"/>
                <a:gd name="T20" fmla="*/ 187 w 394"/>
                <a:gd name="T21" fmla="*/ 341 h 578"/>
                <a:gd name="T22" fmla="*/ 54 w 394"/>
                <a:gd name="T23" fmla="*/ 281 h 578"/>
                <a:gd name="T24" fmla="*/ 114 w 394"/>
                <a:gd name="T25" fmla="*/ 281 h 578"/>
                <a:gd name="T26" fmla="*/ 197 w 394"/>
                <a:gd name="T27" fmla="*/ 271 h 578"/>
                <a:gd name="T28" fmla="*/ 197 w 394"/>
                <a:gd name="T29" fmla="*/ 211 h 578"/>
                <a:gd name="T30" fmla="*/ 187 w 394"/>
                <a:gd name="T31" fmla="*/ 271 h 578"/>
                <a:gd name="T32" fmla="*/ 54 w 394"/>
                <a:gd name="T33" fmla="*/ 211 h 578"/>
                <a:gd name="T34" fmla="*/ 114 w 394"/>
                <a:gd name="T35" fmla="*/ 211 h 578"/>
                <a:gd name="T36" fmla="*/ 197 w 394"/>
                <a:gd name="T37" fmla="*/ 198 h 578"/>
                <a:gd name="T38" fmla="*/ 197 w 394"/>
                <a:gd name="T39" fmla="*/ 138 h 578"/>
                <a:gd name="T40" fmla="*/ 187 w 394"/>
                <a:gd name="T41" fmla="*/ 198 h 578"/>
                <a:gd name="T42" fmla="*/ 54 w 394"/>
                <a:gd name="T43" fmla="*/ 138 h 578"/>
                <a:gd name="T44" fmla="*/ 114 w 394"/>
                <a:gd name="T45" fmla="*/ 138 h 578"/>
                <a:gd name="T46" fmla="*/ 197 w 394"/>
                <a:gd name="T47" fmla="*/ 124 h 578"/>
                <a:gd name="T48" fmla="*/ 197 w 394"/>
                <a:gd name="T49" fmla="*/ 64 h 578"/>
                <a:gd name="T50" fmla="*/ 187 w 394"/>
                <a:gd name="T51" fmla="*/ 124 h 578"/>
                <a:gd name="T52" fmla="*/ 54 w 394"/>
                <a:gd name="T53" fmla="*/ 64 h 578"/>
                <a:gd name="T54" fmla="*/ 114 w 394"/>
                <a:gd name="T55" fmla="*/ 64 h 578"/>
                <a:gd name="T56" fmla="*/ 284 w 394"/>
                <a:gd name="T57" fmla="*/ 409 h 578"/>
                <a:gd name="T58" fmla="*/ 284 w 394"/>
                <a:gd name="T59" fmla="*/ 62 h 578"/>
                <a:gd name="T60" fmla="*/ 243 w 394"/>
                <a:gd name="T61" fmla="*/ 53 h 578"/>
                <a:gd name="T62" fmla="*/ 224 w 394"/>
                <a:gd name="T63" fmla="*/ 16 h 578"/>
                <a:gd name="T64" fmla="*/ 187 w 394"/>
                <a:gd name="T65" fmla="*/ 53 h 578"/>
                <a:gd name="T66" fmla="*/ 196 w 394"/>
                <a:gd name="T67" fmla="*/ 46 h 578"/>
                <a:gd name="T68" fmla="*/ 213 w 394"/>
                <a:gd name="T69" fmla="*/ 30 h 578"/>
                <a:gd name="T70" fmla="*/ 215 w 394"/>
                <a:gd name="T71" fmla="*/ 23 h 578"/>
                <a:gd name="T72" fmla="*/ 155 w 394"/>
                <a:gd name="T73" fmla="*/ 16 h 578"/>
                <a:gd name="T74" fmla="*/ 167 w 394"/>
                <a:gd name="T75" fmla="*/ 53 h 578"/>
                <a:gd name="T76" fmla="*/ 185 w 394"/>
                <a:gd name="T77" fmla="*/ 23 h 578"/>
                <a:gd name="T78" fmla="*/ 90 w 394"/>
                <a:gd name="T79" fmla="*/ 16 h 578"/>
                <a:gd name="T80" fmla="*/ 97 w 394"/>
                <a:gd name="T81" fmla="*/ 37 h 578"/>
                <a:gd name="T82" fmla="*/ 120 w 394"/>
                <a:gd name="T83" fmla="*/ 53 h 578"/>
                <a:gd name="T84" fmla="*/ 111 w 394"/>
                <a:gd name="T85" fmla="*/ 30 h 578"/>
                <a:gd name="T86" fmla="*/ 90 w 394"/>
                <a:gd name="T87" fmla="*/ 16 h 578"/>
                <a:gd name="T88" fmla="*/ 132 w 394"/>
                <a:gd name="T89" fmla="*/ 16 h 578"/>
                <a:gd name="T90" fmla="*/ 123 w 394"/>
                <a:gd name="T91" fmla="*/ 23 h 578"/>
                <a:gd name="T92" fmla="*/ 121 w 394"/>
                <a:gd name="T93" fmla="*/ 36 h 578"/>
                <a:gd name="T94" fmla="*/ 127 w 394"/>
                <a:gd name="T95" fmla="*/ 50 h 578"/>
                <a:gd name="T96" fmla="*/ 139 w 394"/>
                <a:gd name="T97" fmla="*/ 55 h 578"/>
                <a:gd name="T98" fmla="*/ 153 w 394"/>
                <a:gd name="T99" fmla="*/ 50 h 578"/>
                <a:gd name="T100" fmla="*/ 157 w 394"/>
                <a:gd name="T101" fmla="*/ 36 h 578"/>
                <a:gd name="T102" fmla="*/ 155 w 394"/>
                <a:gd name="T103" fmla="*/ 23 h 578"/>
                <a:gd name="T104" fmla="*/ 146 w 394"/>
                <a:gd name="T105" fmla="*/ 16 h 578"/>
                <a:gd name="T106" fmla="*/ 51 w 394"/>
                <a:gd name="T107" fmla="*/ 0 h 578"/>
                <a:gd name="T108" fmla="*/ 376 w 394"/>
                <a:gd name="T109" fmla="*/ 27 h 578"/>
                <a:gd name="T110" fmla="*/ 394 w 394"/>
                <a:gd name="T111" fmla="*/ 578 h 578"/>
                <a:gd name="T112" fmla="*/ 17 w 394"/>
                <a:gd name="T113" fmla="*/ 548 h 578"/>
                <a:gd name="T114" fmla="*/ 51 w 394"/>
                <a:gd name="T115" fmla="*/ 0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94" h="578">
                  <a:moveTo>
                    <a:pt x="199" y="453"/>
                  </a:moveTo>
                  <a:lnTo>
                    <a:pt x="199" y="548"/>
                  </a:lnTo>
                  <a:lnTo>
                    <a:pt x="259" y="548"/>
                  </a:lnTo>
                  <a:lnTo>
                    <a:pt x="259" y="453"/>
                  </a:lnTo>
                  <a:lnTo>
                    <a:pt x="199" y="453"/>
                  </a:lnTo>
                  <a:close/>
                  <a:moveTo>
                    <a:pt x="134" y="453"/>
                  </a:moveTo>
                  <a:lnTo>
                    <a:pt x="134" y="548"/>
                  </a:lnTo>
                  <a:lnTo>
                    <a:pt x="194" y="548"/>
                  </a:lnTo>
                  <a:lnTo>
                    <a:pt x="194" y="453"/>
                  </a:lnTo>
                  <a:lnTo>
                    <a:pt x="134" y="453"/>
                  </a:lnTo>
                  <a:close/>
                  <a:moveTo>
                    <a:pt x="197" y="354"/>
                  </a:moveTo>
                  <a:lnTo>
                    <a:pt x="197" y="414"/>
                  </a:lnTo>
                  <a:lnTo>
                    <a:pt x="258" y="414"/>
                  </a:lnTo>
                  <a:lnTo>
                    <a:pt x="258" y="354"/>
                  </a:lnTo>
                  <a:lnTo>
                    <a:pt x="197" y="354"/>
                  </a:lnTo>
                  <a:close/>
                  <a:moveTo>
                    <a:pt x="125" y="354"/>
                  </a:moveTo>
                  <a:lnTo>
                    <a:pt x="125" y="414"/>
                  </a:lnTo>
                  <a:lnTo>
                    <a:pt x="187" y="414"/>
                  </a:lnTo>
                  <a:lnTo>
                    <a:pt x="187" y="354"/>
                  </a:lnTo>
                  <a:lnTo>
                    <a:pt x="125" y="354"/>
                  </a:lnTo>
                  <a:close/>
                  <a:moveTo>
                    <a:pt x="54" y="354"/>
                  </a:moveTo>
                  <a:lnTo>
                    <a:pt x="54" y="414"/>
                  </a:lnTo>
                  <a:lnTo>
                    <a:pt x="114" y="414"/>
                  </a:lnTo>
                  <a:lnTo>
                    <a:pt x="114" y="354"/>
                  </a:lnTo>
                  <a:lnTo>
                    <a:pt x="54" y="354"/>
                  </a:lnTo>
                  <a:close/>
                  <a:moveTo>
                    <a:pt x="197" y="285"/>
                  </a:moveTo>
                  <a:lnTo>
                    <a:pt x="197" y="345"/>
                  </a:lnTo>
                  <a:lnTo>
                    <a:pt x="258" y="345"/>
                  </a:lnTo>
                  <a:lnTo>
                    <a:pt x="258" y="285"/>
                  </a:lnTo>
                  <a:lnTo>
                    <a:pt x="197" y="285"/>
                  </a:lnTo>
                  <a:close/>
                  <a:moveTo>
                    <a:pt x="125" y="281"/>
                  </a:moveTo>
                  <a:lnTo>
                    <a:pt x="125" y="341"/>
                  </a:lnTo>
                  <a:lnTo>
                    <a:pt x="187" y="341"/>
                  </a:lnTo>
                  <a:lnTo>
                    <a:pt x="187" y="281"/>
                  </a:lnTo>
                  <a:lnTo>
                    <a:pt x="125" y="281"/>
                  </a:lnTo>
                  <a:close/>
                  <a:moveTo>
                    <a:pt x="54" y="281"/>
                  </a:moveTo>
                  <a:lnTo>
                    <a:pt x="54" y="341"/>
                  </a:lnTo>
                  <a:lnTo>
                    <a:pt x="114" y="341"/>
                  </a:lnTo>
                  <a:lnTo>
                    <a:pt x="114" y="281"/>
                  </a:lnTo>
                  <a:lnTo>
                    <a:pt x="54" y="281"/>
                  </a:lnTo>
                  <a:close/>
                  <a:moveTo>
                    <a:pt x="197" y="211"/>
                  </a:moveTo>
                  <a:lnTo>
                    <a:pt x="197" y="271"/>
                  </a:lnTo>
                  <a:lnTo>
                    <a:pt x="258" y="271"/>
                  </a:lnTo>
                  <a:lnTo>
                    <a:pt x="258" y="211"/>
                  </a:lnTo>
                  <a:lnTo>
                    <a:pt x="197" y="211"/>
                  </a:lnTo>
                  <a:close/>
                  <a:moveTo>
                    <a:pt x="125" y="211"/>
                  </a:moveTo>
                  <a:lnTo>
                    <a:pt x="125" y="271"/>
                  </a:lnTo>
                  <a:lnTo>
                    <a:pt x="187" y="271"/>
                  </a:lnTo>
                  <a:lnTo>
                    <a:pt x="187" y="211"/>
                  </a:lnTo>
                  <a:lnTo>
                    <a:pt x="125" y="211"/>
                  </a:lnTo>
                  <a:close/>
                  <a:moveTo>
                    <a:pt x="54" y="211"/>
                  </a:moveTo>
                  <a:lnTo>
                    <a:pt x="54" y="271"/>
                  </a:lnTo>
                  <a:lnTo>
                    <a:pt x="114" y="271"/>
                  </a:lnTo>
                  <a:lnTo>
                    <a:pt x="114" y="211"/>
                  </a:lnTo>
                  <a:lnTo>
                    <a:pt x="54" y="211"/>
                  </a:lnTo>
                  <a:close/>
                  <a:moveTo>
                    <a:pt x="197" y="138"/>
                  </a:moveTo>
                  <a:lnTo>
                    <a:pt x="197" y="198"/>
                  </a:lnTo>
                  <a:lnTo>
                    <a:pt x="258" y="198"/>
                  </a:lnTo>
                  <a:lnTo>
                    <a:pt x="258" y="138"/>
                  </a:lnTo>
                  <a:lnTo>
                    <a:pt x="197" y="138"/>
                  </a:lnTo>
                  <a:close/>
                  <a:moveTo>
                    <a:pt x="125" y="138"/>
                  </a:moveTo>
                  <a:lnTo>
                    <a:pt x="125" y="198"/>
                  </a:lnTo>
                  <a:lnTo>
                    <a:pt x="187" y="198"/>
                  </a:lnTo>
                  <a:lnTo>
                    <a:pt x="187" y="138"/>
                  </a:lnTo>
                  <a:lnTo>
                    <a:pt x="125" y="138"/>
                  </a:lnTo>
                  <a:close/>
                  <a:moveTo>
                    <a:pt x="54" y="138"/>
                  </a:moveTo>
                  <a:lnTo>
                    <a:pt x="54" y="198"/>
                  </a:lnTo>
                  <a:lnTo>
                    <a:pt x="114" y="198"/>
                  </a:lnTo>
                  <a:lnTo>
                    <a:pt x="114" y="138"/>
                  </a:lnTo>
                  <a:lnTo>
                    <a:pt x="54" y="138"/>
                  </a:lnTo>
                  <a:close/>
                  <a:moveTo>
                    <a:pt x="197" y="64"/>
                  </a:moveTo>
                  <a:lnTo>
                    <a:pt x="197" y="124"/>
                  </a:lnTo>
                  <a:lnTo>
                    <a:pt x="258" y="124"/>
                  </a:lnTo>
                  <a:lnTo>
                    <a:pt x="258" y="64"/>
                  </a:lnTo>
                  <a:lnTo>
                    <a:pt x="197" y="64"/>
                  </a:lnTo>
                  <a:close/>
                  <a:moveTo>
                    <a:pt x="125" y="64"/>
                  </a:moveTo>
                  <a:lnTo>
                    <a:pt x="125" y="124"/>
                  </a:lnTo>
                  <a:lnTo>
                    <a:pt x="187" y="124"/>
                  </a:lnTo>
                  <a:lnTo>
                    <a:pt x="187" y="64"/>
                  </a:lnTo>
                  <a:lnTo>
                    <a:pt x="125" y="64"/>
                  </a:lnTo>
                  <a:close/>
                  <a:moveTo>
                    <a:pt x="54" y="64"/>
                  </a:moveTo>
                  <a:lnTo>
                    <a:pt x="54" y="124"/>
                  </a:lnTo>
                  <a:lnTo>
                    <a:pt x="114" y="124"/>
                  </a:lnTo>
                  <a:lnTo>
                    <a:pt x="114" y="64"/>
                  </a:lnTo>
                  <a:lnTo>
                    <a:pt x="54" y="64"/>
                  </a:lnTo>
                  <a:close/>
                  <a:moveTo>
                    <a:pt x="284" y="62"/>
                  </a:moveTo>
                  <a:lnTo>
                    <a:pt x="284" y="409"/>
                  </a:lnTo>
                  <a:lnTo>
                    <a:pt x="311" y="409"/>
                  </a:lnTo>
                  <a:lnTo>
                    <a:pt x="311" y="62"/>
                  </a:lnTo>
                  <a:lnTo>
                    <a:pt x="284" y="62"/>
                  </a:lnTo>
                  <a:close/>
                  <a:moveTo>
                    <a:pt x="217" y="16"/>
                  </a:moveTo>
                  <a:lnTo>
                    <a:pt x="217" y="53"/>
                  </a:lnTo>
                  <a:lnTo>
                    <a:pt x="243" y="53"/>
                  </a:lnTo>
                  <a:lnTo>
                    <a:pt x="243" y="46"/>
                  </a:lnTo>
                  <a:lnTo>
                    <a:pt x="224" y="46"/>
                  </a:lnTo>
                  <a:lnTo>
                    <a:pt x="224" y="16"/>
                  </a:lnTo>
                  <a:lnTo>
                    <a:pt x="217" y="16"/>
                  </a:lnTo>
                  <a:close/>
                  <a:moveTo>
                    <a:pt x="187" y="16"/>
                  </a:moveTo>
                  <a:lnTo>
                    <a:pt x="187" y="53"/>
                  </a:lnTo>
                  <a:lnTo>
                    <a:pt x="215" y="53"/>
                  </a:lnTo>
                  <a:lnTo>
                    <a:pt x="215" y="46"/>
                  </a:lnTo>
                  <a:lnTo>
                    <a:pt x="196" y="46"/>
                  </a:lnTo>
                  <a:lnTo>
                    <a:pt x="196" y="37"/>
                  </a:lnTo>
                  <a:lnTo>
                    <a:pt x="213" y="37"/>
                  </a:lnTo>
                  <a:lnTo>
                    <a:pt x="213" y="30"/>
                  </a:lnTo>
                  <a:lnTo>
                    <a:pt x="196" y="30"/>
                  </a:lnTo>
                  <a:lnTo>
                    <a:pt x="196" y="23"/>
                  </a:lnTo>
                  <a:lnTo>
                    <a:pt x="215" y="23"/>
                  </a:lnTo>
                  <a:lnTo>
                    <a:pt x="215" y="16"/>
                  </a:lnTo>
                  <a:lnTo>
                    <a:pt x="187" y="16"/>
                  </a:lnTo>
                  <a:close/>
                  <a:moveTo>
                    <a:pt x="155" y="16"/>
                  </a:moveTo>
                  <a:lnTo>
                    <a:pt x="155" y="23"/>
                  </a:lnTo>
                  <a:lnTo>
                    <a:pt x="167" y="23"/>
                  </a:lnTo>
                  <a:lnTo>
                    <a:pt x="167" y="53"/>
                  </a:lnTo>
                  <a:lnTo>
                    <a:pt x="175" y="53"/>
                  </a:lnTo>
                  <a:lnTo>
                    <a:pt x="175" y="23"/>
                  </a:lnTo>
                  <a:lnTo>
                    <a:pt x="185" y="23"/>
                  </a:lnTo>
                  <a:lnTo>
                    <a:pt x="185" y="16"/>
                  </a:lnTo>
                  <a:lnTo>
                    <a:pt x="155" y="16"/>
                  </a:lnTo>
                  <a:close/>
                  <a:moveTo>
                    <a:pt x="90" y="16"/>
                  </a:moveTo>
                  <a:lnTo>
                    <a:pt x="90" y="53"/>
                  </a:lnTo>
                  <a:lnTo>
                    <a:pt x="97" y="53"/>
                  </a:lnTo>
                  <a:lnTo>
                    <a:pt x="97" y="37"/>
                  </a:lnTo>
                  <a:lnTo>
                    <a:pt x="111" y="37"/>
                  </a:lnTo>
                  <a:lnTo>
                    <a:pt x="111" y="53"/>
                  </a:lnTo>
                  <a:lnTo>
                    <a:pt x="120" y="53"/>
                  </a:lnTo>
                  <a:lnTo>
                    <a:pt x="120" y="16"/>
                  </a:lnTo>
                  <a:lnTo>
                    <a:pt x="111" y="16"/>
                  </a:lnTo>
                  <a:lnTo>
                    <a:pt x="111" y="30"/>
                  </a:lnTo>
                  <a:lnTo>
                    <a:pt x="97" y="30"/>
                  </a:lnTo>
                  <a:lnTo>
                    <a:pt x="97" y="16"/>
                  </a:lnTo>
                  <a:lnTo>
                    <a:pt x="90" y="16"/>
                  </a:lnTo>
                  <a:close/>
                  <a:moveTo>
                    <a:pt x="139" y="14"/>
                  </a:moveTo>
                  <a:lnTo>
                    <a:pt x="136" y="16"/>
                  </a:lnTo>
                  <a:lnTo>
                    <a:pt x="132" y="16"/>
                  </a:lnTo>
                  <a:lnTo>
                    <a:pt x="129" y="18"/>
                  </a:lnTo>
                  <a:lnTo>
                    <a:pt x="127" y="20"/>
                  </a:lnTo>
                  <a:lnTo>
                    <a:pt x="123" y="23"/>
                  </a:lnTo>
                  <a:lnTo>
                    <a:pt x="123" y="27"/>
                  </a:lnTo>
                  <a:lnTo>
                    <a:pt x="121" y="30"/>
                  </a:lnTo>
                  <a:lnTo>
                    <a:pt x="121" y="36"/>
                  </a:lnTo>
                  <a:lnTo>
                    <a:pt x="121" y="41"/>
                  </a:lnTo>
                  <a:lnTo>
                    <a:pt x="123" y="46"/>
                  </a:lnTo>
                  <a:lnTo>
                    <a:pt x="127" y="50"/>
                  </a:lnTo>
                  <a:lnTo>
                    <a:pt x="130" y="53"/>
                  </a:lnTo>
                  <a:lnTo>
                    <a:pt x="134" y="55"/>
                  </a:lnTo>
                  <a:lnTo>
                    <a:pt x="139" y="55"/>
                  </a:lnTo>
                  <a:lnTo>
                    <a:pt x="144" y="55"/>
                  </a:lnTo>
                  <a:lnTo>
                    <a:pt x="150" y="53"/>
                  </a:lnTo>
                  <a:lnTo>
                    <a:pt x="153" y="50"/>
                  </a:lnTo>
                  <a:lnTo>
                    <a:pt x="155" y="46"/>
                  </a:lnTo>
                  <a:lnTo>
                    <a:pt x="157" y="41"/>
                  </a:lnTo>
                  <a:lnTo>
                    <a:pt x="157" y="36"/>
                  </a:lnTo>
                  <a:lnTo>
                    <a:pt x="157" y="30"/>
                  </a:lnTo>
                  <a:lnTo>
                    <a:pt x="157" y="27"/>
                  </a:lnTo>
                  <a:lnTo>
                    <a:pt x="155" y="23"/>
                  </a:lnTo>
                  <a:lnTo>
                    <a:pt x="153" y="20"/>
                  </a:lnTo>
                  <a:lnTo>
                    <a:pt x="150" y="18"/>
                  </a:lnTo>
                  <a:lnTo>
                    <a:pt x="146" y="16"/>
                  </a:lnTo>
                  <a:lnTo>
                    <a:pt x="143" y="16"/>
                  </a:lnTo>
                  <a:lnTo>
                    <a:pt x="139" y="14"/>
                  </a:lnTo>
                  <a:close/>
                  <a:moveTo>
                    <a:pt x="51" y="0"/>
                  </a:moveTo>
                  <a:lnTo>
                    <a:pt x="342" y="0"/>
                  </a:lnTo>
                  <a:lnTo>
                    <a:pt x="355" y="27"/>
                  </a:lnTo>
                  <a:lnTo>
                    <a:pt x="376" y="27"/>
                  </a:lnTo>
                  <a:lnTo>
                    <a:pt x="376" y="548"/>
                  </a:lnTo>
                  <a:lnTo>
                    <a:pt x="394" y="548"/>
                  </a:lnTo>
                  <a:lnTo>
                    <a:pt x="394" y="578"/>
                  </a:lnTo>
                  <a:lnTo>
                    <a:pt x="0" y="578"/>
                  </a:lnTo>
                  <a:lnTo>
                    <a:pt x="0" y="548"/>
                  </a:lnTo>
                  <a:lnTo>
                    <a:pt x="17" y="548"/>
                  </a:lnTo>
                  <a:lnTo>
                    <a:pt x="17" y="27"/>
                  </a:lnTo>
                  <a:lnTo>
                    <a:pt x="37" y="27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72"/>
            <p:cNvSpPr>
              <a:spLocks/>
            </p:cNvSpPr>
            <p:nvPr/>
          </p:nvSpPr>
          <p:spPr bwMode="auto">
            <a:xfrm>
              <a:off x="5316538" y="1349375"/>
              <a:ext cx="33337" cy="42863"/>
            </a:xfrm>
            <a:custGeom>
              <a:avLst/>
              <a:gdLst>
                <a:gd name="T0" fmla="*/ 10 w 21"/>
                <a:gd name="T1" fmla="*/ 0 h 27"/>
                <a:gd name="T2" fmla="*/ 15 w 21"/>
                <a:gd name="T3" fmla="*/ 2 h 27"/>
                <a:gd name="T4" fmla="*/ 17 w 21"/>
                <a:gd name="T5" fmla="*/ 4 h 27"/>
                <a:gd name="T6" fmla="*/ 19 w 21"/>
                <a:gd name="T7" fmla="*/ 9 h 27"/>
                <a:gd name="T8" fmla="*/ 21 w 21"/>
                <a:gd name="T9" fmla="*/ 15 h 27"/>
                <a:gd name="T10" fmla="*/ 21 w 21"/>
                <a:gd name="T11" fmla="*/ 18 h 27"/>
                <a:gd name="T12" fmla="*/ 19 w 21"/>
                <a:gd name="T13" fmla="*/ 20 h 27"/>
                <a:gd name="T14" fmla="*/ 17 w 21"/>
                <a:gd name="T15" fmla="*/ 23 h 27"/>
                <a:gd name="T16" fmla="*/ 14 w 21"/>
                <a:gd name="T17" fmla="*/ 27 h 27"/>
                <a:gd name="T18" fmla="*/ 10 w 21"/>
                <a:gd name="T19" fmla="*/ 27 h 27"/>
                <a:gd name="T20" fmla="*/ 7 w 21"/>
                <a:gd name="T21" fmla="*/ 27 h 27"/>
                <a:gd name="T22" fmla="*/ 3 w 21"/>
                <a:gd name="T23" fmla="*/ 23 h 27"/>
                <a:gd name="T24" fmla="*/ 1 w 21"/>
                <a:gd name="T25" fmla="*/ 20 h 27"/>
                <a:gd name="T26" fmla="*/ 0 w 21"/>
                <a:gd name="T27" fmla="*/ 15 h 27"/>
                <a:gd name="T28" fmla="*/ 1 w 21"/>
                <a:gd name="T29" fmla="*/ 9 h 27"/>
                <a:gd name="T30" fmla="*/ 3 w 21"/>
                <a:gd name="T31" fmla="*/ 4 h 27"/>
                <a:gd name="T32" fmla="*/ 7 w 21"/>
                <a:gd name="T33" fmla="*/ 2 h 27"/>
                <a:gd name="T34" fmla="*/ 10 w 21"/>
                <a:gd name="T3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27">
                  <a:moveTo>
                    <a:pt x="10" y="0"/>
                  </a:moveTo>
                  <a:lnTo>
                    <a:pt x="15" y="2"/>
                  </a:lnTo>
                  <a:lnTo>
                    <a:pt x="17" y="4"/>
                  </a:lnTo>
                  <a:lnTo>
                    <a:pt x="19" y="9"/>
                  </a:lnTo>
                  <a:lnTo>
                    <a:pt x="21" y="15"/>
                  </a:lnTo>
                  <a:lnTo>
                    <a:pt x="21" y="18"/>
                  </a:lnTo>
                  <a:lnTo>
                    <a:pt x="19" y="20"/>
                  </a:lnTo>
                  <a:lnTo>
                    <a:pt x="17" y="23"/>
                  </a:lnTo>
                  <a:lnTo>
                    <a:pt x="14" y="27"/>
                  </a:lnTo>
                  <a:lnTo>
                    <a:pt x="10" y="27"/>
                  </a:lnTo>
                  <a:lnTo>
                    <a:pt x="7" y="27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3" y="4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8699583" y="2219849"/>
            <a:ext cx="1572336" cy="1375274"/>
            <a:chOff x="5862638" y="1443038"/>
            <a:chExt cx="909637" cy="844550"/>
          </a:xfrm>
        </p:grpSpPr>
        <p:sp>
          <p:nvSpPr>
            <p:cNvPr id="153" name="Freeform 73"/>
            <p:cNvSpPr>
              <a:spLocks noEditPoints="1"/>
            </p:cNvSpPr>
            <p:nvPr/>
          </p:nvSpPr>
          <p:spPr bwMode="auto">
            <a:xfrm>
              <a:off x="6337300" y="1608138"/>
              <a:ext cx="434975" cy="679450"/>
            </a:xfrm>
            <a:custGeom>
              <a:avLst/>
              <a:gdLst>
                <a:gd name="T0" fmla="*/ 226 w 274"/>
                <a:gd name="T1" fmla="*/ 226 h 428"/>
                <a:gd name="T2" fmla="*/ 226 w 274"/>
                <a:gd name="T3" fmla="*/ 271 h 428"/>
                <a:gd name="T4" fmla="*/ 249 w 274"/>
                <a:gd name="T5" fmla="*/ 271 h 428"/>
                <a:gd name="T6" fmla="*/ 249 w 274"/>
                <a:gd name="T7" fmla="*/ 228 h 428"/>
                <a:gd name="T8" fmla="*/ 226 w 274"/>
                <a:gd name="T9" fmla="*/ 226 h 428"/>
                <a:gd name="T10" fmla="*/ 175 w 274"/>
                <a:gd name="T11" fmla="*/ 223 h 428"/>
                <a:gd name="T12" fmla="*/ 175 w 274"/>
                <a:gd name="T13" fmla="*/ 271 h 428"/>
                <a:gd name="T14" fmla="*/ 203 w 274"/>
                <a:gd name="T15" fmla="*/ 271 h 428"/>
                <a:gd name="T16" fmla="*/ 203 w 274"/>
                <a:gd name="T17" fmla="*/ 225 h 428"/>
                <a:gd name="T18" fmla="*/ 175 w 274"/>
                <a:gd name="T19" fmla="*/ 223 h 428"/>
                <a:gd name="T20" fmla="*/ 120 w 274"/>
                <a:gd name="T21" fmla="*/ 219 h 428"/>
                <a:gd name="T22" fmla="*/ 120 w 274"/>
                <a:gd name="T23" fmla="*/ 271 h 428"/>
                <a:gd name="T24" fmla="*/ 153 w 274"/>
                <a:gd name="T25" fmla="*/ 271 h 428"/>
                <a:gd name="T26" fmla="*/ 153 w 274"/>
                <a:gd name="T27" fmla="*/ 221 h 428"/>
                <a:gd name="T28" fmla="*/ 120 w 274"/>
                <a:gd name="T29" fmla="*/ 219 h 428"/>
                <a:gd name="T30" fmla="*/ 226 w 274"/>
                <a:gd name="T31" fmla="*/ 154 h 428"/>
                <a:gd name="T32" fmla="*/ 226 w 274"/>
                <a:gd name="T33" fmla="*/ 203 h 428"/>
                <a:gd name="T34" fmla="*/ 249 w 274"/>
                <a:gd name="T35" fmla="*/ 205 h 428"/>
                <a:gd name="T36" fmla="*/ 249 w 274"/>
                <a:gd name="T37" fmla="*/ 157 h 428"/>
                <a:gd name="T38" fmla="*/ 226 w 274"/>
                <a:gd name="T39" fmla="*/ 154 h 428"/>
                <a:gd name="T40" fmla="*/ 175 w 274"/>
                <a:gd name="T41" fmla="*/ 145 h 428"/>
                <a:gd name="T42" fmla="*/ 175 w 274"/>
                <a:gd name="T43" fmla="*/ 200 h 428"/>
                <a:gd name="T44" fmla="*/ 203 w 274"/>
                <a:gd name="T45" fmla="*/ 203 h 428"/>
                <a:gd name="T46" fmla="*/ 203 w 274"/>
                <a:gd name="T47" fmla="*/ 150 h 428"/>
                <a:gd name="T48" fmla="*/ 175 w 274"/>
                <a:gd name="T49" fmla="*/ 145 h 428"/>
                <a:gd name="T50" fmla="*/ 120 w 274"/>
                <a:gd name="T51" fmla="*/ 134 h 428"/>
                <a:gd name="T52" fmla="*/ 120 w 274"/>
                <a:gd name="T53" fmla="*/ 196 h 428"/>
                <a:gd name="T54" fmla="*/ 153 w 274"/>
                <a:gd name="T55" fmla="*/ 200 h 428"/>
                <a:gd name="T56" fmla="*/ 153 w 274"/>
                <a:gd name="T57" fmla="*/ 141 h 428"/>
                <a:gd name="T58" fmla="*/ 120 w 274"/>
                <a:gd name="T59" fmla="*/ 134 h 428"/>
                <a:gd name="T60" fmla="*/ 226 w 274"/>
                <a:gd name="T61" fmla="*/ 88 h 428"/>
                <a:gd name="T62" fmla="*/ 226 w 274"/>
                <a:gd name="T63" fmla="*/ 133 h 428"/>
                <a:gd name="T64" fmla="*/ 249 w 274"/>
                <a:gd name="T65" fmla="*/ 136 h 428"/>
                <a:gd name="T66" fmla="*/ 249 w 274"/>
                <a:gd name="T67" fmla="*/ 96 h 428"/>
                <a:gd name="T68" fmla="*/ 226 w 274"/>
                <a:gd name="T69" fmla="*/ 88 h 428"/>
                <a:gd name="T70" fmla="*/ 175 w 274"/>
                <a:gd name="T71" fmla="*/ 74 h 428"/>
                <a:gd name="T72" fmla="*/ 175 w 274"/>
                <a:gd name="T73" fmla="*/ 122 h 428"/>
                <a:gd name="T74" fmla="*/ 203 w 274"/>
                <a:gd name="T75" fmla="*/ 127 h 428"/>
                <a:gd name="T76" fmla="*/ 203 w 274"/>
                <a:gd name="T77" fmla="*/ 81 h 428"/>
                <a:gd name="T78" fmla="*/ 175 w 274"/>
                <a:gd name="T79" fmla="*/ 74 h 428"/>
                <a:gd name="T80" fmla="*/ 120 w 274"/>
                <a:gd name="T81" fmla="*/ 57 h 428"/>
                <a:gd name="T82" fmla="*/ 120 w 274"/>
                <a:gd name="T83" fmla="*/ 113 h 428"/>
                <a:gd name="T84" fmla="*/ 153 w 274"/>
                <a:gd name="T85" fmla="*/ 118 h 428"/>
                <a:gd name="T86" fmla="*/ 153 w 274"/>
                <a:gd name="T87" fmla="*/ 67 h 428"/>
                <a:gd name="T88" fmla="*/ 120 w 274"/>
                <a:gd name="T89" fmla="*/ 57 h 428"/>
                <a:gd name="T90" fmla="*/ 90 w 274"/>
                <a:gd name="T91" fmla="*/ 0 h 428"/>
                <a:gd name="T92" fmla="*/ 274 w 274"/>
                <a:gd name="T93" fmla="*/ 67 h 428"/>
                <a:gd name="T94" fmla="*/ 274 w 274"/>
                <a:gd name="T95" fmla="*/ 428 h 428"/>
                <a:gd name="T96" fmla="*/ 86 w 274"/>
                <a:gd name="T97" fmla="*/ 428 h 428"/>
                <a:gd name="T98" fmla="*/ 86 w 274"/>
                <a:gd name="T99" fmla="*/ 34 h 428"/>
                <a:gd name="T100" fmla="*/ 24 w 274"/>
                <a:gd name="T101" fmla="*/ 71 h 428"/>
                <a:gd name="T102" fmla="*/ 24 w 274"/>
                <a:gd name="T103" fmla="*/ 428 h 428"/>
                <a:gd name="T104" fmla="*/ 0 w 274"/>
                <a:gd name="T105" fmla="*/ 428 h 428"/>
                <a:gd name="T106" fmla="*/ 0 w 274"/>
                <a:gd name="T107" fmla="*/ 51 h 428"/>
                <a:gd name="T108" fmla="*/ 90 w 274"/>
                <a:gd name="T109" fmla="*/ 0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4" h="428">
                  <a:moveTo>
                    <a:pt x="226" y="226"/>
                  </a:moveTo>
                  <a:lnTo>
                    <a:pt x="226" y="271"/>
                  </a:lnTo>
                  <a:lnTo>
                    <a:pt x="249" y="271"/>
                  </a:lnTo>
                  <a:lnTo>
                    <a:pt x="249" y="228"/>
                  </a:lnTo>
                  <a:lnTo>
                    <a:pt x="226" y="226"/>
                  </a:lnTo>
                  <a:close/>
                  <a:moveTo>
                    <a:pt x="175" y="223"/>
                  </a:moveTo>
                  <a:lnTo>
                    <a:pt x="175" y="271"/>
                  </a:lnTo>
                  <a:lnTo>
                    <a:pt x="203" y="271"/>
                  </a:lnTo>
                  <a:lnTo>
                    <a:pt x="203" y="225"/>
                  </a:lnTo>
                  <a:lnTo>
                    <a:pt x="175" y="223"/>
                  </a:lnTo>
                  <a:close/>
                  <a:moveTo>
                    <a:pt x="120" y="219"/>
                  </a:moveTo>
                  <a:lnTo>
                    <a:pt x="120" y="271"/>
                  </a:lnTo>
                  <a:lnTo>
                    <a:pt x="153" y="271"/>
                  </a:lnTo>
                  <a:lnTo>
                    <a:pt x="153" y="221"/>
                  </a:lnTo>
                  <a:lnTo>
                    <a:pt x="120" y="219"/>
                  </a:lnTo>
                  <a:close/>
                  <a:moveTo>
                    <a:pt x="226" y="154"/>
                  </a:moveTo>
                  <a:lnTo>
                    <a:pt x="226" y="203"/>
                  </a:lnTo>
                  <a:lnTo>
                    <a:pt x="249" y="205"/>
                  </a:lnTo>
                  <a:lnTo>
                    <a:pt x="249" y="157"/>
                  </a:lnTo>
                  <a:lnTo>
                    <a:pt x="226" y="154"/>
                  </a:lnTo>
                  <a:close/>
                  <a:moveTo>
                    <a:pt x="175" y="145"/>
                  </a:moveTo>
                  <a:lnTo>
                    <a:pt x="175" y="200"/>
                  </a:lnTo>
                  <a:lnTo>
                    <a:pt x="203" y="203"/>
                  </a:lnTo>
                  <a:lnTo>
                    <a:pt x="203" y="150"/>
                  </a:lnTo>
                  <a:lnTo>
                    <a:pt x="175" y="145"/>
                  </a:lnTo>
                  <a:close/>
                  <a:moveTo>
                    <a:pt x="120" y="134"/>
                  </a:moveTo>
                  <a:lnTo>
                    <a:pt x="120" y="196"/>
                  </a:lnTo>
                  <a:lnTo>
                    <a:pt x="153" y="200"/>
                  </a:lnTo>
                  <a:lnTo>
                    <a:pt x="153" y="141"/>
                  </a:lnTo>
                  <a:lnTo>
                    <a:pt x="120" y="134"/>
                  </a:lnTo>
                  <a:close/>
                  <a:moveTo>
                    <a:pt x="226" y="88"/>
                  </a:moveTo>
                  <a:lnTo>
                    <a:pt x="226" y="133"/>
                  </a:lnTo>
                  <a:lnTo>
                    <a:pt x="249" y="136"/>
                  </a:lnTo>
                  <a:lnTo>
                    <a:pt x="249" y="96"/>
                  </a:lnTo>
                  <a:lnTo>
                    <a:pt x="226" y="88"/>
                  </a:lnTo>
                  <a:close/>
                  <a:moveTo>
                    <a:pt x="175" y="74"/>
                  </a:moveTo>
                  <a:lnTo>
                    <a:pt x="175" y="122"/>
                  </a:lnTo>
                  <a:lnTo>
                    <a:pt x="203" y="127"/>
                  </a:lnTo>
                  <a:lnTo>
                    <a:pt x="203" y="81"/>
                  </a:lnTo>
                  <a:lnTo>
                    <a:pt x="175" y="74"/>
                  </a:lnTo>
                  <a:close/>
                  <a:moveTo>
                    <a:pt x="120" y="57"/>
                  </a:moveTo>
                  <a:lnTo>
                    <a:pt x="120" y="113"/>
                  </a:lnTo>
                  <a:lnTo>
                    <a:pt x="153" y="118"/>
                  </a:lnTo>
                  <a:lnTo>
                    <a:pt x="153" y="67"/>
                  </a:lnTo>
                  <a:lnTo>
                    <a:pt x="120" y="57"/>
                  </a:lnTo>
                  <a:close/>
                  <a:moveTo>
                    <a:pt x="90" y="0"/>
                  </a:moveTo>
                  <a:lnTo>
                    <a:pt x="274" y="67"/>
                  </a:lnTo>
                  <a:lnTo>
                    <a:pt x="274" y="428"/>
                  </a:lnTo>
                  <a:lnTo>
                    <a:pt x="86" y="428"/>
                  </a:lnTo>
                  <a:lnTo>
                    <a:pt x="86" y="34"/>
                  </a:lnTo>
                  <a:lnTo>
                    <a:pt x="24" y="71"/>
                  </a:lnTo>
                  <a:lnTo>
                    <a:pt x="24" y="428"/>
                  </a:lnTo>
                  <a:lnTo>
                    <a:pt x="0" y="428"/>
                  </a:lnTo>
                  <a:lnTo>
                    <a:pt x="0" y="51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74"/>
            <p:cNvSpPr>
              <a:spLocks noEditPoints="1"/>
            </p:cNvSpPr>
            <p:nvPr/>
          </p:nvSpPr>
          <p:spPr bwMode="auto">
            <a:xfrm>
              <a:off x="5862638" y="1443038"/>
              <a:ext cx="434975" cy="844550"/>
            </a:xfrm>
            <a:custGeom>
              <a:avLst/>
              <a:gdLst>
                <a:gd name="T0" fmla="*/ 226 w 274"/>
                <a:gd name="T1" fmla="*/ 344 h 532"/>
                <a:gd name="T2" fmla="*/ 249 w 274"/>
                <a:gd name="T3" fmla="*/ 300 h 532"/>
                <a:gd name="T4" fmla="*/ 175 w 274"/>
                <a:gd name="T5" fmla="*/ 299 h 532"/>
                <a:gd name="T6" fmla="*/ 203 w 274"/>
                <a:gd name="T7" fmla="*/ 346 h 532"/>
                <a:gd name="T8" fmla="*/ 175 w 274"/>
                <a:gd name="T9" fmla="*/ 299 h 532"/>
                <a:gd name="T10" fmla="*/ 120 w 274"/>
                <a:gd name="T11" fmla="*/ 350 h 532"/>
                <a:gd name="T12" fmla="*/ 154 w 274"/>
                <a:gd name="T13" fmla="*/ 299 h 532"/>
                <a:gd name="T14" fmla="*/ 226 w 274"/>
                <a:gd name="T15" fmla="*/ 226 h 532"/>
                <a:gd name="T16" fmla="*/ 249 w 274"/>
                <a:gd name="T17" fmla="*/ 270 h 532"/>
                <a:gd name="T18" fmla="*/ 226 w 274"/>
                <a:gd name="T19" fmla="*/ 226 h 532"/>
                <a:gd name="T20" fmla="*/ 175 w 274"/>
                <a:gd name="T21" fmla="*/ 270 h 532"/>
                <a:gd name="T22" fmla="*/ 203 w 274"/>
                <a:gd name="T23" fmla="*/ 224 h 532"/>
                <a:gd name="T24" fmla="*/ 120 w 274"/>
                <a:gd name="T25" fmla="*/ 219 h 532"/>
                <a:gd name="T26" fmla="*/ 154 w 274"/>
                <a:gd name="T27" fmla="*/ 270 h 532"/>
                <a:gd name="T28" fmla="*/ 120 w 274"/>
                <a:gd name="T29" fmla="*/ 219 h 532"/>
                <a:gd name="T30" fmla="*/ 226 w 274"/>
                <a:gd name="T31" fmla="*/ 205 h 532"/>
                <a:gd name="T32" fmla="*/ 249 w 274"/>
                <a:gd name="T33" fmla="*/ 159 h 532"/>
                <a:gd name="T34" fmla="*/ 175 w 274"/>
                <a:gd name="T35" fmla="*/ 145 h 532"/>
                <a:gd name="T36" fmla="*/ 203 w 274"/>
                <a:gd name="T37" fmla="*/ 203 h 532"/>
                <a:gd name="T38" fmla="*/ 175 w 274"/>
                <a:gd name="T39" fmla="*/ 145 h 532"/>
                <a:gd name="T40" fmla="*/ 120 w 274"/>
                <a:gd name="T41" fmla="*/ 198 h 532"/>
                <a:gd name="T42" fmla="*/ 154 w 274"/>
                <a:gd name="T43" fmla="*/ 141 h 532"/>
                <a:gd name="T44" fmla="*/ 226 w 274"/>
                <a:gd name="T45" fmla="*/ 90 h 532"/>
                <a:gd name="T46" fmla="*/ 249 w 274"/>
                <a:gd name="T47" fmla="*/ 136 h 532"/>
                <a:gd name="T48" fmla="*/ 226 w 274"/>
                <a:gd name="T49" fmla="*/ 90 h 532"/>
                <a:gd name="T50" fmla="*/ 175 w 274"/>
                <a:gd name="T51" fmla="*/ 123 h 532"/>
                <a:gd name="T52" fmla="*/ 203 w 274"/>
                <a:gd name="T53" fmla="*/ 83 h 532"/>
                <a:gd name="T54" fmla="*/ 120 w 274"/>
                <a:gd name="T55" fmla="*/ 58 h 532"/>
                <a:gd name="T56" fmla="*/ 154 w 274"/>
                <a:gd name="T57" fmla="*/ 118 h 532"/>
                <a:gd name="T58" fmla="*/ 120 w 274"/>
                <a:gd name="T59" fmla="*/ 58 h 532"/>
                <a:gd name="T60" fmla="*/ 274 w 274"/>
                <a:gd name="T61" fmla="*/ 69 h 532"/>
                <a:gd name="T62" fmla="*/ 87 w 274"/>
                <a:gd name="T63" fmla="*/ 532 h 532"/>
                <a:gd name="T64" fmla="*/ 25 w 274"/>
                <a:gd name="T65" fmla="*/ 72 h 532"/>
                <a:gd name="T66" fmla="*/ 0 w 274"/>
                <a:gd name="T67" fmla="*/ 532 h 532"/>
                <a:gd name="T68" fmla="*/ 90 w 274"/>
                <a:gd name="T69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74" h="532">
                  <a:moveTo>
                    <a:pt x="226" y="300"/>
                  </a:moveTo>
                  <a:lnTo>
                    <a:pt x="226" y="344"/>
                  </a:lnTo>
                  <a:lnTo>
                    <a:pt x="249" y="343"/>
                  </a:lnTo>
                  <a:lnTo>
                    <a:pt x="249" y="300"/>
                  </a:lnTo>
                  <a:lnTo>
                    <a:pt x="226" y="300"/>
                  </a:lnTo>
                  <a:close/>
                  <a:moveTo>
                    <a:pt x="175" y="299"/>
                  </a:moveTo>
                  <a:lnTo>
                    <a:pt x="175" y="348"/>
                  </a:lnTo>
                  <a:lnTo>
                    <a:pt x="203" y="346"/>
                  </a:lnTo>
                  <a:lnTo>
                    <a:pt x="203" y="300"/>
                  </a:lnTo>
                  <a:lnTo>
                    <a:pt x="175" y="299"/>
                  </a:lnTo>
                  <a:close/>
                  <a:moveTo>
                    <a:pt x="120" y="299"/>
                  </a:moveTo>
                  <a:lnTo>
                    <a:pt x="120" y="350"/>
                  </a:lnTo>
                  <a:lnTo>
                    <a:pt x="154" y="348"/>
                  </a:lnTo>
                  <a:lnTo>
                    <a:pt x="154" y="299"/>
                  </a:lnTo>
                  <a:lnTo>
                    <a:pt x="120" y="299"/>
                  </a:lnTo>
                  <a:close/>
                  <a:moveTo>
                    <a:pt x="226" y="226"/>
                  </a:moveTo>
                  <a:lnTo>
                    <a:pt x="226" y="270"/>
                  </a:lnTo>
                  <a:lnTo>
                    <a:pt x="249" y="270"/>
                  </a:lnTo>
                  <a:lnTo>
                    <a:pt x="249" y="228"/>
                  </a:lnTo>
                  <a:lnTo>
                    <a:pt x="226" y="226"/>
                  </a:lnTo>
                  <a:close/>
                  <a:moveTo>
                    <a:pt x="175" y="222"/>
                  </a:moveTo>
                  <a:lnTo>
                    <a:pt x="175" y="270"/>
                  </a:lnTo>
                  <a:lnTo>
                    <a:pt x="203" y="270"/>
                  </a:lnTo>
                  <a:lnTo>
                    <a:pt x="203" y="224"/>
                  </a:lnTo>
                  <a:lnTo>
                    <a:pt x="175" y="222"/>
                  </a:lnTo>
                  <a:close/>
                  <a:moveTo>
                    <a:pt x="120" y="219"/>
                  </a:moveTo>
                  <a:lnTo>
                    <a:pt x="120" y="270"/>
                  </a:lnTo>
                  <a:lnTo>
                    <a:pt x="154" y="270"/>
                  </a:lnTo>
                  <a:lnTo>
                    <a:pt x="154" y="221"/>
                  </a:lnTo>
                  <a:lnTo>
                    <a:pt x="120" y="219"/>
                  </a:lnTo>
                  <a:close/>
                  <a:moveTo>
                    <a:pt x="226" y="154"/>
                  </a:moveTo>
                  <a:lnTo>
                    <a:pt x="226" y="205"/>
                  </a:lnTo>
                  <a:lnTo>
                    <a:pt x="249" y="207"/>
                  </a:lnTo>
                  <a:lnTo>
                    <a:pt x="249" y="159"/>
                  </a:lnTo>
                  <a:lnTo>
                    <a:pt x="226" y="154"/>
                  </a:lnTo>
                  <a:close/>
                  <a:moveTo>
                    <a:pt x="175" y="145"/>
                  </a:moveTo>
                  <a:lnTo>
                    <a:pt x="175" y="201"/>
                  </a:lnTo>
                  <a:lnTo>
                    <a:pt x="203" y="203"/>
                  </a:lnTo>
                  <a:lnTo>
                    <a:pt x="203" y="150"/>
                  </a:lnTo>
                  <a:lnTo>
                    <a:pt x="175" y="145"/>
                  </a:lnTo>
                  <a:close/>
                  <a:moveTo>
                    <a:pt x="120" y="136"/>
                  </a:moveTo>
                  <a:lnTo>
                    <a:pt x="120" y="198"/>
                  </a:lnTo>
                  <a:lnTo>
                    <a:pt x="154" y="200"/>
                  </a:lnTo>
                  <a:lnTo>
                    <a:pt x="154" y="141"/>
                  </a:lnTo>
                  <a:lnTo>
                    <a:pt x="120" y="136"/>
                  </a:lnTo>
                  <a:close/>
                  <a:moveTo>
                    <a:pt x="226" y="90"/>
                  </a:moveTo>
                  <a:lnTo>
                    <a:pt x="226" y="132"/>
                  </a:lnTo>
                  <a:lnTo>
                    <a:pt x="249" y="136"/>
                  </a:lnTo>
                  <a:lnTo>
                    <a:pt x="249" y="95"/>
                  </a:lnTo>
                  <a:lnTo>
                    <a:pt x="226" y="90"/>
                  </a:lnTo>
                  <a:close/>
                  <a:moveTo>
                    <a:pt x="175" y="74"/>
                  </a:moveTo>
                  <a:lnTo>
                    <a:pt x="175" y="123"/>
                  </a:lnTo>
                  <a:lnTo>
                    <a:pt x="203" y="129"/>
                  </a:lnTo>
                  <a:lnTo>
                    <a:pt x="203" y="83"/>
                  </a:lnTo>
                  <a:lnTo>
                    <a:pt x="175" y="74"/>
                  </a:lnTo>
                  <a:close/>
                  <a:moveTo>
                    <a:pt x="120" y="58"/>
                  </a:moveTo>
                  <a:lnTo>
                    <a:pt x="120" y="113"/>
                  </a:lnTo>
                  <a:lnTo>
                    <a:pt x="154" y="118"/>
                  </a:lnTo>
                  <a:lnTo>
                    <a:pt x="154" y="67"/>
                  </a:lnTo>
                  <a:lnTo>
                    <a:pt x="120" y="58"/>
                  </a:lnTo>
                  <a:close/>
                  <a:moveTo>
                    <a:pt x="90" y="0"/>
                  </a:moveTo>
                  <a:lnTo>
                    <a:pt x="274" y="69"/>
                  </a:lnTo>
                  <a:lnTo>
                    <a:pt x="274" y="532"/>
                  </a:lnTo>
                  <a:lnTo>
                    <a:pt x="87" y="532"/>
                  </a:lnTo>
                  <a:lnTo>
                    <a:pt x="87" y="33"/>
                  </a:lnTo>
                  <a:lnTo>
                    <a:pt x="25" y="72"/>
                  </a:lnTo>
                  <a:lnTo>
                    <a:pt x="25" y="532"/>
                  </a:lnTo>
                  <a:lnTo>
                    <a:pt x="0" y="532"/>
                  </a:lnTo>
                  <a:lnTo>
                    <a:pt x="0" y="5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8540429" y="3763154"/>
            <a:ext cx="886325" cy="1005605"/>
            <a:chOff x="5770563" y="2390775"/>
            <a:chExt cx="512762" cy="617538"/>
          </a:xfrm>
        </p:grpSpPr>
        <p:sp>
          <p:nvSpPr>
            <p:cNvPr id="155" name="Rectangle 75"/>
            <p:cNvSpPr>
              <a:spLocks noChangeArrowheads="1"/>
            </p:cNvSpPr>
            <p:nvPr/>
          </p:nvSpPr>
          <p:spPr bwMode="auto">
            <a:xfrm>
              <a:off x="6022975" y="2778125"/>
              <a:ext cx="7937" cy="18891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76"/>
            <p:cNvSpPr>
              <a:spLocks noEditPoints="1"/>
            </p:cNvSpPr>
            <p:nvPr/>
          </p:nvSpPr>
          <p:spPr bwMode="auto">
            <a:xfrm>
              <a:off x="5775325" y="2390775"/>
              <a:ext cx="500062" cy="609600"/>
            </a:xfrm>
            <a:custGeom>
              <a:avLst/>
              <a:gdLst>
                <a:gd name="T0" fmla="*/ 76 w 315"/>
                <a:gd name="T1" fmla="*/ 241 h 384"/>
                <a:gd name="T2" fmla="*/ 76 w 315"/>
                <a:gd name="T3" fmla="*/ 251 h 384"/>
                <a:gd name="T4" fmla="*/ 82 w 315"/>
                <a:gd name="T5" fmla="*/ 251 h 384"/>
                <a:gd name="T6" fmla="*/ 82 w 315"/>
                <a:gd name="T7" fmla="*/ 352 h 384"/>
                <a:gd name="T8" fmla="*/ 75 w 315"/>
                <a:gd name="T9" fmla="*/ 352 h 384"/>
                <a:gd name="T10" fmla="*/ 75 w 315"/>
                <a:gd name="T11" fmla="*/ 368 h 384"/>
                <a:gd name="T12" fmla="*/ 242 w 315"/>
                <a:gd name="T13" fmla="*/ 368 h 384"/>
                <a:gd name="T14" fmla="*/ 242 w 315"/>
                <a:gd name="T15" fmla="*/ 352 h 384"/>
                <a:gd name="T16" fmla="*/ 234 w 315"/>
                <a:gd name="T17" fmla="*/ 352 h 384"/>
                <a:gd name="T18" fmla="*/ 234 w 315"/>
                <a:gd name="T19" fmla="*/ 251 h 384"/>
                <a:gd name="T20" fmla="*/ 239 w 315"/>
                <a:gd name="T21" fmla="*/ 251 h 384"/>
                <a:gd name="T22" fmla="*/ 239 w 315"/>
                <a:gd name="T23" fmla="*/ 241 h 384"/>
                <a:gd name="T24" fmla="*/ 76 w 315"/>
                <a:gd name="T25" fmla="*/ 241 h 384"/>
                <a:gd name="T26" fmla="*/ 228 w 315"/>
                <a:gd name="T27" fmla="*/ 151 h 384"/>
                <a:gd name="T28" fmla="*/ 228 w 315"/>
                <a:gd name="T29" fmla="*/ 212 h 384"/>
                <a:gd name="T30" fmla="*/ 272 w 315"/>
                <a:gd name="T31" fmla="*/ 212 h 384"/>
                <a:gd name="T32" fmla="*/ 272 w 315"/>
                <a:gd name="T33" fmla="*/ 151 h 384"/>
                <a:gd name="T34" fmla="*/ 228 w 315"/>
                <a:gd name="T35" fmla="*/ 151 h 384"/>
                <a:gd name="T36" fmla="*/ 166 w 315"/>
                <a:gd name="T37" fmla="*/ 151 h 384"/>
                <a:gd name="T38" fmla="*/ 166 w 315"/>
                <a:gd name="T39" fmla="*/ 212 h 384"/>
                <a:gd name="T40" fmla="*/ 211 w 315"/>
                <a:gd name="T41" fmla="*/ 212 h 384"/>
                <a:gd name="T42" fmla="*/ 211 w 315"/>
                <a:gd name="T43" fmla="*/ 151 h 384"/>
                <a:gd name="T44" fmla="*/ 166 w 315"/>
                <a:gd name="T45" fmla="*/ 151 h 384"/>
                <a:gd name="T46" fmla="*/ 105 w 315"/>
                <a:gd name="T47" fmla="*/ 151 h 384"/>
                <a:gd name="T48" fmla="*/ 105 w 315"/>
                <a:gd name="T49" fmla="*/ 212 h 384"/>
                <a:gd name="T50" fmla="*/ 149 w 315"/>
                <a:gd name="T51" fmla="*/ 212 h 384"/>
                <a:gd name="T52" fmla="*/ 149 w 315"/>
                <a:gd name="T53" fmla="*/ 151 h 384"/>
                <a:gd name="T54" fmla="*/ 105 w 315"/>
                <a:gd name="T55" fmla="*/ 151 h 384"/>
                <a:gd name="T56" fmla="*/ 43 w 315"/>
                <a:gd name="T57" fmla="*/ 151 h 384"/>
                <a:gd name="T58" fmla="*/ 43 w 315"/>
                <a:gd name="T59" fmla="*/ 212 h 384"/>
                <a:gd name="T60" fmla="*/ 87 w 315"/>
                <a:gd name="T61" fmla="*/ 212 h 384"/>
                <a:gd name="T62" fmla="*/ 87 w 315"/>
                <a:gd name="T63" fmla="*/ 151 h 384"/>
                <a:gd name="T64" fmla="*/ 43 w 315"/>
                <a:gd name="T65" fmla="*/ 151 h 384"/>
                <a:gd name="T66" fmla="*/ 0 w 315"/>
                <a:gd name="T67" fmla="*/ 0 h 384"/>
                <a:gd name="T68" fmla="*/ 315 w 315"/>
                <a:gd name="T69" fmla="*/ 0 h 384"/>
                <a:gd name="T70" fmla="*/ 315 w 315"/>
                <a:gd name="T71" fmla="*/ 384 h 384"/>
                <a:gd name="T72" fmla="*/ 0 w 315"/>
                <a:gd name="T73" fmla="*/ 384 h 384"/>
                <a:gd name="T74" fmla="*/ 0 w 315"/>
                <a:gd name="T75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5" h="384">
                  <a:moveTo>
                    <a:pt x="76" y="241"/>
                  </a:moveTo>
                  <a:lnTo>
                    <a:pt x="76" y="251"/>
                  </a:lnTo>
                  <a:lnTo>
                    <a:pt x="82" y="251"/>
                  </a:lnTo>
                  <a:lnTo>
                    <a:pt x="82" y="352"/>
                  </a:lnTo>
                  <a:lnTo>
                    <a:pt x="75" y="352"/>
                  </a:lnTo>
                  <a:lnTo>
                    <a:pt x="75" y="368"/>
                  </a:lnTo>
                  <a:lnTo>
                    <a:pt x="242" y="368"/>
                  </a:lnTo>
                  <a:lnTo>
                    <a:pt x="242" y="352"/>
                  </a:lnTo>
                  <a:lnTo>
                    <a:pt x="234" y="352"/>
                  </a:lnTo>
                  <a:lnTo>
                    <a:pt x="234" y="251"/>
                  </a:lnTo>
                  <a:lnTo>
                    <a:pt x="239" y="251"/>
                  </a:lnTo>
                  <a:lnTo>
                    <a:pt x="239" y="241"/>
                  </a:lnTo>
                  <a:lnTo>
                    <a:pt x="76" y="241"/>
                  </a:lnTo>
                  <a:close/>
                  <a:moveTo>
                    <a:pt x="228" y="151"/>
                  </a:moveTo>
                  <a:lnTo>
                    <a:pt x="228" y="212"/>
                  </a:lnTo>
                  <a:lnTo>
                    <a:pt x="272" y="212"/>
                  </a:lnTo>
                  <a:lnTo>
                    <a:pt x="272" y="151"/>
                  </a:lnTo>
                  <a:lnTo>
                    <a:pt x="228" y="151"/>
                  </a:lnTo>
                  <a:close/>
                  <a:moveTo>
                    <a:pt x="166" y="151"/>
                  </a:moveTo>
                  <a:lnTo>
                    <a:pt x="166" y="212"/>
                  </a:lnTo>
                  <a:lnTo>
                    <a:pt x="211" y="212"/>
                  </a:lnTo>
                  <a:lnTo>
                    <a:pt x="211" y="151"/>
                  </a:lnTo>
                  <a:lnTo>
                    <a:pt x="166" y="151"/>
                  </a:lnTo>
                  <a:close/>
                  <a:moveTo>
                    <a:pt x="105" y="151"/>
                  </a:moveTo>
                  <a:lnTo>
                    <a:pt x="105" y="212"/>
                  </a:lnTo>
                  <a:lnTo>
                    <a:pt x="149" y="212"/>
                  </a:lnTo>
                  <a:lnTo>
                    <a:pt x="149" y="151"/>
                  </a:lnTo>
                  <a:lnTo>
                    <a:pt x="105" y="151"/>
                  </a:lnTo>
                  <a:close/>
                  <a:moveTo>
                    <a:pt x="43" y="151"/>
                  </a:moveTo>
                  <a:lnTo>
                    <a:pt x="43" y="212"/>
                  </a:lnTo>
                  <a:lnTo>
                    <a:pt x="87" y="212"/>
                  </a:lnTo>
                  <a:lnTo>
                    <a:pt x="87" y="151"/>
                  </a:lnTo>
                  <a:lnTo>
                    <a:pt x="43" y="151"/>
                  </a:lnTo>
                  <a:close/>
                  <a:moveTo>
                    <a:pt x="0" y="0"/>
                  </a:moveTo>
                  <a:lnTo>
                    <a:pt x="315" y="0"/>
                  </a:lnTo>
                  <a:lnTo>
                    <a:pt x="315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Rectangle 77"/>
            <p:cNvSpPr>
              <a:spLocks noChangeArrowheads="1"/>
            </p:cNvSpPr>
            <p:nvPr/>
          </p:nvSpPr>
          <p:spPr bwMode="auto">
            <a:xfrm>
              <a:off x="5775325" y="2970213"/>
              <a:ext cx="500062" cy="3810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Rectangle 78"/>
            <p:cNvSpPr>
              <a:spLocks noChangeArrowheads="1"/>
            </p:cNvSpPr>
            <p:nvPr/>
          </p:nvSpPr>
          <p:spPr bwMode="auto">
            <a:xfrm>
              <a:off x="5770563" y="2390775"/>
              <a:ext cx="512762" cy="4286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79"/>
            <p:cNvSpPr>
              <a:spLocks noEditPoints="1"/>
            </p:cNvSpPr>
            <p:nvPr/>
          </p:nvSpPr>
          <p:spPr bwMode="auto">
            <a:xfrm>
              <a:off x="5943600" y="2449513"/>
              <a:ext cx="163512" cy="163513"/>
            </a:xfrm>
            <a:custGeom>
              <a:avLst/>
              <a:gdLst>
                <a:gd name="T0" fmla="*/ 41 w 103"/>
                <a:gd name="T1" fmla="*/ 15 h 103"/>
                <a:gd name="T2" fmla="*/ 39 w 103"/>
                <a:gd name="T3" fmla="*/ 16 h 103"/>
                <a:gd name="T4" fmla="*/ 39 w 103"/>
                <a:gd name="T5" fmla="*/ 39 h 103"/>
                <a:gd name="T6" fmla="*/ 18 w 103"/>
                <a:gd name="T7" fmla="*/ 39 h 103"/>
                <a:gd name="T8" fmla="*/ 16 w 103"/>
                <a:gd name="T9" fmla="*/ 41 h 103"/>
                <a:gd name="T10" fmla="*/ 16 w 103"/>
                <a:gd name="T11" fmla="*/ 62 h 103"/>
                <a:gd name="T12" fmla="*/ 18 w 103"/>
                <a:gd name="T13" fmla="*/ 64 h 103"/>
                <a:gd name="T14" fmla="*/ 39 w 103"/>
                <a:gd name="T15" fmla="*/ 64 h 103"/>
                <a:gd name="T16" fmla="*/ 39 w 103"/>
                <a:gd name="T17" fmla="*/ 85 h 103"/>
                <a:gd name="T18" fmla="*/ 41 w 103"/>
                <a:gd name="T19" fmla="*/ 87 h 103"/>
                <a:gd name="T20" fmla="*/ 62 w 103"/>
                <a:gd name="T21" fmla="*/ 87 h 103"/>
                <a:gd name="T22" fmla="*/ 64 w 103"/>
                <a:gd name="T23" fmla="*/ 85 h 103"/>
                <a:gd name="T24" fmla="*/ 64 w 103"/>
                <a:gd name="T25" fmla="*/ 64 h 103"/>
                <a:gd name="T26" fmla="*/ 87 w 103"/>
                <a:gd name="T27" fmla="*/ 64 h 103"/>
                <a:gd name="T28" fmla="*/ 89 w 103"/>
                <a:gd name="T29" fmla="*/ 62 h 103"/>
                <a:gd name="T30" fmla="*/ 89 w 103"/>
                <a:gd name="T31" fmla="*/ 41 h 103"/>
                <a:gd name="T32" fmla="*/ 87 w 103"/>
                <a:gd name="T33" fmla="*/ 39 h 103"/>
                <a:gd name="T34" fmla="*/ 64 w 103"/>
                <a:gd name="T35" fmla="*/ 39 h 103"/>
                <a:gd name="T36" fmla="*/ 64 w 103"/>
                <a:gd name="T37" fmla="*/ 16 h 103"/>
                <a:gd name="T38" fmla="*/ 62 w 103"/>
                <a:gd name="T39" fmla="*/ 15 h 103"/>
                <a:gd name="T40" fmla="*/ 41 w 103"/>
                <a:gd name="T41" fmla="*/ 15 h 103"/>
                <a:gd name="T42" fmla="*/ 52 w 103"/>
                <a:gd name="T43" fmla="*/ 0 h 103"/>
                <a:gd name="T44" fmla="*/ 73 w 103"/>
                <a:gd name="T45" fmla="*/ 4 h 103"/>
                <a:gd name="T46" fmla="*/ 89 w 103"/>
                <a:gd name="T47" fmla="*/ 15 h 103"/>
                <a:gd name="T48" fmla="*/ 99 w 103"/>
                <a:gd name="T49" fmla="*/ 30 h 103"/>
                <a:gd name="T50" fmla="*/ 103 w 103"/>
                <a:gd name="T51" fmla="*/ 52 h 103"/>
                <a:gd name="T52" fmla="*/ 99 w 103"/>
                <a:gd name="T53" fmla="*/ 71 h 103"/>
                <a:gd name="T54" fmla="*/ 89 w 103"/>
                <a:gd name="T55" fmla="*/ 89 h 103"/>
                <a:gd name="T56" fmla="*/ 73 w 103"/>
                <a:gd name="T57" fmla="*/ 99 h 103"/>
                <a:gd name="T58" fmla="*/ 52 w 103"/>
                <a:gd name="T59" fmla="*/ 103 h 103"/>
                <a:gd name="T60" fmla="*/ 32 w 103"/>
                <a:gd name="T61" fmla="*/ 99 h 103"/>
                <a:gd name="T62" fmla="*/ 16 w 103"/>
                <a:gd name="T63" fmla="*/ 89 h 103"/>
                <a:gd name="T64" fmla="*/ 4 w 103"/>
                <a:gd name="T65" fmla="*/ 71 h 103"/>
                <a:gd name="T66" fmla="*/ 0 w 103"/>
                <a:gd name="T67" fmla="*/ 52 h 103"/>
                <a:gd name="T68" fmla="*/ 4 w 103"/>
                <a:gd name="T69" fmla="*/ 30 h 103"/>
                <a:gd name="T70" fmla="*/ 16 w 103"/>
                <a:gd name="T71" fmla="*/ 15 h 103"/>
                <a:gd name="T72" fmla="*/ 32 w 103"/>
                <a:gd name="T73" fmla="*/ 4 h 103"/>
                <a:gd name="T74" fmla="*/ 52 w 103"/>
                <a:gd name="T75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3" h="103">
                  <a:moveTo>
                    <a:pt x="41" y="15"/>
                  </a:moveTo>
                  <a:lnTo>
                    <a:pt x="39" y="16"/>
                  </a:lnTo>
                  <a:lnTo>
                    <a:pt x="39" y="39"/>
                  </a:lnTo>
                  <a:lnTo>
                    <a:pt x="18" y="39"/>
                  </a:lnTo>
                  <a:lnTo>
                    <a:pt x="16" y="41"/>
                  </a:lnTo>
                  <a:lnTo>
                    <a:pt x="16" y="62"/>
                  </a:lnTo>
                  <a:lnTo>
                    <a:pt x="18" y="64"/>
                  </a:lnTo>
                  <a:lnTo>
                    <a:pt x="39" y="64"/>
                  </a:lnTo>
                  <a:lnTo>
                    <a:pt x="39" y="85"/>
                  </a:lnTo>
                  <a:lnTo>
                    <a:pt x="41" y="87"/>
                  </a:lnTo>
                  <a:lnTo>
                    <a:pt x="62" y="87"/>
                  </a:lnTo>
                  <a:lnTo>
                    <a:pt x="64" y="85"/>
                  </a:lnTo>
                  <a:lnTo>
                    <a:pt x="64" y="64"/>
                  </a:lnTo>
                  <a:lnTo>
                    <a:pt x="87" y="64"/>
                  </a:lnTo>
                  <a:lnTo>
                    <a:pt x="89" y="62"/>
                  </a:lnTo>
                  <a:lnTo>
                    <a:pt x="89" y="41"/>
                  </a:lnTo>
                  <a:lnTo>
                    <a:pt x="87" y="39"/>
                  </a:lnTo>
                  <a:lnTo>
                    <a:pt x="64" y="39"/>
                  </a:lnTo>
                  <a:lnTo>
                    <a:pt x="64" y="16"/>
                  </a:lnTo>
                  <a:lnTo>
                    <a:pt x="62" y="15"/>
                  </a:lnTo>
                  <a:lnTo>
                    <a:pt x="41" y="15"/>
                  </a:lnTo>
                  <a:close/>
                  <a:moveTo>
                    <a:pt x="52" y="0"/>
                  </a:moveTo>
                  <a:lnTo>
                    <a:pt x="73" y="4"/>
                  </a:lnTo>
                  <a:lnTo>
                    <a:pt x="89" y="15"/>
                  </a:lnTo>
                  <a:lnTo>
                    <a:pt x="99" y="30"/>
                  </a:lnTo>
                  <a:lnTo>
                    <a:pt x="103" y="52"/>
                  </a:lnTo>
                  <a:lnTo>
                    <a:pt x="99" y="71"/>
                  </a:lnTo>
                  <a:lnTo>
                    <a:pt x="89" y="89"/>
                  </a:lnTo>
                  <a:lnTo>
                    <a:pt x="73" y="99"/>
                  </a:lnTo>
                  <a:lnTo>
                    <a:pt x="52" y="103"/>
                  </a:lnTo>
                  <a:lnTo>
                    <a:pt x="32" y="99"/>
                  </a:lnTo>
                  <a:lnTo>
                    <a:pt x="16" y="89"/>
                  </a:lnTo>
                  <a:lnTo>
                    <a:pt x="4" y="71"/>
                  </a:lnTo>
                  <a:lnTo>
                    <a:pt x="0" y="52"/>
                  </a:lnTo>
                  <a:lnTo>
                    <a:pt x="4" y="30"/>
                  </a:lnTo>
                  <a:lnTo>
                    <a:pt x="16" y="15"/>
                  </a:lnTo>
                  <a:lnTo>
                    <a:pt x="32" y="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1548607" y="3778664"/>
            <a:ext cx="1608009" cy="894447"/>
            <a:chOff x="1725613" y="2400300"/>
            <a:chExt cx="930275" cy="549276"/>
          </a:xfrm>
        </p:grpSpPr>
        <p:sp>
          <p:nvSpPr>
            <p:cNvPr id="211" name="Freeform 131"/>
            <p:cNvSpPr>
              <a:spLocks/>
            </p:cNvSpPr>
            <p:nvPr/>
          </p:nvSpPr>
          <p:spPr bwMode="auto">
            <a:xfrm>
              <a:off x="1725613" y="2400300"/>
              <a:ext cx="930275" cy="125413"/>
            </a:xfrm>
            <a:custGeom>
              <a:avLst/>
              <a:gdLst>
                <a:gd name="T0" fmla="*/ 71 w 586"/>
                <a:gd name="T1" fmla="*/ 0 h 79"/>
                <a:gd name="T2" fmla="*/ 518 w 586"/>
                <a:gd name="T3" fmla="*/ 0 h 79"/>
                <a:gd name="T4" fmla="*/ 586 w 586"/>
                <a:gd name="T5" fmla="*/ 79 h 79"/>
                <a:gd name="T6" fmla="*/ 0 w 586"/>
                <a:gd name="T7" fmla="*/ 79 h 79"/>
                <a:gd name="T8" fmla="*/ 71 w 586"/>
                <a:gd name="T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6" h="79">
                  <a:moveTo>
                    <a:pt x="71" y="0"/>
                  </a:moveTo>
                  <a:lnTo>
                    <a:pt x="518" y="0"/>
                  </a:lnTo>
                  <a:lnTo>
                    <a:pt x="586" y="79"/>
                  </a:lnTo>
                  <a:lnTo>
                    <a:pt x="0" y="79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32"/>
            <p:cNvSpPr>
              <a:spLocks/>
            </p:cNvSpPr>
            <p:nvPr/>
          </p:nvSpPr>
          <p:spPr bwMode="auto">
            <a:xfrm>
              <a:off x="1857375" y="2781300"/>
              <a:ext cx="25400" cy="25400"/>
            </a:xfrm>
            <a:custGeom>
              <a:avLst/>
              <a:gdLst>
                <a:gd name="T0" fmla="*/ 9 w 16"/>
                <a:gd name="T1" fmla="*/ 0 h 16"/>
                <a:gd name="T2" fmla="*/ 12 w 16"/>
                <a:gd name="T3" fmla="*/ 2 h 16"/>
                <a:gd name="T4" fmla="*/ 14 w 16"/>
                <a:gd name="T5" fmla="*/ 4 h 16"/>
                <a:gd name="T6" fmla="*/ 16 w 16"/>
                <a:gd name="T7" fmla="*/ 9 h 16"/>
                <a:gd name="T8" fmla="*/ 14 w 16"/>
                <a:gd name="T9" fmla="*/ 12 h 16"/>
                <a:gd name="T10" fmla="*/ 12 w 16"/>
                <a:gd name="T11" fmla="*/ 14 h 16"/>
                <a:gd name="T12" fmla="*/ 9 w 16"/>
                <a:gd name="T13" fmla="*/ 16 h 16"/>
                <a:gd name="T14" fmla="*/ 3 w 16"/>
                <a:gd name="T15" fmla="*/ 14 h 16"/>
                <a:gd name="T16" fmla="*/ 2 w 16"/>
                <a:gd name="T17" fmla="*/ 12 h 16"/>
                <a:gd name="T18" fmla="*/ 0 w 16"/>
                <a:gd name="T19" fmla="*/ 9 h 16"/>
                <a:gd name="T20" fmla="*/ 2 w 16"/>
                <a:gd name="T21" fmla="*/ 4 h 16"/>
                <a:gd name="T22" fmla="*/ 3 w 16"/>
                <a:gd name="T23" fmla="*/ 2 h 16"/>
                <a:gd name="T24" fmla="*/ 9 w 16"/>
                <a:gd name="T2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6">
                  <a:moveTo>
                    <a:pt x="9" y="0"/>
                  </a:moveTo>
                  <a:lnTo>
                    <a:pt x="12" y="2"/>
                  </a:lnTo>
                  <a:lnTo>
                    <a:pt x="14" y="4"/>
                  </a:lnTo>
                  <a:lnTo>
                    <a:pt x="16" y="9"/>
                  </a:lnTo>
                  <a:lnTo>
                    <a:pt x="14" y="12"/>
                  </a:lnTo>
                  <a:lnTo>
                    <a:pt x="12" y="14"/>
                  </a:lnTo>
                  <a:lnTo>
                    <a:pt x="9" y="16"/>
                  </a:lnTo>
                  <a:lnTo>
                    <a:pt x="3" y="14"/>
                  </a:lnTo>
                  <a:lnTo>
                    <a:pt x="2" y="12"/>
                  </a:lnTo>
                  <a:lnTo>
                    <a:pt x="0" y="9"/>
                  </a:lnTo>
                  <a:lnTo>
                    <a:pt x="2" y="4"/>
                  </a:lnTo>
                  <a:lnTo>
                    <a:pt x="3" y="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Rectangle 133"/>
            <p:cNvSpPr>
              <a:spLocks noChangeArrowheads="1"/>
            </p:cNvSpPr>
            <p:nvPr/>
          </p:nvSpPr>
          <p:spPr bwMode="auto">
            <a:xfrm>
              <a:off x="1862138" y="2668588"/>
              <a:ext cx="144462" cy="10795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134"/>
            <p:cNvSpPr>
              <a:spLocks noEditPoints="1"/>
            </p:cNvSpPr>
            <p:nvPr/>
          </p:nvSpPr>
          <p:spPr bwMode="auto">
            <a:xfrm>
              <a:off x="1787525" y="2509838"/>
              <a:ext cx="827087" cy="439738"/>
            </a:xfrm>
            <a:custGeom>
              <a:avLst/>
              <a:gdLst>
                <a:gd name="T0" fmla="*/ 358 w 521"/>
                <a:gd name="T1" fmla="*/ 53 h 277"/>
                <a:gd name="T2" fmla="*/ 358 w 521"/>
                <a:gd name="T3" fmla="*/ 233 h 277"/>
                <a:gd name="T4" fmla="*/ 480 w 521"/>
                <a:gd name="T5" fmla="*/ 233 h 277"/>
                <a:gd name="T6" fmla="*/ 480 w 521"/>
                <a:gd name="T7" fmla="*/ 53 h 277"/>
                <a:gd name="T8" fmla="*/ 358 w 521"/>
                <a:gd name="T9" fmla="*/ 53 h 277"/>
                <a:gd name="T10" fmla="*/ 198 w 521"/>
                <a:gd name="T11" fmla="*/ 53 h 277"/>
                <a:gd name="T12" fmla="*/ 198 w 521"/>
                <a:gd name="T13" fmla="*/ 233 h 277"/>
                <a:gd name="T14" fmla="*/ 320 w 521"/>
                <a:gd name="T15" fmla="*/ 233 h 277"/>
                <a:gd name="T16" fmla="*/ 320 w 521"/>
                <a:gd name="T17" fmla="*/ 53 h 277"/>
                <a:gd name="T18" fmla="*/ 198 w 521"/>
                <a:gd name="T19" fmla="*/ 53 h 277"/>
                <a:gd name="T20" fmla="*/ 0 w 521"/>
                <a:gd name="T21" fmla="*/ 0 h 277"/>
                <a:gd name="T22" fmla="*/ 521 w 521"/>
                <a:gd name="T23" fmla="*/ 0 h 277"/>
                <a:gd name="T24" fmla="*/ 521 w 521"/>
                <a:gd name="T25" fmla="*/ 277 h 277"/>
                <a:gd name="T26" fmla="*/ 148 w 521"/>
                <a:gd name="T27" fmla="*/ 277 h 277"/>
                <a:gd name="T28" fmla="*/ 148 w 521"/>
                <a:gd name="T29" fmla="*/ 88 h 277"/>
                <a:gd name="T30" fmla="*/ 37 w 521"/>
                <a:gd name="T31" fmla="*/ 88 h 277"/>
                <a:gd name="T32" fmla="*/ 37 w 521"/>
                <a:gd name="T33" fmla="*/ 277 h 277"/>
                <a:gd name="T34" fmla="*/ 0 w 521"/>
                <a:gd name="T35" fmla="*/ 277 h 277"/>
                <a:gd name="T36" fmla="*/ 0 w 521"/>
                <a:gd name="T37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1" h="277">
                  <a:moveTo>
                    <a:pt x="358" y="53"/>
                  </a:moveTo>
                  <a:lnTo>
                    <a:pt x="358" y="233"/>
                  </a:lnTo>
                  <a:lnTo>
                    <a:pt x="480" y="233"/>
                  </a:lnTo>
                  <a:lnTo>
                    <a:pt x="480" y="53"/>
                  </a:lnTo>
                  <a:lnTo>
                    <a:pt x="358" y="53"/>
                  </a:lnTo>
                  <a:close/>
                  <a:moveTo>
                    <a:pt x="198" y="53"/>
                  </a:moveTo>
                  <a:lnTo>
                    <a:pt x="198" y="233"/>
                  </a:lnTo>
                  <a:lnTo>
                    <a:pt x="320" y="233"/>
                  </a:lnTo>
                  <a:lnTo>
                    <a:pt x="320" y="53"/>
                  </a:lnTo>
                  <a:lnTo>
                    <a:pt x="198" y="53"/>
                  </a:lnTo>
                  <a:close/>
                  <a:moveTo>
                    <a:pt x="0" y="0"/>
                  </a:moveTo>
                  <a:lnTo>
                    <a:pt x="521" y="0"/>
                  </a:lnTo>
                  <a:lnTo>
                    <a:pt x="521" y="277"/>
                  </a:lnTo>
                  <a:lnTo>
                    <a:pt x="148" y="277"/>
                  </a:lnTo>
                  <a:lnTo>
                    <a:pt x="148" y="88"/>
                  </a:lnTo>
                  <a:lnTo>
                    <a:pt x="37" y="88"/>
                  </a:lnTo>
                  <a:lnTo>
                    <a:pt x="37" y="277"/>
                  </a:lnTo>
                  <a:lnTo>
                    <a:pt x="0" y="2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" name="Freeform 135"/>
          <p:cNvSpPr>
            <a:spLocks noEditPoints="1"/>
          </p:cNvSpPr>
          <p:nvPr/>
        </p:nvSpPr>
        <p:spPr bwMode="auto">
          <a:xfrm>
            <a:off x="3293818" y="3499473"/>
            <a:ext cx="1130546" cy="1196903"/>
          </a:xfrm>
          <a:custGeom>
            <a:avLst/>
            <a:gdLst>
              <a:gd name="T0" fmla="*/ 378 w 412"/>
              <a:gd name="T1" fmla="*/ 408 h 463"/>
              <a:gd name="T2" fmla="*/ 25 w 412"/>
              <a:gd name="T3" fmla="*/ 382 h 463"/>
              <a:gd name="T4" fmla="*/ 117 w 412"/>
              <a:gd name="T5" fmla="*/ 382 h 463"/>
              <a:gd name="T6" fmla="*/ 288 w 412"/>
              <a:gd name="T7" fmla="*/ 371 h 463"/>
              <a:gd name="T8" fmla="*/ 288 w 412"/>
              <a:gd name="T9" fmla="*/ 345 h 463"/>
              <a:gd name="T10" fmla="*/ 117 w 412"/>
              <a:gd name="T11" fmla="*/ 371 h 463"/>
              <a:gd name="T12" fmla="*/ 288 w 412"/>
              <a:gd name="T13" fmla="*/ 306 h 463"/>
              <a:gd name="T14" fmla="*/ 378 w 412"/>
              <a:gd name="T15" fmla="*/ 306 h 463"/>
              <a:gd name="T16" fmla="*/ 25 w 412"/>
              <a:gd name="T17" fmla="*/ 332 h 463"/>
              <a:gd name="T18" fmla="*/ 25 w 412"/>
              <a:gd name="T19" fmla="*/ 306 h 463"/>
              <a:gd name="T20" fmla="*/ 256 w 412"/>
              <a:gd name="T21" fmla="*/ 406 h 463"/>
              <a:gd name="T22" fmla="*/ 155 w 412"/>
              <a:gd name="T23" fmla="*/ 268 h 463"/>
              <a:gd name="T24" fmla="*/ 193 w 412"/>
              <a:gd name="T25" fmla="*/ 268 h 463"/>
              <a:gd name="T26" fmla="*/ 288 w 412"/>
              <a:gd name="T27" fmla="*/ 291 h 463"/>
              <a:gd name="T28" fmla="*/ 288 w 412"/>
              <a:gd name="T29" fmla="*/ 265 h 463"/>
              <a:gd name="T30" fmla="*/ 117 w 412"/>
              <a:gd name="T31" fmla="*/ 291 h 463"/>
              <a:gd name="T32" fmla="*/ 170 w 412"/>
              <a:gd name="T33" fmla="*/ 205 h 463"/>
              <a:gd name="T34" fmla="*/ 159 w 412"/>
              <a:gd name="T35" fmla="*/ 212 h 463"/>
              <a:gd name="T36" fmla="*/ 161 w 412"/>
              <a:gd name="T37" fmla="*/ 223 h 463"/>
              <a:gd name="T38" fmla="*/ 244 w 412"/>
              <a:gd name="T39" fmla="*/ 226 h 463"/>
              <a:gd name="T40" fmla="*/ 254 w 412"/>
              <a:gd name="T41" fmla="*/ 219 h 463"/>
              <a:gd name="T42" fmla="*/ 251 w 412"/>
              <a:gd name="T43" fmla="*/ 208 h 463"/>
              <a:gd name="T44" fmla="*/ 170 w 412"/>
              <a:gd name="T45" fmla="*/ 205 h 463"/>
              <a:gd name="T46" fmla="*/ 161 w 412"/>
              <a:gd name="T47" fmla="*/ 161 h 463"/>
              <a:gd name="T48" fmla="*/ 159 w 412"/>
              <a:gd name="T49" fmla="*/ 173 h 463"/>
              <a:gd name="T50" fmla="*/ 170 w 412"/>
              <a:gd name="T51" fmla="*/ 180 h 463"/>
              <a:gd name="T52" fmla="*/ 251 w 412"/>
              <a:gd name="T53" fmla="*/ 177 h 463"/>
              <a:gd name="T54" fmla="*/ 254 w 412"/>
              <a:gd name="T55" fmla="*/ 164 h 463"/>
              <a:gd name="T56" fmla="*/ 244 w 412"/>
              <a:gd name="T57" fmla="*/ 159 h 463"/>
              <a:gd name="T58" fmla="*/ 210 w 412"/>
              <a:gd name="T59" fmla="*/ 0 h 463"/>
              <a:gd name="T60" fmla="*/ 231 w 412"/>
              <a:gd name="T61" fmla="*/ 86 h 463"/>
              <a:gd name="T62" fmla="*/ 246 w 412"/>
              <a:gd name="T63" fmla="*/ 101 h 463"/>
              <a:gd name="T64" fmla="*/ 253 w 412"/>
              <a:gd name="T65" fmla="*/ 115 h 463"/>
              <a:gd name="T66" fmla="*/ 263 w 412"/>
              <a:gd name="T67" fmla="*/ 129 h 463"/>
              <a:gd name="T68" fmla="*/ 267 w 412"/>
              <a:gd name="T69" fmla="*/ 136 h 463"/>
              <a:gd name="T70" fmla="*/ 286 w 412"/>
              <a:gd name="T71" fmla="*/ 145 h 463"/>
              <a:gd name="T72" fmla="*/ 290 w 412"/>
              <a:gd name="T73" fmla="*/ 219 h 463"/>
              <a:gd name="T74" fmla="*/ 405 w 412"/>
              <a:gd name="T75" fmla="*/ 223 h 463"/>
              <a:gd name="T76" fmla="*/ 412 w 412"/>
              <a:gd name="T77" fmla="*/ 238 h 463"/>
              <a:gd name="T78" fmla="*/ 258 w 412"/>
              <a:gd name="T79" fmla="*/ 426 h 463"/>
              <a:gd name="T80" fmla="*/ 0 w 412"/>
              <a:gd name="T81" fmla="*/ 463 h 463"/>
              <a:gd name="T82" fmla="*/ 3 w 412"/>
              <a:gd name="T83" fmla="*/ 228 h 463"/>
              <a:gd name="T84" fmla="*/ 19 w 412"/>
              <a:gd name="T85" fmla="*/ 219 h 463"/>
              <a:gd name="T86" fmla="*/ 124 w 412"/>
              <a:gd name="T87" fmla="*/ 152 h 463"/>
              <a:gd name="T88" fmla="*/ 138 w 412"/>
              <a:gd name="T89" fmla="*/ 138 h 463"/>
              <a:gd name="T90" fmla="*/ 147 w 412"/>
              <a:gd name="T91" fmla="*/ 136 h 463"/>
              <a:gd name="T92" fmla="*/ 155 w 412"/>
              <a:gd name="T93" fmla="*/ 118 h 463"/>
              <a:gd name="T94" fmla="*/ 166 w 412"/>
              <a:gd name="T95" fmla="*/ 108 h 463"/>
              <a:gd name="T96" fmla="*/ 175 w 412"/>
              <a:gd name="T97" fmla="*/ 90 h 463"/>
              <a:gd name="T98" fmla="*/ 198 w 412"/>
              <a:gd name="T99" fmla="*/ 86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12" h="463">
                <a:moveTo>
                  <a:pt x="288" y="382"/>
                </a:moveTo>
                <a:lnTo>
                  <a:pt x="288" y="408"/>
                </a:lnTo>
                <a:lnTo>
                  <a:pt x="378" y="408"/>
                </a:lnTo>
                <a:lnTo>
                  <a:pt x="378" y="382"/>
                </a:lnTo>
                <a:lnTo>
                  <a:pt x="288" y="382"/>
                </a:lnTo>
                <a:close/>
                <a:moveTo>
                  <a:pt x="25" y="382"/>
                </a:moveTo>
                <a:lnTo>
                  <a:pt x="25" y="408"/>
                </a:lnTo>
                <a:lnTo>
                  <a:pt x="117" y="408"/>
                </a:lnTo>
                <a:lnTo>
                  <a:pt x="117" y="382"/>
                </a:lnTo>
                <a:lnTo>
                  <a:pt x="25" y="382"/>
                </a:lnTo>
                <a:close/>
                <a:moveTo>
                  <a:pt x="288" y="345"/>
                </a:moveTo>
                <a:lnTo>
                  <a:pt x="288" y="371"/>
                </a:lnTo>
                <a:lnTo>
                  <a:pt x="378" y="371"/>
                </a:lnTo>
                <a:lnTo>
                  <a:pt x="378" y="345"/>
                </a:lnTo>
                <a:lnTo>
                  <a:pt x="288" y="345"/>
                </a:lnTo>
                <a:close/>
                <a:moveTo>
                  <a:pt x="25" y="345"/>
                </a:moveTo>
                <a:lnTo>
                  <a:pt x="25" y="371"/>
                </a:lnTo>
                <a:lnTo>
                  <a:pt x="117" y="371"/>
                </a:lnTo>
                <a:lnTo>
                  <a:pt x="117" y="345"/>
                </a:lnTo>
                <a:lnTo>
                  <a:pt x="25" y="345"/>
                </a:lnTo>
                <a:close/>
                <a:moveTo>
                  <a:pt x="288" y="306"/>
                </a:moveTo>
                <a:lnTo>
                  <a:pt x="288" y="332"/>
                </a:lnTo>
                <a:lnTo>
                  <a:pt x="378" y="332"/>
                </a:lnTo>
                <a:lnTo>
                  <a:pt x="378" y="306"/>
                </a:lnTo>
                <a:lnTo>
                  <a:pt x="288" y="306"/>
                </a:lnTo>
                <a:close/>
                <a:moveTo>
                  <a:pt x="25" y="306"/>
                </a:moveTo>
                <a:lnTo>
                  <a:pt x="25" y="332"/>
                </a:lnTo>
                <a:lnTo>
                  <a:pt x="117" y="332"/>
                </a:lnTo>
                <a:lnTo>
                  <a:pt x="117" y="306"/>
                </a:lnTo>
                <a:lnTo>
                  <a:pt x="25" y="306"/>
                </a:lnTo>
                <a:close/>
                <a:moveTo>
                  <a:pt x="219" y="268"/>
                </a:moveTo>
                <a:lnTo>
                  <a:pt x="219" y="406"/>
                </a:lnTo>
                <a:lnTo>
                  <a:pt x="256" y="406"/>
                </a:lnTo>
                <a:lnTo>
                  <a:pt x="256" y="268"/>
                </a:lnTo>
                <a:lnTo>
                  <a:pt x="219" y="268"/>
                </a:lnTo>
                <a:close/>
                <a:moveTo>
                  <a:pt x="155" y="268"/>
                </a:moveTo>
                <a:lnTo>
                  <a:pt x="155" y="406"/>
                </a:lnTo>
                <a:lnTo>
                  <a:pt x="193" y="406"/>
                </a:lnTo>
                <a:lnTo>
                  <a:pt x="193" y="268"/>
                </a:lnTo>
                <a:lnTo>
                  <a:pt x="155" y="268"/>
                </a:lnTo>
                <a:close/>
                <a:moveTo>
                  <a:pt x="288" y="265"/>
                </a:moveTo>
                <a:lnTo>
                  <a:pt x="288" y="291"/>
                </a:lnTo>
                <a:lnTo>
                  <a:pt x="378" y="291"/>
                </a:lnTo>
                <a:lnTo>
                  <a:pt x="378" y="265"/>
                </a:lnTo>
                <a:lnTo>
                  <a:pt x="288" y="265"/>
                </a:lnTo>
                <a:close/>
                <a:moveTo>
                  <a:pt x="25" y="265"/>
                </a:moveTo>
                <a:lnTo>
                  <a:pt x="25" y="291"/>
                </a:lnTo>
                <a:lnTo>
                  <a:pt x="117" y="291"/>
                </a:lnTo>
                <a:lnTo>
                  <a:pt x="117" y="265"/>
                </a:lnTo>
                <a:lnTo>
                  <a:pt x="25" y="265"/>
                </a:lnTo>
                <a:close/>
                <a:moveTo>
                  <a:pt x="170" y="205"/>
                </a:moveTo>
                <a:lnTo>
                  <a:pt x="164" y="205"/>
                </a:lnTo>
                <a:lnTo>
                  <a:pt x="161" y="208"/>
                </a:lnTo>
                <a:lnTo>
                  <a:pt x="159" y="212"/>
                </a:lnTo>
                <a:lnTo>
                  <a:pt x="157" y="215"/>
                </a:lnTo>
                <a:lnTo>
                  <a:pt x="159" y="219"/>
                </a:lnTo>
                <a:lnTo>
                  <a:pt x="161" y="223"/>
                </a:lnTo>
                <a:lnTo>
                  <a:pt x="164" y="226"/>
                </a:lnTo>
                <a:lnTo>
                  <a:pt x="170" y="226"/>
                </a:lnTo>
                <a:lnTo>
                  <a:pt x="244" y="226"/>
                </a:lnTo>
                <a:lnTo>
                  <a:pt x="247" y="226"/>
                </a:lnTo>
                <a:lnTo>
                  <a:pt x="251" y="223"/>
                </a:lnTo>
                <a:lnTo>
                  <a:pt x="254" y="219"/>
                </a:lnTo>
                <a:lnTo>
                  <a:pt x="254" y="215"/>
                </a:lnTo>
                <a:lnTo>
                  <a:pt x="254" y="212"/>
                </a:lnTo>
                <a:lnTo>
                  <a:pt x="251" y="208"/>
                </a:lnTo>
                <a:lnTo>
                  <a:pt x="247" y="205"/>
                </a:lnTo>
                <a:lnTo>
                  <a:pt x="244" y="205"/>
                </a:lnTo>
                <a:lnTo>
                  <a:pt x="170" y="205"/>
                </a:lnTo>
                <a:close/>
                <a:moveTo>
                  <a:pt x="170" y="159"/>
                </a:moveTo>
                <a:lnTo>
                  <a:pt x="164" y="159"/>
                </a:lnTo>
                <a:lnTo>
                  <a:pt x="161" y="161"/>
                </a:lnTo>
                <a:lnTo>
                  <a:pt x="159" y="164"/>
                </a:lnTo>
                <a:lnTo>
                  <a:pt x="157" y="169"/>
                </a:lnTo>
                <a:lnTo>
                  <a:pt x="159" y="173"/>
                </a:lnTo>
                <a:lnTo>
                  <a:pt x="161" y="177"/>
                </a:lnTo>
                <a:lnTo>
                  <a:pt x="164" y="180"/>
                </a:lnTo>
                <a:lnTo>
                  <a:pt x="170" y="180"/>
                </a:lnTo>
                <a:lnTo>
                  <a:pt x="244" y="180"/>
                </a:lnTo>
                <a:lnTo>
                  <a:pt x="247" y="180"/>
                </a:lnTo>
                <a:lnTo>
                  <a:pt x="251" y="177"/>
                </a:lnTo>
                <a:lnTo>
                  <a:pt x="254" y="173"/>
                </a:lnTo>
                <a:lnTo>
                  <a:pt x="254" y="169"/>
                </a:lnTo>
                <a:lnTo>
                  <a:pt x="254" y="164"/>
                </a:lnTo>
                <a:lnTo>
                  <a:pt x="251" y="161"/>
                </a:lnTo>
                <a:lnTo>
                  <a:pt x="247" y="159"/>
                </a:lnTo>
                <a:lnTo>
                  <a:pt x="244" y="159"/>
                </a:lnTo>
                <a:lnTo>
                  <a:pt x="170" y="159"/>
                </a:lnTo>
                <a:close/>
                <a:moveTo>
                  <a:pt x="201" y="0"/>
                </a:moveTo>
                <a:lnTo>
                  <a:pt x="210" y="0"/>
                </a:lnTo>
                <a:lnTo>
                  <a:pt x="214" y="86"/>
                </a:lnTo>
                <a:lnTo>
                  <a:pt x="224" y="86"/>
                </a:lnTo>
                <a:lnTo>
                  <a:pt x="231" y="86"/>
                </a:lnTo>
                <a:lnTo>
                  <a:pt x="237" y="90"/>
                </a:lnTo>
                <a:lnTo>
                  <a:pt x="242" y="95"/>
                </a:lnTo>
                <a:lnTo>
                  <a:pt x="246" y="101"/>
                </a:lnTo>
                <a:lnTo>
                  <a:pt x="246" y="108"/>
                </a:lnTo>
                <a:lnTo>
                  <a:pt x="246" y="113"/>
                </a:lnTo>
                <a:lnTo>
                  <a:pt x="253" y="115"/>
                </a:lnTo>
                <a:lnTo>
                  <a:pt x="256" y="118"/>
                </a:lnTo>
                <a:lnTo>
                  <a:pt x="261" y="124"/>
                </a:lnTo>
                <a:lnTo>
                  <a:pt x="263" y="129"/>
                </a:lnTo>
                <a:lnTo>
                  <a:pt x="265" y="136"/>
                </a:lnTo>
                <a:lnTo>
                  <a:pt x="265" y="136"/>
                </a:lnTo>
                <a:lnTo>
                  <a:pt x="267" y="136"/>
                </a:lnTo>
                <a:lnTo>
                  <a:pt x="274" y="138"/>
                </a:lnTo>
                <a:lnTo>
                  <a:pt x="281" y="139"/>
                </a:lnTo>
                <a:lnTo>
                  <a:pt x="286" y="145"/>
                </a:lnTo>
                <a:lnTo>
                  <a:pt x="288" y="152"/>
                </a:lnTo>
                <a:lnTo>
                  <a:pt x="290" y="159"/>
                </a:lnTo>
                <a:lnTo>
                  <a:pt x="290" y="219"/>
                </a:lnTo>
                <a:lnTo>
                  <a:pt x="394" y="219"/>
                </a:lnTo>
                <a:lnTo>
                  <a:pt x="399" y="221"/>
                </a:lnTo>
                <a:lnTo>
                  <a:pt x="405" y="223"/>
                </a:lnTo>
                <a:lnTo>
                  <a:pt x="408" y="228"/>
                </a:lnTo>
                <a:lnTo>
                  <a:pt x="412" y="233"/>
                </a:lnTo>
                <a:lnTo>
                  <a:pt x="412" y="238"/>
                </a:lnTo>
                <a:lnTo>
                  <a:pt x="412" y="463"/>
                </a:lnTo>
                <a:lnTo>
                  <a:pt x="258" y="463"/>
                </a:lnTo>
                <a:lnTo>
                  <a:pt x="258" y="426"/>
                </a:lnTo>
                <a:lnTo>
                  <a:pt x="159" y="426"/>
                </a:lnTo>
                <a:lnTo>
                  <a:pt x="159" y="463"/>
                </a:lnTo>
                <a:lnTo>
                  <a:pt x="0" y="463"/>
                </a:lnTo>
                <a:lnTo>
                  <a:pt x="0" y="238"/>
                </a:lnTo>
                <a:lnTo>
                  <a:pt x="2" y="233"/>
                </a:lnTo>
                <a:lnTo>
                  <a:pt x="3" y="228"/>
                </a:lnTo>
                <a:lnTo>
                  <a:pt x="7" y="223"/>
                </a:lnTo>
                <a:lnTo>
                  <a:pt x="12" y="221"/>
                </a:lnTo>
                <a:lnTo>
                  <a:pt x="19" y="219"/>
                </a:lnTo>
                <a:lnTo>
                  <a:pt x="122" y="219"/>
                </a:lnTo>
                <a:lnTo>
                  <a:pt x="122" y="159"/>
                </a:lnTo>
                <a:lnTo>
                  <a:pt x="124" y="152"/>
                </a:lnTo>
                <a:lnTo>
                  <a:pt x="127" y="145"/>
                </a:lnTo>
                <a:lnTo>
                  <a:pt x="131" y="139"/>
                </a:lnTo>
                <a:lnTo>
                  <a:pt x="138" y="138"/>
                </a:lnTo>
                <a:lnTo>
                  <a:pt x="145" y="136"/>
                </a:lnTo>
                <a:lnTo>
                  <a:pt x="147" y="136"/>
                </a:lnTo>
                <a:lnTo>
                  <a:pt x="147" y="136"/>
                </a:lnTo>
                <a:lnTo>
                  <a:pt x="148" y="129"/>
                </a:lnTo>
                <a:lnTo>
                  <a:pt x="150" y="124"/>
                </a:lnTo>
                <a:lnTo>
                  <a:pt x="155" y="118"/>
                </a:lnTo>
                <a:lnTo>
                  <a:pt x="159" y="115"/>
                </a:lnTo>
                <a:lnTo>
                  <a:pt x="166" y="113"/>
                </a:lnTo>
                <a:lnTo>
                  <a:pt x="166" y="108"/>
                </a:lnTo>
                <a:lnTo>
                  <a:pt x="166" y="101"/>
                </a:lnTo>
                <a:lnTo>
                  <a:pt x="170" y="95"/>
                </a:lnTo>
                <a:lnTo>
                  <a:pt x="175" y="90"/>
                </a:lnTo>
                <a:lnTo>
                  <a:pt x="180" y="86"/>
                </a:lnTo>
                <a:lnTo>
                  <a:pt x="187" y="86"/>
                </a:lnTo>
                <a:lnTo>
                  <a:pt x="198" y="86"/>
                </a:lnTo>
                <a:lnTo>
                  <a:pt x="201" y="0"/>
                </a:lnTo>
                <a:close/>
              </a:path>
            </a:pathLst>
          </a:custGeom>
          <a:solidFill>
            <a:srgbClr val="003333"/>
          </a:solidFill>
          <a:ln w="0">
            <a:solidFill>
              <a:srgbClr val="003333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90" name="Group 289"/>
          <p:cNvGrpSpPr/>
          <p:nvPr/>
        </p:nvGrpSpPr>
        <p:grpSpPr>
          <a:xfrm>
            <a:off x="4616447" y="3959621"/>
            <a:ext cx="1459831" cy="741925"/>
            <a:chOff x="3500438" y="2511425"/>
            <a:chExt cx="844550" cy="455613"/>
          </a:xfrm>
        </p:grpSpPr>
        <p:sp>
          <p:nvSpPr>
            <p:cNvPr id="216" name="Freeform 136"/>
            <p:cNvSpPr>
              <a:spLocks noEditPoints="1"/>
            </p:cNvSpPr>
            <p:nvPr/>
          </p:nvSpPr>
          <p:spPr bwMode="auto">
            <a:xfrm>
              <a:off x="3500438" y="2511425"/>
              <a:ext cx="844550" cy="449263"/>
            </a:xfrm>
            <a:custGeom>
              <a:avLst/>
              <a:gdLst>
                <a:gd name="T0" fmla="*/ 195 w 532"/>
                <a:gd name="T1" fmla="*/ 266 h 283"/>
                <a:gd name="T2" fmla="*/ 340 w 532"/>
                <a:gd name="T3" fmla="*/ 105 h 283"/>
                <a:gd name="T4" fmla="*/ 490 w 532"/>
                <a:gd name="T5" fmla="*/ 103 h 283"/>
                <a:gd name="T6" fmla="*/ 479 w 532"/>
                <a:gd name="T7" fmla="*/ 106 h 283"/>
                <a:gd name="T8" fmla="*/ 472 w 532"/>
                <a:gd name="T9" fmla="*/ 115 h 283"/>
                <a:gd name="T10" fmla="*/ 472 w 532"/>
                <a:gd name="T11" fmla="*/ 264 h 283"/>
                <a:gd name="T12" fmla="*/ 506 w 532"/>
                <a:gd name="T13" fmla="*/ 121 h 283"/>
                <a:gd name="T14" fmla="*/ 504 w 532"/>
                <a:gd name="T15" fmla="*/ 110 h 283"/>
                <a:gd name="T16" fmla="*/ 495 w 532"/>
                <a:gd name="T17" fmla="*/ 105 h 283"/>
                <a:gd name="T18" fmla="*/ 421 w 532"/>
                <a:gd name="T19" fmla="*/ 103 h 283"/>
                <a:gd name="T20" fmla="*/ 410 w 532"/>
                <a:gd name="T21" fmla="*/ 106 h 283"/>
                <a:gd name="T22" fmla="*/ 405 w 532"/>
                <a:gd name="T23" fmla="*/ 115 h 283"/>
                <a:gd name="T24" fmla="*/ 403 w 532"/>
                <a:gd name="T25" fmla="*/ 264 h 283"/>
                <a:gd name="T26" fmla="*/ 439 w 532"/>
                <a:gd name="T27" fmla="*/ 121 h 283"/>
                <a:gd name="T28" fmla="*/ 435 w 532"/>
                <a:gd name="T29" fmla="*/ 110 h 283"/>
                <a:gd name="T30" fmla="*/ 426 w 532"/>
                <a:gd name="T31" fmla="*/ 105 h 283"/>
                <a:gd name="T32" fmla="*/ 113 w 532"/>
                <a:gd name="T33" fmla="*/ 103 h 283"/>
                <a:gd name="T34" fmla="*/ 103 w 532"/>
                <a:gd name="T35" fmla="*/ 106 h 283"/>
                <a:gd name="T36" fmla="*/ 98 w 532"/>
                <a:gd name="T37" fmla="*/ 115 h 283"/>
                <a:gd name="T38" fmla="*/ 96 w 532"/>
                <a:gd name="T39" fmla="*/ 264 h 283"/>
                <a:gd name="T40" fmla="*/ 131 w 532"/>
                <a:gd name="T41" fmla="*/ 121 h 283"/>
                <a:gd name="T42" fmla="*/ 128 w 532"/>
                <a:gd name="T43" fmla="*/ 110 h 283"/>
                <a:gd name="T44" fmla="*/ 119 w 532"/>
                <a:gd name="T45" fmla="*/ 105 h 283"/>
                <a:gd name="T46" fmla="*/ 45 w 532"/>
                <a:gd name="T47" fmla="*/ 103 h 283"/>
                <a:gd name="T48" fmla="*/ 34 w 532"/>
                <a:gd name="T49" fmla="*/ 106 h 283"/>
                <a:gd name="T50" fmla="*/ 29 w 532"/>
                <a:gd name="T51" fmla="*/ 115 h 283"/>
                <a:gd name="T52" fmla="*/ 27 w 532"/>
                <a:gd name="T53" fmla="*/ 264 h 283"/>
                <a:gd name="T54" fmla="*/ 62 w 532"/>
                <a:gd name="T55" fmla="*/ 121 h 283"/>
                <a:gd name="T56" fmla="*/ 59 w 532"/>
                <a:gd name="T57" fmla="*/ 110 h 283"/>
                <a:gd name="T58" fmla="*/ 50 w 532"/>
                <a:gd name="T59" fmla="*/ 105 h 283"/>
                <a:gd name="T60" fmla="*/ 347 w 532"/>
                <a:gd name="T61" fmla="*/ 82 h 283"/>
                <a:gd name="T62" fmla="*/ 341 w 532"/>
                <a:gd name="T63" fmla="*/ 85 h 283"/>
                <a:gd name="T64" fmla="*/ 341 w 532"/>
                <a:gd name="T65" fmla="*/ 92 h 283"/>
                <a:gd name="T66" fmla="*/ 347 w 532"/>
                <a:gd name="T67" fmla="*/ 96 h 283"/>
                <a:gd name="T68" fmla="*/ 354 w 532"/>
                <a:gd name="T69" fmla="*/ 92 h 283"/>
                <a:gd name="T70" fmla="*/ 371 w 532"/>
                <a:gd name="T71" fmla="*/ 273 h 283"/>
                <a:gd name="T72" fmla="*/ 366 w 532"/>
                <a:gd name="T73" fmla="*/ 92 h 283"/>
                <a:gd name="T74" fmla="*/ 371 w 532"/>
                <a:gd name="T75" fmla="*/ 96 h 283"/>
                <a:gd name="T76" fmla="*/ 377 w 532"/>
                <a:gd name="T77" fmla="*/ 92 h 283"/>
                <a:gd name="T78" fmla="*/ 377 w 532"/>
                <a:gd name="T79" fmla="*/ 85 h 283"/>
                <a:gd name="T80" fmla="*/ 371 w 532"/>
                <a:gd name="T81" fmla="*/ 82 h 283"/>
                <a:gd name="T82" fmla="*/ 163 w 532"/>
                <a:gd name="T83" fmla="*/ 82 h 283"/>
                <a:gd name="T84" fmla="*/ 158 w 532"/>
                <a:gd name="T85" fmla="*/ 85 h 283"/>
                <a:gd name="T86" fmla="*/ 158 w 532"/>
                <a:gd name="T87" fmla="*/ 92 h 283"/>
                <a:gd name="T88" fmla="*/ 163 w 532"/>
                <a:gd name="T89" fmla="*/ 96 h 283"/>
                <a:gd name="T90" fmla="*/ 170 w 532"/>
                <a:gd name="T91" fmla="*/ 92 h 283"/>
                <a:gd name="T92" fmla="*/ 188 w 532"/>
                <a:gd name="T93" fmla="*/ 273 h 283"/>
                <a:gd name="T94" fmla="*/ 182 w 532"/>
                <a:gd name="T95" fmla="*/ 92 h 283"/>
                <a:gd name="T96" fmla="*/ 188 w 532"/>
                <a:gd name="T97" fmla="*/ 96 h 283"/>
                <a:gd name="T98" fmla="*/ 193 w 532"/>
                <a:gd name="T99" fmla="*/ 92 h 283"/>
                <a:gd name="T100" fmla="*/ 193 w 532"/>
                <a:gd name="T101" fmla="*/ 85 h 283"/>
                <a:gd name="T102" fmla="*/ 188 w 532"/>
                <a:gd name="T103" fmla="*/ 82 h 283"/>
                <a:gd name="T104" fmla="*/ 209 w 532"/>
                <a:gd name="T105" fmla="*/ 0 h 283"/>
                <a:gd name="T106" fmla="*/ 331 w 532"/>
                <a:gd name="T107" fmla="*/ 2 h 283"/>
                <a:gd name="T108" fmla="*/ 343 w 532"/>
                <a:gd name="T109" fmla="*/ 11 h 283"/>
                <a:gd name="T110" fmla="*/ 347 w 532"/>
                <a:gd name="T111" fmla="*/ 23 h 283"/>
                <a:gd name="T112" fmla="*/ 532 w 532"/>
                <a:gd name="T113" fmla="*/ 39 h 283"/>
                <a:gd name="T114" fmla="*/ 0 w 532"/>
                <a:gd name="T115" fmla="*/ 283 h 283"/>
                <a:gd name="T116" fmla="*/ 186 w 532"/>
                <a:gd name="T117" fmla="*/ 39 h 283"/>
                <a:gd name="T118" fmla="*/ 186 w 532"/>
                <a:gd name="T119" fmla="*/ 16 h 283"/>
                <a:gd name="T120" fmla="*/ 195 w 532"/>
                <a:gd name="T121" fmla="*/ 6 h 283"/>
                <a:gd name="T122" fmla="*/ 209 w 532"/>
                <a:gd name="T123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2" h="283">
                  <a:moveTo>
                    <a:pt x="195" y="105"/>
                  </a:moveTo>
                  <a:lnTo>
                    <a:pt x="195" y="266"/>
                  </a:lnTo>
                  <a:lnTo>
                    <a:pt x="340" y="266"/>
                  </a:lnTo>
                  <a:lnTo>
                    <a:pt x="340" y="105"/>
                  </a:lnTo>
                  <a:lnTo>
                    <a:pt x="195" y="105"/>
                  </a:lnTo>
                  <a:close/>
                  <a:moveTo>
                    <a:pt x="490" y="103"/>
                  </a:moveTo>
                  <a:lnTo>
                    <a:pt x="483" y="105"/>
                  </a:lnTo>
                  <a:lnTo>
                    <a:pt x="479" y="106"/>
                  </a:lnTo>
                  <a:lnTo>
                    <a:pt x="476" y="110"/>
                  </a:lnTo>
                  <a:lnTo>
                    <a:pt x="472" y="115"/>
                  </a:lnTo>
                  <a:lnTo>
                    <a:pt x="472" y="121"/>
                  </a:lnTo>
                  <a:lnTo>
                    <a:pt x="472" y="264"/>
                  </a:lnTo>
                  <a:lnTo>
                    <a:pt x="506" y="264"/>
                  </a:lnTo>
                  <a:lnTo>
                    <a:pt x="506" y="121"/>
                  </a:lnTo>
                  <a:lnTo>
                    <a:pt x="506" y="115"/>
                  </a:lnTo>
                  <a:lnTo>
                    <a:pt x="504" y="110"/>
                  </a:lnTo>
                  <a:lnTo>
                    <a:pt x="499" y="106"/>
                  </a:lnTo>
                  <a:lnTo>
                    <a:pt x="495" y="105"/>
                  </a:lnTo>
                  <a:lnTo>
                    <a:pt x="490" y="103"/>
                  </a:lnTo>
                  <a:close/>
                  <a:moveTo>
                    <a:pt x="421" y="103"/>
                  </a:moveTo>
                  <a:lnTo>
                    <a:pt x="416" y="105"/>
                  </a:lnTo>
                  <a:lnTo>
                    <a:pt x="410" y="106"/>
                  </a:lnTo>
                  <a:lnTo>
                    <a:pt x="407" y="110"/>
                  </a:lnTo>
                  <a:lnTo>
                    <a:pt x="405" y="115"/>
                  </a:lnTo>
                  <a:lnTo>
                    <a:pt x="403" y="121"/>
                  </a:lnTo>
                  <a:lnTo>
                    <a:pt x="403" y="264"/>
                  </a:lnTo>
                  <a:lnTo>
                    <a:pt x="439" y="264"/>
                  </a:lnTo>
                  <a:lnTo>
                    <a:pt x="439" y="121"/>
                  </a:lnTo>
                  <a:lnTo>
                    <a:pt x="437" y="115"/>
                  </a:lnTo>
                  <a:lnTo>
                    <a:pt x="435" y="110"/>
                  </a:lnTo>
                  <a:lnTo>
                    <a:pt x="431" y="106"/>
                  </a:lnTo>
                  <a:lnTo>
                    <a:pt x="426" y="105"/>
                  </a:lnTo>
                  <a:lnTo>
                    <a:pt x="421" y="103"/>
                  </a:lnTo>
                  <a:close/>
                  <a:moveTo>
                    <a:pt x="113" y="103"/>
                  </a:moveTo>
                  <a:lnTo>
                    <a:pt x="108" y="105"/>
                  </a:lnTo>
                  <a:lnTo>
                    <a:pt x="103" y="106"/>
                  </a:lnTo>
                  <a:lnTo>
                    <a:pt x="99" y="110"/>
                  </a:lnTo>
                  <a:lnTo>
                    <a:pt x="98" y="115"/>
                  </a:lnTo>
                  <a:lnTo>
                    <a:pt x="96" y="121"/>
                  </a:lnTo>
                  <a:lnTo>
                    <a:pt x="96" y="264"/>
                  </a:lnTo>
                  <a:lnTo>
                    <a:pt x="131" y="264"/>
                  </a:lnTo>
                  <a:lnTo>
                    <a:pt x="131" y="121"/>
                  </a:lnTo>
                  <a:lnTo>
                    <a:pt x="129" y="115"/>
                  </a:lnTo>
                  <a:lnTo>
                    <a:pt x="128" y="110"/>
                  </a:lnTo>
                  <a:lnTo>
                    <a:pt x="124" y="106"/>
                  </a:lnTo>
                  <a:lnTo>
                    <a:pt x="119" y="105"/>
                  </a:lnTo>
                  <a:lnTo>
                    <a:pt x="113" y="103"/>
                  </a:lnTo>
                  <a:close/>
                  <a:moveTo>
                    <a:pt x="45" y="103"/>
                  </a:moveTo>
                  <a:lnTo>
                    <a:pt x="39" y="105"/>
                  </a:lnTo>
                  <a:lnTo>
                    <a:pt x="34" y="106"/>
                  </a:lnTo>
                  <a:lnTo>
                    <a:pt x="30" y="110"/>
                  </a:lnTo>
                  <a:lnTo>
                    <a:pt x="29" y="115"/>
                  </a:lnTo>
                  <a:lnTo>
                    <a:pt x="27" y="121"/>
                  </a:lnTo>
                  <a:lnTo>
                    <a:pt x="27" y="264"/>
                  </a:lnTo>
                  <a:lnTo>
                    <a:pt x="62" y="264"/>
                  </a:lnTo>
                  <a:lnTo>
                    <a:pt x="62" y="121"/>
                  </a:lnTo>
                  <a:lnTo>
                    <a:pt x="62" y="115"/>
                  </a:lnTo>
                  <a:lnTo>
                    <a:pt x="59" y="110"/>
                  </a:lnTo>
                  <a:lnTo>
                    <a:pt x="55" y="106"/>
                  </a:lnTo>
                  <a:lnTo>
                    <a:pt x="50" y="105"/>
                  </a:lnTo>
                  <a:lnTo>
                    <a:pt x="45" y="103"/>
                  </a:lnTo>
                  <a:close/>
                  <a:moveTo>
                    <a:pt x="347" y="82"/>
                  </a:moveTo>
                  <a:lnTo>
                    <a:pt x="343" y="82"/>
                  </a:lnTo>
                  <a:lnTo>
                    <a:pt x="341" y="85"/>
                  </a:lnTo>
                  <a:lnTo>
                    <a:pt x="340" y="89"/>
                  </a:lnTo>
                  <a:lnTo>
                    <a:pt x="341" y="92"/>
                  </a:lnTo>
                  <a:lnTo>
                    <a:pt x="343" y="94"/>
                  </a:lnTo>
                  <a:lnTo>
                    <a:pt x="347" y="96"/>
                  </a:lnTo>
                  <a:lnTo>
                    <a:pt x="350" y="94"/>
                  </a:lnTo>
                  <a:lnTo>
                    <a:pt x="354" y="92"/>
                  </a:lnTo>
                  <a:lnTo>
                    <a:pt x="347" y="273"/>
                  </a:lnTo>
                  <a:lnTo>
                    <a:pt x="371" y="273"/>
                  </a:lnTo>
                  <a:lnTo>
                    <a:pt x="364" y="92"/>
                  </a:lnTo>
                  <a:lnTo>
                    <a:pt x="366" y="92"/>
                  </a:lnTo>
                  <a:lnTo>
                    <a:pt x="368" y="94"/>
                  </a:lnTo>
                  <a:lnTo>
                    <a:pt x="371" y="96"/>
                  </a:lnTo>
                  <a:lnTo>
                    <a:pt x="375" y="94"/>
                  </a:lnTo>
                  <a:lnTo>
                    <a:pt x="377" y="92"/>
                  </a:lnTo>
                  <a:lnTo>
                    <a:pt x="378" y="89"/>
                  </a:lnTo>
                  <a:lnTo>
                    <a:pt x="377" y="85"/>
                  </a:lnTo>
                  <a:lnTo>
                    <a:pt x="375" y="82"/>
                  </a:lnTo>
                  <a:lnTo>
                    <a:pt x="371" y="82"/>
                  </a:lnTo>
                  <a:lnTo>
                    <a:pt x="347" y="82"/>
                  </a:lnTo>
                  <a:close/>
                  <a:moveTo>
                    <a:pt x="163" y="82"/>
                  </a:moveTo>
                  <a:lnTo>
                    <a:pt x="159" y="82"/>
                  </a:lnTo>
                  <a:lnTo>
                    <a:pt x="158" y="85"/>
                  </a:lnTo>
                  <a:lnTo>
                    <a:pt x="156" y="89"/>
                  </a:lnTo>
                  <a:lnTo>
                    <a:pt x="158" y="92"/>
                  </a:lnTo>
                  <a:lnTo>
                    <a:pt x="159" y="94"/>
                  </a:lnTo>
                  <a:lnTo>
                    <a:pt x="163" y="96"/>
                  </a:lnTo>
                  <a:lnTo>
                    <a:pt x="166" y="94"/>
                  </a:lnTo>
                  <a:lnTo>
                    <a:pt x="170" y="92"/>
                  </a:lnTo>
                  <a:lnTo>
                    <a:pt x="163" y="273"/>
                  </a:lnTo>
                  <a:lnTo>
                    <a:pt x="188" y="273"/>
                  </a:lnTo>
                  <a:lnTo>
                    <a:pt x="181" y="92"/>
                  </a:lnTo>
                  <a:lnTo>
                    <a:pt x="182" y="92"/>
                  </a:lnTo>
                  <a:lnTo>
                    <a:pt x="184" y="94"/>
                  </a:lnTo>
                  <a:lnTo>
                    <a:pt x="188" y="96"/>
                  </a:lnTo>
                  <a:lnTo>
                    <a:pt x="191" y="94"/>
                  </a:lnTo>
                  <a:lnTo>
                    <a:pt x="193" y="92"/>
                  </a:lnTo>
                  <a:lnTo>
                    <a:pt x="195" y="89"/>
                  </a:lnTo>
                  <a:lnTo>
                    <a:pt x="193" y="85"/>
                  </a:lnTo>
                  <a:lnTo>
                    <a:pt x="191" y="82"/>
                  </a:lnTo>
                  <a:lnTo>
                    <a:pt x="188" y="82"/>
                  </a:lnTo>
                  <a:lnTo>
                    <a:pt x="163" y="82"/>
                  </a:lnTo>
                  <a:close/>
                  <a:moveTo>
                    <a:pt x="209" y="0"/>
                  </a:moveTo>
                  <a:lnTo>
                    <a:pt x="324" y="0"/>
                  </a:lnTo>
                  <a:lnTo>
                    <a:pt x="331" y="2"/>
                  </a:lnTo>
                  <a:lnTo>
                    <a:pt x="338" y="6"/>
                  </a:lnTo>
                  <a:lnTo>
                    <a:pt x="343" y="11"/>
                  </a:lnTo>
                  <a:lnTo>
                    <a:pt x="347" y="16"/>
                  </a:lnTo>
                  <a:lnTo>
                    <a:pt x="347" y="23"/>
                  </a:lnTo>
                  <a:lnTo>
                    <a:pt x="347" y="39"/>
                  </a:lnTo>
                  <a:lnTo>
                    <a:pt x="532" y="39"/>
                  </a:lnTo>
                  <a:lnTo>
                    <a:pt x="532" y="283"/>
                  </a:lnTo>
                  <a:lnTo>
                    <a:pt x="0" y="283"/>
                  </a:lnTo>
                  <a:lnTo>
                    <a:pt x="0" y="39"/>
                  </a:lnTo>
                  <a:lnTo>
                    <a:pt x="186" y="39"/>
                  </a:lnTo>
                  <a:lnTo>
                    <a:pt x="186" y="23"/>
                  </a:lnTo>
                  <a:lnTo>
                    <a:pt x="186" y="16"/>
                  </a:lnTo>
                  <a:lnTo>
                    <a:pt x="189" y="11"/>
                  </a:lnTo>
                  <a:lnTo>
                    <a:pt x="195" y="6"/>
                  </a:lnTo>
                  <a:lnTo>
                    <a:pt x="202" y="2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Rectangle 137"/>
            <p:cNvSpPr>
              <a:spLocks noChangeArrowheads="1"/>
            </p:cNvSpPr>
            <p:nvPr/>
          </p:nvSpPr>
          <p:spPr bwMode="auto">
            <a:xfrm>
              <a:off x="3916363" y="2678113"/>
              <a:ext cx="7937" cy="255588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138"/>
            <p:cNvSpPr>
              <a:spLocks/>
            </p:cNvSpPr>
            <p:nvPr/>
          </p:nvSpPr>
          <p:spPr bwMode="auto">
            <a:xfrm>
              <a:off x="3887788" y="2806700"/>
              <a:ext cx="17462" cy="14288"/>
            </a:xfrm>
            <a:custGeom>
              <a:avLst/>
              <a:gdLst>
                <a:gd name="T0" fmla="*/ 5 w 11"/>
                <a:gd name="T1" fmla="*/ 0 h 9"/>
                <a:gd name="T2" fmla="*/ 7 w 11"/>
                <a:gd name="T3" fmla="*/ 0 h 9"/>
                <a:gd name="T4" fmla="*/ 9 w 11"/>
                <a:gd name="T5" fmla="*/ 2 h 9"/>
                <a:gd name="T6" fmla="*/ 11 w 11"/>
                <a:gd name="T7" fmla="*/ 4 h 9"/>
                <a:gd name="T8" fmla="*/ 9 w 11"/>
                <a:gd name="T9" fmla="*/ 7 h 9"/>
                <a:gd name="T10" fmla="*/ 7 w 11"/>
                <a:gd name="T11" fmla="*/ 9 h 9"/>
                <a:gd name="T12" fmla="*/ 5 w 11"/>
                <a:gd name="T13" fmla="*/ 9 h 9"/>
                <a:gd name="T14" fmla="*/ 2 w 11"/>
                <a:gd name="T15" fmla="*/ 9 h 9"/>
                <a:gd name="T16" fmla="*/ 0 w 11"/>
                <a:gd name="T17" fmla="*/ 7 h 9"/>
                <a:gd name="T18" fmla="*/ 0 w 11"/>
                <a:gd name="T19" fmla="*/ 4 h 9"/>
                <a:gd name="T20" fmla="*/ 0 w 11"/>
                <a:gd name="T21" fmla="*/ 2 h 9"/>
                <a:gd name="T22" fmla="*/ 2 w 11"/>
                <a:gd name="T23" fmla="*/ 0 h 9"/>
                <a:gd name="T24" fmla="*/ 5 w 11"/>
                <a:gd name="T25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9">
                  <a:moveTo>
                    <a:pt x="5" y="0"/>
                  </a:moveTo>
                  <a:lnTo>
                    <a:pt x="7" y="0"/>
                  </a:lnTo>
                  <a:lnTo>
                    <a:pt x="9" y="2"/>
                  </a:lnTo>
                  <a:lnTo>
                    <a:pt x="11" y="4"/>
                  </a:lnTo>
                  <a:lnTo>
                    <a:pt x="9" y="7"/>
                  </a:lnTo>
                  <a:lnTo>
                    <a:pt x="7" y="9"/>
                  </a:lnTo>
                  <a:lnTo>
                    <a:pt x="5" y="9"/>
                  </a:lnTo>
                  <a:lnTo>
                    <a:pt x="2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139"/>
            <p:cNvSpPr>
              <a:spLocks/>
            </p:cNvSpPr>
            <p:nvPr/>
          </p:nvSpPr>
          <p:spPr bwMode="auto">
            <a:xfrm>
              <a:off x="3932238" y="2806700"/>
              <a:ext cx="17462" cy="14288"/>
            </a:xfrm>
            <a:custGeom>
              <a:avLst/>
              <a:gdLst>
                <a:gd name="T0" fmla="*/ 6 w 11"/>
                <a:gd name="T1" fmla="*/ 0 h 9"/>
                <a:gd name="T2" fmla="*/ 9 w 11"/>
                <a:gd name="T3" fmla="*/ 0 h 9"/>
                <a:gd name="T4" fmla="*/ 11 w 11"/>
                <a:gd name="T5" fmla="*/ 2 h 9"/>
                <a:gd name="T6" fmla="*/ 11 w 11"/>
                <a:gd name="T7" fmla="*/ 4 h 9"/>
                <a:gd name="T8" fmla="*/ 11 w 11"/>
                <a:gd name="T9" fmla="*/ 7 h 9"/>
                <a:gd name="T10" fmla="*/ 9 w 11"/>
                <a:gd name="T11" fmla="*/ 9 h 9"/>
                <a:gd name="T12" fmla="*/ 6 w 11"/>
                <a:gd name="T13" fmla="*/ 9 h 9"/>
                <a:gd name="T14" fmla="*/ 4 w 11"/>
                <a:gd name="T15" fmla="*/ 9 h 9"/>
                <a:gd name="T16" fmla="*/ 2 w 11"/>
                <a:gd name="T17" fmla="*/ 7 h 9"/>
                <a:gd name="T18" fmla="*/ 0 w 11"/>
                <a:gd name="T19" fmla="*/ 4 h 9"/>
                <a:gd name="T20" fmla="*/ 2 w 11"/>
                <a:gd name="T21" fmla="*/ 2 h 9"/>
                <a:gd name="T22" fmla="*/ 4 w 11"/>
                <a:gd name="T23" fmla="*/ 0 h 9"/>
                <a:gd name="T24" fmla="*/ 6 w 11"/>
                <a:gd name="T25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9">
                  <a:moveTo>
                    <a:pt x="6" y="0"/>
                  </a:moveTo>
                  <a:lnTo>
                    <a:pt x="9" y="0"/>
                  </a:lnTo>
                  <a:lnTo>
                    <a:pt x="11" y="2"/>
                  </a:lnTo>
                  <a:lnTo>
                    <a:pt x="11" y="4"/>
                  </a:lnTo>
                  <a:lnTo>
                    <a:pt x="11" y="7"/>
                  </a:lnTo>
                  <a:lnTo>
                    <a:pt x="9" y="9"/>
                  </a:lnTo>
                  <a:lnTo>
                    <a:pt x="6" y="9"/>
                  </a:lnTo>
                  <a:lnTo>
                    <a:pt x="4" y="9"/>
                  </a:lnTo>
                  <a:lnTo>
                    <a:pt x="2" y="7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Rectangle 140"/>
            <p:cNvSpPr>
              <a:spLocks noChangeArrowheads="1"/>
            </p:cNvSpPr>
            <p:nvPr/>
          </p:nvSpPr>
          <p:spPr bwMode="auto">
            <a:xfrm>
              <a:off x="3741738" y="2946400"/>
              <a:ext cx="357187" cy="2063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Rectangle 141"/>
            <p:cNvSpPr>
              <a:spLocks noChangeArrowheads="1"/>
            </p:cNvSpPr>
            <p:nvPr/>
          </p:nvSpPr>
          <p:spPr bwMode="auto">
            <a:xfrm>
              <a:off x="3803650" y="2930525"/>
              <a:ext cx="236537" cy="1905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6232688" y="3589953"/>
            <a:ext cx="1026272" cy="1093499"/>
            <a:chOff x="4435475" y="2284413"/>
            <a:chExt cx="593725" cy="671513"/>
          </a:xfrm>
        </p:grpSpPr>
        <p:sp>
          <p:nvSpPr>
            <p:cNvPr id="222" name="Freeform 142"/>
            <p:cNvSpPr>
              <a:spLocks noEditPoints="1"/>
            </p:cNvSpPr>
            <p:nvPr/>
          </p:nvSpPr>
          <p:spPr bwMode="auto">
            <a:xfrm>
              <a:off x="4754563" y="2284413"/>
              <a:ext cx="274637" cy="671513"/>
            </a:xfrm>
            <a:custGeom>
              <a:avLst/>
              <a:gdLst>
                <a:gd name="T0" fmla="*/ 104 w 173"/>
                <a:gd name="T1" fmla="*/ 315 h 423"/>
                <a:gd name="T2" fmla="*/ 129 w 173"/>
                <a:gd name="T3" fmla="*/ 283 h 423"/>
                <a:gd name="T4" fmla="*/ 66 w 173"/>
                <a:gd name="T5" fmla="*/ 283 h 423"/>
                <a:gd name="T6" fmla="*/ 92 w 173"/>
                <a:gd name="T7" fmla="*/ 315 h 423"/>
                <a:gd name="T8" fmla="*/ 66 w 173"/>
                <a:gd name="T9" fmla="*/ 283 h 423"/>
                <a:gd name="T10" fmla="*/ 28 w 173"/>
                <a:gd name="T11" fmla="*/ 315 h 423"/>
                <a:gd name="T12" fmla="*/ 53 w 173"/>
                <a:gd name="T13" fmla="*/ 283 h 423"/>
                <a:gd name="T14" fmla="*/ 104 w 173"/>
                <a:gd name="T15" fmla="*/ 232 h 423"/>
                <a:gd name="T16" fmla="*/ 129 w 173"/>
                <a:gd name="T17" fmla="*/ 267 h 423"/>
                <a:gd name="T18" fmla="*/ 104 w 173"/>
                <a:gd name="T19" fmla="*/ 232 h 423"/>
                <a:gd name="T20" fmla="*/ 66 w 173"/>
                <a:gd name="T21" fmla="*/ 267 h 423"/>
                <a:gd name="T22" fmla="*/ 92 w 173"/>
                <a:gd name="T23" fmla="*/ 232 h 423"/>
                <a:gd name="T24" fmla="*/ 28 w 173"/>
                <a:gd name="T25" fmla="*/ 232 h 423"/>
                <a:gd name="T26" fmla="*/ 53 w 173"/>
                <a:gd name="T27" fmla="*/ 267 h 423"/>
                <a:gd name="T28" fmla="*/ 28 w 173"/>
                <a:gd name="T29" fmla="*/ 232 h 423"/>
                <a:gd name="T30" fmla="*/ 104 w 173"/>
                <a:gd name="T31" fmla="*/ 216 h 423"/>
                <a:gd name="T32" fmla="*/ 129 w 173"/>
                <a:gd name="T33" fmla="*/ 180 h 423"/>
                <a:gd name="T34" fmla="*/ 66 w 173"/>
                <a:gd name="T35" fmla="*/ 180 h 423"/>
                <a:gd name="T36" fmla="*/ 92 w 173"/>
                <a:gd name="T37" fmla="*/ 216 h 423"/>
                <a:gd name="T38" fmla="*/ 66 w 173"/>
                <a:gd name="T39" fmla="*/ 180 h 423"/>
                <a:gd name="T40" fmla="*/ 28 w 173"/>
                <a:gd name="T41" fmla="*/ 216 h 423"/>
                <a:gd name="T42" fmla="*/ 53 w 173"/>
                <a:gd name="T43" fmla="*/ 180 h 423"/>
                <a:gd name="T44" fmla="*/ 104 w 173"/>
                <a:gd name="T45" fmla="*/ 129 h 423"/>
                <a:gd name="T46" fmla="*/ 129 w 173"/>
                <a:gd name="T47" fmla="*/ 165 h 423"/>
                <a:gd name="T48" fmla="*/ 104 w 173"/>
                <a:gd name="T49" fmla="*/ 129 h 423"/>
                <a:gd name="T50" fmla="*/ 66 w 173"/>
                <a:gd name="T51" fmla="*/ 165 h 423"/>
                <a:gd name="T52" fmla="*/ 92 w 173"/>
                <a:gd name="T53" fmla="*/ 129 h 423"/>
                <a:gd name="T54" fmla="*/ 28 w 173"/>
                <a:gd name="T55" fmla="*/ 129 h 423"/>
                <a:gd name="T56" fmla="*/ 53 w 173"/>
                <a:gd name="T57" fmla="*/ 165 h 423"/>
                <a:gd name="T58" fmla="*/ 28 w 173"/>
                <a:gd name="T59" fmla="*/ 129 h 423"/>
                <a:gd name="T60" fmla="*/ 104 w 173"/>
                <a:gd name="T61" fmla="*/ 113 h 423"/>
                <a:gd name="T62" fmla="*/ 129 w 173"/>
                <a:gd name="T63" fmla="*/ 80 h 423"/>
                <a:gd name="T64" fmla="*/ 66 w 173"/>
                <a:gd name="T65" fmla="*/ 80 h 423"/>
                <a:gd name="T66" fmla="*/ 92 w 173"/>
                <a:gd name="T67" fmla="*/ 113 h 423"/>
                <a:gd name="T68" fmla="*/ 66 w 173"/>
                <a:gd name="T69" fmla="*/ 80 h 423"/>
                <a:gd name="T70" fmla="*/ 28 w 173"/>
                <a:gd name="T71" fmla="*/ 113 h 423"/>
                <a:gd name="T72" fmla="*/ 53 w 173"/>
                <a:gd name="T73" fmla="*/ 80 h 423"/>
                <a:gd name="T74" fmla="*/ 0 w 173"/>
                <a:gd name="T75" fmla="*/ 0 h 423"/>
                <a:gd name="T76" fmla="*/ 173 w 173"/>
                <a:gd name="T77" fmla="*/ 50 h 423"/>
                <a:gd name="T78" fmla="*/ 173 w 173"/>
                <a:gd name="T79" fmla="*/ 423 h 423"/>
                <a:gd name="T80" fmla="*/ 0 w 173"/>
                <a:gd name="T81" fmla="*/ 9 h 423"/>
                <a:gd name="T82" fmla="*/ 0 w 173"/>
                <a:gd name="T83" fmla="*/ 0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3" h="423">
                  <a:moveTo>
                    <a:pt x="104" y="283"/>
                  </a:moveTo>
                  <a:lnTo>
                    <a:pt x="104" y="315"/>
                  </a:lnTo>
                  <a:lnTo>
                    <a:pt x="129" y="315"/>
                  </a:lnTo>
                  <a:lnTo>
                    <a:pt x="129" y="283"/>
                  </a:lnTo>
                  <a:lnTo>
                    <a:pt x="104" y="283"/>
                  </a:lnTo>
                  <a:close/>
                  <a:moveTo>
                    <a:pt x="66" y="283"/>
                  </a:moveTo>
                  <a:lnTo>
                    <a:pt x="66" y="315"/>
                  </a:lnTo>
                  <a:lnTo>
                    <a:pt x="92" y="315"/>
                  </a:lnTo>
                  <a:lnTo>
                    <a:pt x="92" y="283"/>
                  </a:lnTo>
                  <a:lnTo>
                    <a:pt x="66" y="283"/>
                  </a:lnTo>
                  <a:close/>
                  <a:moveTo>
                    <a:pt x="28" y="283"/>
                  </a:moveTo>
                  <a:lnTo>
                    <a:pt x="28" y="315"/>
                  </a:lnTo>
                  <a:lnTo>
                    <a:pt x="53" y="315"/>
                  </a:lnTo>
                  <a:lnTo>
                    <a:pt x="53" y="283"/>
                  </a:lnTo>
                  <a:lnTo>
                    <a:pt x="28" y="283"/>
                  </a:lnTo>
                  <a:close/>
                  <a:moveTo>
                    <a:pt x="104" y="232"/>
                  </a:moveTo>
                  <a:lnTo>
                    <a:pt x="104" y="267"/>
                  </a:lnTo>
                  <a:lnTo>
                    <a:pt x="129" y="267"/>
                  </a:lnTo>
                  <a:lnTo>
                    <a:pt x="129" y="232"/>
                  </a:lnTo>
                  <a:lnTo>
                    <a:pt x="104" y="232"/>
                  </a:lnTo>
                  <a:close/>
                  <a:moveTo>
                    <a:pt x="66" y="232"/>
                  </a:moveTo>
                  <a:lnTo>
                    <a:pt x="66" y="267"/>
                  </a:lnTo>
                  <a:lnTo>
                    <a:pt x="92" y="267"/>
                  </a:lnTo>
                  <a:lnTo>
                    <a:pt x="92" y="232"/>
                  </a:lnTo>
                  <a:lnTo>
                    <a:pt x="66" y="232"/>
                  </a:lnTo>
                  <a:close/>
                  <a:moveTo>
                    <a:pt x="28" y="232"/>
                  </a:moveTo>
                  <a:lnTo>
                    <a:pt x="28" y="267"/>
                  </a:lnTo>
                  <a:lnTo>
                    <a:pt x="53" y="267"/>
                  </a:lnTo>
                  <a:lnTo>
                    <a:pt x="53" y="232"/>
                  </a:lnTo>
                  <a:lnTo>
                    <a:pt x="28" y="232"/>
                  </a:lnTo>
                  <a:close/>
                  <a:moveTo>
                    <a:pt x="104" y="180"/>
                  </a:moveTo>
                  <a:lnTo>
                    <a:pt x="104" y="216"/>
                  </a:lnTo>
                  <a:lnTo>
                    <a:pt x="129" y="216"/>
                  </a:lnTo>
                  <a:lnTo>
                    <a:pt x="129" y="180"/>
                  </a:lnTo>
                  <a:lnTo>
                    <a:pt x="104" y="180"/>
                  </a:lnTo>
                  <a:close/>
                  <a:moveTo>
                    <a:pt x="66" y="180"/>
                  </a:moveTo>
                  <a:lnTo>
                    <a:pt x="66" y="216"/>
                  </a:lnTo>
                  <a:lnTo>
                    <a:pt x="92" y="216"/>
                  </a:lnTo>
                  <a:lnTo>
                    <a:pt x="92" y="180"/>
                  </a:lnTo>
                  <a:lnTo>
                    <a:pt x="66" y="180"/>
                  </a:lnTo>
                  <a:close/>
                  <a:moveTo>
                    <a:pt x="28" y="180"/>
                  </a:moveTo>
                  <a:lnTo>
                    <a:pt x="28" y="216"/>
                  </a:lnTo>
                  <a:lnTo>
                    <a:pt x="53" y="216"/>
                  </a:lnTo>
                  <a:lnTo>
                    <a:pt x="53" y="180"/>
                  </a:lnTo>
                  <a:lnTo>
                    <a:pt x="28" y="180"/>
                  </a:lnTo>
                  <a:close/>
                  <a:moveTo>
                    <a:pt x="104" y="129"/>
                  </a:moveTo>
                  <a:lnTo>
                    <a:pt x="104" y="165"/>
                  </a:lnTo>
                  <a:lnTo>
                    <a:pt x="129" y="165"/>
                  </a:lnTo>
                  <a:lnTo>
                    <a:pt x="129" y="129"/>
                  </a:lnTo>
                  <a:lnTo>
                    <a:pt x="104" y="129"/>
                  </a:lnTo>
                  <a:close/>
                  <a:moveTo>
                    <a:pt x="66" y="129"/>
                  </a:moveTo>
                  <a:lnTo>
                    <a:pt x="66" y="165"/>
                  </a:lnTo>
                  <a:lnTo>
                    <a:pt x="92" y="165"/>
                  </a:lnTo>
                  <a:lnTo>
                    <a:pt x="92" y="129"/>
                  </a:lnTo>
                  <a:lnTo>
                    <a:pt x="66" y="129"/>
                  </a:lnTo>
                  <a:close/>
                  <a:moveTo>
                    <a:pt x="28" y="129"/>
                  </a:moveTo>
                  <a:lnTo>
                    <a:pt x="28" y="165"/>
                  </a:lnTo>
                  <a:lnTo>
                    <a:pt x="53" y="165"/>
                  </a:lnTo>
                  <a:lnTo>
                    <a:pt x="53" y="129"/>
                  </a:lnTo>
                  <a:lnTo>
                    <a:pt x="28" y="129"/>
                  </a:lnTo>
                  <a:close/>
                  <a:moveTo>
                    <a:pt x="104" y="80"/>
                  </a:moveTo>
                  <a:lnTo>
                    <a:pt x="104" y="113"/>
                  </a:lnTo>
                  <a:lnTo>
                    <a:pt x="129" y="113"/>
                  </a:lnTo>
                  <a:lnTo>
                    <a:pt x="129" y="80"/>
                  </a:lnTo>
                  <a:lnTo>
                    <a:pt x="104" y="80"/>
                  </a:lnTo>
                  <a:close/>
                  <a:moveTo>
                    <a:pt x="66" y="80"/>
                  </a:moveTo>
                  <a:lnTo>
                    <a:pt x="66" y="113"/>
                  </a:lnTo>
                  <a:lnTo>
                    <a:pt x="92" y="113"/>
                  </a:lnTo>
                  <a:lnTo>
                    <a:pt x="92" y="80"/>
                  </a:lnTo>
                  <a:lnTo>
                    <a:pt x="66" y="80"/>
                  </a:lnTo>
                  <a:close/>
                  <a:moveTo>
                    <a:pt x="28" y="80"/>
                  </a:moveTo>
                  <a:lnTo>
                    <a:pt x="28" y="113"/>
                  </a:lnTo>
                  <a:lnTo>
                    <a:pt x="53" y="113"/>
                  </a:lnTo>
                  <a:lnTo>
                    <a:pt x="53" y="80"/>
                  </a:lnTo>
                  <a:lnTo>
                    <a:pt x="28" y="80"/>
                  </a:lnTo>
                  <a:close/>
                  <a:moveTo>
                    <a:pt x="0" y="0"/>
                  </a:moveTo>
                  <a:lnTo>
                    <a:pt x="173" y="0"/>
                  </a:lnTo>
                  <a:lnTo>
                    <a:pt x="173" y="50"/>
                  </a:lnTo>
                  <a:lnTo>
                    <a:pt x="173" y="50"/>
                  </a:lnTo>
                  <a:lnTo>
                    <a:pt x="173" y="423"/>
                  </a:lnTo>
                  <a:lnTo>
                    <a:pt x="0" y="423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43"/>
            <p:cNvSpPr>
              <a:spLocks noEditPoints="1"/>
            </p:cNvSpPr>
            <p:nvPr/>
          </p:nvSpPr>
          <p:spPr bwMode="auto">
            <a:xfrm>
              <a:off x="4435475" y="2368550"/>
              <a:ext cx="274637" cy="587375"/>
            </a:xfrm>
            <a:custGeom>
              <a:avLst/>
              <a:gdLst>
                <a:gd name="T0" fmla="*/ 106 w 173"/>
                <a:gd name="T1" fmla="*/ 317 h 370"/>
                <a:gd name="T2" fmla="*/ 129 w 173"/>
                <a:gd name="T3" fmla="*/ 283 h 370"/>
                <a:gd name="T4" fmla="*/ 65 w 173"/>
                <a:gd name="T5" fmla="*/ 283 h 370"/>
                <a:gd name="T6" fmla="*/ 92 w 173"/>
                <a:gd name="T7" fmla="*/ 317 h 370"/>
                <a:gd name="T8" fmla="*/ 65 w 173"/>
                <a:gd name="T9" fmla="*/ 283 h 370"/>
                <a:gd name="T10" fmla="*/ 28 w 173"/>
                <a:gd name="T11" fmla="*/ 317 h 370"/>
                <a:gd name="T12" fmla="*/ 53 w 173"/>
                <a:gd name="T13" fmla="*/ 283 h 370"/>
                <a:gd name="T14" fmla="*/ 106 w 173"/>
                <a:gd name="T15" fmla="*/ 234 h 370"/>
                <a:gd name="T16" fmla="*/ 129 w 173"/>
                <a:gd name="T17" fmla="*/ 269 h 370"/>
                <a:gd name="T18" fmla="*/ 106 w 173"/>
                <a:gd name="T19" fmla="*/ 234 h 370"/>
                <a:gd name="T20" fmla="*/ 65 w 173"/>
                <a:gd name="T21" fmla="*/ 269 h 370"/>
                <a:gd name="T22" fmla="*/ 92 w 173"/>
                <a:gd name="T23" fmla="*/ 234 h 370"/>
                <a:gd name="T24" fmla="*/ 28 w 173"/>
                <a:gd name="T25" fmla="*/ 234 h 370"/>
                <a:gd name="T26" fmla="*/ 53 w 173"/>
                <a:gd name="T27" fmla="*/ 269 h 370"/>
                <a:gd name="T28" fmla="*/ 28 w 173"/>
                <a:gd name="T29" fmla="*/ 234 h 370"/>
                <a:gd name="T30" fmla="*/ 106 w 173"/>
                <a:gd name="T31" fmla="*/ 218 h 370"/>
                <a:gd name="T32" fmla="*/ 129 w 173"/>
                <a:gd name="T33" fmla="*/ 180 h 370"/>
                <a:gd name="T34" fmla="*/ 65 w 173"/>
                <a:gd name="T35" fmla="*/ 180 h 370"/>
                <a:gd name="T36" fmla="*/ 92 w 173"/>
                <a:gd name="T37" fmla="*/ 218 h 370"/>
                <a:gd name="T38" fmla="*/ 65 w 173"/>
                <a:gd name="T39" fmla="*/ 180 h 370"/>
                <a:gd name="T40" fmla="*/ 28 w 173"/>
                <a:gd name="T41" fmla="*/ 218 h 370"/>
                <a:gd name="T42" fmla="*/ 53 w 173"/>
                <a:gd name="T43" fmla="*/ 180 h 370"/>
                <a:gd name="T44" fmla="*/ 106 w 173"/>
                <a:gd name="T45" fmla="*/ 131 h 370"/>
                <a:gd name="T46" fmla="*/ 129 w 173"/>
                <a:gd name="T47" fmla="*/ 165 h 370"/>
                <a:gd name="T48" fmla="*/ 106 w 173"/>
                <a:gd name="T49" fmla="*/ 131 h 370"/>
                <a:gd name="T50" fmla="*/ 65 w 173"/>
                <a:gd name="T51" fmla="*/ 165 h 370"/>
                <a:gd name="T52" fmla="*/ 92 w 173"/>
                <a:gd name="T53" fmla="*/ 131 h 370"/>
                <a:gd name="T54" fmla="*/ 28 w 173"/>
                <a:gd name="T55" fmla="*/ 131 h 370"/>
                <a:gd name="T56" fmla="*/ 53 w 173"/>
                <a:gd name="T57" fmla="*/ 165 h 370"/>
                <a:gd name="T58" fmla="*/ 28 w 173"/>
                <a:gd name="T59" fmla="*/ 131 h 370"/>
                <a:gd name="T60" fmla="*/ 106 w 173"/>
                <a:gd name="T61" fmla="*/ 115 h 370"/>
                <a:gd name="T62" fmla="*/ 129 w 173"/>
                <a:gd name="T63" fmla="*/ 80 h 370"/>
                <a:gd name="T64" fmla="*/ 65 w 173"/>
                <a:gd name="T65" fmla="*/ 80 h 370"/>
                <a:gd name="T66" fmla="*/ 92 w 173"/>
                <a:gd name="T67" fmla="*/ 115 h 370"/>
                <a:gd name="T68" fmla="*/ 65 w 173"/>
                <a:gd name="T69" fmla="*/ 80 h 370"/>
                <a:gd name="T70" fmla="*/ 28 w 173"/>
                <a:gd name="T71" fmla="*/ 115 h 370"/>
                <a:gd name="T72" fmla="*/ 53 w 173"/>
                <a:gd name="T73" fmla="*/ 80 h 370"/>
                <a:gd name="T74" fmla="*/ 0 w 173"/>
                <a:gd name="T75" fmla="*/ 0 h 370"/>
                <a:gd name="T76" fmla="*/ 173 w 173"/>
                <a:gd name="T77" fmla="*/ 51 h 370"/>
                <a:gd name="T78" fmla="*/ 173 w 173"/>
                <a:gd name="T79" fmla="*/ 370 h 370"/>
                <a:gd name="T80" fmla="*/ 0 w 173"/>
                <a:gd name="T81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3" h="370">
                  <a:moveTo>
                    <a:pt x="106" y="283"/>
                  </a:moveTo>
                  <a:lnTo>
                    <a:pt x="106" y="317"/>
                  </a:lnTo>
                  <a:lnTo>
                    <a:pt x="129" y="317"/>
                  </a:lnTo>
                  <a:lnTo>
                    <a:pt x="129" y="283"/>
                  </a:lnTo>
                  <a:lnTo>
                    <a:pt x="106" y="283"/>
                  </a:lnTo>
                  <a:close/>
                  <a:moveTo>
                    <a:pt x="65" y="283"/>
                  </a:moveTo>
                  <a:lnTo>
                    <a:pt x="65" y="317"/>
                  </a:lnTo>
                  <a:lnTo>
                    <a:pt x="92" y="317"/>
                  </a:lnTo>
                  <a:lnTo>
                    <a:pt x="92" y="283"/>
                  </a:lnTo>
                  <a:lnTo>
                    <a:pt x="65" y="283"/>
                  </a:lnTo>
                  <a:close/>
                  <a:moveTo>
                    <a:pt x="28" y="283"/>
                  </a:moveTo>
                  <a:lnTo>
                    <a:pt x="28" y="317"/>
                  </a:lnTo>
                  <a:lnTo>
                    <a:pt x="53" y="317"/>
                  </a:lnTo>
                  <a:lnTo>
                    <a:pt x="53" y="283"/>
                  </a:lnTo>
                  <a:lnTo>
                    <a:pt x="28" y="283"/>
                  </a:lnTo>
                  <a:close/>
                  <a:moveTo>
                    <a:pt x="106" y="234"/>
                  </a:moveTo>
                  <a:lnTo>
                    <a:pt x="106" y="269"/>
                  </a:lnTo>
                  <a:lnTo>
                    <a:pt x="129" y="269"/>
                  </a:lnTo>
                  <a:lnTo>
                    <a:pt x="129" y="234"/>
                  </a:lnTo>
                  <a:lnTo>
                    <a:pt x="106" y="234"/>
                  </a:lnTo>
                  <a:close/>
                  <a:moveTo>
                    <a:pt x="65" y="234"/>
                  </a:moveTo>
                  <a:lnTo>
                    <a:pt x="65" y="269"/>
                  </a:lnTo>
                  <a:lnTo>
                    <a:pt x="92" y="269"/>
                  </a:lnTo>
                  <a:lnTo>
                    <a:pt x="92" y="234"/>
                  </a:lnTo>
                  <a:lnTo>
                    <a:pt x="65" y="234"/>
                  </a:lnTo>
                  <a:close/>
                  <a:moveTo>
                    <a:pt x="28" y="234"/>
                  </a:moveTo>
                  <a:lnTo>
                    <a:pt x="28" y="269"/>
                  </a:lnTo>
                  <a:lnTo>
                    <a:pt x="53" y="269"/>
                  </a:lnTo>
                  <a:lnTo>
                    <a:pt x="53" y="234"/>
                  </a:lnTo>
                  <a:lnTo>
                    <a:pt x="28" y="234"/>
                  </a:lnTo>
                  <a:close/>
                  <a:moveTo>
                    <a:pt x="106" y="180"/>
                  </a:moveTo>
                  <a:lnTo>
                    <a:pt x="106" y="218"/>
                  </a:lnTo>
                  <a:lnTo>
                    <a:pt x="129" y="218"/>
                  </a:lnTo>
                  <a:lnTo>
                    <a:pt x="129" y="180"/>
                  </a:lnTo>
                  <a:lnTo>
                    <a:pt x="106" y="180"/>
                  </a:lnTo>
                  <a:close/>
                  <a:moveTo>
                    <a:pt x="65" y="180"/>
                  </a:moveTo>
                  <a:lnTo>
                    <a:pt x="65" y="218"/>
                  </a:lnTo>
                  <a:lnTo>
                    <a:pt x="92" y="218"/>
                  </a:lnTo>
                  <a:lnTo>
                    <a:pt x="92" y="180"/>
                  </a:lnTo>
                  <a:lnTo>
                    <a:pt x="65" y="180"/>
                  </a:lnTo>
                  <a:close/>
                  <a:moveTo>
                    <a:pt x="28" y="180"/>
                  </a:moveTo>
                  <a:lnTo>
                    <a:pt x="28" y="218"/>
                  </a:lnTo>
                  <a:lnTo>
                    <a:pt x="53" y="218"/>
                  </a:lnTo>
                  <a:lnTo>
                    <a:pt x="53" y="180"/>
                  </a:lnTo>
                  <a:lnTo>
                    <a:pt x="28" y="180"/>
                  </a:lnTo>
                  <a:close/>
                  <a:moveTo>
                    <a:pt x="106" y="131"/>
                  </a:moveTo>
                  <a:lnTo>
                    <a:pt x="106" y="165"/>
                  </a:lnTo>
                  <a:lnTo>
                    <a:pt x="129" y="165"/>
                  </a:lnTo>
                  <a:lnTo>
                    <a:pt x="129" y="131"/>
                  </a:lnTo>
                  <a:lnTo>
                    <a:pt x="106" y="131"/>
                  </a:lnTo>
                  <a:close/>
                  <a:moveTo>
                    <a:pt x="65" y="131"/>
                  </a:moveTo>
                  <a:lnTo>
                    <a:pt x="65" y="165"/>
                  </a:lnTo>
                  <a:lnTo>
                    <a:pt x="92" y="165"/>
                  </a:lnTo>
                  <a:lnTo>
                    <a:pt x="92" y="131"/>
                  </a:lnTo>
                  <a:lnTo>
                    <a:pt x="65" y="131"/>
                  </a:lnTo>
                  <a:close/>
                  <a:moveTo>
                    <a:pt x="28" y="131"/>
                  </a:moveTo>
                  <a:lnTo>
                    <a:pt x="28" y="165"/>
                  </a:lnTo>
                  <a:lnTo>
                    <a:pt x="53" y="165"/>
                  </a:lnTo>
                  <a:lnTo>
                    <a:pt x="53" y="131"/>
                  </a:lnTo>
                  <a:lnTo>
                    <a:pt x="28" y="131"/>
                  </a:lnTo>
                  <a:close/>
                  <a:moveTo>
                    <a:pt x="106" y="80"/>
                  </a:moveTo>
                  <a:lnTo>
                    <a:pt x="106" y="115"/>
                  </a:lnTo>
                  <a:lnTo>
                    <a:pt x="129" y="115"/>
                  </a:lnTo>
                  <a:lnTo>
                    <a:pt x="129" y="80"/>
                  </a:lnTo>
                  <a:lnTo>
                    <a:pt x="106" y="80"/>
                  </a:lnTo>
                  <a:close/>
                  <a:moveTo>
                    <a:pt x="65" y="80"/>
                  </a:moveTo>
                  <a:lnTo>
                    <a:pt x="65" y="115"/>
                  </a:lnTo>
                  <a:lnTo>
                    <a:pt x="92" y="115"/>
                  </a:lnTo>
                  <a:lnTo>
                    <a:pt x="92" y="80"/>
                  </a:lnTo>
                  <a:lnTo>
                    <a:pt x="65" y="80"/>
                  </a:lnTo>
                  <a:close/>
                  <a:moveTo>
                    <a:pt x="28" y="80"/>
                  </a:moveTo>
                  <a:lnTo>
                    <a:pt x="28" y="115"/>
                  </a:lnTo>
                  <a:lnTo>
                    <a:pt x="53" y="115"/>
                  </a:lnTo>
                  <a:lnTo>
                    <a:pt x="53" y="80"/>
                  </a:lnTo>
                  <a:lnTo>
                    <a:pt x="28" y="80"/>
                  </a:lnTo>
                  <a:close/>
                  <a:moveTo>
                    <a:pt x="0" y="0"/>
                  </a:moveTo>
                  <a:lnTo>
                    <a:pt x="173" y="0"/>
                  </a:lnTo>
                  <a:lnTo>
                    <a:pt x="173" y="51"/>
                  </a:lnTo>
                  <a:lnTo>
                    <a:pt x="173" y="51"/>
                  </a:lnTo>
                  <a:lnTo>
                    <a:pt x="173" y="370"/>
                  </a:lnTo>
                  <a:lnTo>
                    <a:pt x="0" y="3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7434578" y="3796761"/>
            <a:ext cx="897301" cy="928052"/>
            <a:chOff x="5130800" y="2411413"/>
            <a:chExt cx="519112" cy="569913"/>
          </a:xfrm>
        </p:grpSpPr>
        <p:sp>
          <p:nvSpPr>
            <p:cNvPr id="224" name="Freeform 144"/>
            <p:cNvSpPr>
              <a:spLocks noEditPoints="1"/>
            </p:cNvSpPr>
            <p:nvPr/>
          </p:nvSpPr>
          <p:spPr bwMode="auto">
            <a:xfrm>
              <a:off x="5148263" y="2546350"/>
              <a:ext cx="490537" cy="434975"/>
            </a:xfrm>
            <a:custGeom>
              <a:avLst/>
              <a:gdLst>
                <a:gd name="T0" fmla="*/ 197 w 309"/>
                <a:gd name="T1" fmla="*/ 256 h 274"/>
                <a:gd name="T2" fmla="*/ 197 w 309"/>
                <a:gd name="T3" fmla="*/ 206 h 274"/>
                <a:gd name="T4" fmla="*/ 189 w 309"/>
                <a:gd name="T5" fmla="*/ 213 h 274"/>
                <a:gd name="T6" fmla="*/ 197 w 309"/>
                <a:gd name="T7" fmla="*/ 222 h 274"/>
                <a:gd name="T8" fmla="*/ 205 w 309"/>
                <a:gd name="T9" fmla="*/ 213 h 274"/>
                <a:gd name="T10" fmla="*/ 197 w 309"/>
                <a:gd name="T11" fmla="*/ 206 h 274"/>
                <a:gd name="T12" fmla="*/ 171 w 309"/>
                <a:gd name="T13" fmla="*/ 222 h 274"/>
                <a:gd name="T14" fmla="*/ 111 w 309"/>
                <a:gd name="T15" fmla="*/ 206 h 274"/>
                <a:gd name="T16" fmla="*/ 102 w 309"/>
                <a:gd name="T17" fmla="*/ 213 h 274"/>
                <a:gd name="T18" fmla="*/ 111 w 309"/>
                <a:gd name="T19" fmla="*/ 222 h 274"/>
                <a:gd name="T20" fmla="*/ 120 w 309"/>
                <a:gd name="T21" fmla="*/ 213 h 274"/>
                <a:gd name="T22" fmla="*/ 111 w 309"/>
                <a:gd name="T23" fmla="*/ 206 h 274"/>
                <a:gd name="T24" fmla="*/ 197 w 309"/>
                <a:gd name="T25" fmla="*/ 189 h 274"/>
                <a:gd name="T26" fmla="*/ 111 w 309"/>
                <a:gd name="T27" fmla="*/ 155 h 274"/>
                <a:gd name="T28" fmla="*/ 144 w 309"/>
                <a:gd name="T29" fmla="*/ 155 h 274"/>
                <a:gd name="T30" fmla="*/ 68 w 309"/>
                <a:gd name="T31" fmla="*/ 256 h 274"/>
                <a:gd name="T32" fmla="*/ 90 w 309"/>
                <a:gd name="T33" fmla="*/ 238 h 274"/>
                <a:gd name="T34" fmla="*/ 86 w 309"/>
                <a:gd name="T35" fmla="*/ 231 h 274"/>
                <a:gd name="T36" fmla="*/ 93 w 309"/>
                <a:gd name="T37" fmla="*/ 222 h 274"/>
                <a:gd name="T38" fmla="*/ 97 w 309"/>
                <a:gd name="T39" fmla="*/ 141 h 274"/>
                <a:gd name="T40" fmla="*/ 136 w 309"/>
                <a:gd name="T41" fmla="*/ 137 h 274"/>
                <a:gd name="T42" fmla="*/ 171 w 309"/>
                <a:gd name="T43" fmla="*/ 137 h 274"/>
                <a:gd name="T44" fmla="*/ 212 w 309"/>
                <a:gd name="T45" fmla="*/ 141 h 274"/>
                <a:gd name="T46" fmla="*/ 215 w 309"/>
                <a:gd name="T47" fmla="*/ 222 h 274"/>
                <a:gd name="T48" fmla="*/ 222 w 309"/>
                <a:gd name="T49" fmla="*/ 228 h 274"/>
                <a:gd name="T50" fmla="*/ 222 w 309"/>
                <a:gd name="T51" fmla="*/ 235 h 274"/>
                <a:gd name="T52" fmla="*/ 215 w 309"/>
                <a:gd name="T53" fmla="*/ 240 h 274"/>
                <a:gd name="T54" fmla="*/ 240 w 309"/>
                <a:gd name="T55" fmla="*/ 86 h 274"/>
                <a:gd name="T56" fmla="*/ 155 w 309"/>
                <a:gd name="T57" fmla="*/ 102 h 274"/>
                <a:gd name="T58" fmla="*/ 68 w 309"/>
                <a:gd name="T59" fmla="*/ 86 h 274"/>
                <a:gd name="T60" fmla="*/ 143 w 309"/>
                <a:gd name="T61" fmla="*/ 24 h 274"/>
                <a:gd name="T62" fmla="*/ 137 w 309"/>
                <a:gd name="T63" fmla="*/ 40 h 274"/>
                <a:gd name="T64" fmla="*/ 127 w 309"/>
                <a:gd name="T65" fmla="*/ 58 h 274"/>
                <a:gd name="T66" fmla="*/ 146 w 309"/>
                <a:gd name="T67" fmla="*/ 79 h 274"/>
                <a:gd name="T68" fmla="*/ 150 w 309"/>
                <a:gd name="T69" fmla="*/ 63 h 274"/>
                <a:gd name="T70" fmla="*/ 155 w 309"/>
                <a:gd name="T71" fmla="*/ 56 h 274"/>
                <a:gd name="T72" fmla="*/ 159 w 309"/>
                <a:gd name="T73" fmla="*/ 63 h 274"/>
                <a:gd name="T74" fmla="*/ 162 w 309"/>
                <a:gd name="T75" fmla="*/ 79 h 274"/>
                <a:gd name="T76" fmla="*/ 182 w 309"/>
                <a:gd name="T77" fmla="*/ 63 h 274"/>
                <a:gd name="T78" fmla="*/ 176 w 309"/>
                <a:gd name="T79" fmla="*/ 44 h 274"/>
                <a:gd name="T80" fmla="*/ 169 w 309"/>
                <a:gd name="T81" fmla="*/ 47 h 274"/>
                <a:gd name="T82" fmla="*/ 162 w 309"/>
                <a:gd name="T83" fmla="*/ 53 h 274"/>
                <a:gd name="T84" fmla="*/ 164 w 309"/>
                <a:gd name="T85" fmla="*/ 46 h 274"/>
                <a:gd name="T86" fmla="*/ 159 w 309"/>
                <a:gd name="T87" fmla="*/ 28 h 274"/>
                <a:gd name="T88" fmla="*/ 150 w 309"/>
                <a:gd name="T89" fmla="*/ 21 h 274"/>
                <a:gd name="T90" fmla="*/ 173 w 309"/>
                <a:gd name="T91" fmla="*/ 3 h 274"/>
                <a:gd name="T92" fmla="*/ 296 w 309"/>
                <a:gd name="T93" fmla="*/ 49 h 274"/>
                <a:gd name="T94" fmla="*/ 307 w 309"/>
                <a:gd name="T95" fmla="*/ 60 h 274"/>
                <a:gd name="T96" fmla="*/ 307 w 309"/>
                <a:gd name="T97" fmla="*/ 77 h 274"/>
                <a:gd name="T98" fmla="*/ 296 w 309"/>
                <a:gd name="T99" fmla="*/ 86 h 274"/>
                <a:gd name="T100" fmla="*/ 300 w 309"/>
                <a:gd name="T101" fmla="*/ 256 h 274"/>
                <a:gd name="T102" fmla="*/ 309 w 309"/>
                <a:gd name="T103" fmla="*/ 265 h 274"/>
                <a:gd name="T104" fmla="*/ 303 w 309"/>
                <a:gd name="T105" fmla="*/ 274 h 274"/>
                <a:gd name="T106" fmla="*/ 3 w 309"/>
                <a:gd name="T107" fmla="*/ 274 h 274"/>
                <a:gd name="T108" fmla="*/ 0 w 309"/>
                <a:gd name="T109" fmla="*/ 265 h 274"/>
                <a:gd name="T110" fmla="*/ 8 w 309"/>
                <a:gd name="T111" fmla="*/ 256 h 274"/>
                <a:gd name="T112" fmla="*/ 12 w 309"/>
                <a:gd name="T113" fmla="*/ 86 h 274"/>
                <a:gd name="T114" fmla="*/ 0 w 309"/>
                <a:gd name="T115" fmla="*/ 77 h 274"/>
                <a:gd name="T116" fmla="*/ 0 w 309"/>
                <a:gd name="T117" fmla="*/ 60 h 274"/>
                <a:gd name="T118" fmla="*/ 12 w 309"/>
                <a:gd name="T119" fmla="*/ 49 h 274"/>
                <a:gd name="T120" fmla="*/ 136 w 309"/>
                <a:gd name="T121" fmla="*/ 3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9" h="274">
                  <a:moveTo>
                    <a:pt x="111" y="240"/>
                  </a:moveTo>
                  <a:lnTo>
                    <a:pt x="111" y="256"/>
                  </a:lnTo>
                  <a:lnTo>
                    <a:pt x="197" y="256"/>
                  </a:lnTo>
                  <a:lnTo>
                    <a:pt x="197" y="240"/>
                  </a:lnTo>
                  <a:lnTo>
                    <a:pt x="111" y="240"/>
                  </a:lnTo>
                  <a:close/>
                  <a:moveTo>
                    <a:pt x="197" y="206"/>
                  </a:moveTo>
                  <a:lnTo>
                    <a:pt x="192" y="206"/>
                  </a:lnTo>
                  <a:lnTo>
                    <a:pt x="189" y="210"/>
                  </a:lnTo>
                  <a:lnTo>
                    <a:pt x="189" y="213"/>
                  </a:lnTo>
                  <a:lnTo>
                    <a:pt x="189" y="219"/>
                  </a:lnTo>
                  <a:lnTo>
                    <a:pt x="192" y="222"/>
                  </a:lnTo>
                  <a:lnTo>
                    <a:pt x="197" y="222"/>
                  </a:lnTo>
                  <a:lnTo>
                    <a:pt x="201" y="222"/>
                  </a:lnTo>
                  <a:lnTo>
                    <a:pt x="205" y="219"/>
                  </a:lnTo>
                  <a:lnTo>
                    <a:pt x="205" y="213"/>
                  </a:lnTo>
                  <a:lnTo>
                    <a:pt x="205" y="210"/>
                  </a:lnTo>
                  <a:lnTo>
                    <a:pt x="201" y="206"/>
                  </a:lnTo>
                  <a:lnTo>
                    <a:pt x="197" y="206"/>
                  </a:lnTo>
                  <a:close/>
                  <a:moveTo>
                    <a:pt x="137" y="206"/>
                  </a:moveTo>
                  <a:lnTo>
                    <a:pt x="137" y="222"/>
                  </a:lnTo>
                  <a:lnTo>
                    <a:pt x="171" y="222"/>
                  </a:lnTo>
                  <a:lnTo>
                    <a:pt x="171" y="206"/>
                  </a:lnTo>
                  <a:lnTo>
                    <a:pt x="137" y="206"/>
                  </a:lnTo>
                  <a:close/>
                  <a:moveTo>
                    <a:pt x="111" y="206"/>
                  </a:moveTo>
                  <a:lnTo>
                    <a:pt x="107" y="206"/>
                  </a:lnTo>
                  <a:lnTo>
                    <a:pt x="104" y="210"/>
                  </a:lnTo>
                  <a:lnTo>
                    <a:pt x="102" y="213"/>
                  </a:lnTo>
                  <a:lnTo>
                    <a:pt x="104" y="219"/>
                  </a:lnTo>
                  <a:lnTo>
                    <a:pt x="107" y="222"/>
                  </a:lnTo>
                  <a:lnTo>
                    <a:pt x="111" y="222"/>
                  </a:lnTo>
                  <a:lnTo>
                    <a:pt x="116" y="222"/>
                  </a:lnTo>
                  <a:lnTo>
                    <a:pt x="120" y="219"/>
                  </a:lnTo>
                  <a:lnTo>
                    <a:pt x="120" y="213"/>
                  </a:lnTo>
                  <a:lnTo>
                    <a:pt x="120" y="210"/>
                  </a:lnTo>
                  <a:lnTo>
                    <a:pt x="116" y="206"/>
                  </a:lnTo>
                  <a:lnTo>
                    <a:pt x="111" y="206"/>
                  </a:lnTo>
                  <a:close/>
                  <a:moveTo>
                    <a:pt x="162" y="155"/>
                  </a:moveTo>
                  <a:lnTo>
                    <a:pt x="162" y="189"/>
                  </a:lnTo>
                  <a:lnTo>
                    <a:pt x="197" y="189"/>
                  </a:lnTo>
                  <a:lnTo>
                    <a:pt x="197" y="155"/>
                  </a:lnTo>
                  <a:lnTo>
                    <a:pt x="162" y="155"/>
                  </a:lnTo>
                  <a:close/>
                  <a:moveTo>
                    <a:pt x="111" y="155"/>
                  </a:moveTo>
                  <a:lnTo>
                    <a:pt x="111" y="189"/>
                  </a:lnTo>
                  <a:lnTo>
                    <a:pt x="144" y="189"/>
                  </a:lnTo>
                  <a:lnTo>
                    <a:pt x="144" y="155"/>
                  </a:lnTo>
                  <a:lnTo>
                    <a:pt x="111" y="155"/>
                  </a:lnTo>
                  <a:close/>
                  <a:moveTo>
                    <a:pt x="68" y="86"/>
                  </a:moveTo>
                  <a:lnTo>
                    <a:pt x="68" y="256"/>
                  </a:lnTo>
                  <a:lnTo>
                    <a:pt x="93" y="256"/>
                  </a:lnTo>
                  <a:lnTo>
                    <a:pt x="93" y="240"/>
                  </a:lnTo>
                  <a:lnTo>
                    <a:pt x="90" y="238"/>
                  </a:lnTo>
                  <a:lnTo>
                    <a:pt x="86" y="235"/>
                  </a:lnTo>
                  <a:lnTo>
                    <a:pt x="86" y="231"/>
                  </a:lnTo>
                  <a:lnTo>
                    <a:pt x="86" y="231"/>
                  </a:lnTo>
                  <a:lnTo>
                    <a:pt x="86" y="226"/>
                  </a:lnTo>
                  <a:lnTo>
                    <a:pt x="90" y="224"/>
                  </a:lnTo>
                  <a:lnTo>
                    <a:pt x="93" y="222"/>
                  </a:lnTo>
                  <a:lnTo>
                    <a:pt x="93" y="150"/>
                  </a:lnTo>
                  <a:lnTo>
                    <a:pt x="95" y="145"/>
                  </a:lnTo>
                  <a:lnTo>
                    <a:pt x="97" y="141"/>
                  </a:lnTo>
                  <a:lnTo>
                    <a:pt x="102" y="137"/>
                  </a:lnTo>
                  <a:lnTo>
                    <a:pt x="107" y="137"/>
                  </a:lnTo>
                  <a:lnTo>
                    <a:pt x="136" y="137"/>
                  </a:lnTo>
                  <a:lnTo>
                    <a:pt x="136" y="120"/>
                  </a:lnTo>
                  <a:lnTo>
                    <a:pt x="171" y="120"/>
                  </a:lnTo>
                  <a:lnTo>
                    <a:pt x="171" y="137"/>
                  </a:lnTo>
                  <a:lnTo>
                    <a:pt x="203" y="137"/>
                  </a:lnTo>
                  <a:lnTo>
                    <a:pt x="206" y="137"/>
                  </a:lnTo>
                  <a:lnTo>
                    <a:pt x="212" y="141"/>
                  </a:lnTo>
                  <a:lnTo>
                    <a:pt x="213" y="145"/>
                  </a:lnTo>
                  <a:lnTo>
                    <a:pt x="215" y="150"/>
                  </a:lnTo>
                  <a:lnTo>
                    <a:pt x="215" y="222"/>
                  </a:lnTo>
                  <a:lnTo>
                    <a:pt x="219" y="222"/>
                  </a:lnTo>
                  <a:lnTo>
                    <a:pt x="220" y="224"/>
                  </a:lnTo>
                  <a:lnTo>
                    <a:pt x="222" y="228"/>
                  </a:lnTo>
                  <a:lnTo>
                    <a:pt x="222" y="231"/>
                  </a:lnTo>
                  <a:lnTo>
                    <a:pt x="222" y="231"/>
                  </a:lnTo>
                  <a:lnTo>
                    <a:pt x="222" y="235"/>
                  </a:lnTo>
                  <a:lnTo>
                    <a:pt x="220" y="236"/>
                  </a:lnTo>
                  <a:lnTo>
                    <a:pt x="219" y="240"/>
                  </a:lnTo>
                  <a:lnTo>
                    <a:pt x="215" y="240"/>
                  </a:lnTo>
                  <a:lnTo>
                    <a:pt x="215" y="256"/>
                  </a:lnTo>
                  <a:lnTo>
                    <a:pt x="240" y="256"/>
                  </a:lnTo>
                  <a:lnTo>
                    <a:pt x="240" y="86"/>
                  </a:lnTo>
                  <a:lnTo>
                    <a:pt x="192" y="86"/>
                  </a:lnTo>
                  <a:lnTo>
                    <a:pt x="176" y="99"/>
                  </a:lnTo>
                  <a:lnTo>
                    <a:pt x="155" y="102"/>
                  </a:lnTo>
                  <a:lnTo>
                    <a:pt x="134" y="99"/>
                  </a:lnTo>
                  <a:lnTo>
                    <a:pt x="116" y="86"/>
                  </a:lnTo>
                  <a:lnTo>
                    <a:pt x="68" y="86"/>
                  </a:lnTo>
                  <a:close/>
                  <a:moveTo>
                    <a:pt x="146" y="21"/>
                  </a:moveTo>
                  <a:lnTo>
                    <a:pt x="144" y="21"/>
                  </a:lnTo>
                  <a:lnTo>
                    <a:pt x="143" y="24"/>
                  </a:lnTo>
                  <a:lnTo>
                    <a:pt x="143" y="30"/>
                  </a:lnTo>
                  <a:lnTo>
                    <a:pt x="141" y="37"/>
                  </a:lnTo>
                  <a:lnTo>
                    <a:pt x="137" y="40"/>
                  </a:lnTo>
                  <a:lnTo>
                    <a:pt x="134" y="46"/>
                  </a:lnTo>
                  <a:lnTo>
                    <a:pt x="130" y="49"/>
                  </a:lnTo>
                  <a:lnTo>
                    <a:pt x="127" y="58"/>
                  </a:lnTo>
                  <a:lnTo>
                    <a:pt x="129" y="68"/>
                  </a:lnTo>
                  <a:lnTo>
                    <a:pt x="136" y="77"/>
                  </a:lnTo>
                  <a:lnTo>
                    <a:pt x="146" y="79"/>
                  </a:lnTo>
                  <a:lnTo>
                    <a:pt x="148" y="74"/>
                  </a:lnTo>
                  <a:lnTo>
                    <a:pt x="148" y="68"/>
                  </a:lnTo>
                  <a:lnTo>
                    <a:pt x="150" y="63"/>
                  </a:lnTo>
                  <a:lnTo>
                    <a:pt x="152" y="60"/>
                  </a:lnTo>
                  <a:lnTo>
                    <a:pt x="153" y="58"/>
                  </a:lnTo>
                  <a:lnTo>
                    <a:pt x="155" y="56"/>
                  </a:lnTo>
                  <a:lnTo>
                    <a:pt x="155" y="58"/>
                  </a:lnTo>
                  <a:lnTo>
                    <a:pt x="157" y="60"/>
                  </a:lnTo>
                  <a:lnTo>
                    <a:pt x="159" y="63"/>
                  </a:lnTo>
                  <a:lnTo>
                    <a:pt x="160" y="68"/>
                  </a:lnTo>
                  <a:lnTo>
                    <a:pt x="162" y="74"/>
                  </a:lnTo>
                  <a:lnTo>
                    <a:pt x="162" y="79"/>
                  </a:lnTo>
                  <a:lnTo>
                    <a:pt x="173" y="77"/>
                  </a:lnTo>
                  <a:lnTo>
                    <a:pt x="180" y="70"/>
                  </a:lnTo>
                  <a:lnTo>
                    <a:pt x="182" y="63"/>
                  </a:lnTo>
                  <a:lnTo>
                    <a:pt x="182" y="53"/>
                  </a:lnTo>
                  <a:lnTo>
                    <a:pt x="178" y="46"/>
                  </a:lnTo>
                  <a:lnTo>
                    <a:pt x="176" y="44"/>
                  </a:lnTo>
                  <a:lnTo>
                    <a:pt x="174" y="44"/>
                  </a:lnTo>
                  <a:lnTo>
                    <a:pt x="173" y="44"/>
                  </a:lnTo>
                  <a:lnTo>
                    <a:pt x="169" y="47"/>
                  </a:lnTo>
                  <a:lnTo>
                    <a:pt x="166" y="51"/>
                  </a:lnTo>
                  <a:lnTo>
                    <a:pt x="164" y="53"/>
                  </a:lnTo>
                  <a:lnTo>
                    <a:pt x="162" y="53"/>
                  </a:lnTo>
                  <a:lnTo>
                    <a:pt x="162" y="53"/>
                  </a:lnTo>
                  <a:lnTo>
                    <a:pt x="164" y="49"/>
                  </a:lnTo>
                  <a:lnTo>
                    <a:pt x="164" y="46"/>
                  </a:lnTo>
                  <a:lnTo>
                    <a:pt x="162" y="40"/>
                  </a:lnTo>
                  <a:lnTo>
                    <a:pt x="162" y="35"/>
                  </a:lnTo>
                  <a:lnTo>
                    <a:pt x="159" y="28"/>
                  </a:lnTo>
                  <a:lnTo>
                    <a:pt x="155" y="24"/>
                  </a:lnTo>
                  <a:lnTo>
                    <a:pt x="152" y="23"/>
                  </a:lnTo>
                  <a:lnTo>
                    <a:pt x="150" y="21"/>
                  </a:lnTo>
                  <a:lnTo>
                    <a:pt x="146" y="21"/>
                  </a:lnTo>
                  <a:close/>
                  <a:moveTo>
                    <a:pt x="155" y="0"/>
                  </a:moveTo>
                  <a:lnTo>
                    <a:pt x="173" y="3"/>
                  </a:lnTo>
                  <a:lnTo>
                    <a:pt x="189" y="12"/>
                  </a:lnTo>
                  <a:lnTo>
                    <a:pt x="199" y="28"/>
                  </a:lnTo>
                  <a:lnTo>
                    <a:pt x="296" y="49"/>
                  </a:lnTo>
                  <a:lnTo>
                    <a:pt x="302" y="51"/>
                  </a:lnTo>
                  <a:lnTo>
                    <a:pt x="305" y="54"/>
                  </a:lnTo>
                  <a:lnTo>
                    <a:pt x="307" y="60"/>
                  </a:lnTo>
                  <a:lnTo>
                    <a:pt x="309" y="63"/>
                  </a:lnTo>
                  <a:lnTo>
                    <a:pt x="309" y="72"/>
                  </a:lnTo>
                  <a:lnTo>
                    <a:pt x="307" y="77"/>
                  </a:lnTo>
                  <a:lnTo>
                    <a:pt x="305" y="83"/>
                  </a:lnTo>
                  <a:lnTo>
                    <a:pt x="302" y="84"/>
                  </a:lnTo>
                  <a:lnTo>
                    <a:pt x="296" y="86"/>
                  </a:lnTo>
                  <a:lnTo>
                    <a:pt x="291" y="86"/>
                  </a:lnTo>
                  <a:lnTo>
                    <a:pt x="291" y="256"/>
                  </a:lnTo>
                  <a:lnTo>
                    <a:pt x="300" y="256"/>
                  </a:lnTo>
                  <a:lnTo>
                    <a:pt x="303" y="258"/>
                  </a:lnTo>
                  <a:lnTo>
                    <a:pt x="307" y="261"/>
                  </a:lnTo>
                  <a:lnTo>
                    <a:pt x="309" y="265"/>
                  </a:lnTo>
                  <a:lnTo>
                    <a:pt x="309" y="267"/>
                  </a:lnTo>
                  <a:lnTo>
                    <a:pt x="307" y="270"/>
                  </a:lnTo>
                  <a:lnTo>
                    <a:pt x="303" y="274"/>
                  </a:lnTo>
                  <a:lnTo>
                    <a:pt x="300" y="274"/>
                  </a:lnTo>
                  <a:lnTo>
                    <a:pt x="8" y="274"/>
                  </a:lnTo>
                  <a:lnTo>
                    <a:pt x="3" y="274"/>
                  </a:lnTo>
                  <a:lnTo>
                    <a:pt x="0" y="270"/>
                  </a:lnTo>
                  <a:lnTo>
                    <a:pt x="0" y="267"/>
                  </a:lnTo>
                  <a:lnTo>
                    <a:pt x="0" y="265"/>
                  </a:lnTo>
                  <a:lnTo>
                    <a:pt x="0" y="261"/>
                  </a:lnTo>
                  <a:lnTo>
                    <a:pt x="3" y="258"/>
                  </a:lnTo>
                  <a:lnTo>
                    <a:pt x="8" y="256"/>
                  </a:lnTo>
                  <a:lnTo>
                    <a:pt x="17" y="256"/>
                  </a:lnTo>
                  <a:lnTo>
                    <a:pt x="17" y="86"/>
                  </a:lnTo>
                  <a:lnTo>
                    <a:pt x="12" y="86"/>
                  </a:lnTo>
                  <a:lnTo>
                    <a:pt x="7" y="84"/>
                  </a:lnTo>
                  <a:lnTo>
                    <a:pt x="3" y="83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3" y="54"/>
                  </a:lnTo>
                  <a:lnTo>
                    <a:pt x="7" y="51"/>
                  </a:lnTo>
                  <a:lnTo>
                    <a:pt x="12" y="49"/>
                  </a:lnTo>
                  <a:lnTo>
                    <a:pt x="109" y="28"/>
                  </a:lnTo>
                  <a:lnTo>
                    <a:pt x="120" y="12"/>
                  </a:lnTo>
                  <a:lnTo>
                    <a:pt x="136" y="3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Rectangle 145"/>
            <p:cNvSpPr>
              <a:spLocks noChangeArrowheads="1"/>
            </p:cNvSpPr>
            <p:nvPr/>
          </p:nvSpPr>
          <p:spPr bwMode="auto">
            <a:xfrm>
              <a:off x="5437188" y="2579688"/>
              <a:ext cx="206375" cy="11112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Rectangle 146"/>
            <p:cNvSpPr>
              <a:spLocks noChangeArrowheads="1"/>
            </p:cNvSpPr>
            <p:nvPr/>
          </p:nvSpPr>
          <p:spPr bwMode="auto">
            <a:xfrm>
              <a:off x="5130800" y="2579688"/>
              <a:ext cx="212725" cy="11112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Rectangle 147"/>
            <p:cNvSpPr>
              <a:spLocks noChangeArrowheads="1"/>
            </p:cNvSpPr>
            <p:nvPr/>
          </p:nvSpPr>
          <p:spPr bwMode="auto">
            <a:xfrm>
              <a:off x="5130800" y="2411413"/>
              <a:ext cx="114300" cy="56991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Rectangle 148"/>
            <p:cNvSpPr>
              <a:spLocks noChangeArrowheads="1"/>
            </p:cNvSpPr>
            <p:nvPr/>
          </p:nvSpPr>
          <p:spPr bwMode="auto">
            <a:xfrm>
              <a:off x="5534025" y="2411413"/>
              <a:ext cx="115887" cy="56991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Rectangle 149"/>
            <p:cNvSpPr>
              <a:spLocks noChangeArrowheads="1"/>
            </p:cNvSpPr>
            <p:nvPr/>
          </p:nvSpPr>
          <p:spPr bwMode="auto">
            <a:xfrm>
              <a:off x="5130800" y="2411413"/>
              <a:ext cx="512762" cy="52388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12</a:t>
            </a:fld>
            <a:endParaRPr lang="en-US"/>
          </a:p>
        </p:txBody>
      </p:sp>
      <p:grpSp>
        <p:nvGrpSpPr>
          <p:cNvPr id="304" name="Group 303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305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7508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oup 129"/>
          <p:cNvGrpSpPr/>
          <p:nvPr/>
        </p:nvGrpSpPr>
        <p:grpSpPr>
          <a:xfrm>
            <a:off x="697526" y="838126"/>
            <a:ext cx="1298575" cy="606425"/>
            <a:chOff x="1665288" y="141288"/>
            <a:chExt cx="1298575" cy="606425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65288" y="141288"/>
              <a:ext cx="1298575" cy="606425"/>
            </a:xfrm>
            <a:prstGeom prst="rect">
              <a:avLst/>
            </a:prstGeom>
            <a:solidFill>
              <a:srgbClr val="B626FF"/>
            </a:solidFill>
            <a:ln w="0">
              <a:solidFill>
                <a:srgbClr val="B62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1744663" y="365125"/>
              <a:ext cx="193675" cy="250825"/>
            </a:xfrm>
            <a:custGeom>
              <a:avLst/>
              <a:gdLst>
                <a:gd name="T0" fmla="*/ 0 w 122"/>
                <a:gd name="T1" fmla="*/ 0 h 158"/>
                <a:gd name="T2" fmla="*/ 122 w 122"/>
                <a:gd name="T3" fmla="*/ 0 h 158"/>
                <a:gd name="T4" fmla="*/ 122 w 122"/>
                <a:gd name="T5" fmla="*/ 17 h 158"/>
                <a:gd name="T6" fmla="*/ 71 w 122"/>
                <a:gd name="T7" fmla="*/ 17 h 158"/>
                <a:gd name="T8" fmla="*/ 71 w 122"/>
                <a:gd name="T9" fmla="*/ 158 h 158"/>
                <a:gd name="T10" fmla="*/ 52 w 122"/>
                <a:gd name="T11" fmla="*/ 158 h 158"/>
                <a:gd name="T12" fmla="*/ 52 w 122"/>
                <a:gd name="T13" fmla="*/ 17 h 158"/>
                <a:gd name="T14" fmla="*/ 0 w 122"/>
                <a:gd name="T15" fmla="*/ 17 h 158"/>
                <a:gd name="T16" fmla="*/ 0 w 122"/>
                <a:gd name="T1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" h="158">
                  <a:moveTo>
                    <a:pt x="0" y="0"/>
                  </a:moveTo>
                  <a:lnTo>
                    <a:pt x="122" y="0"/>
                  </a:lnTo>
                  <a:lnTo>
                    <a:pt x="122" y="17"/>
                  </a:lnTo>
                  <a:lnTo>
                    <a:pt x="71" y="17"/>
                  </a:lnTo>
                  <a:lnTo>
                    <a:pt x="71" y="158"/>
                  </a:lnTo>
                  <a:lnTo>
                    <a:pt x="52" y="158"/>
                  </a:lnTo>
                  <a:lnTo>
                    <a:pt x="52" y="17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974850" y="365125"/>
              <a:ext cx="163513" cy="250825"/>
            </a:xfrm>
            <a:custGeom>
              <a:avLst/>
              <a:gdLst>
                <a:gd name="T0" fmla="*/ 0 w 103"/>
                <a:gd name="T1" fmla="*/ 0 h 158"/>
                <a:gd name="T2" fmla="*/ 99 w 103"/>
                <a:gd name="T3" fmla="*/ 0 h 158"/>
                <a:gd name="T4" fmla="*/ 99 w 103"/>
                <a:gd name="T5" fmla="*/ 17 h 158"/>
                <a:gd name="T6" fmla="*/ 18 w 103"/>
                <a:gd name="T7" fmla="*/ 17 h 158"/>
                <a:gd name="T8" fmla="*/ 18 w 103"/>
                <a:gd name="T9" fmla="*/ 67 h 158"/>
                <a:gd name="T10" fmla="*/ 94 w 103"/>
                <a:gd name="T11" fmla="*/ 67 h 158"/>
                <a:gd name="T12" fmla="*/ 94 w 103"/>
                <a:gd name="T13" fmla="*/ 84 h 158"/>
                <a:gd name="T14" fmla="*/ 18 w 103"/>
                <a:gd name="T15" fmla="*/ 84 h 158"/>
                <a:gd name="T16" fmla="*/ 18 w 103"/>
                <a:gd name="T17" fmla="*/ 141 h 158"/>
                <a:gd name="T18" fmla="*/ 103 w 103"/>
                <a:gd name="T19" fmla="*/ 141 h 158"/>
                <a:gd name="T20" fmla="*/ 103 w 103"/>
                <a:gd name="T21" fmla="*/ 158 h 158"/>
                <a:gd name="T22" fmla="*/ 0 w 103"/>
                <a:gd name="T23" fmla="*/ 158 h 158"/>
                <a:gd name="T24" fmla="*/ 0 w 103"/>
                <a:gd name="T25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0"/>
                  </a:moveTo>
                  <a:lnTo>
                    <a:pt x="99" y="0"/>
                  </a:lnTo>
                  <a:lnTo>
                    <a:pt x="99" y="17"/>
                  </a:lnTo>
                  <a:lnTo>
                    <a:pt x="18" y="17"/>
                  </a:lnTo>
                  <a:lnTo>
                    <a:pt x="18" y="67"/>
                  </a:lnTo>
                  <a:lnTo>
                    <a:pt x="94" y="67"/>
                  </a:lnTo>
                  <a:lnTo>
                    <a:pt x="94" y="84"/>
                  </a:lnTo>
                  <a:lnTo>
                    <a:pt x="18" y="84"/>
                  </a:lnTo>
                  <a:lnTo>
                    <a:pt x="18" y="141"/>
                  </a:lnTo>
                  <a:lnTo>
                    <a:pt x="103" y="141"/>
                  </a:lnTo>
                  <a:lnTo>
                    <a:pt x="103" y="158"/>
                  </a:lnTo>
                  <a:lnTo>
                    <a:pt x="0" y="1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2170113" y="360363"/>
              <a:ext cx="220663" cy="261937"/>
            </a:xfrm>
            <a:custGeom>
              <a:avLst/>
              <a:gdLst>
                <a:gd name="T0" fmla="*/ 81 w 139"/>
                <a:gd name="T1" fmla="*/ 0 h 165"/>
                <a:gd name="T2" fmla="*/ 102 w 139"/>
                <a:gd name="T3" fmla="*/ 1 h 165"/>
                <a:gd name="T4" fmla="*/ 120 w 139"/>
                <a:gd name="T5" fmla="*/ 10 h 165"/>
                <a:gd name="T6" fmla="*/ 136 w 139"/>
                <a:gd name="T7" fmla="*/ 24 h 165"/>
                <a:gd name="T8" fmla="*/ 120 w 139"/>
                <a:gd name="T9" fmla="*/ 36 h 165"/>
                <a:gd name="T10" fmla="*/ 108 w 139"/>
                <a:gd name="T11" fmla="*/ 26 h 165"/>
                <a:gd name="T12" fmla="*/ 95 w 139"/>
                <a:gd name="T13" fmla="*/ 19 h 165"/>
                <a:gd name="T14" fmla="*/ 81 w 139"/>
                <a:gd name="T15" fmla="*/ 17 h 165"/>
                <a:gd name="T16" fmla="*/ 60 w 139"/>
                <a:gd name="T17" fmla="*/ 20 h 165"/>
                <a:gd name="T18" fmla="*/ 43 w 139"/>
                <a:gd name="T19" fmla="*/ 31 h 165"/>
                <a:gd name="T20" fmla="*/ 31 w 139"/>
                <a:gd name="T21" fmla="*/ 44 h 165"/>
                <a:gd name="T22" fmla="*/ 23 w 139"/>
                <a:gd name="T23" fmla="*/ 62 h 165"/>
                <a:gd name="T24" fmla="*/ 21 w 139"/>
                <a:gd name="T25" fmla="*/ 82 h 165"/>
                <a:gd name="T26" fmla="*/ 23 w 139"/>
                <a:gd name="T27" fmla="*/ 103 h 165"/>
                <a:gd name="T28" fmla="*/ 31 w 139"/>
                <a:gd name="T29" fmla="*/ 122 h 165"/>
                <a:gd name="T30" fmla="*/ 43 w 139"/>
                <a:gd name="T31" fmla="*/ 136 h 165"/>
                <a:gd name="T32" fmla="*/ 60 w 139"/>
                <a:gd name="T33" fmla="*/ 144 h 165"/>
                <a:gd name="T34" fmla="*/ 81 w 139"/>
                <a:gd name="T35" fmla="*/ 148 h 165"/>
                <a:gd name="T36" fmla="*/ 98 w 139"/>
                <a:gd name="T37" fmla="*/ 146 h 165"/>
                <a:gd name="T38" fmla="*/ 114 w 139"/>
                <a:gd name="T39" fmla="*/ 137 h 165"/>
                <a:gd name="T40" fmla="*/ 126 w 139"/>
                <a:gd name="T41" fmla="*/ 125 h 165"/>
                <a:gd name="T42" fmla="*/ 139 w 139"/>
                <a:gd name="T43" fmla="*/ 137 h 165"/>
                <a:gd name="T44" fmla="*/ 124 w 139"/>
                <a:gd name="T45" fmla="*/ 153 h 165"/>
                <a:gd name="T46" fmla="*/ 103 w 139"/>
                <a:gd name="T47" fmla="*/ 163 h 165"/>
                <a:gd name="T48" fmla="*/ 81 w 139"/>
                <a:gd name="T49" fmla="*/ 165 h 165"/>
                <a:gd name="T50" fmla="*/ 55 w 139"/>
                <a:gd name="T51" fmla="*/ 161 h 165"/>
                <a:gd name="T52" fmla="*/ 33 w 139"/>
                <a:gd name="T53" fmla="*/ 149 h 165"/>
                <a:gd name="T54" fmla="*/ 16 w 139"/>
                <a:gd name="T55" fmla="*/ 132 h 165"/>
                <a:gd name="T56" fmla="*/ 4 w 139"/>
                <a:gd name="T57" fmla="*/ 110 h 165"/>
                <a:gd name="T58" fmla="*/ 0 w 139"/>
                <a:gd name="T59" fmla="*/ 82 h 165"/>
                <a:gd name="T60" fmla="*/ 4 w 139"/>
                <a:gd name="T61" fmla="*/ 56 h 165"/>
                <a:gd name="T62" fmla="*/ 14 w 139"/>
                <a:gd name="T63" fmla="*/ 32 h 165"/>
                <a:gd name="T64" fmla="*/ 31 w 139"/>
                <a:gd name="T65" fmla="*/ 15 h 165"/>
                <a:gd name="T66" fmla="*/ 53 w 139"/>
                <a:gd name="T67" fmla="*/ 3 h 165"/>
                <a:gd name="T68" fmla="*/ 81 w 139"/>
                <a:gd name="T69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9" h="165">
                  <a:moveTo>
                    <a:pt x="81" y="0"/>
                  </a:moveTo>
                  <a:lnTo>
                    <a:pt x="102" y="1"/>
                  </a:lnTo>
                  <a:lnTo>
                    <a:pt x="120" y="10"/>
                  </a:lnTo>
                  <a:lnTo>
                    <a:pt x="136" y="24"/>
                  </a:lnTo>
                  <a:lnTo>
                    <a:pt x="120" y="36"/>
                  </a:lnTo>
                  <a:lnTo>
                    <a:pt x="108" y="26"/>
                  </a:lnTo>
                  <a:lnTo>
                    <a:pt x="95" y="19"/>
                  </a:lnTo>
                  <a:lnTo>
                    <a:pt x="81" y="17"/>
                  </a:lnTo>
                  <a:lnTo>
                    <a:pt x="60" y="20"/>
                  </a:lnTo>
                  <a:lnTo>
                    <a:pt x="43" y="31"/>
                  </a:lnTo>
                  <a:lnTo>
                    <a:pt x="31" y="44"/>
                  </a:lnTo>
                  <a:lnTo>
                    <a:pt x="23" y="62"/>
                  </a:lnTo>
                  <a:lnTo>
                    <a:pt x="21" y="82"/>
                  </a:lnTo>
                  <a:lnTo>
                    <a:pt x="23" y="103"/>
                  </a:lnTo>
                  <a:lnTo>
                    <a:pt x="31" y="122"/>
                  </a:lnTo>
                  <a:lnTo>
                    <a:pt x="43" y="136"/>
                  </a:lnTo>
                  <a:lnTo>
                    <a:pt x="60" y="144"/>
                  </a:lnTo>
                  <a:lnTo>
                    <a:pt x="81" y="148"/>
                  </a:lnTo>
                  <a:lnTo>
                    <a:pt x="98" y="146"/>
                  </a:lnTo>
                  <a:lnTo>
                    <a:pt x="114" y="137"/>
                  </a:lnTo>
                  <a:lnTo>
                    <a:pt x="126" y="125"/>
                  </a:lnTo>
                  <a:lnTo>
                    <a:pt x="139" y="137"/>
                  </a:lnTo>
                  <a:lnTo>
                    <a:pt x="124" y="153"/>
                  </a:lnTo>
                  <a:lnTo>
                    <a:pt x="103" y="163"/>
                  </a:lnTo>
                  <a:lnTo>
                    <a:pt x="81" y="165"/>
                  </a:lnTo>
                  <a:lnTo>
                    <a:pt x="55" y="161"/>
                  </a:lnTo>
                  <a:lnTo>
                    <a:pt x="33" y="149"/>
                  </a:lnTo>
                  <a:lnTo>
                    <a:pt x="16" y="132"/>
                  </a:lnTo>
                  <a:lnTo>
                    <a:pt x="4" y="110"/>
                  </a:lnTo>
                  <a:lnTo>
                    <a:pt x="0" y="82"/>
                  </a:lnTo>
                  <a:lnTo>
                    <a:pt x="4" y="56"/>
                  </a:lnTo>
                  <a:lnTo>
                    <a:pt x="14" y="32"/>
                  </a:lnTo>
                  <a:lnTo>
                    <a:pt x="31" y="15"/>
                  </a:lnTo>
                  <a:lnTo>
                    <a:pt x="53" y="3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2435225" y="365125"/>
              <a:ext cx="190500" cy="250825"/>
            </a:xfrm>
            <a:custGeom>
              <a:avLst/>
              <a:gdLst>
                <a:gd name="T0" fmla="*/ 0 w 120"/>
                <a:gd name="T1" fmla="*/ 0 h 158"/>
                <a:gd name="T2" fmla="*/ 19 w 120"/>
                <a:gd name="T3" fmla="*/ 0 h 158"/>
                <a:gd name="T4" fmla="*/ 19 w 120"/>
                <a:gd name="T5" fmla="*/ 67 h 158"/>
                <a:gd name="T6" fmla="*/ 103 w 120"/>
                <a:gd name="T7" fmla="*/ 67 h 158"/>
                <a:gd name="T8" fmla="*/ 103 w 120"/>
                <a:gd name="T9" fmla="*/ 0 h 158"/>
                <a:gd name="T10" fmla="*/ 120 w 120"/>
                <a:gd name="T11" fmla="*/ 0 h 158"/>
                <a:gd name="T12" fmla="*/ 120 w 120"/>
                <a:gd name="T13" fmla="*/ 158 h 158"/>
                <a:gd name="T14" fmla="*/ 103 w 120"/>
                <a:gd name="T15" fmla="*/ 158 h 158"/>
                <a:gd name="T16" fmla="*/ 103 w 120"/>
                <a:gd name="T17" fmla="*/ 84 h 158"/>
                <a:gd name="T18" fmla="*/ 19 w 120"/>
                <a:gd name="T19" fmla="*/ 84 h 158"/>
                <a:gd name="T20" fmla="*/ 19 w 120"/>
                <a:gd name="T21" fmla="*/ 158 h 158"/>
                <a:gd name="T22" fmla="*/ 0 w 120"/>
                <a:gd name="T23" fmla="*/ 158 h 158"/>
                <a:gd name="T24" fmla="*/ 0 w 120"/>
                <a:gd name="T25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158">
                  <a:moveTo>
                    <a:pt x="0" y="0"/>
                  </a:moveTo>
                  <a:lnTo>
                    <a:pt x="19" y="0"/>
                  </a:lnTo>
                  <a:lnTo>
                    <a:pt x="19" y="67"/>
                  </a:lnTo>
                  <a:lnTo>
                    <a:pt x="103" y="67"/>
                  </a:lnTo>
                  <a:lnTo>
                    <a:pt x="103" y="0"/>
                  </a:lnTo>
                  <a:lnTo>
                    <a:pt x="120" y="0"/>
                  </a:lnTo>
                  <a:lnTo>
                    <a:pt x="120" y="158"/>
                  </a:lnTo>
                  <a:lnTo>
                    <a:pt x="103" y="158"/>
                  </a:lnTo>
                  <a:lnTo>
                    <a:pt x="103" y="84"/>
                  </a:lnTo>
                  <a:lnTo>
                    <a:pt x="19" y="84"/>
                  </a:lnTo>
                  <a:lnTo>
                    <a:pt x="19" y="158"/>
                  </a:lnTo>
                  <a:lnTo>
                    <a:pt x="0" y="1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65288" y="2444977"/>
            <a:ext cx="8189912" cy="1552258"/>
            <a:chOff x="1685925" y="1371600"/>
            <a:chExt cx="5659438" cy="1008062"/>
          </a:xfrm>
        </p:grpSpPr>
        <p:grpSp>
          <p:nvGrpSpPr>
            <p:cNvPr id="133" name="Group 132"/>
            <p:cNvGrpSpPr/>
            <p:nvPr/>
          </p:nvGrpSpPr>
          <p:grpSpPr>
            <a:xfrm>
              <a:off x="3143250" y="1598613"/>
              <a:ext cx="474663" cy="295275"/>
              <a:chOff x="3143250" y="1598613"/>
              <a:chExt cx="474663" cy="295275"/>
            </a:xfrm>
          </p:grpSpPr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>
                <a:off x="3165475" y="1598613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2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6"/>
              <p:cNvSpPr>
                <a:spLocks noEditPoints="1"/>
              </p:cNvSpPr>
              <p:nvPr/>
            </p:nvSpPr>
            <p:spPr bwMode="auto">
              <a:xfrm>
                <a:off x="3198813" y="1598613"/>
                <a:ext cx="46038" cy="60325"/>
              </a:xfrm>
              <a:custGeom>
                <a:avLst/>
                <a:gdLst>
                  <a:gd name="T0" fmla="*/ 14 w 29"/>
                  <a:gd name="T1" fmla="*/ 4 h 38"/>
                  <a:gd name="T2" fmla="*/ 10 w 29"/>
                  <a:gd name="T3" fmla="*/ 5 h 38"/>
                  <a:gd name="T4" fmla="*/ 7 w 29"/>
                  <a:gd name="T5" fmla="*/ 7 h 38"/>
                  <a:gd name="T6" fmla="*/ 5 w 29"/>
                  <a:gd name="T7" fmla="*/ 12 h 38"/>
                  <a:gd name="T8" fmla="*/ 3 w 29"/>
                  <a:gd name="T9" fmla="*/ 19 h 38"/>
                  <a:gd name="T10" fmla="*/ 5 w 29"/>
                  <a:gd name="T11" fmla="*/ 24 h 38"/>
                  <a:gd name="T12" fmla="*/ 7 w 29"/>
                  <a:gd name="T13" fmla="*/ 29 h 38"/>
                  <a:gd name="T14" fmla="*/ 10 w 29"/>
                  <a:gd name="T15" fmla="*/ 33 h 38"/>
                  <a:gd name="T16" fmla="*/ 14 w 29"/>
                  <a:gd name="T17" fmla="*/ 34 h 38"/>
                  <a:gd name="T18" fmla="*/ 19 w 29"/>
                  <a:gd name="T19" fmla="*/ 33 h 38"/>
                  <a:gd name="T20" fmla="*/ 22 w 29"/>
                  <a:gd name="T21" fmla="*/ 29 h 38"/>
                  <a:gd name="T22" fmla="*/ 24 w 29"/>
                  <a:gd name="T23" fmla="*/ 24 h 38"/>
                  <a:gd name="T24" fmla="*/ 24 w 29"/>
                  <a:gd name="T25" fmla="*/ 19 h 38"/>
                  <a:gd name="T26" fmla="*/ 24 w 29"/>
                  <a:gd name="T27" fmla="*/ 12 h 38"/>
                  <a:gd name="T28" fmla="*/ 22 w 29"/>
                  <a:gd name="T29" fmla="*/ 7 h 38"/>
                  <a:gd name="T30" fmla="*/ 19 w 29"/>
                  <a:gd name="T31" fmla="*/ 5 h 38"/>
                  <a:gd name="T32" fmla="*/ 14 w 29"/>
                  <a:gd name="T33" fmla="*/ 4 h 38"/>
                  <a:gd name="T34" fmla="*/ 14 w 29"/>
                  <a:gd name="T35" fmla="*/ 0 h 38"/>
                  <a:gd name="T36" fmla="*/ 17 w 29"/>
                  <a:gd name="T37" fmla="*/ 0 h 38"/>
                  <a:gd name="T38" fmla="*/ 20 w 29"/>
                  <a:gd name="T39" fmla="*/ 2 h 38"/>
                  <a:gd name="T40" fmla="*/ 22 w 29"/>
                  <a:gd name="T41" fmla="*/ 4 h 38"/>
                  <a:gd name="T42" fmla="*/ 24 w 29"/>
                  <a:gd name="T43" fmla="*/ 5 h 38"/>
                  <a:gd name="T44" fmla="*/ 26 w 29"/>
                  <a:gd name="T45" fmla="*/ 9 h 38"/>
                  <a:gd name="T46" fmla="*/ 27 w 29"/>
                  <a:gd name="T47" fmla="*/ 10 h 38"/>
                  <a:gd name="T48" fmla="*/ 29 w 29"/>
                  <a:gd name="T49" fmla="*/ 19 h 38"/>
                  <a:gd name="T50" fmla="*/ 27 w 29"/>
                  <a:gd name="T51" fmla="*/ 26 h 38"/>
                  <a:gd name="T52" fmla="*/ 26 w 29"/>
                  <a:gd name="T53" fmla="*/ 29 h 38"/>
                  <a:gd name="T54" fmla="*/ 24 w 29"/>
                  <a:gd name="T55" fmla="*/ 33 h 38"/>
                  <a:gd name="T56" fmla="*/ 22 w 29"/>
                  <a:gd name="T57" fmla="*/ 34 h 38"/>
                  <a:gd name="T58" fmla="*/ 20 w 29"/>
                  <a:gd name="T59" fmla="*/ 36 h 38"/>
                  <a:gd name="T60" fmla="*/ 17 w 29"/>
                  <a:gd name="T61" fmla="*/ 38 h 38"/>
                  <a:gd name="T62" fmla="*/ 14 w 29"/>
                  <a:gd name="T63" fmla="*/ 38 h 38"/>
                  <a:gd name="T64" fmla="*/ 12 w 29"/>
                  <a:gd name="T65" fmla="*/ 38 h 38"/>
                  <a:gd name="T66" fmla="*/ 8 w 29"/>
                  <a:gd name="T67" fmla="*/ 36 h 38"/>
                  <a:gd name="T68" fmla="*/ 7 w 29"/>
                  <a:gd name="T69" fmla="*/ 34 h 38"/>
                  <a:gd name="T70" fmla="*/ 3 w 29"/>
                  <a:gd name="T71" fmla="*/ 33 h 38"/>
                  <a:gd name="T72" fmla="*/ 1 w 29"/>
                  <a:gd name="T73" fmla="*/ 29 h 38"/>
                  <a:gd name="T74" fmla="*/ 1 w 29"/>
                  <a:gd name="T75" fmla="*/ 26 h 38"/>
                  <a:gd name="T76" fmla="*/ 0 w 29"/>
                  <a:gd name="T77" fmla="*/ 19 h 38"/>
                  <a:gd name="T78" fmla="*/ 1 w 29"/>
                  <a:gd name="T79" fmla="*/ 10 h 38"/>
                  <a:gd name="T80" fmla="*/ 1 w 29"/>
                  <a:gd name="T81" fmla="*/ 9 h 38"/>
                  <a:gd name="T82" fmla="*/ 3 w 29"/>
                  <a:gd name="T83" fmla="*/ 5 h 38"/>
                  <a:gd name="T84" fmla="*/ 7 w 29"/>
                  <a:gd name="T85" fmla="*/ 4 h 38"/>
                  <a:gd name="T86" fmla="*/ 8 w 29"/>
                  <a:gd name="T87" fmla="*/ 2 h 38"/>
                  <a:gd name="T88" fmla="*/ 12 w 29"/>
                  <a:gd name="T89" fmla="*/ 0 h 38"/>
                  <a:gd name="T90" fmla="*/ 14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4" y="4"/>
                    </a:moveTo>
                    <a:lnTo>
                      <a:pt x="10" y="5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3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0" y="33"/>
                    </a:lnTo>
                    <a:lnTo>
                      <a:pt x="14" y="34"/>
                    </a:lnTo>
                    <a:lnTo>
                      <a:pt x="19" y="33"/>
                    </a:lnTo>
                    <a:lnTo>
                      <a:pt x="22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2" y="7"/>
                    </a:lnTo>
                    <a:lnTo>
                      <a:pt x="19" y="5"/>
                    </a:lnTo>
                    <a:lnTo>
                      <a:pt x="14" y="4"/>
                    </a:lnTo>
                    <a:close/>
                    <a:moveTo>
                      <a:pt x="14" y="0"/>
                    </a:moveTo>
                    <a:lnTo>
                      <a:pt x="17" y="0"/>
                    </a:lnTo>
                    <a:lnTo>
                      <a:pt x="20" y="2"/>
                    </a:lnTo>
                    <a:lnTo>
                      <a:pt x="22" y="4"/>
                    </a:lnTo>
                    <a:lnTo>
                      <a:pt x="24" y="5"/>
                    </a:lnTo>
                    <a:lnTo>
                      <a:pt x="26" y="9"/>
                    </a:lnTo>
                    <a:lnTo>
                      <a:pt x="27" y="10"/>
                    </a:lnTo>
                    <a:lnTo>
                      <a:pt x="29" y="19"/>
                    </a:lnTo>
                    <a:lnTo>
                      <a:pt x="27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0" y="36"/>
                    </a:lnTo>
                    <a:lnTo>
                      <a:pt x="17" y="38"/>
                    </a:lnTo>
                    <a:lnTo>
                      <a:pt x="14" y="38"/>
                    </a:lnTo>
                    <a:lnTo>
                      <a:pt x="12" y="38"/>
                    </a:lnTo>
                    <a:lnTo>
                      <a:pt x="8" y="36"/>
                    </a:lnTo>
                    <a:lnTo>
                      <a:pt x="7" y="34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1" y="26"/>
                    </a:lnTo>
                    <a:lnTo>
                      <a:pt x="0" y="19"/>
                    </a:lnTo>
                    <a:lnTo>
                      <a:pt x="1" y="10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7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3259138" y="1598613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3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3297238" y="1598613"/>
                <a:ext cx="15875" cy="60325"/>
              </a:xfrm>
              <a:custGeom>
                <a:avLst/>
                <a:gdLst>
                  <a:gd name="T0" fmla="*/ 6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6 w 10"/>
                  <a:gd name="T7" fmla="*/ 38 h 38"/>
                  <a:gd name="T8" fmla="*/ 6 w 10"/>
                  <a:gd name="T9" fmla="*/ 5 h 38"/>
                  <a:gd name="T10" fmla="*/ 3 w 10"/>
                  <a:gd name="T11" fmla="*/ 10 h 38"/>
                  <a:gd name="T12" fmla="*/ 0 w 10"/>
                  <a:gd name="T13" fmla="*/ 7 h 38"/>
                  <a:gd name="T14" fmla="*/ 6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6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6" y="38"/>
                    </a:lnTo>
                    <a:lnTo>
                      <a:pt x="6" y="5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39"/>
              <p:cNvSpPr>
                <a:spLocks noEditPoints="1"/>
              </p:cNvSpPr>
              <p:nvPr/>
            </p:nvSpPr>
            <p:spPr bwMode="auto">
              <a:xfrm>
                <a:off x="3332163" y="1598613"/>
                <a:ext cx="42863" cy="60325"/>
              </a:xfrm>
              <a:custGeom>
                <a:avLst/>
                <a:gdLst>
                  <a:gd name="T0" fmla="*/ 14 w 27"/>
                  <a:gd name="T1" fmla="*/ 4 h 38"/>
                  <a:gd name="T2" fmla="*/ 9 w 27"/>
                  <a:gd name="T3" fmla="*/ 5 h 38"/>
                  <a:gd name="T4" fmla="*/ 7 w 27"/>
                  <a:gd name="T5" fmla="*/ 7 h 38"/>
                  <a:gd name="T6" fmla="*/ 3 w 27"/>
                  <a:gd name="T7" fmla="*/ 12 h 38"/>
                  <a:gd name="T8" fmla="*/ 3 w 27"/>
                  <a:gd name="T9" fmla="*/ 19 h 38"/>
                  <a:gd name="T10" fmla="*/ 3 w 27"/>
                  <a:gd name="T11" fmla="*/ 24 h 38"/>
                  <a:gd name="T12" fmla="*/ 7 w 27"/>
                  <a:gd name="T13" fmla="*/ 29 h 38"/>
                  <a:gd name="T14" fmla="*/ 9 w 27"/>
                  <a:gd name="T15" fmla="*/ 33 h 38"/>
                  <a:gd name="T16" fmla="*/ 14 w 27"/>
                  <a:gd name="T17" fmla="*/ 34 h 38"/>
                  <a:gd name="T18" fmla="*/ 17 w 27"/>
                  <a:gd name="T19" fmla="*/ 33 h 38"/>
                  <a:gd name="T20" fmla="*/ 21 w 27"/>
                  <a:gd name="T21" fmla="*/ 29 h 38"/>
                  <a:gd name="T22" fmla="*/ 22 w 27"/>
                  <a:gd name="T23" fmla="*/ 24 h 38"/>
                  <a:gd name="T24" fmla="*/ 24 w 27"/>
                  <a:gd name="T25" fmla="*/ 19 h 38"/>
                  <a:gd name="T26" fmla="*/ 22 w 27"/>
                  <a:gd name="T27" fmla="*/ 12 h 38"/>
                  <a:gd name="T28" fmla="*/ 21 w 27"/>
                  <a:gd name="T29" fmla="*/ 7 h 38"/>
                  <a:gd name="T30" fmla="*/ 17 w 27"/>
                  <a:gd name="T31" fmla="*/ 5 h 38"/>
                  <a:gd name="T32" fmla="*/ 14 w 27"/>
                  <a:gd name="T33" fmla="*/ 4 h 38"/>
                  <a:gd name="T34" fmla="*/ 14 w 27"/>
                  <a:gd name="T35" fmla="*/ 0 h 38"/>
                  <a:gd name="T36" fmla="*/ 17 w 27"/>
                  <a:gd name="T37" fmla="*/ 0 h 38"/>
                  <a:gd name="T38" fmla="*/ 19 w 27"/>
                  <a:gd name="T39" fmla="*/ 2 h 38"/>
                  <a:gd name="T40" fmla="*/ 22 w 27"/>
                  <a:gd name="T41" fmla="*/ 4 h 38"/>
                  <a:gd name="T42" fmla="*/ 24 w 27"/>
                  <a:gd name="T43" fmla="*/ 5 h 38"/>
                  <a:gd name="T44" fmla="*/ 26 w 27"/>
                  <a:gd name="T45" fmla="*/ 9 h 38"/>
                  <a:gd name="T46" fmla="*/ 27 w 27"/>
                  <a:gd name="T47" fmla="*/ 10 h 38"/>
                  <a:gd name="T48" fmla="*/ 27 w 27"/>
                  <a:gd name="T49" fmla="*/ 19 h 38"/>
                  <a:gd name="T50" fmla="*/ 27 w 27"/>
                  <a:gd name="T51" fmla="*/ 26 h 38"/>
                  <a:gd name="T52" fmla="*/ 26 w 27"/>
                  <a:gd name="T53" fmla="*/ 29 h 38"/>
                  <a:gd name="T54" fmla="*/ 24 w 27"/>
                  <a:gd name="T55" fmla="*/ 33 h 38"/>
                  <a:gd name="T56" fmla="*/ 22 w 27"/>
                  <a:gd name="T57" fmla="*/ 34 h 38"/>
                  <a:gd name="T58" fmla="*/ 19 w 27"/>
                  <a:gd name="T59" fmla="*/ 36 h 38"/>
                  <a:gd name="T60" fmla="*/ 17 w 27"/>
                  <a:gd name="T61" fmla="*/ 38 h 38"/>
                  <a:gd name="T62" fmla="*/ 14 w 27"/>
                  <a:gd name="T63" fmla="*/ 38 h 38"/>
                  <a:gd name="T64" fmla="*/ 10 w 27"/>
                  <a:gd name="T65" fmla="*/ 38 h 38"/>
                  <a:gd name="T66" fmla="*/ 9 w 27"/>
                  <a:gd name="T67" fmla="*/ 36 h 38"/>
                  <a:gd name="T68" fmla="*/ 5 w 27"/>
                  <a:gd name="T69" fmla="*/ 34 h 38"/>
                  <a:gd name="T70" fmla="*/ 3 w 27"/>
                  <a:gd name="T71" fmla="*/ 33 h 38"/>
                  <a:gd name="T72" fmla="*/ 2 w 27"/>
                  <a:gd name="T73" fmla="*/ 29 h 38"/>
                  <a:gd name="T74" fmla="*/ 0 w 27"/>
                  <a:gd name="T75" fmla="*/ 26 h 38"/>
                  <a:gd name="T76" fmla="*/ 0 w 27"/>
                  <a:gd name="T77" fmla="*/ 19 h 38"/>
                  <a:gd name="T78" fmla="*/ 0 w 27"/>
                  <a:gd name="T79" fmla="*/ 10 h 38"/>
                  <a:gd name="T80" fmla="*/ 2 w 27"/>
                  <a:gd name="T81" fmla="*/ 9 h 38"/>
                  <a:gd name="T82" fmla="*/ 3 w 27"/>
                  <a:gd name="T83" fmla="*/ 5 h 38"/>
                  <a:gd name="T84" fmla="*/ 5 w 27"/>
                  <a:gd name="T85" fmla="*/ 4 h 38"/>
                  <a:gd name="T86" fmla="*/ 9 w 27"/>
                  <a:gd name="T87" fmla="*/ 2 h 38"/>
                  <a:gd name="T88" fmla="*/ 10 w 27"/>
                  <a:gd name="T89" fmla="*/ 0 h 38"/>
                  <a:gd name="T90" fmla="*/ 14 w 27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38">
                    <a:moveTo>
                      <a:pt x="14" y="4"/>
                    </a:moveTo>
                    <a:lnTo>
                      <a:pt x="9" y="5"/>
                    </a:lnTo>
                    <a:lnTo>
                      <a:pt x="7" y="7"/>
                    </a:lnTo>
                    <a:lnTo>
                      <a:pt x="3" y="12"/>
                    </a:lnTo>
                    <a:lnTo>
                      <a:pt x="3" y="19"/>
                    </a:lnTo>
                    <a:lnTo>
                      <a:pt x="3" y="24"/>
                    </a:lnTo>
                    <a:lnTo>
                      <a:pt x="7" y="29"/>
                    </a:lnTo>
                    <a:lnTo>
                      <a:pt x="9" y="33"/>
                    </a:lnTo>
                    <a:lnTo>
                      <a:pt x="14" y="34"/>
                    </a:lnTo>
                    <a:lnTo>
                      <a:pt x="17" y="33"/>
                    </a:lnTo>
                    <a:lnTo>
                      <a:pt x="21" y="29"/>
                    </a:lnTo>
                    <a:lnTo>
                      <a:pt x="22" y="24"/>
                    </a:lnTo>
                    <a:lnTo>
                      <a:pt x="24" y="19"/>
                    </a:lnTo>
                    <a:lnTo>
                      <a:pt x="22" y="12"/>
                    </a:lnTo>
                    <a:lnTo>
                      <a:pt x="21" y="7"/>
                    </a:lnTo>
                    <a:lnTo>
                      <a:pt x="17" y="5"/>
                    </a:lnTo>
                    <a:lnTo>
                      <a:pt x="14" y="4"/>
                    </a:lnTo>
                    <a:close/>
                    <a:moveTo>
                      <a:pt x="14" y="0"/>
                    </a:moveTo>
                    <a:lnTo>
                      <a:pt x="17" y="0"/>
                    </a:lnTo>
                    <a:lnTo>
                      <a:pt x="19" y="2"/>
                    </a:lnTo>
                    <a:lnTo>
                      <a:pt x="22" y="4"/>
                    </a:lnTo>
                    <a:lnTo>
                      <a:pt x="24" y="5"/>
                    </a:lnTo>
                    <a:lnTo>
                      <a:pt x="26" y="9"/>
                    </a:lnTo>
                    <a:lnTo>
                      <a:pt x="27" y="10"/>
                    </a:lnTo>
                    <a:lnTo>
                      <a:pt x="27" y="19"/>
                    </a:lnTo>
                    <a:lnTo>
                      <a:pt x="27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19" y="36"/>
                    </a:lnTo>
                    <a:lnTo>
                      <a:pt x="17" y="38"/>
                    </a:lnTo>
                    <a:lnTo>
                      <a:pt x="14" y="38"/>
                    </a:lnTo>
                    <a:lnTo>
                      <a:pt x="10" y="38"/>
                    </a:lnTo>
                    <a:lnTo>
                      <a:pt x="9" y="36"/>
                    </a:lnTo>
                    <a:lnTo>
                      <a:pt x="5" y="34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6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5"/>
                    </a:lnTo>
                    <a:lnTo>
                      <a:pt x="5" y="4"/>
                    </a:lnTo>
                    <a:lnTo>
                      <a:pt x="9" y="2"/>
                    </a:lnTo>
                    <a:lnTo>
                      <a:pt x="1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40"/>
              <p:cNvSpPr>
                <a:spLocks/>
              </p:cNvSpPr>
              <p:nvPr/>
            </p:nvSpPr>
            <p:spPr bwMode="auto">
              <a:xfrm>
                <a:off x="3392488" y="1598613"/>
                <a:ext cx="12700" cy="60325"/>
              </a:xfrm>
              <a:custGeom>
                <a:avLst/>
                <a:gdLst>
                  <a:gd name="T0" fmla="*/ 5 w 8"/>
                  <a:gd name="T1" fmla="*/ 0 h 38"/>
                  <a:gd name="T2" fmla="*/ 8 w 8"/>
                  <a:gd name="T3" fmla="*/ 0 h 38"/>
                  <a:gd name="T4" fmla="*/ 8 w 8"/>
                  <a:gd name="T5" fmla="*/ 38 h 38"/>
                  <a:gd name="T6" fmla="*/ 5 w 8"/>
                  <a:gd name="T7" fmla="*/ 38 h 38"/>
                  <a:gd name="T8" fmla="*/ 5 w 8"/>
                  <a:gd name="T9" fmla="*/ 5 h 38"/>
                  <a:gd name="T10" fmla="*/ 1 w 8"/>
                  <a:gd name="T11" fmla="*/ 10 h 38"/>
                  <a:gd name="T12" fmla="*/ 0 w 8"/>
                  <a:gd name="T13" fmla="*/ 7 h 38"/>
                  <a:gd name="T14" fmla="*/ 5 w 8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38">
                    <a:moveTo>
                      <a:pt x="5" y="0"/>
                    </a:moveTo>
                    <a:lnTo>
                      <a:pt x="8" y="0"/>
                    </a:lnTo>
                    <a:lnTo>
                      <a:pt x="8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1"/>
              <p:cNvSpPr>
                <a:spLocks noEditPoints="1"/>
              </p:cNvSpPr>
              <p:nvPr/>
            </p:nvSpPr>
            <p:spPr bwMode="auto">
              <a:xfrm>
                <a:off x="3424238" y="1598613"/>
                <a:ext cx="47625" cy="60325"/>
              </a:xfrm>
              <a:custGeom>
                <a:avLst/>
                <a:gdLst>
                  <a:gd name="T0" fmla="*/ 14 w 30"/>
                  <a:gd name="T1" fmla="*/ 4 h 38"/>
                  <a:gd name="T2" fmla="*/ 11 w 30"/>
                  <a:gd name="T3" fmla="*/ 5 h 38"/>
                  <a:gd name="T4" fmla="*/ 7 w 30"/>
                  <a:gd name="T5" fmla="*/ 7 h 38"/>
                  <a:gd name="T6" fmla="*/ 5 w 30"/>
                  <a:gd name="T7" fmla="*/ 12 h 38"/>
                  <a:gd name="T8" fmla="*/ 4 w 30"/>
                  <a:gd name="T9" fmla="*/ 19 h 38"/>
                  <a:gd name="T10" fmla="*/ 5 w 30"/>
                  <a:gd name="T11" fmla="*/ 24 h 38"/>
                  <a:gd name="T12" fmla="*/ 7 w 30"/>
                  <a:gd name="T13" fmla="*/ 29 h 38"/>
                  <a:gd name="T14" fmla="*/ 11 w 30"/>
                  <a:gd name="T15" fmla="*/ 33 h 38"/>
                  <a:gd name="T16" fmla="*/ 14 w 30"/>
                  <a:gd name="T17" fmla="*/ 34 h 38"/>
                  <a:gd name="T18" fmla="*/ 19 w 30"/>
                  <a:gd name="T19" fmla="*/ 33 h 38"/>
                  <a:gd name="T20" fmla="*/ 23 w 30"/>
                  <a:gd name="T21" fmla="*/ 29 h 38"/>
                  <a:gd name="T22" fmla="*/ 24 w 30"/>
                  <a:gd name="T23" fmla="*/ 24 h 38"/>
                  <a:gd name="T24" fmla="*/ 24 w 30"/>
                  <a:gd name="T25" fmla="*/ 19 h 38"/>
                  <a:gd name="T26" fmla="*/ 24 w 30"/>
                  <a:gd name="T27" fmla="*/ 12 h 38"/>
                  <a:gd name="T28" fmla="*/ 23 w 30"/>
                  <a:gd name="T29" fmla="*/ 7 h 38"/>
                  <a:gd name="T30" fmla="*/ 19 w 30"/>
                  <a:gd name="T31" fmla="*/ 5 h 38"/>
                  <a:gd name="T32" fmla="*/ 14 w 30"/>
                  <a:gd name="T33" fmla="*/ 4 h 38"/>
                  <a:gd name="T34" fmla="*/ 14 w 30"/>
                  <a:gd name="T35" fmla="*/ 0 h 38"/>
                  <a:gd name="T36" fmla="*/ 18 w 30"/>
                  <a:gd name="T37" fmla="*/ 0 h 38"/>
                  <a:gd name="T38" fmla="*/ 21 w 30"/>
                  <a:gd name="T39" fmla="*/ 2 h 38"/>
                  <a:gd name="T40" fmla="*/ 23 w 30"/>
                  <a:gd name="T41" fmla="*/ 4 h 38"/>
                  <a:gd name="T42" fmla="*/ 24 w 30"/>
                  <a:gd name="T43" fmla="*/ 5 h 38"/>
                  <a:gd name="T44" fmla="*/ 26 w 30"/>
                  <a:gd name="T45" fmla="*/ 9 h 38"/>
                  <a:gd name="T46" fmla="*/ 28 w 30"/>
                  <a:gd name="T47" fmla="*/ 10 h 38"/>
                  <a:gd name="T48" fmla="*/ 30 w 30"/>
                  <a:gd name="T49" fmla="*/ 19 h 38"/>
                  <a:gd name="T50" fmla="*/ 28 w 30"/>
                  <a:gd name="T51" fmla="*/ 26 h 38"/>
                  <a:gd name="T52" fmla="*/ 26 w 30"/>
                  <a:gd name="T53" fmla="*/ 29 h 38"/>
                  <a:gd name="T54" fmla="*/ 24 w 30"/>
                  <a:gd name="T55" fmla="*/ 33 h 38"/>
                  <a:gd name="T56" fmla="*/ 23 w 30"/>
                  <a:gd name="T57" fmla="*/ 34 h 38"/>
                  <a:gd name="T58" fmla="*/ 21 w 30"/>
                  <a:gd name="T59" fmla="*/ 36 h 38"/>
                  <a:gd name="T60" fmla="*/ 18 w 30"/>
                  <a:gd name="T61" fmla="*/ 38 h 38"/>
                  <a:gd name="T62" fmla="*/ 14 w 30"/>
                  <a:gd name="T63" fmla="*/ 38 h 38"/>
                  <a:gd name="T64" fmla="*/ 11 w 30"/>
                  <a:gd name="T65" fmla="*/ 38 h 38"/>
                  <a:gd name="T66" fmla="*/ 9 w 30"/>
                  <a:gd name="T67" fmla="*/ 36 h 38"/>
                  <a:gd name="T68" fmla="*/ 5 w 30"/>
                  <a:gd name="T69" fmla="*/ 34 h 38"/>
                  <a:gd name="T70" fmla="*/ 4 w 30"/>
                  <a:gd name="T71" fmla="*/ 33 h 38"/>
                  <a:gd name="T72" fmla="*/ 2 w 30"/>
                  <a:gd name="T73" fmla="*/ 29 h 38"/>
                  <a:gd name="T74" fmla="*/ 2 w 30"/>
                  <a:gd name="T75" fmla="*/ 26 h 38"/>
                  <a:gd name="T76" fmla="*/ 0 w 30"/>
                  <a:gd name="T77" fmla="*/ 19 h 38"/>
                  <a:gd name="T78" fmla="*/ 2 w 30"/>
                  <a:gd name="T79" fmla="*/ 10 h 38"/>
                  <a:gd name="T80" fmla="*/ 2 w 30"/>
                  <a:gd name="T81" fmla="*/ 9 h 38"/>
                  <a:gd name="T82" fmla="*/ 4 w 30"/>
                  <a:gd name="T83" fmla="*/ 5 h 38"/>
                  <a:gd name="T84" fmla="*/ 5 w 30"/>
                  <a:gd name="T85" fmla="*/ 4 h 38"/>
                  <a:gd name="T86" fmla="*/ 9 w 30"/>
                  <a:gd name="T87" fmla="*/ 2 h 38"/>
                  <a:gd name="T88" fmla="*/ 11 w 30"/>
                  <a:gd name="T89" fmla="*/ 0 h 38"/>
                  <a:gd name="T90" fmla="*/ 14 w 30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0" h="38">
                    <a:moveTo>
                      <a:pt x="14" y="4"/>
                    </a:moveTo>
                    <a:lnTo>
                      <a:pt x="11" y="5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4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1" y="33"/>
                    </a:lnTo>
                    <a:lnTo>
                      <a:pt x="14" y="34"/>
                    </a:lnTo>
                    <a:lnTo>
                      <a:pt x="19" y="33"/>
                    </a:lnTo>
                    <a:lnTo>
                      <a:pt x="23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3" y="7"/>
                    </a:lnTo>
                    <a:lnTo>
                      <a:pt x="19" y="5"/>
                    </a:lnTo>
                    <a:lnTo>
                      <a:pt x="14" y="4"/>
                    </a:lnTo>
                    <a:close/>
                    <a:moveTo>
                      <a:pt x="14" y="0"/>
                    </a:moveTo>
                    <a:lnTo>
                      <a:pt x="18" y="0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4" y="5"/>
                    </a:lnTo>
                    <a:lnTo>
                      <a:pt x="26" y="9"/>
                    </a:lnTo>
                    <a:lnTo>
                      <a:pt x="28" y="10"/>
                    </a:lnTo>
                    <a:lnTo>
                      <a:pt x="30" y="19"/>
                    </a:lnTo>
                    <a:lnTo>
                      <a:pt x="28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3" y="34"/>
                    </a:lnTo>
                    <a:lnTo>
                      <a:pt x="21" y="36"/>
                    </a:lnTo>
                    <a:lnTo>
                      <a:pt x="18" y="38"/>
                    </a:lnTo>
                    <a:lnTo>
                      <a:pt x="14" y="38"/>
                    </a:lnTo>
                    <a:lnTo>
                      <a:pt x="11" y="38"/>
                    </a:lnTo>
                    <a:lnTo>
                      <a:pt x="9" y="36"/>
                    </a:lnTo>
                    <a:lnTo>
                      <a:pt x="5" y="34"/>
                    </a:lnTo>
                    <a:lnTo>
                      <a:pt x="4" y="33"/>
                    </a:lnTo>
                    <a:lnTo>
                      <a:pt x="2" y="29"/>
                    </a:lnTo>
                    <a:lnTo>
                      <a:pt x="2" y="26"/>
                    </a:lnTo>
                    <a:lnTo>
                      <a:pt x="0" y="19"/>
                    </a:lnTo>
                    <a:lnTo>
                      <a:pt x="2" y="10"/>
                    </a:lnTo>
                    <a:lnTo>
                      <a:pt x="2" y="9"/>
                    </a:lnTo>
                    <a:lnTo>
                      <a:pt x="4" y="5"/>
                    </a:lnTo>
                    <a:lnTo>
                      <a:pt x="5" y="4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42"/>
              <p:cNvSpPr>
                <a:spLocks noEditPoints="1"/>
              </p:cNvSpPr>
              <p:nvPr/>
            </p:nvSpPr>
            <p:spPr bwMode="auto">
              <a:xfrm>
                <a:off x="3479800" y="1598613"/>
                <a:ext cx="46038" cy="60325"/>
              </a:xfrm>
              <a:custGeom>
                <a:avLst/>
                <a:gdLst>
                  <a:gd name="T0" fmla="*/ 13 w 29"/>
                  <a:gd name="T1" fmla="*/ 4 h 38"/>
                  <a:gd name="T2" fmla="*/ 10 w 29"/>
                  <a:gd name="T3" fmla="*/ 5 h 38"/>
                  <a:gd name="T4" fmla="*/ 7 w 29"/>
                  <a:gd name="T5" fmla="*/ 7 h 38"/>
                  <a:gd name="T6" fmla="*/ 5 w 29"/>
                  <a:gd name="T7" fmla="*/ 12 h 38"/>
                  <a:gd name="T8" fmla="*/ 5 w 29"/>
                  <a:gd name="T9" fmla="*/ 19 h 38"/>
                  <a:gd name="T10" fmla="*/ 5 w 29"/>
                  <a:gd name="T11" fmla="*/ 24 h 38"/>
                  <a:gd name="T12" fmla="*/ 7 w 29"/>
                  <a:gd name="T13" fmla="*/ 29 h 38"/>
                  <a:gd name="T14" fmla="*/ 10 w 29"/>
                  <a:gd name="T15" fmla="*/ 33 h 38"/>
                  <a:gd name="T16" fmla="*/ 13 w 29"/>
                  <a:gd name="T17" fmla="*/ 34 h 38"/>
                  <a:gd name="T18" fmla="*/ 19 w 29"/>
                  <a:gd name="T19" fmla="*/ 33 h 38"/>
                  <a:gd name="T20" fmla="*/ 22 w 29"/>
                  <a:gd name="T21" fmla="*/ 29 h 38"/>
                  <a:gd name="T22" fmla="*/ 24 w 29"/>
                  <a:gd name="T23" fmla="*/ 24 h 38"/>
                  <a:gd name="T24" fmla="*/ 24 w 29"/>
                  <a:gd name="T25" fmla="*/ 19 h 38"/>
                  <a:gd name="T26" fmla="*/ 24 w 29"/>
                  <a:gd name="T27" fmla="*/ 12 h 38"/>
                  <a:gd name="T28" fmla="*/ 22 w 29"/>
                  <a:gd name="T29" fmla="*/ 7 h 38"/>
                  <a:gd name="T30" fmla="*/ 19 w 29"/>
                  <a:gd name="T31" fmla="*/ 5 h 38"/>
                  <a:gd name="T32" fmla="*/ 13 w 29"/>
                  <a:gd name="T33" fmla="*/ 4 h 38"/>
                  <a:gd name="T34" fmla="*/ 13 w 29"/>
                  <a:gd name="T35" fmla="*/ 0 h 38"/>
                  <a:gd name="T36" fmla="*/ 17 w 29"/>
                  <a:gd name="T37" fmla="*/ 0 h 38"/>
                  <a:gd name="T38" fmla="*/ 20 w 29"/>
                  <a:gd name="T39" fmla="*/ 2 h 38"/>
                  <a:gd name="T40" fmla="*/ 22 w 29"/>
                  <a:gd name="T41" fmla="*/ 4 h 38"/>
                  <a:gd name="T42" fmla="*/ 24 w 29"/>
                  <a:gd name="T43" fmla="*/ 5 h 38"/>
                  <a:gd name="T44" fmla="*/ 25 w 29"/>
                  <a:gd name="T45" fmla="*/ 9 h 38"/>
                  <a:gd name="T46" fmla="*/ 27 w 29"/>
                  <a:gd name="T47" fmla="*/ 10 h 38"/>
                  <a:gd name="T48" fmla="*/ 29 w 29"/>
                  <a:gd name="T49" fmla="*/ 19 h 38"/>
                  <a:gd name="T50" fmla="*/ 27 w 29"/>
                  <a:gd name="T51" fmla="*/ 26 h 38"/>
                  <a:gd name="T52" fmla="*/ 25 w 29"/>
                  <a:gd name="T53" fmla="*/ 29 h 38"/>
                  <a:gd name="T54" fmla="*/ 24 w 29"/>
                  <a:gd name="T55" fmla="*/ 33 h 38"/>
                  <a:gd name="T56" fmla="*/ 22 w 29"/>
                  <a:gd name="T57" fmla="*/ 34 h 38"/>
                  <a:gd name="T58" fmla="*/ 20 w 29"/>
                  <a:gd name="T59" fmla="*/ 36 h 38"/>
                  <a:gd name="T60" fmla="*/ 17 w 29"/>
                  <a:gd name="T61" fmla="*/ 38 h 38"/>
                  <a:gd name="T62" fmla="*/ 13 w 29"/>
                  <a:gd name="T63" fmla="*/ 38 h 38"/>
                  <a:gd name="T64" fmla="*/ 12 w 29"/>
                  <a:gd name="T65" fmla="*/ 38 h 38"/>
                  <a:gd name="T66" fmla="*/ 8 w 29"/>
                  <a:gd name="T67" fmla="*/ 36 h 38"/>
                  <a:gd name="T68" fmla="*/ 7 w 29"/>
                  <a:gd name="T69" fmla="*/ 34 h 38"/>
                  <a:gd name="T70" fmla="*/ 3 w 29"/>
                  <a:gd name="T71" fmla="*/ 33 h 38"/>
                  <a:gd name="T72" fmla="*/ 1 w 29"/>
                  <a:gd name="T73" fmla="*/ 29 h 38"/>
                  <a:gd name="T74" fmla="*/ 1 w 29"/>
                  <a:gd name="T75" fmla="*/ 26 h 38"/>
                  <a:gd name="T76" fmla="*/ 0 w 29"/>
                  <a:gd name="T77" fmla="*/ 19 h 38"/>
                  <a:gd name="T78" fmla="*/ 1 w 29"/>
                  <a:gd name="T79" fmla="*/ 10 h 38"/>
                  <a:gd name="T80" fmla="*/ 1 w 29"/>
                  <a:gd name="T81" fmla="*/ 9 h 38"/>
                  <a:gd name="T82" fmla="*/ 3 w 29"/>
                  <a:gd name="T83" fmla="*/ 5 h 38"/>
                  <a:gd name="T84" fmla="*/ 7 w 29"/>
                  <a:gd name="T85" fmla="*/ 4 h 38"/>
                  <a:gd name="T86" fmla="*/ 8 w 29"/>
                  <a:gd name="T87" fmla="*/ 2 h 38"/>
                  <a:gd name="T88" fmla="*/ 12 w 29"/>
                  <a:gd name="T89" fmla="*/ 0 h 38"/>
                  <a:gd name="T90" fmla="*/ 13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3" y="4"/>
                    </a:moveTo>
                    <a:lnTo>
                      <a:pt x="10" y="5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5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0" y="33"/>
                    </a:lnTo>
                    <a:lnTo>
                      <a:pt x="13" y="34"/>
                    </a:lnTo>
                    <a:lnTo>
                      <a:pt x="19" y="33"/>
                    </a:lnTo>
                    <a:lnTo>
                      <a:pt x="22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2" y="7"/>
                    </a:lnTo>
                    <a:lnTo>
                      <a:pt x="19" y="5"/>
                    </a:lnTo>
                    <a:lnTo>
                      <a:pt x="13" y="4"/>
                    </a:lnTo>
                    <a:close/>
                    <a:moveTo>
                      <a:pt x="13" y="0"/>
                    </a:moveTo>
                    <a:lnTo>
                      <a:pt x="17" y="0"/>
                    </a:lnTo>
                    <a:lnTo>
                      <a:pt x="20" y="2"/>
                    </a:lnTo>
                    <a:lnTo>
                      <a:pt x="22" y="4"/>
                    </a:lnTo>
                    <a:lnTo>
                      <a:pt x="24" y="5"/>
                    </a:lnTo>
                    <a:lnTo>
                      <a:pt x="25" y="9"/>
                    </a:lnTo>
                    <a:lnTo>
                      <a:pt x="27" y="10"/>
                    </a:lnTo>
                    <a:lnTo>
                      <a:pt x="29" y="19"/>
                    </a:lnTo>
                    <a:lnTo>
                      <a:pt x="27" y="26"/>
                    </a:lnTo>
                    <a:lnTo>
                      <a:pt x="25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0" y="36"/>
                    </a:lnTo>
                    <a:lnTo>
                      <a:pt x="17" y="38"/>
                    </a:lnTo>
                    <a:lnTo>
                      <a:pt x="13" y="38"/>
                    </a:lnTo>
                    <a:lnTo>
                      <a:pt x="12" y="38"/>
                    </a:lnTo>
                    <a:lnTo>
                      <a:pt x="8" y="36"/>
                    </a:lnTo>
                    <a:lnTo>
                      <a:pt x="7" y="34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1" y="26"/>
                    </a:lnTo>
                    <a:lnTo>
                      <a:pt x="0" y="19"/>
                    </a:lnTo>
                    <a:lnTo>
                      <a:pt x="1" y="10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7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43"/>
              <p:cNvSpPr>
                <a:spLocks/>
              </p:cNvSpPr>
              <p:nvPr/>
            </p:nvSpPr>
            <p:spPr bwMode="auto">
              <a:xfrm>
                <a:off x="3538538" y="1598613"/>
                <a:ext cx="17463" cy="60325"/>
              </a:xfrm>
              <a:custGeom>
                <a:avLst/>
                <a:gdLst>
                  <a:gd name="T0" fmla="*/ 7 w 11"/>
                  <a:gd name="T1" fmla="*/ 0 h 38"/>
                  <a:gd name="T2" fmla="*/ 11 w 11"/>
                  <a:gd name="T3" fmla="*/ 0 h 38"/>
                  <a:gd name="T4" fmla="*/ 11 w 11"/>
                  <a:gd name="T5" fmla="*/ 38 h 38"/>
                  <a:gd name="T6" fmla="*/ 7 w 11"/>
                  <a:gd name="T7" fmla="*/ 38 h 38"/>
                  <a:gd name="T8" fmla="*/ 7 w 11"/>
                  <a:gd name="T9" fmla="*/ 5 h 38"/>
                  <a:gd name="T10" fmla="*/ 4 w 11"/>
                  <a:gd name="T11" fmla="*/ 10 h 38"/>
                  <a:gd name="T12" fmla="*/ 0 w 11"/>
                  <a:gd name="T13" fmla="*/ 7 h 38"/>
                  <a:gd name="T14" fmla="*/ 7 w 11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38">
                    <a:moveTo>
                      <a:pt x="7" y="0"/>
                    </a:moveTo>
                    <a:lnTo>
                      <a:pt x="11" y="0"/>
                    </a:lnTo>
                    <a:lnTo>
                      <a:pt x="11" y="38"/>
                    </a:lnTo>
                    <a:lnTo>
                      <a:pt x="7" y="38"/>
                    </a:lnTo>
                    <a:lnTo>
                      <a:pt x="7" y="5"/>
                    </a:lnTo>
                    <a:lnTo>
                      <a:pt x="4" y="10"/>
                    </a:lnTo>
                    <a:lnTo>
                      <a:pt x="0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4"/>
              <p:cNvSpPr>
                <a:spLocks noEditPoints="1"/>
              </p:cNvSpPr>
              <p:nvPr/>
            </p:nvSpPr>
            <p:spPr bwMode="auto">
              <a:xfrm>
                <a:off x="3571875" y="1598613"/>
                <a:ext cx="46038" cy="60325"/>
              </a:xfrm>
              <a:custGeom>
                <a:avLst/>
                <a:gdLst>
                  <a:gd name="T0" fmla="*/ 16 w 29"/>
                  <a:gd name="T1" fmla="*/ 4 h 38"/>
                  <a:gd name="T2" fmla="*/ 10 w 29"/>
                  <a:gd name="T3" fmla="*/ 5 h 38"/>
                  <a:gd name="T4" fmla="*/ 9 w 29"/>
                  <a:gd name="T5" fmla="*/ 7 h 38"/>
                  <a:gd name="T6" fmla="*/ 5 w 29"/>
                  <a:gd name="T7" fmla="*/ 12 h 38"/>
                  <a:gd name="T8" fmla="*/ 5 w 29"/>
                  <a:gd name="T9" fmla="*/ 19 h 38"/>
                  <a:gd name="T10" fmla="*/ 5 w 29"/>
                  <a:gd name="T11" fmla="*/ 24 h 38"/>
                  <a:gd name="T12" fmla="*/ 9 w 29"/>
                  <a:gd name="T13" fmla="*/ 29 h 38"/>
                  <a:gd name="T14" fmla="*/ 10 w 29"/>
                  <a:gd name="T15" fmla="*/ 33 h 38"/>
                  <a:gd name="T16" fmla="*/ 16 w 29"/>
                  <a:gd name="T17" fmla="*/ 34 h 38"/>
                  <a:gd name="T18" fmla="*/ 19 w 29"/>
                  <a:gd name="T19" fmla="*/ 33 h 38"/>
                  <a:gd name="T20" fmla="*/ 22 w 29"/>
                  <a:gd name="T21" fmla="*/ 29 h 38"/>
                  <a:gd name="T22" fmla="*/ 24 w 29"/>
                  <a:gd name="T23" fmla="*/ 24 h 38"/>
                  <a:gd name="T24" fmla="*/ 26 w 29"/>
                  <a:gd name="T25" fmla="*/ 19 h 38"/>
                  <a:gd name="T26" fmla="*/ 24 w 29"/>
                  <a:gd name="T27" fmla="*/ 12 h 38"/>
                  <a:gd name="T28" fmla="*/ 22 w 29"/>
                  <a:gd name="T29" fmla="*/ 7 h 38"/>
                  <a:gd name="T30" fmla="*/ 19 w 29"/>
                  <a:gd name="T31" fmla="*/ 5 h 38"/>
                  <a:gd name="T32" fmla="*/ 16 w 29"/>
                  <a:gd name="T33" fmla="*/ 4 h 38"/>
                  <a:gd name="T34" fmla="*/ 16 w 29"/>
                  <a:gd name="T35" fmla="*/ 0 h 38"/>
                  <a:gd name="T36" fmla="*/ 19 w 29"/>
                  <a:gd name="T37" fmla="*/ 0 h 38"/>
                  <a:gd name="T38" fmla="*/ 21 w 29"/>
                  <a:gd name="T39" fmla="*/ 2 h 38"/>
                  <a:gd name="T40" fmla="*/ 24 w 29"/>
                  <a:gd name="T41" fmla="*/ 4 h 38"/>
                  <a:gd name="T42" fmla="*/ 26 w 29"/>
                  <a:gd name="T43" fmla="*/ 5 h 38"/>
                  <a:gd name="T44" fmla="*/ 28 w 29"/>
                  <a:gd name="T45" fmla="*/ 9 h 38"/>
                  <a:gd name="T46" fmla="*/ 29 w 29"/>
                  <a:gd name="T47" fmla="*/ 10 h 38"/>
                  <a:gd name="T48" fmla="*/ 29 w 29"/>
                  <a:gd name="T49" fmla="*/ 19 h 38"/>
                  <a:gd name="T50" fmla="*/ 28 w 29"/>
                  <a:gd name="T51" fmla="*/ 26 h 38"/>
                  <a:gd name="T52" fmla="*/ 28 w 29"/>
                  <a:gd name="T53" fmla="*/ 29 h 38"/>
                  <a:gd name="T54" fmla="*/ 26 w 29"/>
                  <a:gd name="T55" fmla="*/ 33 h 38"/>
                  <a:gd name="T56" fmla="*/ 24 w 29"/>
                  <a:gd name="T57" fmla="*/ 34 h 38"/>
                  <a:gd name="T58" fmla="*/ 21 w 29"/>
                  <a:gd name="T59" fmla="*/ 36 h 38"/>
                  <a:gd name="T60" fmla="*/ 19 w 29"/>
                  <a:gd name="T61" fmla="*/ 38 h 38"/>
                  <a:gd name="T62" fmla="*/ 16 w 29"/>
                  <a:gd name="T63" fmla="*/ 38 h 38"/>
                  <a:gd name="T64" fmla="*/ 12 w 29"/>
                  <a:gd name="T65" fmla="*/ 38 h 38"/>
                  <a:gd name="T66" fmla="*/ 9 w 29"/>
                  <a:gd name="T67" fmla="*/ 36 h 38"/>
                  <a:gd name="T68" fmla="*/ 7 w 29"/>
                  <a:gd name="T69" fmla="*/ 34 h 38"/>
                  <a:gd name="T70" fmla="*/ 5 w 29"/>
                  <a:gd name="T71" fmla="*/ 33 h 38"/>
                  <a:gd name="T72" fmla="*/ 4 w 29"/>
                  <a:gd name="T73" fmla="*/ 29 h 38"/>
                  <a:gd name="T74" fmla="*/ 2 w 29"/>
                  <a:gd name="T75" fmla="*/ 26 h 38"/>
                  <a:gd name="T76" fmla="*/ 0 w 29"/>
                  <a:gd name="T77" fmla="*/ 19 h 38"/>
                  <a:gd name="T78" fmla="*/ 2 w 29"/>
                  <a:gd name="T79" fmla="*/ 10 h 38"/>
                  <a:gd name="T80" fmla="*/ 4 w 29"/>
                  <a:gd name="T81" fmla="*/ 9 h 38"/>
                  <a:gd name="T82" fmla="*/ 5 w 29"/>
                  <a:gd name="T83" fmla="*/ 5 h 38"/>
                  <a:gd name="T84" fmla="*/ 7 w 29"/>
                  <a:gd name="T85" fmla="*/ 4 h 38"/>
                  <a:gd name="T86" fmla="*/ 9 w 29"/>
                  <a:gd name="T87" fmla="*/ 2 h 38"/>
                  <a:gd name="T88" fmla="*/ 12 w 29"/>
                  <a:gd name="T89" fmla="*/ 0 h 38"/>
                  <a:gd name="T90" fmla="*/ 16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6" y="4"/>
                    </a:moveTo>
                    <a:lnTo>
                      <a:pt x="10" y="5"/>
                    </a:lnTo>
                    <a:lnTo>
                      <a:pt x="9" y="7"/>
                    </a:lnTo>
                    <a:lnTo>
                      <a:pt x="5" y="12"/>
                    </a:lnTo>
                    <a:lnTo>
                      <a:pt x="5" y="19"/>
                    </a:lnTo>
                    <a:lnTo>
                      <a:pt x="5" y="24"/>
                    </a:lnTo>
                    <a:lnTo>
                      <a:pt x="9" y="29"/>
                    </a:lnTo>
                    <a:lnTo>
                      <a:pt x="10" y="33"/>
                    </a:lnTo>
                    <a:lnTo>
                      <a:pt x="16" y="34"/>
                    </a:lnTo>
                    <a:lnTo>
                      <a:pt x="19" y="33"/>
                    </a:lnTo>
                    <a:lnTo>
                      <a:pt x="22" y="29"/>
                    </a:lnTo>
                    <a:lnTo>
                      <a:pt x="24" y="24"/>
                    </a:lnTo>
                    <a:lnTo>
                      <a:pt x="26" y="19"/>
                    </a:lnTo>
                    <a:lnTo>
                      <a:pt x="24" y="12"/>
                    </a:lnTo>
                    <a:lnTo>
                      <a:pt x="22" y="7"/>
                    </a:lnTo>
                    <a:lnTo>
                      <a:pt x="19" y="5"/>
                    </a:lnTo>
                    <a:lnTo>
                      <a:pt x="16" y="4"/>
                    </a:lnTo>
                    <a:close/>
                    <a:moveTo>
                      <a:pt x="16" y="0"/>
                    </a:move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9"/>
                    </a:lnTo>
                    <a:lnTo>
                      <a:pt x="29" y="10"/>
                    </a:lnTo>
                    <a:lnTo>
                      <a:pt x="29" y="19"/>
                    </a:lnTo>
                    <a:lnTo>
                      <a:pt x="28" y="26"/>
                    </a:lnTo>
                    <a:lnTo>
                      <a:pt x="28" y="29"/>
                    </a:lnTo>
                    <a:lnTo>
                      <a:pt x="26" y="33"/>
                    </a:lnTo>
                    <a:lnTo>
                      <a:pt x="24" y="34"/>
                    </a:lnTo>
                    <a:lnTo>
                      <a:pt x="21" y="36"/>
                    </a:lnTo>
                    <a:lnTo>
                      <a:pt x="19" y="38"/>
                    </a:lnTo>
                    <a:lnTo>
                      <a:pt x="16" y="38"/>
                    </a:lnTo>
                    <a:lnTo>
                      <a:pt x="12" y="38"/>
                    </a:lnTo>
                    <a:lnTo>
                      <a:pt x="9" y="36"/>
                    </a:lnTo>
                    <a:lnTo>
                      <a:pt x="7" y="34"/>
                    </a:lnTo>
                    <a:lnTo>
                      <a:pt x="5" y="33"/>
                    </a:lnTo>
                    <a:lnTo>
                      <a:pt x="4" y="29"/>
                    </a:lnTo>
                    <a:lnTo>
                      <a:pt x="2" y="26"/>
                    </a:lnTo>
                    <a:lnTo>
                      <a:pt x="0" y="19"/>
                    </a:lnTo>
                    <a:lnTo>
                      <a:pt x="2" y="10"/>
                    </a:lnTo>
                    <a:lnTo>
                      <a:pt x="4" y="9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46"/>
              <p:cNvSpPr>
                <a:spLocks noEditPoints="1"/>
              </p:cNvSpPr>
              <p:nvPr/>
            </p:nvSpPr>
            <p:spPr bwMode="auto">
              <a:xfrm>
                <a:off x="3157538" y="1674813"/>
                <a:ext cx="42863" cy="63500"/>
              </a:xfrm>
              <a:custGeom>
                <a:avLst/>
                <a:gdLst>
                  <a:gd name="T0" fmla="*/ 14 w 27"/>
                  <a:gd name="T1" fmla="*/ 5 h 40"/>
                  <a:gd name="T2" fmla="*/ 10 w 27"/>
                  <a:gd name="T3" fmla="*/ 5 h 40"/>
                  <a:gd name="T4" fmla="*/ 7 w 27"/>
                  <a:gd name="T5" fmla="*/ 9 h 40"/>
                  <a:gd name="T6" fmla="*/ 3 w 27"/>
                  <a:gd name="T7" fmla="*/ 14 h 40"/>
                  <a:gd name="T8" fmla="*/ 3 w 27"/>
                  <a:gd name="T9" fmla="*/ 21 h 40"/>
                  <a:gd name="T10" fmla="*/ 3 w 27"/>
                  <a:gd name="T11" fmla="*/ 26 h 40"/>
                  <a:gd name="T12" fmla="*/ 7 w 27"/>
                  <a:gd name="T13" fmla="*/ 31 h 40"/>
                  <a:gd name="T14" fmla="*/ 10 w 27"/>
                  <a:gd name="T15" fmla="*/ 35 h 40"/>
                  <a:gd name="T16" fmla="*/ 14 w 27"/>
                  <a:gd name="T17" fmla="*/ 35 h 40"/>
                  <a:gd name="T18" fmla="*/ 17 w 27"/>
                  <a:gd name="T19" fmla="*/ 35 h 40"/>
                  <a:gd name="T20" fmla="*/ 21 w 27"/>
                  <a:gd name="T21" fmla="*/ 31 h 40"/>
                  <a:gd name="T22" fmla="*/ 22 w 27"/>
                  <a:gd name="T23" fmla="*/ 26 h 40"/>
                  <a:gd name="T24" fmla="*/ 24 w 27"/>
                  <a:gd name="T25" fmla="*/ 21 h 40"/>
                  <a:gd name="T26" fmla="*/ 22 w 27"/>
                  <a:gd name="T27" fmla="*/ 14 h 40"/>
                  <a:gd name="T28" fmla="*/ 21 w 27"/>
                  <a:gd name="T29" fmla="*/ 9 h 40"/>
                  <a:gd name="T30" fmla="*/ 17 w 27"/>
                  <a:gd name="T31" fmla="*/ 5 h 40"/>
                  <a:gd name="T32" fmla="*/ 14 w 27"/>
                  <a:gd name="T33" fmla="*/ 5 h 40"/>
                  <a:gd name="T34" fmla="*/ 14 w 27"/>
                  <a:gd name="T35" fmla="*/ 0 h 40"/>
                  <a:gd name="T36" fmla="*/ 17 w 27"/>
                  <a:gd name="T37" fmla="*/ 2 h 40"/>
                  <a:gd name="T38" fmla="*/ 19 w 27"/>
                  <a:gd name="T39" fmla="*/ 2 h 40"/>
                  <a:gd name="T40" fmla="*/ 22 w 27"/>
                  <a:gd name="T41" fmla="*/ 4 h 40"/>
                  <a:gd name="T42" fmla="*/ 24 w 27"/>
                  <a:gd name="T43" fmla="*/ 7 h 40"/>
                  <a:gd name="T44" fmla="*/ 26 w 27"/>
                  <a:gd name="T45" fmla="*/ 9 h 40"/>
                  <a:gd name="T46" fmla="*/ 27 w 27"/>
                  <a:gd name="T47" fmla="*/ 12 h 40"/>
                  <a:gd name="T48" fmla="*/ 27 w 27"/>
                  <a:gd name="T49" fmla="*/ 21 h 40"/>
                  <a:gd name="T50" fmla="*/ 27 w 27"/>
                  <a:gd name="T51" fmla="*/ 28 h 40"/>
                  <a:gd name="T52" fmla="*/ 26 w 27"/>
                  <a:gd name="T53" fmla="*/ 31 h 40"/>
                  <a:gd name="T54" fmla="*/ 24 w 27"/>
                  <a:gd name="T55" fmla="*/ 33 h 40"/>
                  <a:gd name="T56" fmla="*/ 22 w 27"/>
                  <a:gd name="T57" fmla="*/ 36 h 40"/>
                  <a:gd name="T58" fmla="*/ 19 w 27"/>
                  <a:gd name="T59" fmla="*/ 38 h 40"/>
                  <a:gd name="T60" fmla="*/ 17 w 27"/>
                  <a:gd name="T61" fmla="*/ 38 h 40"/>
                  <a:gd name="T62" fmla="*/ 14 w 27"/>
                  <a:gd name="T63" fmla="*/ 40 h 40"/>
                  <a:gd name="T64" fmla="*/ 10 w 27"/>
                  <a:gd name="T65" fmla="*/ 38 h 40"/>
                  <a:gd name="T66" fmla="*/ 9 w 27"/>
                  <a:gd name="T67" fmla="*/ 38 h 40"/>
                  <a:gd name="T68" fmla="*/ 5 w 27"/>
                  <a:gd name="T69" fmla="*/ 36 h 40"/>
                  <a:gd name="T70" fmla="*/ 3 w 27"/>
                  <a:gd name="T71" fmla="*/ 33 h 40"/>
                  <a:gd name="T72" fmla="*/ 2 w 27"/>
                  <a:gd name="T73" fmla="*/ 31 h 40"/>
                  <a:gd name="T74" fmla="*/ 0 w 27"/>
                  <a:gd name="T75" fmla="*/ 28 h 40"/>
                  <a:gd name="T76" fmla="*/ 0 w 27"/>
                  <a:gd name="T77" fmla="*/ 21 h 40"/>
                  <a:gd name="T78" fmla="*/ 0 w 27"/>
                  <a:gd name="T79" fmla="*/ 12 h 40"/>
                  <a:gd name="T80" fmla="*/ 2 w 27"/>
                  <a:gd name="T81" fmla="*/ 9 h 40"/>
                  <a:gd name="T82" fmla="*/ 3 w 27"/>
                  <a:gd name="T83" fmla="*/ 7 h 40"/>
                  <a:gd name="T84" fmla="*/ 5 w 27"/>
                  <a:gd name="T85" fmla="*/ 4 h 40"/>
                  <a:gd name="T86" fmla="*/ 9 w 27"/>
                  <a:gd name="T87" fmla="*/ 2 h 40"/>
                  <a:gd name="T88" fmla="*/ 10 w 27"/>
                  <a:gd name="T89" fmla="*/ 2 h 40"/>
                  <a:gd name="T90" fmla="*/ 14 w 27"/>
                  <a:gd name="T9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40">
                    <a:moveTo>
                      <a:pt x="14" y="5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3" y="21"/>
                    </a:lnTo>
                    <a:lnTo>
                      <a:pt x="3" y="26"/>
                    </a:lnTo>
                    <a:lnTo>
                      <a:pt x="7" y="31"/>
                    </a:lnTo>
                    <a:lnTo>
                      <a:pt x="10" y="35"/>
                    </a:lnTo>
                    <a:lnTo>
                      <a:pt x="14" y="35"/>
                    </a:lnTo>
                    <a:lnTo>
                      <a:pt x="17" y="35"/>
                    </a:lnTo>
                    <a:lnTo>
                      <a:pt x="21" y="31"/>
                    </a:lnTo>
                    <a:lnTo>
                      <a:pt x="22" y="26"/>
                    </a:lnTo>
                    <a:lnTo>
                      <a:pt x="24" y="21"/>
                    </a:lnTo>
                    <a:lnTo>
                      <a:pt x="22" y="14"/>
                    </a:lnTo>
                    <a:lnTo>
                      <a:pt x="21" y="9"/>
                    </a:lnTo>
                    <a:lnTo>
                      <a:pt x="17" y="5"/>
                    </a:lnTo>
                    <a:lnTo>
                      <a:pt x="14" y="5"/>
                    </a:lnTo>
                    <a:close/>
                    <a:moveTo>
                      <a:pt x="14" y="0"/>
                    </a:moveTo>
                    <a:lnTo>
                      <a:pt x="17" y="2"/>
                    </a:lnTo>
                    <a:lnTo>
                      <a:pt x="19" y="2"/>
                    </a:lnTo>
                    <a:lnTo>
                      <a:pt x="22" y="4"/>
                    </a:lnTo>
                    <a:lnTo>
                      <a:pt x="24" y="7"/>
                    </a:lnTo>
                    <a:lnTo>
                      <a:pt x="26" y="9"/>
                    </a:lnTo>
                    <a:lnTo>
                      <a:pt x="27" y="12"/>
                    </a:lnTo>
                    <a:lnTo>
                      <a:pt x="27" y="21"/>
                    </a:lnTo>
                    <a:lnTo>
                      <a:pt x="27" y="28"/>
                    </a:lnTo>
                    <a:lnTo>
                      <a:pt x="26" y="31"/>
                    </a:lnTo>
                    <a:lnTo>
                      <a:pt x="24" y="33"/>
                    </a:lnTo>
                    <a:lnTo>
                      <a:pt x="22" y="36"/>
                    </a:lnTo>
                    <a:lnTo>
                      <a:pt x="19" y="38"/>
                    </a:lnTo>
                    <a:lnTo>
                      <a:pt x="17" y="38"/>
                    </a:lnTo>
                    <a:lnTo>
                      <a:pt x="14" y="40"/>
                    </a:lnTo>
                    <a:lnTo>
                      <a:pt x="10" y="38"/>
                    </a:lnTo>
                    <a:lnTo>
                      <a:pt x="9" y="38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4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47"/>
              <p:cNvSpPr>
                <a:spLocks noEditPoints="1"/>
              </p:cNvSpPr>
              <p:nvPr/>
            </p:nvSpPr>
            <p:spPr bwMode="auto">
              <a:xfrm>
                <a:off x="3211513" y="1674813"/>
                <a:ext cx="44450" cy="63500"/>
              </a:xfrm>
              <a:custGeom>
                <a:avLst/>
                <a:gdLst>
                  <a:gd name="T0" fmla="*/ 14 w 28"/>
                  <a:gd name="T1" fmla="*/ 5 h 40"/>
                  <a:gd name="T2" fmla="*/ 11 w 28"/>
                  <a:gd name="T3" fmla="*/ 5 h 40"/>
                  <a:gd name="T4" fmla="*/ 7 w 28"/>
                  <a:gd name="T5" fmla="*/ 9 h 40"/>
                  <a:gd name="T6" fmla="*/ 6 w 28"/>
                  <a:gd name="T7" fmla="*/ 14 h 40"/>
                  <a:gd name="T8" fmla="*/ 4 w 28"/>
                  <a:gd name="T9" fmla="*/ 21 h 40"/>
                  <a:gd name="T10" fmla="*/ 6 w 28"/>
                  <a:gd name="T11" fmla="*/ 26 h 40"/>
                  <a:gd name="T12" fmla="*/ 7 w 28"/>
                  <a:gd name="T13" fmla="*/ 31 h 40"/>
                  <a:gd name="T14" fmla="*/ 11 w 28"/>
                  <a:gd name="T15" fmla="*/ 35 h 40"/>
                  <a:gd name="T16" fmla="*/ 14 w 28"/>
                  <a:gd name="T17" fmla="*/ 35 h 40"/>
                  <a:gd name="T18" fmla="*/ 19 w 28"/>
                  <a:gd name="T19" fmla="*/ 35 h 40"/>
                  <a:gd name="T20" fmla="*/ 21 w 28"/>
                  <a:gd name="T21" fmla="*/ 31 h 40"/>
                  <a:gd name="T22" fmla="*/ 24 w 28"/>
                  <a:gd name="T23" fmla="*/ 26 h 40"/>
                  <a:gd name="T24" fmla="*/ 24 w 28"/>
                  <a:gd name="T25" fmla="*/ 21 h 40"/>
                  <a:gd name="T26" fmla="*/ 24 w 28"/>
                  <a:gd name="T27" fmla="*/ 14 h 40"/>
                  <a:gd name="T28" fmla="*/ 21 w 28"/>
                  <a:gd name="T29" fmla="*/ 9 h 40"/>
                  <a:gd name="T30" fmla="*/ 19 w 28"/>
                  <a:gd name="T31" fmla="*/ 5 h 40"/>
                  <a:gd name="T32" fmla="*/ 14 w 28"/>
                  <a:gd name="T33" fmla="*/ 5 h 40"/>
                  <a:gd name="T34" fmla="*/ 14 w 28"/>
                  <a:gd name="T35" fmla="*/ 0 h 40"/>
                  <a:gd name="T36" fmla="*/ 18 w 28"/>
                  <a:gd name="T37" fmla="*/ 2 h 40"/>
                  <a:gd name="T38" fmla="*/ 19 w 28"/>
                  <a:gd name="T39" fmla="*/ 2 h 40"/>
                  <a:gd name="T40" fmla="*/ 23 w 28"/>
                  <a:gd name="T41" fmla="*/ 4 h 40"/>
                  <a:gd name="T42" fmla="*/ 24 w 28"/>
                  <a:gd name="T43" fmla="*/ 7 h 40"/>
                  <a:gd name="T44" fmla="*/ 26 w 28"/>
                  <a:gd name="T45" fmla="*/ 9 h 40"/>
                  <a:gd name="T46" fmla="*/ 28 w 28"/>
                  <a:gd name="T47" fmla="*/ 12 h 40"/>
                  <a:gd name="T48" fmla="*/ 28 w 28"/>
                  <a:gd name="T49" fmla="*/ 21 h 40"/>
                  <a:gd name="T50" fmla="*/ 28 w 28"/>
                  <a:gd name="T51" fmla="*/ 28 h 40"/>
                  <a:gd name="T52" fmla="*/ 26 w 28"/>
                  <a:gd name="T53" fmla="*/ 31 h 40"/>
                  <a:gd name="T54" fmla="*/ 24 w 28"/>
                  <a:gd name="T55" fmla="*/ 33 h 40"/>
                  <a:gd name="T56" fmla="*/ 23 w 28"/>
                  <a:gd name="T57" fmla="*/ 36 h 40"/>
                  <a:gd name="T58" fmla="*/ 19 w 28"/>
                  <a:gd name="T59" fmla="*/ 38 h 40"/>
                  <a:gd name="T60" fmla="*/ 18 w 28"/>
                  <a:gd name="T61" fmla="*/ 38 h 40"/>
                  <a:gd name="T62" fmla="*/ 14 w 28"/>
                  <a:gd name="T63" fmla="*/ 40 h 40"/>
                  <a:gd name="T64" fmla="*/ 11 w 28"/>
                  <a:gd name="T65" fmla="*/ 38 h 40"/>
                  <a:gd name="T66" fmla="*/ 9 w 28"/>
                  <a:gd name="T67" fmla="*/ 38 h 40"/>
                  <a:gd name="T68" fmla="*/ 6 w 28"/>
                  <a:gd name="T69" fmla="*/ 36 h 40"/>
                  <a:gd name="T70" fmla="*/ 4 w 28"/>
                  <a:gd name="T71" fmla="*/ 33 h 40"/>
                  <a:gd name="T72" fmla="*/ 2 w 28"/>
                  <a:gd name="T73" fmla="*/ 31 h 40"/>
                  <a:gd name="T74" fmla="*/ 0 w 28"/>
                  <a:gd name="T75" fmla="*/ 28 h 40"/>
                  <a:gd name="T76" fmla="*/ 0 w 28"/>
                  <a:gd name="T77" fmla="*/ 21 h 40"/>
                  <a:gd name="T78" fmla="*/ 0 w 28"/>
                  <a:gd name="T79" fmla="*/ 12 h 40"/>
                  <a:gd name="T80" fmla="*/ 2 w 28"/>
                  <a:gd name="T81" fmla="*/ 9 h 40"/>
                  <a:gd name="T82" fmla="*/ 4 w 28"/>
                  <a:gd name="T83" fmla="*/ 7 h 40"/>
                  <a:gd name="T84" fmla="*/ 6 w 28"/>
                  <a:gd name="T85" fmla="*/ 4 h 40"/>
                  <a:gd name="T86" fmla="*/ 9 w 28"/>
                  <a:gd name="T87" fmla="*/ 2 h 40"/>
                  <a:gd name="T88" fmla="*/ 11 w 28"/>
                  <a:gd name="T89" fmla="*/ 2 h 40"/>
                  <a:gd name="T90" fmla="*/ 14 w 28"/>
                  <a:gd name="T9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8" h="40">
                    <a:moveTo>
                      <a:pt x="14" y="5"/>
                    </a:moveTo>
                    <a:lnTo>
                      <a:pt x="11" y="5"/>
                    </a:lnTo>
                    <a:lnTo>
                      <a:pt x="7" y="9"/>
                    </a:lnTo>
                    <a:lnTo>
                      <a:pt x="6" y="14"/>
                    </a:lnTo>
                    <a:lnTo>
                      <a:pt x="4" y="21"/>
                    </a:lnTo>
                    <a:lnTo>
                      <a:pt x="6" y="26"/>
                    </a:lnTo>
                    <a:lnTo>
                      <a:pt x="7" y="31"/>
                    </a:lnTo>
                    <a:lnTo>
                      <a:pt x="11" y="35"/>
                    </a:lnTo>
                    <a:lnTo>
                      <a:pt x="14" y="35"/>
                    </a:lnTo>
                    <a:lnTo>
                      <a:pt x="19" y="35"/>
                    </a:lnTo>
                    <a:lnTo>
                      <a:pt x="21" y="31"/>
                    </a:lnTo>
                    <a:lnTo>
                      <a:pt x="24" y="26"/>
                    </a:lnTo>
                    <a:lnTo>
                      <a:pt x="24" y="21"/>
                    </a:lnTo>
                    <a:lnTo>
                      <a:pt x="24" y="14"/>
                    </a:lnTo>
                    <a:lnTo>
                      <a:pt x="21" y="9"/>
                    </a:lnTo>
                    <a:lnTo>
                      <a:pt x="19" y="5"/>
                    </a:lnTo>
                    <a:lnTo>
                      <a:pt x="14" y="5"/>
                    </a:lnTo>
                    <a:close/>
                    <a:moveTo>
                      <a:pt x="14" y="0"/>
                    </a:moveTo>
                    <a:lnTo>
                      <a:pt x="18" y="2"/>
                    </a:lnTo>
                    <a:lnTo>
                      <a:pt x="19" y="2"/>
                    </a:lnTo>
                    <a:lnTo>
                      <a:pt x="23" y="4"/>
                    </a:lnTo>
                    <a:lnTo>
                      <a:pt x="24" y="7"/>
                    </a:lnTo>
                    <a:lnTo>
                      <a:pt x="26" y="9"/>
                    </a:lnTo>
                    <a:lnTo>
                      <a:pt x="28" y="12"/>
                    </a:lnTo>
                    <a:lnTo>
                      <a:pt x="28" y="21"/>
                    </a:lnTo>
                    <a:lnTo>
                      <a:pt x="28" y="28"/>
                    </a:lnTo>
                    <a:lnTo>
                      <a:pt x="26" y="31"/>
                    </a:lnTo>
                    <a:lnTo>
                      <a:pt x="24" y="33"/>
                    </a:lnTo>
                    <a:lnTo>
                      <a:pt x="23" y="36"/>
                    </a:lnTo>
                    <a:lnTo>
                      <a:pt x="19" y="38"/>
                    </a:lnTo>
                    <a:lnTo>
                      <a:pt x="18" y="38"/>
                    </a:lnTo>
                    <a:lnTo>
                      <a:pt x="14" y="40"/>
                    </a:lnTo>
                    <a:lnTo>
                      <a:pt x="11" y="38"/>
                    </a:lnTo>
                    <a:lnTo>
                      <a:pt x="9" y="38"/>
                    </a:lnTo>
                    <a:lnTo>
                      <a:pt x="6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4" y="7"/>
                    </a:lnTo>
                    <a:lnTo>
                      <a:pt x="6" y="4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48"/>
              <p:cNvSpPr>
                <a:spLocks/>
              </p:cNvSpPr>
              <p:nvPr/>
            </p:nvSpPr>
            <p:spPr bwMode="auto">
              <a:xfrm>
                <a:off x="3271838" y="1677988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2 w 10"/>
                  <a:gd name="T11" fmla="*/ 9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49"/>
              <p:cNvSpPr>
                <a:spLocks noEditPoints="1"/>
              </p:cNvSpPr>
              <p:nvPr/>
            </p:nvSpPr>
            <p:spPr bwMode="auto">
              <a:xfrm>
                <a:off x="3305175" y="1674813"/>
                <a:ext cx="46038" cy="63500"/>
              </a:xfrm>
              <a:custGeom>
                <a:avLst/>
                <a:gdLst>
                  <a:gd name="T0" fmla="*/ 15 w 29"/>
                  <a:gd name="T1" fmla="*/ 5 h 40"/>
                  <a:gd name="T2" fmla="*/ 10 w 29"/>
                  <a:gd name="T3" fmla="*/ 5 h 40"/>
                  <a:gd name="T4" fmla="*/ 7 w 29"/>
                  <a:gd name="T5" fmla="*/ 9 h 40"/>
                  <a:gd name="T6" fmla="*/ 5 w 29"/>
                  <a:gd name="T7" fmla="*/ 14 h 40"/>
                  <a:gd name="T8" fmla="*/ 5 w 29"/>
                  <a:gd name="T9" fmla="*/ 21 h 40"/>
                  <a:gd name="T10" fmla="*/ 5 w 29"/>
                  <a:gd name="T11" fmla="*/ 26 h 40"/>
                  <a:gd name="T12" fmla="*/ 7 w 29"/>
                  <a:gd name="T13" fmla="*/ 31 h 40"/>
                  <a:gd name="T14" fmla="*/ 10 w 29"/>
                  <a:gd name="T15" fmla="*/ 35 h 40"/>
                  <a:gd name="T16" fmla="*/ 15 w 29"/>
                  <a:gd name="T17" fmla="*/ 35 h 40"/>
                  <a:gd name="T18" fmla="*/ 19 w 29"/>
                  <a:gd name="T19" fmla="*/ 35 h 40"/>
                  <a:gd name="T20" fmla="*/ 22 w 29"/>
                  <a:gd name="T21" fmla="*/ 31 h 40"/>
                  <a:gd name="T22" fmla="*/ 24 w 29"/>
                  <a:gd name="T23" fmla="*/ 26 h 40"/>
                  <a:gd name="T24" fmla="*/ 24 w 29"/>
                  <a:gd name="T25" fmla="*/ 21 h 40"/>
                  <a:gd name="T26" fmla="*/ 24 w 29"/>
                  <a:gd name="T27" fmla="*/ 14 h 40"/>
                  <a:gd name="T28" fmla="*/ 22 w 29"/>
                  <a:gd name="T29" fmla="*/ 9 h 40"/>
                  <a:gd name="T30" fmla="*/ 19 w 29"/>
                  <a:gd name="T31" fmla="*/ 5 h 40"/>
                  <a:gd name="T32" fmla="*/ 15 w 29"/>
                  <a:gd name="T33" fmla="*/ 5 h 40"/>
                  <a:gd name="T34" fmla="*/ 15 w 29"/>
                  <a:gd name="T35" fmla="*/ 0 h 40"/>
                  <a:gd name="T36" fmla="*/ 17 w 29"/>
                  <a:gd name="T37" fmla="*/ 2 h 40"/>
                  <a:gd name="T38" fmla="*/ 20 w 29"/>
                  <a:gd name="T39" fmla="*/ 2 h 40"/>
                  <a:gd name="T40" fmla="*/ 22 w 29"/>
                  <a:gd name="T41" fmla="*/ 4 h 40"/>
                  <a:gd name="T42" fmla="*/ 26 w 29"/>
                  <a:gd name="T43" fmla="*/ 7 h 40"/>
                  <a:gd name="T44" fmla="*/ 27 w 29"/>
                  <a:gd name="T45" fmla="*/ 9 h 40"/>
                  <a:gd name="T46" fmla="*/ 27 w 29"/>
                  <a:gd name="T47" fmla="*/ 12 h 40"/>
                  <a:gd name="T48" fmla="*/ 29 w 29"/>
                  <a:gd name="T49" fmla="*/ 21 h 40"/>
                  <a:gd name="T50" fmla="*/ 27 w 29"/>
                  <a:gd name="T51" fmla="*/ 28 h 40"/>
                  <a:gd name="T52" fmla="*/ 26 w 29"/>
                  <a:gd name="T53" fmla="*/ 31 h 40"/>
                  <a:gd name="T54" fmla="*/ 24 w 29"/>
                  <a:gd name="T55" fmla="*/ 33 h 40"/>
                  <a:gd name="T56" fmla="*/ 22 w 29"/>
                  <a:gd name="T57" fmla="*/ 36 h 40"/>
                  <a:gd name="T58" fmla="*/ 20 w 29"/>
                  <a:gd name="T59" fmla="*/ 38 h 40"/>
                  <a:gd name="T60" fmla="*/ 17 w 29"/>
                  <a:gd name="T61" fmla="*/ 38 h 40"/>
                  <a:gd name="T62" fmla="*/ 15 w 29"/>
                  <a:gd name="T63" fmla="*/ 40 h 40"/>
                  <a:gd name="T64" fmla="*/ 12 w 29"/>
                  <a:gd name="T65" fmla="*/ 38 h 40"/>
                  <a:gd name="T66" fmla="*/ 8 w 29"/>
                  <a:gd name="T67" fmla="*/ 38 h 40"/>
                  <a:gd name="T68" fmla="*/ 7 w 29"/>
                  <a:gd name="T69" fmla="*/ 36 h 40"/>
                  <a:gd name="T70" fmla="*/ 5 w 29"/>
                  <a:gd name="T71" fmla="*/ 33 h 40"/>
                  <a:gd name="T72" fmla="*/ 3 w 29"/>
                  <a:gd name="T73" fmla="*/ 31 h 40"/>
                  <a:gd name="T74" fmla="*/ 1 w 29"/>
                  <a:gd name="T75" fmla="*/ 28 h 40"/>
                  <a:gd name="T76" fmla="*/ 0 w 29"/>
                  <a:gd name="T77" fmla="*/ 21 h 40"/>
                  <a:gd name="T78" fmla="*/ 1 w 29"/>
                  <a:gd name="T79" fmla="*/ 12 h 40"/>
                  <a:gd name="T80" fmla="*/ 3 w 29"/>
                  <a:gd name="T81" fmla="*/ 9 h 40"/>
                  <a:gd name="T82" fmla="*/ 5 w 29"/>
                  <a:gd name="T83" fmla="*/ 7 h 40"/>
                  <a:gd name="T84" fmla="*/ 7 w 29"/>
                  <a:gd name="T85" fmla="*/ 4 h 40"/>
                  <a:gd name="T86" fmla="*/ 8 w 29"/>
                  <a:gd name="T87" fmla="*/ 2 h 40"/>
                  <a:gd name="T88" fmla="*/ 12 w 29"/>
                  <a:gd name="T89" fmla="*/ 2 h 40"/>
                  <a:gd name="T90" fmla="*/ 15 w 29"/>
                  <a:gd name="T9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40">
                    <a:moveTo>
                      <a:pt x="15" y="5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5" y="21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0" y="35"/>
                    </a:lnTo>
                    <a:lnTo>
                      <a:pt x="15" y="35"/>
                    </a:lnTo>
                    <a:lnTo>
                      <a:pt x="19" y="35"/>
                    </a:lnTo>
                    <a:lnTo>
                      <a:pt x="22" y="31"/>
                    </a:lnTo>
                    <a:lnTo>
                      <a:pt x="24" y="26"/>
                    </a:lnTo>
                    <a:lnTo>
                      <a:pt x="24" y="21"/>
                    </a:lnTo>
                    <a:lnTo>
                      <a:pt x="24" y="14"/>
                    </a:lnTo>
                    <a:lnTo>
                      <a:pt x="22" y="9"/>
                    </a:lnTo>
                    <a:lnTo>
                      <a:pt x="19" y="5"/>
                    </a:lnTo>
                    <a:lnTo>
                      <a:pt x="15" y="5"/>
                    </a:lnTo>
                    <a:close/>
                    <a:moveTo>
                      <a:pt x="15" y="0"/>
                    </a:moveTo>
                    <a:lnTo>
                      <a:pt x="17" y="2"/>
                    </a:lnTo>
                    <a:lnTo>
                      <a:pt x="20" y="2"/>
                    </a:lnTo>
                    <a:lnTo>
                      <a:pt x="22" y="4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7" y="12"/>
                    </a:lnTo>
                    <a:lnTo>
                      <a:pt x="29" y="21"/>
                    </a:lnTo>
                    <a:lnTo>
                      <a:pt x="27" y="28"/>
                    </a:lnTo>
                    <a:lnTo>
                      <a:pt x="26" y="31"/>
                    </a:lnTo>
                    <a:lnTo>
                      <a:pt x="24" y="33"/>
                    </a:lnTo>
                    <a:lnTo>
                      <a:pt x="22" y="36"/>
                    </a:lnTo>
                    <a:lnTo>
                      <a:pt x="20" y="38"/>
                    </a:lnTo>
                    <a:lnTo>
                      <a:pt x="17" y="38"/>
                    </a:lnTo>
                    <a:lnTo>
                      <a:pt x="15" y="40"/>
                    </a:lnTo>
                    <a:lnTo>
                      <a:pt x="12" y="38"/>
                    </a:lnTo>
                    <a:lnTo>
                      <a:pt x="8" y="38"/>
                    </a:lnTo>
                    <a:lnTo>
                      <a:pt x="7" y="36"/>
                    </a:lnTo>
                    <a:lnTo>
                      <a:pt x="5" y="33"/>
                    </a:lnTo>
                    <a:lnTo>
                      <a:pt x="3" y="31"/>
                    </a:lnTo>
                    <a:lnTo>
                      <a:pt x="1" y="28"/>
                    </a:lnTo>
                    <a:lnTo>
                      <a:pt x="0" y="21"/>
                    </a:lnTo>
                    <a:lnTo>
                      <a:pt x="1" y="12"/>
                    </a:lnTo>
                    <a:lnTo>
                      <a:pt x="3" y="9"/>
                    </a:lnTo>
                    <a:lnTo>
                      <a:pt x="5" y="7"/>
                    </a:lnTo>
                    <a:lnTo>
                      <a:pt x="7" y="4"/>
                    </a:lnTo>
                    <a:lnTo>
                      <a:pt x="8" y="2"/>
                    </a:lnTo>
                    <a:lnTo>
                      <a:pt x="12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50"/>
              <p:cNvSpPr>
                <a:spLocks/>
              </p:cNvSpPr>
              <p:nvPr/>
            </p:nvSpPr>
            <p:spPr bwMode="auto">
              <a:xfrm>
                <a:off x="3365500" y="1677988"/>
                <a:ext cx="15875" cy="60325"/>
              </a:xfrm>
              <a:custGeom>
                <a:avLst/>
                <a:gdLst>
                  <a:gd name="T0" fmla="*/ 6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6 w 10"/>
                  <a:gd name="T7" fmla="*/ 38 h 38"/>
                  <a:gd name="T8" fmla="*/ 6 w 10"/>
                  <a:gd name="T9" fmla="*/ 5 h 38"/>
                  <a:gd name="T10" fmla="*/ 3 w 10"/>
                  <a:gd name="T11" fmla="*/ 9 h 38"/>
                  <a:gd name="T12" fmla="*/ 0 w 10"/>
                  <a:gd name="T13" fmla="*/ 7 h 38"/>
                  <a:gd name="T14" fmla="*/ 6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6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6" y="38"/>
                    </a:lnTo>
                    <a:lnTo>
                      <a:pt x="6" y="5"/>
                    </a:lnTo>
                    <a:lnTo>
                      <a:pt x="3" y="9"/>
                    </a:lnTo>
                    <a:lnTo>
                      <a:pt x="0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51"/>
              <p:cNvSpPr>
                <a:spLocks/>
              </p:cNvSpPr>
              <p:nvPr/>
            </p:nvSpPr>
            <p:spPr bwMode="auto">
              <a:xfrm>
                <a:off x="3405188" y="1677988"/>
                <a:ext cx="14288" cy="60325"/>
              </a:xfrm>
              <a:custGeom>
                <a:avLst/>
                <a:gdLst>
                  <a:gd name="T0" fmla="*/ 5 w 9"/>
                  <a:gd name="T1" fmla="*/ 0 h 38"/>
                  <a:gd name="T2" fmla="*/ 9 w 9"/>
                  <a:gd name="T3" fmla="*/ 0 h 38"/>
                  <a:gd name="T4" fmla="*/ 9 w 9"/>
                  <a:gd name="T5" fmla="*/ 38 h 38"/>
                  <a:gd name="T6" fmla="*/ 5 w 9"/>
                  <a:gd name="T7" fmla="*/ 38 h 38"/>
                  <a:gd name="T8" fmla="*/ 5 w 9"/>
                  <a:gd name="T9" fmla="*/ 5 h 38"/>
                  <a:gd name="T10" fmla="*/ 2 w 9"/>
                  <a:gd name="T11" fmla="*/ 9 h 38"/>
                  <a:gd name="T12" fmla="*/ 0 w 9"/>
                  <a:gd name="T13" fmla="*/ 7 h 38"/>
                  <a:gd name="T14" fmla="*/ 5 w 9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38">
                    <a:moveTo>
                      <a:pt x="5" y="0"/>
                    </a:moveTo>
                    <a:lnTo>
                      <a:pt x="9" y="0"/>
                    </a:lnTo>
                    <a:lnTo>
                      <a:pt x="9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2"/>
              <p:cNvSpPr>
                <a:spLocks noEditPoints="1"/>
              </p:cNvSpPr>
              <p:nvPr/>
            </p:nvSpPr>
            <p:spPr bwMode="auto">
              <a:xfrm>
                <a:off x="3438525" y="1674813"/>
                <a:ext cx="42863" cy="63500"/>
              </a:xfrm>
              <a:custGeom>
                <a:avLst/>
                <a:gdLst>
                  <a:gd name="T0" fmla="*/ 14 w 27"/>
                  <a:gd name="T1" fmla="*/ 5 h 40"/>
                  <a:gd name="T2" fmla="*/ 10 w 27"/>
                  <a:gd name="T3" fmla="*/ 5 h 40"/>
                  <a:gd name="T4" fmla="*/ 7 w 27"/>
                  <a:gd name="T5" fmla="*/ 9 h 40"/>
                  <a:gd name="T6" fmla="*/ 5 w 27"/>
                  <a:gd name="T7" fmla="*/ 14 h 40"/>
                  <a:gd name="T8" fmla="*/ 3 w 27"/>
                  <a:gd name="T9" fmla="*/ 21 h 40"/>
                  <a:gd name="T10" fmla="*/ 5 w 27"/>
                  <a:gd name="T11" fmla="*/ 26 h 40"/>
                  <a:gd name="T12" fmla="*/ 7 w 27"/>
                  <a:gd name="T13" fmla="*/ 31 h 40"/>
                  <a:gd name="T14" fmla="*/ 10 w 27"/>
                  <a:gd name="T15" fmla="*/ 35 h 40"/>
                  <a:gd name="T16" fmla="*/ 14 w 27"/>
                  <a:gd name="T17" fmla="*/ 35 h 40"/>
                  <a:gd name="T18" fmla="*/ 19 w 27"/>
                  <a:gd name="T19" fmla="*/ 35 h 40"/>
                  <a:gd name="T20" fmla="*/ 21 w 27"/>
                  <a:gd name="T21" fmla="*/ 31 h 40"/>
                  <a:gd name="T22" fmla="*/ 24 w 27"/>
                  <a:gd name="T23" fmla="*/ 26 h 40"/>
                  <a:gd name="T24" fmla="*/ 24 w 27"/>
                  <a:gd name="T25" fmla="*/ 21 h 40"/>
                  <a:gd name="T26" fmla="*/ 24 w 27"/>
                  <a:gd name="T27" fmla="*/ 14 h 40"/>
                  <a:gd name="T28" fmla="*/ 21 w 27"/>
                  <a:gd name="T29" fmla="*/ 9 h 40"/>
                  <a:gd name="T30" fmla="*/ 19 w 27"/>
                  <a:gd name="T31" fmla="*/ 5 h 40"/>
                  <a:gd name="T32" fmla="*/ 14 w 27"/>
                  <a:gd name="T33" fmla="*/ 5 h 40"/>
                  <a:gd name="T34" fmla="*/ 14 w 27"/>
                  <a:gd name="T35" fmla="*/ 0 h 40"/>
                  <a:gd name="T36" fmla="*/ 17 w 27"/>
                  <a:gd name="T37" fmla="*/ 2 h 40"/>
                  <a:gd name="T38" fmla="*/ 19 w 27"/>
                  <a:gd name="T39" fmla="*/ 2 h 40"/>
                  <a:gd name="T40" fmla="*/ 22 w 27"/>
                  <a:gd name="T41" fmla="*/ 4 h 40"/>
                  <a:gd name="T42" fmla="*/ 24 w 27"/>
                  <a:gd name="T43" fmla="*/ 7 h 40"/>
                  <a:gd name="T44" fmla="*/ 26 w 27"/>
                  <a:gd name="T45" fmla="*/ 9 h 40"/>
                  <a:gd name="T46" fmla="*/ 27 w 27"/>
                  <a:gd name="T47" fmla="*/ 12 h 40"/>
                  <a:gd name="T48" fmla="*/ 27 w 27"/>
                  <a:gd name="T49" fmla="*/ 21 h 40"/>
                  <a:gd name="T50" fmla="*/ 27 w 27"/>
                  <a:gd name="T51" fmla="*/ 28 h 40"/>
                  <a:gd name="T52" fmla="*/ 26 w 27"/>
                  <a:gd name="T53" fmla="*/ 31 h 40"/>
                  <a:gd name="T54" fmla="*/ 24 w 27"/>
                  <a:gd name="T55" fmla="*/ 33 h 40"/>
                  <a:gd name="T56" fmla="*/ 22 w 27"/>
                  <a:gd name="T57" fmla="*/ 36 h 40"/>
                  <a:gd name="T58" fmla="*/ 19 w 27"/>
                  <a:gd name="T59" fmla="*/ 38 h 40"/>
                  <a:gd name="T60" fmla="*/ 17 w 27"/>
                  <a:gd name="T61" fmla="*/ 38 h 40"/>
                  <a:gd name="T62" fmla="*/ 14 w 27"/>
                  <a:gd name="T63" fmla="*/ 40 h 40"/>
                  <a:gd name="T64" fmla="*/ 10 w 27"/>
                  <a:gd name="T65" fmla="*/ 38 h 40"/>
                  <a:gd name="T66" fmla="*/ 9 w 27"/>
                  <a:gd name="T67" fmla="*/ 38 h 40"/>
                  <a:gd name="T68" fmla="*/ 5 w 27"/>
                  <a:gd name="T69" fmla="*/ 36 h 40"/>
                  <a:gd name="T70" fmla="*/ 3 w 27"/>
                  <a:gd name="T71" fmla="*/ 33 h 40"/>
                  <a:gd name="T72" fmla="*/ 2 w 27"/>
                  <a:gd name="T73" fmla="*/ 31 h 40"/>
                  <a:gd name="T74" fmla="*/ 0 w 27"/>
                  <a:gd name="T75" fmla="*/ 28 h 40"/>
                  <a:gd name="T76" fmla="*/ 0 w 27"/>
                  <a:gd name="T77" fmla="*/ 21 h 40"/>
                  <a:gd name="T78" fmla="*/ 0 w 27"/>
                  <a:gd name="T79" fmla="*/ 12 h 40"/>
                  <a:gd name="T80" fmla="*/ 2 w 27"/>
                  <a:gd name="T81" fmla="*/ 9 h 40"/>
                  <a:gd name="T82" fmla="*/ 3 w 27"/>
                  <a:gd name="T83" fmla="*/ 7 h 40"/>
                  <a:gd name="T84" fmla="*/ 5 w 27"/>
                  <a:gd name="T85" fmla="*/ 4 h 40"/>
                  <a:gd name="T86" fmla="*/ 9 w 27"/>
                  <a:gd name="T87" fmla="*/ 2 h 40"/>
                  <a:gd name="T88" fmla="*/ 10 w 27"/>
                  <a:gd name="T89" fmla="*/ 2 h 40"/>
                  <a:gd name="T90" fmla="*/ 14 w 27"/>
                  <a:gd name="T9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40">
                    <a:moveTo>
                      <a:pt x="14" y="5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3" y="21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0" y="35"/>
                    </a:lnTo>
                    <a:lnTo>
                      <a:pt x="14" y="35"/>
                    </a:lnTo>
                    <a:lnTo>
                      <a:pt x="19" y="35"/>
                    </a:lnTo>
                    <a:lnTo>
                      <a:pt x="21" y="31"/>
                    </a:lnTo>
                    <a:lnTo>
                      <a:pt x="24" y="26"/>
                    </a:lnTo>
                    <a:lnTo>
                      <a:pt x="24" y="21"/>
                    </a:lnTo>
                    <a:lnTo>
                      <a:pt x="24" y="14"/>
                    </a:lnTo>
                    <a:lnTo>
                      <a:pt x="21" y="9"/>
                    </a:lnTo>
                    <a:lnTo>
                      <a:pt x="19" y="5"/>
                    </a:lnTo>
                    <a:lnTo>
                      <a:pt x="14" y="5"/>
                    </a:lnTo>
                    <a:close/>
                    <a:moveTo>
                      <a:pt x="14" y="0"/>
                    </a:moveTo>
                    <a:lnTo>
                      <a:pt x="17" y="2"/>
                    </a:lnTo>
                    <a:lnTo>
                      <a:pt x="19" y="2"/>
                    </a:lnTo>
                    <a:lnTo>
                      <a:pt x="22" y="4"/>
                    </a:lnTo>
                    <a:lnTo>
                      <a:pt x="24" y="7"/>
                    </a:lnTo>
                    <a:lnTo>
                      <a:pt x="26" y="9"/>
                    </a:lnTo>
                    <a:lnTo>
                      <a:pt x="27" y="12"/>
                    </a:lnTo>
                    <a:lnTo>
                      <a:pt x="27" y="21"/>
                    </a:lnTo>
                    <a:lnTo>
                      <a:pt x="27" y="28"/>
                    </a:lnTo>
                    <a:lnTo>
                      <a:pt x="26" y="31"/>
                    </a:lnTo>
                    <a:lnTo>
                      <a:pt x="24" y="33"/>
                    </a:lnTo>
                    <a:lnTo>
                      <a:pt x="22" y="36"/>
                    </a:lnTo>
                    <a:lnTo>
                      <a:pt x="19" y="38"/>
                    </a:lnTo>
                    <a:lnTo>
                      <a:pt x="17" y="38"/>
                    </a:lnTo>
                    <a:lnTo>
                      <a:pt x="14" y="40"/>
                    </a:lnTo>
                    <a:lnTo>
                      <a:pt x="10" y="38"/>
                    </a:lnTo>
                    <a:lnTo>
                      <a:pt x="9" y="38"/>
                    </a:lnTo>
                    <a:lnTo>
                      <a:pt x="5" y="36"/>
                    </a:lnTo>
                    <a:lnTo>
                      <a:pt x="3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4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53"/>
              <p:cNvSpPr>
                <a:spLocks noEditPoints="1"/>
              </p:cNvSpPr>
              <p:nvPr/>
            </p:nvSpPr>
            <p:spPr bwMode="auto">
              <a:xfrm>
                <a:off x="3492500" y="1674813"/>
                <a:ext cx="46038" cy="63500"/>
              </a:xfrm>
              <a:custGeom>
                <a:avLst/>
                <a:gdLst>
                  <a:gd name="T0" fmla="*/ 14 w 29"/>
                  <a:gd name="T1" fmla="*/ 5 h 40"/>
                  <a:gd name="T2" fmla="*/ 11 w 29"/>
                  <a:gd name="T3" fmla="*/ 5 h 40"/>
                  <a:gd name="T4" fmla="*/ 7 w 29"/>
                  <a:gd name="T5" fmla="*/ 9 h 40"/>
                  <a:gd name="T6" fmla="*/ 5 w 29"/>
                  <a:gd name="T7" fmla="*/ 14 h 40"/>
                  <a:gd name="T8" fmla="*/ 4 w 29"/>
                  <a:gd name="T9" fmla="*/ 21 h 40"/>
                  <a:gd name="T10" fmla="*/ 5 w 29"/>
                  <a:gd name="T11" fmla="*/ 26 h 40"/>
                  <a:gd name="T12" fmla="*/ 7 w 29"/>
                  <a:gd name="T13" fmla="*/ 31 h 40"/>
                  <a:gd name="T14" fmla="*/ 11 w 29"/>
                  <a:gd name="T15" fmla="*/ 35 h 40"/>
                  <a:gd name="T16" fmla="*/ 14 w 29"/>
                  <a:gd name="T17" fmla="*/ 35 h 40"/>
                  <a:gd name="T18" fmla="*/ 19 w 29"/>
                  <a:gd name="T19" fmla="*/ 35 h 40"/>
                  <a:gd name="T20" fmla="*/ 23 w 29"/>
                  <a:gd name="T21" fmla="*/ 31 h 40"/>
                  <a:gd name="T22" fmla="*/ 24 w 29"/>
                  <a:gd name="T23" fmla="*/ 26 h 40"/>
                  <a:gd name="T24" fmla="*/ 24 w 29"/>
                  <a:gd name="T25" fmla="*/ 21 h 40"/>
                  <a:gd name="T26" fmla="*/ 24 w 29"/>
                  <a:gd name="T27" fmla="*/ 14 h 40"/>
                  <a:gd name="T28" fmla="*/ 23 w 29"/>
                  <a:gd name="T29" fmla="*/ 9 h 40"/>
                  <a:gd name="T30" fmla="*/ 19 w 29"/>
                  <a:gd name="T31" fmla="*/ 5 h 40"/>
                  <a:gd name="T32" fmla="*/ 14 w 29"/>
                  <a:gd name="T33" fmla="*/ 5 h 40"/>
                  <a:gd name="T34" fmla="*/ 14 w 29"/>
                  <a:gd name="T35" fmla="*/ 0 h 40"/>
                  <a:gd name="T36" fmla="*/ 17 w 29"/>
                  <a:gd name="T37" fmla="*/ 2 h 40"/>
                  <a:gd name="T38" fmla="*/ 21 w 29"/>
                  <a:gd name="T39" fmla="*/ 2 h 40"/>
                  <a:gd name="T40" fmla="*/ 23 w 29"/>
                  <a:gd name="T41" fmla="*/ 4 h 40"/>
                  <a:gd name="T42" fmla="*/ 24 w 29"/>
                  <a:gd name="T43" fmla="*/ 7 h 40"/>
                  <a:gd name="T44" fmla="*/ 26 w 29"/>
                  <a:gd name="T45" fmla="*/ 9 h 40"/>
                  <a:gd name="T46" fmla="*/ 28 w 29"/>
                  <a:gd name="T47" fmla="*/ 12 h 40"/>
                  <a:gd name="T48" fmla="*/ 29 w 29"/>
                  <a:gd name="T49" fmla="*/ 21 h 40"/>
                  <a:gd name="T50" fmla="*/ 28 w 29"/>
                  <a:gd name="T51" fmla="*/ 28 h 40"/>
                  <a:gd name="T52" fmla="*/ 26 w 29"/>
                  <a:gd name="T53" fmla="*/ 31 h 40"/>
                  <a:gd name="T54" fmla="*/ 24 w 29"/>
                  <a:gd name="T55" fmla="*/ 33 h 40"/>
                  <a:gd name="T56" fmla="*/ 23 w 29"/>
                  <a:gd name="T57" fmla="*/ 36 h 40"/>
                  <a:gd name="T58" fmla="*/ 21 w 29"/>
                  <a:gd name="T59" fmla="*/ 38 h 40"/>
                  <a:gd name="T60" fmla="*/ 17 w 29"/>
                  <a:gd name="T61" fmla="*/ 38 h 40"/>
                  <a:gd name="T62" fmla="*/ 14 w 29"/>
                  <a:gd name="T63" fmla="*/ 40 h 40"/>
                  <a:gd name="T64" fmla="*/ 12 w 29"/>
                  <a:gd name="T65" fmla="*/ 38 h 40"/>
                  <a:gd name="T66" fmla="*/ 9 w 29"/>
                  <a:gd name="T67" fmla="*/ 38 h 40"/>
                  <a:gd name="T68" fmla="*/ 7 w 29"/>
                  <a:gd name="T69" fmla="*/ 36 h 40"/>
                  <a:gd name="T70" fmla="*/ 4 w 29"/>
                  <a:gd name="T71" fmla="*/ 33 h 40"/>
                  <a:gd name="T72" fmla="*/ 2 w 29"/>
                  <a:gd name="T73" fmla="*/ 31 h 40"/>
                  <a:gd name="T74" fmla="*/ 2 w 29"/>
                  <a:gd name="T75" fmla="*/ 28 h 40"/>
                  <a:gd name="T76" fmla="*/ 0 w 29"/>
                  <a:gd name="T77" fmla="*/ 21 h 40"/>
                  <a:gd name="T78" fmla="*/ 2 w 29"/>
                  <a:gd name="T79" fmla="*/ 12 h 40"/>
                  <a:gd name="T80" fmla="*/ 2 w 29"/>
                  <a:gd name="T81" fmla="*/ 9 h 40"/>
                  <a:gd name="T82" fmla="*/ 4 w 29"/>
                  <a:gd name="T83" fmla="*/ 7 h 40"/>
                  <a:gd name="T84" fmla="*/ 7 w 29"/>
                  <a:gd name="T85" fmla="*/ 4 h 40"/>
                  <a:gd name="T86" fmla="*/ 9 w 29"/>
                  <a:gd name="T87" fmla="*/ 2 h 40"/>
                  <a:gd name="T88" fmla="*/ 12 w 29"/>
                  <a:gd name="T89" fmla="*/ 2 h 40"/>
                  <a:gd name="T90" fmla="*/ 14 w 29"/>
                  <a:gd name="T9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40">
                    <a:moveTo>
                      <a:pt x="14" y="5"/>
                    </a:moveTo>
                    <a:lnTo>
                      <a:pt x="11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4" y="21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1" y="35"/>
                    </a:lnTo>
                    <a:lnTo>
                      <a:pt x="14" y="35"/>
                    </a:lnTo>
                    <a:lnTo>
                      <a:pt x="19" y="35"/>
                    </a:lnTo>
                    <a:lnTo>
                      <a:pt x="23" y="31"/>
                    </a:lnTo>
                    <a:lnTo>
                      <a:pt x="24" y="26"/>
                    </a:lnTo>
                    <a:lnTo>
                      <a:pt x="24" y="21"/>
                    </a:lnTo>
                    <a:lnTo>
                      <a:pt x="24" y="14"/>
                    </a:lnTo>
                    <a:lnTo>
                      <a:pt x="23" y="9"/>
                    </a:lnTo>
                    <a:lnTo>
                      <a:pt x="19" y="5"/>
                    </a:lnTo>
                    <a:lnTo>
                      <a:pt x="14" y="5"/>
                    </a:lnTo>
                    <a:close/>
                    <a:moveTo>
                      <a:pt x="14" y="0"/>
                    </a:moveTo>
                    <a:lnTo>
                      <a:pt x="17" y="2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4" y="7"/>
                    </a:lnTo>
                    <a:lnTo>
                      <a:pt x="26" y="9"/>
                    </a:lnTo>
                    <a:lnTo>
                      <a:pt x="28" y="12"/>
                    </a:lnTo>
                    <a:lnTo>
                      <a:pt x="29" y="21"/>
                    </a:lnTo>
                    <a:lnTo>
                      <a:pt x="28" y="28"/>
                    </a:lnTo>
                    <a:lnTo>
                      <a:pt x="26" y="31"/>
                    </a:lnTo>
                    <a:lnTo>
                      <a:pt x="24" y="33"/>
                    </a:lnTo>
                    <a:lnTo>
                      <a:pt x="23" y="36"/>
                    </a:lnTo>
                    <a:lnTo>
                      <a:pt x="21" y="38"/>
                    </a:lnTo>
                    <a:lnTo>
                      <a:pt x="17" y="38"/>
                    </a:lnTo>
                    <a:lnTo>
                      <a:pt x="14" y="40"/>
                    </a:lnTo>
                    <a:lnTo>
                      <a:pt x="12" y="38"/>
                    </a:lnTo>
                    <a:lnTo>
                      <a:pt x="9" y="38"/>
                    </a:lnTo>
                    <a:lnTo>
                      <a:pt x="7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2" y="28"/>
                    </a:lnTo>
                    <a:lnTo>
                      <a:pt x="0" y="21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4" y="7"/>
                    </a:lnTo>
                    <a:lnTo>
                      <a:pt x="7" y="4"/>
                    </a:lnTo>
                    <a:lnTo>
                      <a:pt x="9" y="2"/>
                    </a:lnTo>
                    <a:lnTo>
                      <a:pt x="12" y="2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54"/>
              <p:cNvSpPr>
                <a:spLocks/>
              </p:cNvSpPr>
              <p:nvPr/>
            </p:nvSpPr>
            <p:spPr bwMode="auto">
              <a:xfrm>
                <a:off x="3552825" y="1677988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3 w 10"/>
                  <a:gd name="T11" fmla="*/ 9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3" y="9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56"/>
              <p:cNvSpPr>
                <a:spLocks noEditPoints="1"/>
              </p:cNvSpPr>
              <p:nvPr/>
            </p:nvSpPr>
            <p:spPr bwMode="auto">
              <a:xfrm>
                <a:off x="3143250" y="1754188"/>
                <a:ext cx="47625" cy="60325"/>
              </a:xfrm>
              <a:custGeom>
                <a:avLst/>
                <a:gdLst>
                  <a:gd name="T0" fmla="*/ 16 w 30"/>
                  <a:gd name="T1" fmla="*/ 3 h 38"/>
                  <a:gd name="T2" fmla="*/ 11 w 30"/>
                  <a:gd name="T3" fmla="*/ 5 h 38"/>
                  <a:gd name="T4" fmla="*/ 9 w 30"/>
                  <a:gd name="T5" fmla="*/ 9 h 38"/>
                  <a:gd name="T6" fmla="*/ 6 w 30"/>
                  <a:gd name="T7" fmla="*/ 14 h 38"/>
                  <a:gd name="T8" fmla="*/ 6 w 30"/>
                  <a:gd name="T9" fmla="*/ 19 h 38"/>
                  <a:gd name="T10" fmla="*/ 6 w 30"/>
                  <a:gd name="T11" fmla="*/ 26 h 38"/>
                  <a:gd name="T12" fmla="*/ 7 w 30"/>
                  <a:gd name="T13" fmla="*/ 31 h 38"/>
                  <a:gd name="T14" fmla="*/ 11 w 30"/>
                  <a:gd name="T15" fmla="*/ 33 h 38"/>
                  <a:gd name="T16" fmla="*/ 16 w 30"/>
                  <a:gd name="T17" fmla="*/ 34 h 38"/>
                  <a:gd name="T18" fmla="*/ 19 w 30"/>
                  <a:gd name="T19" fmla="*/ 33 h 38"/>
                  <a:gd name="T20" fmla="*/ 23 w 30"/>
                  <a:gd name="T21" fmla="*/ 31 h 38"/>
                  <a:gd name="T22" fmla="*/ 24 w 30"/>
                  <a:gd name="T23" fmla="*/ 26 h 38"/>
                  <a:gd name="T24" fmla="*/ 26 w 30"/>
                  <a:gd name="T25" fmla="*/ 19 h 38"/>
                  <a:gd name="T26" fmla="*/ 24 w 30"/>
                  <a:gd name="T27" fmla="*/ 14 h 38"/>
                  <a:gd name="T28" fmla="*/ 23 w 30"/>
                  <a:gd name="T29" fmla="*/ 9 h 38"/>
                  <a:gd name="T30" fmla="*/ 19 w 30"/>
                  <a:gd name="T31" fmla="*/ 5 h 38"/>
                  <a:gd name="T32" fmla="*/ 16 w 30"/>
                  <a:gd name="T33" fmla="*/ 3 h 38"/>
                  <a:gd name="T34" fmla="*/ 16 w 30"/>
                  <a:gd name="T35" fmla="*/ 0 h 38"/>
                  <a:gd name="T36" fmla="*/ 19 w 30"/>
                  <a:gd name="T37" fmla="*/ 0 h 38"/>
                  <a:gd name="T38" fmla="*/ 21 w 30"/>
                  <a:gd name="T39" fmla="*/ 2 h 38"/>
                  <a:gd name="T40" fmla="*/ 24 w 30"/>
                  <a:gd name="T41" fmla="*/ 3 h 38"/>
                  <a:gd name="T42" fmla="*/ 26 w 30"/>
                  <a:gd name="T43" fmla="*/ 5 h 38"/>
                  <a:gd name="T44" fmla="*/ 28 w 30"/>
                  <a:gd name="T45" fmla="*/ 9 h 38"/>
                  <a:gd name="T46" fmla="*/ 28 w 30"/>
                  <a:gd name="T47" fmla="*/ 12 h 38"/>
                  <a:gd name="T48" fmla="*/ 30 w 30"/>
                  <a:gd name="T49" fmla="*/ 19 h 38"/>
                  <a:gd name="T50" fmla="*/ 28 w 30"/>
                  <a:gd name="T51" fmla="*/ 28 h 38"/>
                  <a:gd name="T52" fmla="*/ 28 w 30"/>
                  <a:gd name="T53" fmla="*/ 29 h 38"/>
                  <a:gd name="T54" fmla="*/ 26 w 30"/>
                  <a:gd name="T55" fmla="*/ 33 h 38"/>
                  <a:gd name="T56" fmla="*/ 24 w 30"/>
                  <a:gd name="T57" fmla="*/ 34 h 38"/>
                  <a:gd name="T58" fmla="*/ 21 w 30"/>
                  <a:gd name="T59" fmla="*/ 36 h 38"/>
                  <a:gd name="T60" fmla="*/ 19 w 30"/>
                  <a:gd name="T61" fmla="*/ 38 h 38"/>
                  <a:gd name="T62" fmla="*/ 16 w 30"/>
                  <a:gd name="T63" fmla="*/ 38 h 38"/>
                  <a:gd name="T64" fmla="*/ 12 w 30"/>
                  <a:gd name="T65" fmla="*/ 38 h 38"/>
                  <a:gd name="T66" fmla="*/ 9 w 30"/>
                  <a:gd name="T67" fmla="*/ 36 h 38"/>
                  <a:gd name="T68" fmla="*/ 7 w 30"/>
                  <a:gd name="T69" fmla="*/ 34 h 38"/>
                  <a:gd name="T70" fmla="*/ 6 w 30"/>
                  <a:gd name="T71" fmla="*/ 33 h 38"/>
                  <a:gd name="T72" fmla="*/ 4 w 30"/>
                  <a:gd name="T73" fmla="*/ 29 h 38"/>
                  <a:gd name="T74" fmla="*/ 2 w 30"/>
                  <a:gd name="T75" fmla="*/ 28 h 38"/>
                  <a:gd name="T76" fmla="*/ 0 w 30"/>
                  <a:gd name="T77" fmla="*/ 19 h 38"/>
                  <a:gd name="T78" fmla="*/ 2 w 30"/>
                  <a:gd name="T79" fmla="*/ 12 h 38"/>
                  <a:gd name="T80" fmla="*/ 4 w 30"/>
                  <a:gd name="T81" fmla="*/ 9 h 38"/>
                  <a:gd name="T82" fmla="*/ 6 w 30"/>
                  <a:gd name="T83" fmla="*/ 5 h 38"/>
                  <a:gd name="T84" fmla="*/ 7 w 30"/>
                  <a:gd name="T85" fmla="*/ 3 h 38"/>
                  <a:gd name="T86" fmla="*/ 9 w 30"/>
                  <a:gd name="T87" fmla="*/ 2 h 38"/>
                  <a:gd name="T88" fmla="*/ 12 w 30"/>
                  <a:gd name="T89" fmla="*/ 0 h 38"/>
                  <a:gd name="T90" fmla="*/ 16 w 30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0" h="38">
                    <a:moveTo>
                      <a:pt x="16" y="3"/>
                    </a:moveTo>
                    <a:lnTo>
                      <a:pt x="11" y="5"/>
                    </a:lnTo>
                    <a:lnTo>
                      <a:pt x="9" y="9"/>
                    </a:lnTo>
                    <a:lnTo>
                      <a:pt x="6" y="14"/>
                    </a:lnTo>
                    <a:lnTo>
                      <a:pt x="6" y="19"/>
                    </a:lnTo>
                    <a:lnTo>
                      <a:pt x="6" y="26"/>
                    </a:lnTo>
                    <a:lnTo>
                      <a:pt x="7" y="31"/>
                    </a:lnTo>
                    <a:lnTo>
                      <a:pt x="11" y="33"/>
                    </a:lnTo>
                    <a:lnTo>
                      <a:pt x="16" y="34"/>
                    </a:lnTo>
                    <a:lnTo>
                      <a:pt x="19" y="33"/>
                    </a:lnTo>
                    <a:lnTo>
                      <a:pt x="23" y="31"/>
                    </a:lnTo>
                    <a:lnTo>
                      <a:pt x="24" y="26"/>
                    </a:lnTo>
                    <a:lnTo>
                      <a:pt x="26" y="19"/>
                    </a:lnTo>
                    <a:lnTo>
                      <a:pt x="24" y="14"/>
                    </a:lnTo>
                    <a:lnTo>
                      <a:pt x="23" y="9"/>
                    </a:lnTo>
                    <a:lnTo>
                      <a:pt x="19" y="5"/>
                    </a:lnTo>
                    <a:lnTo>
                      <a:pt x="16" y="3"/>
                    </a:lnTo>
                    <a:close/>
                    <a:moveTo>
                      <a:pt x="16" y="0"/>
                    </a:moveTo>
                    <a:lnTo>
                      <a:pt x="19" y="0"/>
                    </a:lnTo>
                    <a:lnTo>
                      <a:pt x="21" y="2"/>
                    </a:lnTo>
                    <a:lnTo>
                      <a:pt x="24" y="3"/>
                    </a:lnTo>
                    <a:lnTo>
                      <a:pt x="26" y="5"/>
                    </a:lnTo>
                    <a:lnTo>
                      <a:pt x="28" y="9"/>
                    </a:lnTo>
                    <a:lnTo>
                      <a:pt x="28" y="12"/>
                    </a:lnTo>
                    <a:lnTo>
                      <a:pt x="30" y="19"/>
                    </a:lnTo>
                    <a:lnTo>
                      <a:pt x="28" y="28"/>
                    </a:lnTo>
                    <a:lnTo>
                      <a:pt x="28" y="29"/>
                    </a:lnTo>
                    <a:lnTo>
                      <a:pt x="26" y="33"/>
                    </a:lnTo>
                    <a:lnTo>
                      <a:pt x="24" y="34"/>
                    </a:lnTo>
                    <a:lnTo>
                      <a:pt x="21" y="36"/>
                    </a:lnTo>
                    <a:lnTo>
                      <a:pt x="19" y="38"/>
                    </a:lnTo>
                    <a:lnTo>
                      <a:pt x="16" y="38"/>
                    </a:lnTo>
                    <a:lnTo>
                      <a:pt x="12" y="38"/>
                    </a:lnTo>
                    <a:lnTo>
                      <a:pt x="9" y="36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29"/>
                    </a:lnTo>
                    <a:lnTo>
                      <a:pt x="2" y="28"/>
                    </a:lnTo>
                    <a:lnTo>
                      <a:pt x="0" y="19"/>
                    </a:lnTo>
                    <a:lnTo>
                      <a:pt x="2" y="12"/>
                    </a:lnTo>
                    <a:lnTo>
                      <a:pt x="4" y="9"/>
                    </a:lnTo>
                    <a:lnTo>
                      <a:pt x="6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57"/>
              <p:cNvSpPr>
                <a:spLocks/>
              </p:cNvSpPr>
              <p:nvPr/>
            </p:nvSpPr>
            <p:spPr bwMode="auto">
              <a:xfrm>
                <a:off x="3206750" y="1754188"/>
                <a:ext cx="14288" cy="60325"/>
              </a:xfrm>
              <a:custGeom>
                <a:avLst/>
                <a:gdLst>
                  <a:gd name="T0" fmla="*/ 5 w 9"/>
                  <a:gd name="T1" fmla="*/ 0 h 38"/>
                  <a:gd name="T2" fmla="*/ 9 w 9"/>
                  <a:gd name="T3" fmla="*/ 0 h 38"/>
                  <a:gd name="T4" fmla="*/ 9 w 9"/>
                  <a:gd name="T5" fmla="*/ 38 h 38"/>
                  <a:gd name="T6" fmla="*/ 5 w 9"/>
                  <a:gd name="T7" fmla="*/ 38 h 38"/>
                  <a:gd name="T8" fmla="*/ 5 w 9"/>
                  <a:gd name="T9" fmla="*/ 7 h 38"/>
                  <a:gd name="T10" fmla="*/ 2 w 9"/>
                  <a:gd name="T11" fmla="*/ 10 h 38"/>
                  <a:gd name="T12" fmla="*/ 0 w 9"/>
                  <a:gd name="T13" fmla="*/ 7 h 38"/>
                  <a:gd name="T14" fmla="*/ 5 w 9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38">
                    <a:moveTo>
                      <a:pt x="5" y="0"/>
                    </a:moveTo>
                    <a:lnTo>
                      <a:pt x="9" y="0"/>
                    </a:lnTo>
                    <a:lnTo>
                      <a:pt x="9" y="38"/>
                    </a:lnTo>
                    <a:lnTo>
                      <a:pt x="5" y="38"/>
                    </a:lnTo>
                    <a:lnTo>
                      <a:pt x="5" y="7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58"/>
              <p:cNvSpPr>
                <a:spLocks/>
              </p:cNvSpPr>
              <p:nvPr/>
            </p:nvSpPr>
            <p:spPr bwMode="auto">
              <a:xfrm>
                <a:off x="3244850" y="1754188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7 h 38"/>
                  <a:gd name="T10" fmla="*/ 2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7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59"/>
              <p:cNvSpPr>
                <a:spLocks/>
              </p:cNvSpPr>
              <p:nvPr/>
            </p:nvSpPr>
            <p:spPr bwMode="auto">
              <a:xfrm>
                <a:off x="3282950" y="1754188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7 h 38"/>
                  <a:gd name="T10" fmla="*/ 2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7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60"/>
              <p:cNvSpPr>
                <a:spLocks noEditPoints="1"/>
              </p:cNvSpPr>
              <p:nvPr/>
            </p:nvSpPr>
            <p:spPr bwMode="auto">
              <a:xfrm>
                <a:off x="3316288" y="1754188"/>
                <a:ext cx="46038" cy="60325"/>
              </a:xfrm>
              <a:custGeom>
                <a:avLst/>
                <a:gdLst>
                  <a:gd name="T0" fmla="*/ 15 w 29"/>
                  <a:gd name="T1" fmla="*/ 3 h 38"/>
                  <a:gd name="T2" fmla="*/ 10 w 29"/>
                  <a:gd name="T3" fmla="*/ 5 h 38"/>
                  <a:gd name="T4" fmla="*/ 7 w 29"/>
                  <a:gd name="T5" fmla="*/ 9 h 38"/>
                  <a:gd name="T6" fmla="*/ 5 w 29"/>
                  <a:gd name="T7" fmla="*/ 14 h 38"/>
                  <a:gd name="T8" fmla="*/ 5 w 29"/>
                  <a:gd name="T9" fmla="*/ 19 h 38"/>
                  <a:gd name="T10" fmla="*/ 5 w 29"/>
                  <a:gd name="T11" fmla="*/ 26 h 38"/>
                  <a:gd name="T12" fmla="*/ 7 w 29"/>
                  <a:gd name="T13" fmla="*/ 31 h 38"/>
                  <a:gd name="T14" fmla="*/ 10 w 29"/>
                  <a:gd name="T15" fmla="*/ 33 h 38"/>
                  <a:gd name="T16" fmla="*/ 15 w 29"/>
                  <a:gd name="T17" fmla="*/ 34 h 38"/>
                  <a:gd name="T18" fmla="*/ 19 w 29"/>
                  <a:gd name="T19" fmla="*/ 33 h 38"/>
                  <a:gd name="T20" fmla="*/ 22 w 29"/>
                  <a:gd name="T21" fmla="*/ 31 h 38"/>
                  <a:gd name="T22" fmla="*/ 24 w 29"/>
                  <a:gd name="T23" fmla="*/ 26 h 38"/>
                  <a:gd name="T24" fmla="*/ 24 w 29"/>
                  <a:gd name="T25" fmla="*/ 19 h 38"/>
                  <a:gd name="T26" fmla="*/ 24 w 29"/>
                  <a:gd name="T27" fmla="*/ 14 h 38"/>
                  <a:gd name="T28" fmla="*/ 22 w 29"/>
                  <a:gd name="T29" fmla="*/ 9 h 38"/>
                  <a:gd name="T30" fmla="*/ 19 w 29"/>
                  <a:gd name="T31" fmla="*/ 5 h 38"/>
                  <a:gd name="T32" fmla="*/ 15 w 29"/>
                  <a:gd name="T33" fmla="*/ 3 h 38"/>
                  <a:gd name="T34" fmla="*/ 13 w 29"/>
                  <a:gd name="T35" fmla="*/ 0 h 38"/>
                  <a:gd name="T36" fmla="*/ 17 w 29"/>
                  <a:gd name="T37" fmla="*/ 0 h 38"/>
                  <a:gd name="T38" fmla="*/ 20 w 29"/>
                  <a:gd name="T39" fmla="*/ 2 h 38"/>
                  <a:gd name="T40" fmla="*/ 22 w 29"/>
                  <a:gd name="T41" fmla="*/ 3 h 38"/>
                  <a:gd name="T42" fmla="*/ 24 w 29"/>
                  <a:gd name="T43" fmla="*/ 5 h 38"/>
                  <a:gd name="T44" fmla="*/ 25 w 29"/>
                  <a:gd name="T45" fmla="*/ 9 h 38"/>
                  <a:gd name="T46" fmla="*/ 27 w 29"/>
                  <a:gd name="T47" fmla="*/ 12 h 38"/>
                  <a:gd name="T48" fmla="*/ 29 w 29"/>
                  <a:gd name="T49" fmla="*/ 19 h 38"/>
                  <a:gd name="T50" fmla="*/ 27 w 29"/>
                  <a:gd name="T51" fmla="*/ 28 h 38"/>
                  <a:gd name="T52" fmla="*/ 25 w 29"/>
                  <a:gd name="T53" fmla="*/ 29 h 38"/>
                  <a:gd name="T54" fmla="*/ 24 w 29"/>
                  <a:gd name="T55" fmla="*/ 33 h 38"/>
                  <a:gd name="T56" fmla="*/ 22 w 29"/>
                  <a:gd name="T57" fmla="*/ 34 h 38"/>
                  <a:gd name="T58" fmla="*/ 20 w 29"/>
                  <a:gd name="T59" fmla="*/ 36 h 38"/>
                  <a:gd name="T60" fmla="*/ 17 w 29"/>
                  <a:gd name="T61" fmla="*/ 38 h 38"/>
                  <a:gd name="T62" fmla="*/ 13 w 29"/>
                  <a:gd name="T63" fmla="*/ 38 h 38"/>
                  <a:gd name="T64" fmla="*/ 12 w 29"/>
                  <a:gd name="T65" fmla="*/ 38 h 38"/>
                  <a:gd name="T66" fmla="*/ 8 w 29"/>
                  <a:gd name="T67" fmla="*/ 36 h 38"/>
                  <a:gd name="T68" fmla="*/ 7 w 29"/>
                  <a:gd name="T69" fmla="*/ 34 h 38"/>
                  <a:gd name="T70" fmla="*/ 5 w 29"/>
                  <a:gd name="T71" fmla="*/ 33 h 38"/>
                  <a:gd name="T72" fmla="*/ 3 w 29"/>
                  <a:gd name="T73" fmla="*/ 29 h 38"/>
                  <a:gd name="T74" fmla="*/ 1 w 29"/>
                  <a:gd name="T75" fmla="*/ 28 h 38"/>
                  <a:gd name="T76" fmla="*/ 0 w 29"/>
                  <a:gd name="T77" fmla="*/ 19 h 38"/>
                  <a:gd name="T78" fmla="*/ 1 w 29"/>
                  <a:gd name="T79" fmla="*/ 12 h 38"/>
                  <a:gd name="T80" fmla="*/ 3 w 29"/>
                  <a:gd name="T81" fmla="*/ 9 h 38"/>
                  <a:gd name="T82" fmla="*/ 5 w 29"/>
                  <a:gd name="T83" fmla="*/ 5 h 38"/>
                  <a:gd name="T84" fmla="*/ 7 w 29"/>
                  <a:gd name="T85" fmla="*/ 3 h 38"/>
                  <a:gd name="T86" fmla="*/ 8 w 29"/>
                  <a:gd name="T87" fmla="*/ 2 h 38"/>
                  <a:gd name="T88" fmla="*/ 12 w 29"/>
                  <a:gd name="T89" fmla="*/ 0 h 38"/>
                  <a:gd name="T90" fmla="*/ 13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5" y="3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5" y="19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0" y="33"/>
                    </a:lnTo>
                    <a:lnTo>
                      <a:pt x="15" y="34"/>
                    </a:lnTo>
                    <a:lnTo>
                      <a:pt x="19" y="33"/>
                    </a:lnTo>
                    <a:lnTo>
                      <a:pt x="22" y="31"/>
                    </a:lnTo>
                    <a:lnTo>
                      <a:pt x="24" y="26"/>
                    </a:lnTo>
                    <a:lnTo>
                      <a:pt x="24" y="19"/>
                    </a:lnTo>
                    <a:lnTo>
                      <a:pt x="24" y="14"/>
                    </a:lnTo>
                    <a:lnTo>
                      <a:pt x="22" y="9"/>
                    </a:lnTo>
                    <a:lnTo>
                      <a:pt x="19" y="5"/>
                    </a:lnTo>
                    <a:lnTo>
                      <a:pt x="15" y="3"/>
                    </a:lnTo>
                    <a:close/>
                    <a:moveTo>
                      <a:pt x="13" y="0"/>
                    </a:moveTo>
                    <a:lnTo>
                      <a:pt x="17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4" y="5"/>
                    </a:lnTo>
                    <a:lnTo>
                      <a:pt x="25" y="9"/>
                    </a:lnTo>
                    <a:lnTo>
                      <a:pt x="27" y="12"/>
                    </a:lnTo>
                    <a:lnTo>
                      <a:pt x="29" y="19"/>
                    </a:lnTo>
                    <a:lnTo>
                      <a:pt x="27" y="28"/>
                    </a:lnTo>
                    <a:lnTo>
                      <a:pt x="25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0" y="36"/>
                    </a:lnTo>
                    <a:lnTo>
                      <a:pt x="17" y="38"/>
                    </a:lnTo>
                    <a:lnTo>
                      <a:pt x="13" y="38"/>
                    </a:lnTo>
                    <a:lnTo>
                      <a:pt x="12" y="38"/>
                    </a:lnTo>
                    <a:lnTo>
                      <a:pt x="8" y="36"/>
                    </a:lnTo>
                    <a:lnTo>
                      <a:pt x="7" y="34"/>
                    </a:lnTo>
                    <a:lnTo>
                      <a:pt x="5" y="33"/>
                    </a:lnTo>
                    <a:lnTo>
                      <a:pt x="3" y="29"/>
                    </a:lnTo>
                    <a:lnTo>
                      <a:pt x="1" y="28"/>
                    </a:lnTo>
                    <a:lnTo>
                      <a:pt x="0" y="19"/>
                    </a:lnTo>
                    <a:lnTo>
                      <a:pt x="1" y="12"/>
                    </a:lnTo>
                    <a:lnTo>
                      <a:pt x="3" y="9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61"/>
              <p:cNvSpPr>
                <a:spLocks/>
              </p:cNvSpPr>
              <p:nvPr/>
            </p:nvSpPr>
            <p:spPr bwMode="auto">
              <a:xfrm>
                <a:off x="3375025" y="1754188"/>
                <a:ext cx="17463" cy="60325"/>
              </a:xfrm>
              <a:custGeom>
                <a:avLst/>
                <a:gdLst>
                  <a:gd name="T0" fmla="*/ 7 w 11"/>
                  <a:gd name="T1" fmla="*/ 0 h 38"/>
                  <a:gd name="T2" fmla="*/ 11 w 11"/>
                  <a:gd name="T3" fmla="*/ 0 h 38"/>
                  <a:gd name="T4" fmla="*/ 11 w 11"/>
                  <a:gd name="T5" fmla="*/ 38 h 38"/>
                  <a:gd name="T6" fmla="*/ 7 w 11"/>
                  <a:gd name="T7" fmla="*/ 38 h 38"/>
                  <a:gd name="T8" fmla="*/ 7 w 11"/>
                  <a:gd name="T9" fmla="*/ 7 h 38"/>
                  <a:gd name="T10" fmla="*/ 4 w 11"/>
                  <a:gd name="T11" fmla="*/ 10 h 38"/>
                  <a:gd name="T12" fmla="*/ 0 w 11"/>
                  <a:gd name="T13" fmla="*/ 7 h 38"/>
                  <a:gd name="T14" fmla="*/ 7 w 11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38">
                    <a:moveTo>
                      <a:pt x="7" y="0"/>
                    </a:moveTo>
                    <a:lnTo>
                      <a:pt x="11" y="0"/>
                    </a:lnTo>
                    <a:lnTo>
                      <a:pt x="11" y="38"/>
                    </a:lnTo>
                    <a:lnTo>
                      <a:pt x="7" y="38"/>
                    </a:lnTo>
                    <a:lnTo>
                      <a:pt x="7" y="7"/>
                    </a:lnTo>
                    <a:lnTo>
                      <a:pt x="4" y="10"/>
                    </a:lnTo>
                    <a:lnTo>
                      <a:pt x="0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2"/>
              <p:cNvSpPr>
                <a:spLocks noEditPoints="1"/>
              </p:cNvSpPr>
              <p:nvPr/>
            </p:nvSpPr>
            <p:spPr bwMode="auto">
              <a:xfrm>
                <a:off x="3411538" y="1754188"/>
                <a:ext cx="42863" cy="60325"/>
              </a:xfrm>
              <a:custGeom>
                <a:avLst/>
                <a:gdLst>
                  <a:gd name="T0" fmla="*/ 13 w 27"/>
                  <a:gd name="T1" fmla="*/ 3 h 38"/>
                  <a:gd name="T2" fmla="*/ 8 w 27"/>
                  <a:gd name="T3" fmla="*/ 5 h 38"/>
                  <a:gd name="T4" fmla="*/ 7 w 27"/>
                  <a:gd name="T5" fmla="*/ 9 h 38"/>
                  <a:gd name="T6" fmla="*/ 3 w 27"/>
                  <a:gd name="T7" fmla="*/ 14 h 38"/>
                  <a:gd name="T8" fmla="*/ 3 w 27"/>
                  <a:gd name="T9" fmla="*/ 19 h 38"/>
                  <a:gd name="T10" fmla="*/ 3 w 27"/>
                  <a:gd name="T11" fmla="*/ 26 h 38"/>
                  <a:gd name="T12" fmla="*/ 7 w 27"/>
                  <a:gd name="T13" fmla="*/ 31 h 38"/>
                  <a:gd name="T14" fmla="*/ 8 w 27"/>
                  <a:gd name="T15" fmla="*/ 33 h 38"/>
                  <a:gd name="T16" fmla="*/ 13 w 27"/>
                  <a:gd name="T17" fmla="*/ 34 h 38"/>
                  <a:gd name="T18" fmla="*/ 17 w 27"/>
                  <a:gd name="T19" fmla="*/ 33 h 38"/>
                  <a:gd name="T20" fmla="*/ 20 w 27"/>
                  <a:gd name="T21" fmla="*/ 31 h 38"/>
                  <a:gd name="T22" fmla="*/ 22 w 27"/>
                  <a:gd name="T23" fmla="*/ 26 h 38"/>
                  <a:gd name="T24" fmla="*/ 24 w 27"/>
                  <a:gd name="T25" fmla="*/ 19 h 38"/>
                  <a:gd name="T26" fmla="*/ 22 w 27"/>
                  <a:gd name="T27" fmla="*/ 14 h 38"/>
                  <a:gd name="T28" fmla="*/ 20 w 27"/>
                  <a:gd name="T29" fmla="*/ 9 h 38"/>
                  <a:gd name="T30" fmla="*/ 17 w 27"/>
                  <a:gd name="T31" fmla="*/ 5 h 38"/>
                  <a:gd name="T32" fmla="*/ 13 w 27"/>
                  <a:gd name="T33" fmla="*/ 3 h 38"/>
                  <a:gd name="T34" fmla="*/ 13 w 27"/>
                  <a:gd name="T35" fmla="*/ 0 h 38"/>
                  <a:gd name="T36" fmla="*/ 17 w 27"/>
                  <a:gd name="T37" fmla="*/ 0 h 38"/>
                  <a:gd name="T38" fmla="*/ 19 w 27"/>
                  <a:gd name="T39" fmla="*/ 2 h 38"/>
                  <a:gd name="T40" fmla="*/ 22 w 27"/>
                  <a:gd name="T41" fmla="*/ 3 h 38"/>
                  <a:gd name="T42" fmla="*/ 24 w 27"/>
                  <a:gd name="T43" fmla="*/ 5 h 38"/>
                  <a:gd name="T44" fmla="*/ 26 w 27"/>
                  <a:gd name="T45" fmla="*/ 9 h 38"/>
                  <a:gd name="T46" fmla="*/ 27 w 27"/>
                  <a:gd name="T47" fmla="*/ 12 h 38"/>
                  <a:gd name="T48" fmla="*/ 27 w 27"/>
                  <a:gd name="T49" fmla="*/ 19 h 38"/>
                  <a:gd name="T50" fmla="*/ 27 w 27"/>
                  <a:gd name="T51" fmla="*/ 28 h 38"/>
                  <a:gd name="T52" fmla="*/ 26 w 27"/>
                  <a:gd name="T53" fmla="*/ 29 h 38"/>
                  <a:gd name="T54" fmla="*/ 24 w 27"/>
                  <a:gd name="T55" fmla="*/ 33 h 38"/>
                  <a:gd name="T56" fmla="*/ 22 w 27"/>
                  <a:gd name="T57" fmla="*/ 34 h 38"/>
                  <a:gd name="T58" fmla="*/ 19 w 27"/>
                  <a:gd name="T59" fmla="*/ 36 h 38"/>
                  <a:gd name="T60" fmla="*/ 17 w 27"/>
                  <a:gd name="T61" fmla="*/ 38 h 38"/>
                  <a:gd name="T62" fmla="*/ 13 w 27"/>
                  <a:gd name="T63" fmla="*/ 38 h 38"/>
                  <a:gd name="T64" fmla="*/ 10 w 27"/>
                  <a:gd name="T65" fmla="*/ 38 h 38"/>
                  <a:gd name="T66" fmla="*/ 8 w 27"/>
                  <a:gd name="T67" fmla="*/ 36 h 38"/>
                  <a:gd name="T68" fmla="*/ 5 w 27"/>
                  <a:gd name="T69" fmla="*/ 34 h 38"/>
                  <a:gd name="T70" fmla="*/ 3 w 27"/>
                  <a:gd name="T71" fmla="*/ 33 h 38"/>
                  <a:gd name="T72" fmla="*/ 1 w 27"/>
                  <a:gd name="T73" fmla="*/ 29 h 38"/>
                  <a:gd name="T74" fmla="*/ 0 w 27"/>
                  <a:gd name="T75" fmla="*/ 28 h 38"/>
                  <a:gd name="T76" fmla="*/ 0 w 27"/>
                  <a:gd name="T77" fmla="*/ 19 h 38"/>
                  <a:gd name="T78" fmla="*/ 0 w 27"/>
                  <a:gd name="T79" fmla="*/ 12 h 38"/>
                  <a:gd name="T80" fmla="*/ 1 w 27"/>
                  <a:gd name="T81" fmla="*/ 9 h 38"/>
                  <a:gd name="T82" fmla="*/ 3 w 27"/>
                  <a:gd name="T83" fmla="*/ 5 h 38"/>
                  <a:gd name="T84" fmla="*/ 5 w 27"/>
                  <a:gd name="T85" fmla="*/ 3 h 38"/>
                  <a:gd name="T86" fmla="*/ 8 w 27"/>
                  <a:gd name="T87" fmla="*/ 2 h 38"/>
                  <a:gd name="T88" fmla="*/ 10 w 27"/>
                  <a:gd name="T89" fmla="*/ 0 h 38"/>
                  <a:gd name="T90" fmla="*/ 13 w 27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38">
                    <a:moveTo>
                      <a:pt x="13" y="3"/>
                    </a:moveTo>
                    <a:lnTo>
                      <a:pt x="8" y="5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3" y="19"/>
                    </a:lnTo>
                    <a:lnTo>
                      <a:pt x="3" y="26"/>
                    </a:lnTo>
                    <a:lnTo>
                      <a:pt x="7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3"/>
                    </a:lnTo>
                    <a:lnTo>
                      <a:pt x="20" y="31"/>
                    </a:lnTo>
                    <a:lnTo>
                      <a:pt x="22" y="26"/>
                    </a:lnTo>
                    <a:lnTo>
                      <a:pt x="24" y="19"/>
                    </a:lnTo>
                    <a:lnTo>
                      <a:pt x="22" y="14"/>
                    </a:lnTo>
                    <a:lnTo>
                      <a:pt x="20" y="9"/>
                    </a:lnTo>
                    <a:lnTo>
                      <a:pt x="17" y="5"/>
                    </a:lnTo>
                    <a:lnTo>
                      <a:pt x="13" y="3"/>
                    </a:lnTo>
                    <a:close/>
                    <a:moveTo>
                      <a:pt x="13" y="0"/>
                    </a:moveTo>
                    <a:lnTo>
                      <a:pt x="17" y="0"/>
                    </a:lnTo>
                    <a:lnTo>
                      <a:pt x="19" y="2"/>
                    </a:lnTo>
                    <a:lnTo>
                      <a:pt x="22" y="3"/>
                    </a:lnTo>
                    <a:lnTo>
                      <a:pt x="24" y="5"/>
                    </a:lnTo>
                    <a:lnTo>
                      <a:pt x="26" y="9"/>
                    </a:lnTo>
                    <a:lnTo>
                      <a:pt x="27" y="12"/>
                    </a:lnTo>
                    <a:lnTo>
                      <a:pt x="27" y="19"/>
                    </a:lnTo>
                    <a:lnTo>
                      <a:pt x="27" y="28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19" y="36"/>
                    </a:lnTo>
                    <a:lnTo>
                      <a:pt x="17" y="38"/>
                    </a:lnTo>
                    <a:lnTo>
                      <a:pt x="13" y="38"/>
                    </a:lnTo>
                    <a:lnTo>
                      <a:pt x="10" y="38"/>
                    </a:lnTo>
                    <a:lnTo>
                      <a:pt x="8" y="36"/>
                    </a:lnTo>
                    <a:lnTo>
                      <a:pt x="5" y="34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8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8" y="2"/>
                    </a:lnTo>
                    <a:lnTo>
                      <a:pt x="1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3"/>
              <p:cNvSpPr>
                <a:spLocks/>
              </p:cNvSpPr>
              <p:nvPr/>
            </p:nvSpPr>
            <p:spPr bwMode="auto">
              <a:xfrm>
                <a:off x="3471863" y="1754188"/>
                <a:ext cx="12700" cy="60325"/>
              </a:xfrm>
              <a:custGeom>
                <a:avLst/>
                <a:gdLst>
                  <a:gd name="T0" fmla="*/ 5 w 8"/>
                  <a:gd name="T1" fmla="*/ 0 h 38"/>
                  <a:gd name="T2" fmla="*/ 8 w 8"/>
                  <a:gd name="T3" fmla="*/ 0 h 38"/>
                  <a:gd name="T4" fmla="*/ 8 w 8"/>
                  <a:gd name="T5" fmla="*/ 38 h 38"/>
                  <a:gd name="T6" fmla="*/ 5 w 8"/>
                  <a:gd name="T7" fmla="*/ 38 h 38"/>
                  <a:gd name="T8" fmla="*/ 5 w 8"/>
                  <a:gd name="T9" fmla="*/ 7 h 38"/>
                  <a:gd name="T10" fmla="*/ 1 w 8"/>
                  <a:gd name="T11" fmla="*/ 10 h 38"/>
                  <a:gd name="T12" fmla="*/ 0 w 8"/>
                  <a:gd name="T13" fmla="*/ 7 h 38"/>
                  <a:gd name="T14" fmla="*/ 5 w 8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38">
                    <a:moveTo>
                      <a:pt x="5" y="0"/>
                    </a:moveTo>
                    <a:lnTo>
                      <a:pt x="8" y="0"/>
                    </a:lnTo>
                    <a:lnTo>
                      <a:pt x="8" y="38"/>
                    </a:lnTo>
                    <a:lnTo>
                      <a:pt x="5" y="38"/>
                    </a:lnTo>
                    <a:lnTo>
                      <a:pt x="5" y="7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4"/>
              <p:cNvSpPr>
                <a:spLocks noEditPoints="1"/>
              </p:cNvSpPr>
              <p:nvPr/>
            </p:nvSpPr>
            <p:spPr bwMode="auto">
              <a:xfrm>
                <a:off x="3503613" y="1754188"/>
                <a:ext cx="46038" cy="60325"/>
              </a:xfrm>
              <a:custGeom>
                <a:avLst/>
                <a:gdLst>
                  <a:gd name="T0" fmla="*/ 14 w 29"/>
                  <a:gd name="T1" fmla="*/ 3 h 38"/>
                  <a:gd name="T2" fmla="*/ 10 w 29"/>
                  <a:gd name="T3" fmla="*/ 5 h 38"/>
                  <a:gd name="T4" fmla="*/ 7 w 29"/>
                  <a:gd name="T5" fmla="*/ 9 h 38"/>
                  <a:gd name="T6" fmla="*/ 5 w 29"/>
                  <a:gd name="T7" fmla="*/ 14 h 38"/>
                  <a:gd name="T8" fmla="*/ 4 w 29"/>
                  <a:gd name="T9" fmla="*/ 19 h 38"/>
                  <a:gd name="T10" fmla="*/ 5 w 29"/>
                  <a:gd name="T11" fmla="*/ 26 h 38"/>
                  <a:gd name="T12" fmla="*/ 7 w 29"/>
                  <a:gd name="T13" fmla="*/ 31 h 38"/>
                  <a:gd name="T14" fmla="*/ 10 w 29"/>
                  <a:gd name="T15" fmla="*/ 33 h 38"/>
                  <a:gd name="T16" fmla="*/ 14 w 29"/>
                  <a:gd name="T17" fmla="*/ 34 h 38"/>
                  <a:gd name="T18" fmla="*/ 19 w 29"/>
                  <a:gd name="T19" fmla="*/ 33 h 38"/>
                  <a:gd name="T20" fmla="*/ 22 w 29"/>
                  <a:gd name="T21" fmla="*/ 31 h 38"/>
                  <a:gd name="T22" fmla="*/ 24 w 29"/>
                  <a:gd name="T23" fmla="*/ 26 h 38"/>
                  <a:gd name="T24" fmla="*/ 24 w 29"/>
                  <a:gd name="T25" fmla="*/ 19 h 38"/>
                  <a:gd name="T26" fmla="*/ 24 w 29"/>
                  <a:gd name="T27" fmla="*/ 14 h 38"/>
                  <a:gd name="T28" fmla="*/ 22 w 29"/>
                  <a:gd name="T29" fmla="*/ 9 h 38"/>
                  <a:gd name="T30" fmla="*/ 19 w 29"/>
                  <a:gd name="T31" fmla="*/ 5 h 38"/>
                  <a:gd name="T32" fmla="*/ 14 w 29"/>
                  <a:gd name="T33" fmla="*/ 3 h 38"/>
                  <a:gd name="T34" fmla="*/ 14 w 29"/>
                  <a:gd name="T35" fmla="*/ 0 h 38"/>
                  <a:gd name="T36" fmla="*/ 17 w 29"/>
                  <a:gd name="T37" fmla="*/ 0 h 38"/>
                  <a:gd name="T38" fmla="*/ 21 w 29"/>
                  <a:gd name="T39" fmla="*/ 2 h 38"/>
                  <a:gd name="T40" fmla="*/ 22 w 29"/>
                  <a:gd name="T41" fmla="*/ 3 h 38"/>
                  <a:gd name="T42" fmla="*/ 24 w 29"/>
                  <a:gd name="T43" fmla="*/ 5 h 38"/>
                  <a:gd name="T44" fmla="*/ 26 w 29"/>
                  <a:gd name="T45" fmla="*/ 9 h 38"/>
                  <a:gd name="T46" fmla="*/ 28 w 29"/>
                  <a:gd name="T47" fmla="*/ 12 h 38"/>
                  <a:gd name="T48" fmla="*/ 29 w 29"/>
                  <a:gd name="T49" fmla="*/ 19 h 38"/>
                  <a:gd name="T50" fmla="*/ 28 w 29"/>
                  <a:gd name="T51" fmla="*/ 28 h 38"/>
                  <a:gd name="T52" fmla="*/ 26 w 29"/>
                  <a:gd name="T53" fmla="*/ 29 h 38"/>
                  <a:gd name="T54" fmla="*/ 24 w 29"/>
                  <a:gd name="T55" fmla="*/ 33 h 38"/>
                  <a:gd name="T56" fmla="*/ 22 w 29"/>
                  <a:gd name="T57" fmla="*/ 34 h 38"/>
                  <a:gd name="T58" fmla="*/ 21 w 29"/>
                  <a:gd name="T59" fmla="*/ 36 h 38"/>
                  <a:gd name="T60" fmla="*/ 17 w 29"/>
                  <a:gd name="T61" fmla="*/ 38 h 38"/>
                  <a:gd name="T62" fmla="*/ 14 w 29"/>
                  <a:gd name="T63" fmla="*/ 38 h 38"/>
                  <a:gd name="T64" fmla="*/ 12 w 29"/>
                  <a:gd name="T65" fmla="*/ 38 h 38"/>
                  <a:gd name="T66" fmla="*/ 9 w 29"/>
                  <a:gd name="T67" fmla="*/ 36 h 38"/>
                  <a:gd name="T68" fmla="*/ 5 w 29"/>
                  <a:gd name="T69" fmla="*/ 34 h 38"/>
                  <a:gd name="T70" fmla="*/ 4 w 29"/>
                  <a:gd name="T71" fmla="*/ 33 h 38"/>
                  <a:gd name="T72" fmla="*/ 2 w 29"/>
                  <a:gd name="T73" fmla="*/ 29 h 38"/>
                  <a:gd name="T74" fmla="*/ 2 w 29"/>
                  <a:gd name="T75" fmla="*/ 28 h 38"/>
                  <a:gd name="T76" fmla="*/ 0 w 29"/>
                  <a:gd name="T77" fmla="*/ 19 h 38"/>
                  <a:gd name="T78" fmla="*/ 2 w 29"/>
                  <a:gd name="T79" fmla="*/ 12 h 38"/>
                  <a:gd name="T80" fmla="*/ 2 w 29"/>
                  <a:gd name="T81" fmla="*/ 9 h 38"/>
                  <a:gd name="T82" fmla="*/ 4 w 29"/>
                  <a:gd name="T83" fmla="*/ 5 h 38"/>
                  <a:gd name="T84" fmla="*/ 5 w 29"/>
                  <a:gd name="T85" fmla="*/ 3 h 38"/>
                  <a:gd name="T86" fmla="*/ 9 w 29"/>
                  <a:gd name="T87" fmla="*/ 2 h 38"/>
                  <a:gd name="T88" fmla="*/ 10 w 29"/>
                  <a:gd name="T89" fmla="*/ 0 h 38"/>
                  <a:gd name="T90" fmla="*/ 14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4" y="3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4" y="19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0" y="33"/>
                    </a:lnTo>
                    <a:lnTo>
                      <a:pt x="14" y="34"/>
                    </a:lnTo>
                    <a:lnTo>
                      <a:pt x="19" y="33"/>
                    </a:lnTo>
                    <a:lnTo>
                      <a:pt x="22" y="31"/>
                    </a:lnTo>
                    <a:lnTo>
                      <a:pt x="24" y="26"/>
                    </a:lnTo>
                    <a:lnTo>
                      <a:pt x="24" y="19"/>
                    </a:lnTo>
                    <a:lnTo>
                      <a:pt x="24" y="14"/>
                    </a:lnTo>
                    <a:lnTo>
                      <a:pt x="22" y="9"/>
                    </a:lnTo>
                    <a:lnTo>
                      <a:pt x="19" y="5"/>
                    </a:lnTo>
                    <a:lnTo>
                      <a:pt x="14" y="3"/>
                    </a:lnTo>
                    <a:close/>
                    <a:moveTo>
                      <a:pt x="14" y="0"/>
                    </a:moveTo>
                    <a:lnTo>
                      <a:pt x="17" y="0"/>
                    </a:lnTo>
                    <a:lnTo>
                      <a:pt x="21" y="2"/>
                    </a:lnTo>
                    <a:lnTo>
                      <a:pt x="22" y="3"/>
                    </a:lnTo>
                    <a:lnTo>
                      <a:pt x="24" y="5"/>
                    </a:lnTo>
                    <a:lnTo>
                      <a:pt x="26" y="9"/>
                    </a:lnTo>
                    <a:lnTo>
                      <a:pt x="28" y="12"/>
                    </a:lnTo>
                    <a:lnTo>
                      <a:pt x="29" y="19"/>
                    </a:lnTo>
                    <a:lnTo>
                      <a:pt x="28" y="28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21" y="36"/>
                    </a:lnTo>
                    <a:lnTo>
                      <a:pt x="17" y="38"/>
                    </a:lnTo>
                    <a:lnTo>
                      <a:pt x="14" y="38"/>
                    </a:lnTo>
                    <a:lnTo>
                      <a:pt x="12" y="38"/>
                    </a:lnTo>
                    <a:lnTo>
                      <a:pt x="9" y="36"/>
                    </a:lnTo>
                    <a:lnTo>
                      <a:pt x="5" y="34"/>
                    </a:lnTo>
                    <a:lnTo>
                      <a:pt x="4" y="33"/>
                    </a:lnTo>
                    <a:lnTo>
                      <a:pt x="2" y="29"/>
                    </a:lnTo>
                    <a:lnTo>
                      <a:pt x="2" y="28"/>
                    </a:lnTo>
                    <a:lnTo>
                      <a:pt x="0" y="19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4" y="5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7"/>
              <p:cNvSpPr>
                <a:spLocks/>
              </p:cNvSpPr>
              <p:nvPr/>
            </p:nvSpPr>
            <p:spPr bwMode="auto">
              <a:xfrm>
                <a:off x="3146425" y="1833563"/>
                <a:ext cx="15875" cy="60325"/>
              </a:xfrm>
              <a:custGeom>
                <a:avLst/>
                <a:gdLst>
                  <a:gd name="T0" fmla="*/ 7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7 w 10"/>
                  <a:gd name="T7" fmla="*/ 38 h 38"/>
                  <a:gd name="T8" fmla="*/ 7 w 10"/>
                  <a:gd name="T9" fmla="*/ 5 h 38"/>
                  <a:gd name="T10" fmla="*/ 4 w 10"/>
                  <a:gd name="T11" fmla="*/ 10 h 38"/>
                  <a:gd name="T12" fmla="*/ 0 w 10"/>
                  <a:gd name="T13" fmla="*/ 7 h 38"/>
                  <a:gd name="T14" fmla="*/ 7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7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7" y="38"/>
                    </a:lnTo>
                    <a:lnTo>
                      <a:pt x="7" y="5"/>
                    </a:lnTo>
                    <a:lnTo>
                      <a:pt x="4" y="10"/>
                    </a:lnTo>
                    <a:lnTo>
                      <a:pt x="0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8"/>
              <p:cNvSpPr>
                <a:spLocks/>
              </p:cNvSpPr>
              <p:nvPr/>
            </p:nvSpPr>
            <p:spPr bwMode="auto">
              <a:xfrm>
                <a:off x="3184525" y="1833563"/>
                <a:ext cx="15875" cy="60325"/>
              </a:xfrm>
              <a:custGeom>
                <a:avLst/>
                <a:gdLst>
                  <a:gd name="T0" fmla="*/ 7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7 w 10"/>
                  <a:gd name="T7" fmla="*/ 38 h 38"/>
                  <a:gd name="T8" fmla="*/ 7 w 10"/>
                  <a:gd name="T9" fmla="*/ 5 h 38"/>
                  <a:gd name="T10" fmla="*/ 4 w 10"/>
                  <a:gd name="T11" fmla="*/ 10 h 38"/>
                  <a:gd name="T12" fmla="*/ 0 w 10"/>
                  <a:gd name="T13" fmla="*/ 7 h 38"/>
                  <a:gd name="T14" fmla="*/ 7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7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7" y="38"/>
                    </a:lnTo>
                    <a:lnTo>
                      <a:pt x="7" y="5"/>
                    </a:lnTo>
                    <a:lnTo>
                      <a:pt x="4" y="10"/>
                    </a:lnTo>
                    <a:lnTo>
                      <a:pt x="0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9"/>
              <p:cNvSpPr>
                <a:spLocks noEditPoints="1"/>
              </p:cNvSpPr>
              <p:nvPr/>
            </p:nvSpPr>
            <p:spPr bwMode="auto">
              <a:xfrm>
                <a:off x="3221038" y="1833563"/>
                <a:ext cx="42863" cy="60325"/>
              </a:xfrm>
              <a:custGeom>
                <a:avLst/>
                <a:gdLst>
                  <a:gd name="T0" fmla="*/ 13 w 27"/>
                  <a:gd name="T1" fmla="*/ 3 h 38"/>
                  <a:gd name="T2" fmla="*/ 10 w 27"/>
                  <a:gd name="T3" fmla="*/ 3 h 38"/>
                  <a:gd name="T4" fmla="*/ 6 w 27"/>
                  <a:gd name="T5" fmla="*/ 7 h 38"/>
                  <a:gd name="T6" fmla="*/ 3 w 27"/>
                  <a:gd name="T7" fmla="*/ 12 h 38"/>
                  <a:gd name="T8" fmla="*/ 3 w 27"/>
                  <a:gd name="T9" fmla="*/ 19 h 38"/>
                  <a:gd name="T10" fmla="*/ 3 w 27"/>
                  <a:gd name="T11" fmla="*/ 24 h 38"/>
                  <a:gd name="T12" fmla="*/ 6 w 27"/>
                  <a:gd name="T13" fmla="*/ 29 h 38"/>
                  <a:gd name="T14" fmla="*/ 10 w 27"/>
                  <a:gd name="T15" fmla="*/ 33 h 38"/>
                  <a:gd name="T16" fmla="*/ 13 w 27"/>
                  <a:gd name="T17" fmla="*/ 34 h 38"/>
                  <a:gd name="T18" fmla="*/ 17 w 27"/>
                  <a:gd name="T19" fmla="*/ 33 h 38"/>
                  <a:gd name="T20" fmla="*/ 20 w 27"/>
                  <a:gd name="T21" fmla="*/ 29 h 38"/>
                  <a:gd name="T22" fmla="*/ 22 w 27"/>
                  <a:gd name="T23" fmla="*/ 24 h 38"/>
                  <a:gd name="T24" fmla="*/ 24 w 27"/>
                  <a:gd name="T25" fmla="*/ 19 h 38"/>
                  <a:gd name="T26" fmla="*/ 22 w 27"/>
                  <a:gd name="T27" fmla="*/ 12 h 38"/>
                  <a:gd name="T28" fmla="*/ 20 w 27"/>
                  <a:gd name="T29" fmla="*/ 7 h 38"/>
                  <a:gd name="T30" fmla="*/ 17 w 27"/>
                  <a:gd name="T31" fmla="*/ 3 h 38"/>
                  <a:gd name="T32" fmla="*/ 13 w 27"/>
                  <a:gd name="T33" fmla="*/ 3 h 38"/>
                  <a:gd name="T34" fmla="*/ 13 w 27"/>
                  <a:gd name="T35" fmla="*/ 0 h 38"/>
                  <a:gd name="T36" fmla="*/ 17 w 27"/>
                  <a:gd name="T37" fmla="*/ 0 h 38"/>
                  <a:gd name="T38" fmla="*/ 18 w 27"/>
                  <a:gd name="T39" fmla="*/ 0 h 38"/>
                  <a:gd name="T40" fmla="*/ 22 w 27"/>
                  <a:gd name="T41" fmla="*/ 2 h 38"/>
                  <a:gd name="T42" fmla="*/ 24 w 27"/>
                  <a:gd name="T43" fmla="*/ 5 h 38"/>
                  <a:gd name="T44" fmla="*/ 25 w 27"/>
                  <a:gd name="T45" fmla="*/ 7 h 38"/>
                  <a:gd name="T46" fmla="*/ 27 w 27"/>
                  <a:gd name="T47" fmla="*/ 10 h 38"/>
                  <a:gd name="T48" fmla="*/ 27 w 27"/>
                  <a:gd name="T49" fmla="*/ 19 h 38"/>
                  <a:gd name="T50" fmla="*/ 27 w 27"/>
                  <a:gd name="T51" fmla="*/ 26 h 38"/>
                  <a:gd name="T52" fmla="*/ 25 w 27"/>
                  <a:gd name="T53" fmla="*/ 29 h 38"/>
                  <a:gd name="T54" fmla="*/ 24 w 27"/>
                  <a:gd name="T55" fmla="*/ 33 h 38"/>
                  <a:gd name="T56" fmla="*/ 22 w 27"/>
                  <a:gd name="T57" fmla="*/ 34 h 38"/>
                  <a:gd name="T58" fmla="*/ 18 w 27"/>
                  <a:gd name="T59" fmla="*/ 36 h 38"/>
                  <a:gd name="T60" fmla="*/ 17 w 27"/>
                  <a:gd name="T61" fmla="*/ 38 h 38"/>
                  <a:gd name="T62" fmla="*/ 13 w 27"/>
                  <a:gd name="T63" fmla="*/ 38 h 38"/>
                  <a:gd name="T64" fmla="*/ 10 w 27"/>
                  <a:gd name="T65" fmla="*/ 38 h 38"/>
                  <a:gd name="T66" fmla="*/ 8 w 27"/>
                  <a:gd name="T67" fmla="*/ 36 h 38"/>
                  <a:gd name="T68" fmla="*/ 5 w 27"/>
                  <a:gd name="T69" fmla="*/ 34 h 38"/>
                  <a:gd name="T70" fmla="*/ 3 w 27"/>
                  <a:gd name="T71" fmla="*/ 33 h 38"/>
                  <a:gd name="T72" fmla="*/ 1 w 27"/>
                  <a:gd name="T73" fmla="*/ 29 h 38"/>
                  <a:gd name="T74" fmla="*/ 0 w 27"/>
                  <a:gd name="T75" fmla="*/ 26 h 38"/>
                  <a:gd name="T76" fmla="*/ 0 w 27"/>
                  <a:gd name="T77" fmla="*/ 19 h 38"/>
                  <a:gd name="T78" fmla="*/ 0 w 27"/>
                  <a:gd name="T79" fmla="*/ 10 h 38"/>
                  <a:gd name="T80" fmla="*/ 1 w 27"/>
                  <a:gd name="T81" fmla="*/ 7 h 38"/>
                  <a:gd name="T82" fmla="*/ 3 w 27"/>
                  <a:gd name="T83" fmla="*/ 5 h 38"/>
                  <a:gd name="T84" fmla="*/ 5 w 27"/>
                  <a:gd name="T85" fmla="*/ 2 h 38"/>
                  <a:gd name="T86" fmla="*/ 8 w 27"/>
                  <a:gd name="T87" fmla="*/ 0 h 38"/>
                  <a:gd name="T88" fmla="*/ 10 w 27"/>
                  <a:gd name="T89" fmla="*/ 0 h 38"/>
                  <a:gd name="T90" fmla="*/ 13 w 27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38">
                    <a:moveTo>
                      <a:pt x="13" y="3"/>
                    </a:moveTo>
                    <a:lnTo>
                      <a:pt x="10" y="3"/>
                    </a:lnTo>
                    <a:lnTo>
                      <a:pt x="6" y="7"/>
                    </a:lnTo>
                    <a:lnTo>
                      <a:pt x="3" y="12"/>
                    </a:lnTo>
                    <a:lnTo>
                      <a:pt x="3" y="19"/>
                    </a:lnTo>
                    <a:lnTo>
                      <a:pt x="3" y="24"/>
                    </a:lnTo>
                    <a:lnTo>
                      <a:pt x="6" y="29"/>
                    </a:lnTo>
                    <a:lnTo>
                      <a:pt x="10" y="33"/>
                    </a:lnTo>
                    <a:lnTo>
                      <a:pt x="13" y="34"/>
                    </a:lnTo>
                    <a:lnTo>
                      <a:pt x="17" y="33"/>
                    </a:lnTo>
                    <a:lnTo>
                      <a:pt x="20" y="29"/>
                    </a:lnTo>
                    <a:lnTo>
                      <a:pt x="22" y="24"/>
                    </a:lnTo>
                    <a:lnTo>
                      <a:pt x="24" y="19"/>
                    </a:lnTo>
                    <a:lnTo>
                      <a:pt x="22" y="12"/>
                    </a:lnTo>
                    <a:lnTo>
                      <a:pt x="20" y="7"/>
                    </a:lnTo>
                    <a:lnTo>
                      <a:pt x="17" y="3"/>
                    </a:lnTo>
                    <a:lnTo>
                      <a:pt x="13" y="3"/>
                    </a:lnTo>
                    <a:close/>
                    <a:moveTo>
                      <a:pt x="13" y="0"/>
                    </a:moveTo>
                    <a:lnTo>
                      <a:pt x="17" y="0"/>
                    </a:lnTo>
                    <a:lnTo>
                      <a:pt x="18" y="0"/>
                    </a:lnTo>
                    <a:lnTo>
                      <a:pt x="22" y="2"/>
                    </a:lnTo>
                    <a:lnTo>
                      <a:pt x="24" y="5"/>
                    </a:lnTo>
                    <a:lnTo>
                      <a:pt x="25" y="7"/>
                    </a:lnTo>
                    <a:lnTo>
                      <a:pt x="27" y="10"/>
                    </a:lnTo>
                    <a:lnTo>
                      <a:pt x="27" y="19"/>
                    </a:lnTo>
                    <a:lnTo>
                      <a:pt x="27" y="26"/>
                    </a:lnTo>
                    <a:lnTo>
                      <a:pt x="25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18" y="36"/>
                    </a:lnTo>
                    <a:lnTo>
                      <a:pt x="17" y="38"/>
                    </a:lnTo>
                    <a:lnTo>
                      <a:pt x="13" y="38"/>
                    </a:lnTo>
                    <a:lnTo>
                      <a:pt x="10" y="38"/>
                    </a:lnTo>
                    <a:lnTo>
                      <a:pt x="8" y="36"/>
                    </a:lnTo>
                    <a:lnTo>
                      <a:pt x="5" y="34"/>
                    </a:lnTo>
                    <a:lnTo>
                      <a:pt x="3" y="33"/>
                    </a:lnTo>
                    <a:lnTo>
                      <a:pt x="1" y="29"/>
                    </a:lnTo>
                    <a:lnTo>
                      <a:pt x="0" y="26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70"/>
              <p:cNvSpPr>
                <a:spLocks noEditPoints="1"/>
              </p:cNvSpPr>
              <p:nvPr/>
            </p:nvSpPr>
            <p:spPr bwMode="auto">
              <a:xfrm>
                <a:off x="3275013" y="1833563"/>
                <a:ext cx="42863" cy="60325"/>
              </a:xfrm>
              <a:custGeom>
                <a:avLst/>
                <a:gdLst>
                  <a:gd name="T0" fmla="*/ 14 w 27"/>
                  <a:gd name="T1" fmla="*/ 3 h 38"/>
                  <a:gd name="T2" fmla="*/ 10 w 27"/>
                  <a:gd name="T3" fmla="*/ 3 h 38"/>
                  <a:gd name="T4" fmla="*/ 7 w 27"/>
                  <a:gd name="T5" fmla="*/ 7 h 38"/>
                  <a:gd name="T6" fmla="*/ 5 w 27"/>
                  <a:gd name="T7" fmla="*/ 12 h 38"/>
                  <a:gd name="T8" fmla="*/ 3 w 27"/>
                  <a:gd name="T9" fmla="*/ 19 h 38"/>
                  <a:gd name="T10" fmla="*/ 5 w 27"/>
                  <a:gd name="T11" fmla="*/ 24 h 38"/>
                  <a:gd name="T12" fmla="*/ 7 w 27"/>
                  <a:gd name="T13" fmla="*/ 29 h 38"/>
                  <a:gd name="T14" fmla="*/ 10 w 27"/>
                  <a:gd name="T15" fmla="*/ 33 h 38"/>
                  <a:gd name="T16" fmla="*/ 14 w 27"/>
                  <a:gd name="T17" fmla="*/ 34 h 38"/>
                  <a:gd name="T18" fmla="*/ 19 w 27"/>
                  <a:gd name="T19" fmla="*/ 33 h 38"/>
                  <a:gd name="T20" fmla="*/ 20 w 27"/>
                  <a:gd name="T21" fmla="*/ 29 h 38"/>
                  <a:gd name="T22" fmla="*/ 24 w 27"/>
                  <a:gd name="T23" fmla="*/ 24 h 38"/>
                  <a:gd name="T24" fmla="*/ 24 w 27"/>
                  <a:gd name="T25" fmla="*/ 19 h 38"/>
                  <a:gd name="T26" fmla="*/ 24 w 27"/>
                  <a:gd name="T27" fmla="*/ 12 h 38"/>
                  <a:gd name="T28" fmla="*/ 20 w 27"/>
                  <a:gd name="T29" fmla="*/ 7 h 38"/>
                  <a:gd name="T30" fmla="*/ 19 w 27"/>
                  <a:gd name="T31" fmla="*/ 3 h 38"/>
                  <a:gd name="T32" fmla="*/ 14 w 27"/>
                  <a:gd name="T33" fmla="*/ 3 h 38"/>
                  <a:gd name="T34" fmla="*/ 14 w 27"/>
                  <a:gd name="T35" fmla="*/ 0 h 38"/>
                  <a:gd name="T36" fmla="*/ 17 w 27"/>
                  <a:gd name="T37" fmla="*/ 0 h 38"/>
                  <a:gd name="T38" fmla="*/ 19 w 27"/>
                  <a:gd name="T39" fmla="*/ 0 h 38"/>
                  <a:gd name="T40" fmla="*/ 22 w 27"/>
                  <a:gd name="T41" fmla="*/ 2 h 38"/>
                  <a:gd name="T42" fmla="*/ 24 w 27"/>
                  <a:gd name="T43" fmla="*/ 5 h 38"/>
                  <a:gd name="T44" fmla="*/ 26 w 27"/>
                  <a:gd name="T45" fmla="*/ 7 h 38"/>
                  <a:gd name="T46" fmla="*/ 27 w 27"/>
                  <a:gd name="T47" fmla="*/ 10 h 38"/>
                  <a:gd name="T48" fmla="*/ 27 w 27"/>
                  <a:gd name="T49" fmla="*/ 19 h 38"/>
                  <a:gd name="T50" fmla="*/ 27 w 27"/>
                  <a:gd name="T51" fmla="*/ 26 h 38"/>
                  <a:gd name="T52" fmla="*/ 26 w 27"/>
                  <a:gd name="T53" fmla="*/ 29 h 38"/>
                  <a:gd name="T54" fmla="*/ 24 w 27"/>
                  <a:gd name="T55" fmla="*/ 33 h 38"/>
                  <a:gd name="T56" fmla="*/ 22 w 27"/>
                  <a:gd name="T57" fmla="*/ 34 h 38"/>
                  <a:gd name="T58" fmla="*/ 19 w 27"/>
                  <a:gd name="T59" fmla="*/ 36 h 38"/>
                  <a:gd name="T60" fmla="*/ 17 w 27"/>
                  <a:gd name="T61" fmla="*/ 38 h 38"/>
                  <a:gd name="T62" fmla="*/ 14 w 27"/>
                  <a:gd name="T63" fmla="*/ 38 h 38"/>
                  <a:gd name="T64" fmla="*/ 10 w 27"/>
                  <a:gd name="T65" fmla="*/ 38 h 38"/>
                  <a:gd name="T66" fmla="*/ 8 w 27"/>
                  <a:gd name="T67" fmla="*/ 36 h 38"/>
                  <a:gd name="T68" fmla="*/ 5 w 27"/>
                  <a:gd name="T69" fmla="*/ 34 h 38"/>
                  <a:gd name="T70" fmla="*/ 3 w 27"/>
                  <a:gd name="T71" fmla="*/ 33 h 38"/>
                  <a:gd name="T72" fmla="*/ 2 w 27"/>
                  <a:gd name="T73" fmla="*/ 29 h 38"/>
                  <a:gd name="T74" fmla="*/ 0 w 27"/>
                  <a:gd name="T75" fmla="*/ 26 h 38"/>
                  <a:gd name="T76" fmla="*/ 0 w 27"/>
                  <a:gd name="T77" fmla="*/ 19 h 38"/>
                  <a:gd name="T78" fmla="*/ 0 w 27"/>
                  <a:gd name="T79" fmla="*/ 10 h 38"/>
                  <a:gd name="T80" fmla="*/ 2 w 27"/>
                  <a:gd name="T81" fmla="*/ 7 h 38"/>
                  <a:gd name="T82" fmla="*/ 3 w 27"/>
                  <a:gd name="T83" fmla="*/ 5 h 38"/>
                  <a:gd name="T84" fmla="*/ 5 w 27"/>
                  <a:gd name="T85" fmla="*/ 2 h 38"/>
                  <a:gd name="T86" fmla="*/ 8 w 27"/>
                  <a:gd name="T87" fmla="*/ 0 h 38"/>
                  <a:gd name="T88" fmla="*/ 10 w 27"/>
                  <a:gd name="T89" fmla="*/ 0 h 38"/>
                  <a:gd name="T90" fmla="*/ 14 w 27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7" h="38">
                    <a:moveTo>
                      <a:pt x="14" y="3"/>
                    </a:moveTo>
                    <a:lnTo>
                      <a:pt x="10" y="3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3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0" y="33"/>
                    </a:lnTo>
                    <a:lnTo>
                      <a:pt x="14" y="34"/>
                    </a:lnTo>
                    <a:lnTo>
                      <a:pt x="19" y="33"/>
                    </a:lnTo>
                    <a:lnTo>
                      <a:pt x="20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0" y="7"/>
                    </a:lnTo>
                    <a:lnTo>
                      <a:pt x="19" y="3"/>
                    </a:lnTo>
                    <a:lnTo>
                      <a:pt x="14" y="3"/>
                    </a:lnTo>
                    <a:close/>
                    <a:moveTo>
                      <a:pt x="14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2" y="2"/>
                    </a:lnTo>
                    <a:lnTo>
                      <a:pt x="24" y="5"/>
                    </a:lnTo>
                    <a:lnTo>
                      <a:pt x="26" y="7"/>
                    </a:lnTo>
                    <a:lnTo>
                      <a:pt x="27" y="10"/>
                    </a:lnTo>
                    <a:lnTo>
                      <a:pt x="27" y="19"/>
                    </a:lnTo>
                    <a:lnTo>
                      <a:pt x="27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2" y="34"/>
                    </a:lnTo>
                    <a:lnTo>
                      <a:pt x="19" y="36"/>
                    </a:lnTo>
                    <a:lnTo>
                      <a:pt x="17" y="38"/>
                    </a:lnTo>
                    <a:lnTo>
                      <a:pt x="14" y="38"/>
                    </a:lnTo>
                    <a:lnTo>
                      <a:pt x="10" y="38"/>
                    </a:lnTo>
                    <a:lnTo>
                      <a:pt x="8" y="36"/>
                    </a:lnTo>
                    <a:lnTo>
                      <a:pt x="5" y="34"/>
                    </a:lnTo>
                    <a:lnTo>
                      <a:pt x="3" y="33"/>
                    </a:lnTo>
                    <a:lnTo>
                      <a:pt x="2" y="29"/>
                    </a:lnTo>
                    <a:lnTo>
                      <a:pt x="0" y="26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1"/>
              <p:cNvSpPr>
                <a:spLocks/>
              </p:cNvSpPr>
              <p:nvPr/>
            </p:nvSpPr>
            <p:spPr bwMode="auto">
              <a:xfrm>
                <a:off x="3335338" y="1833563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1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2"/>
              <p:cNvSpPr>
                <a:spLocks noEditPoints="1"/>
              </p:cNvSpPr>
              <p:nvPr/>
            </p:nvSpPr>
            <p:spPr bwMode="auto">
              <a:xfrm>
                <a:off x="3367088" y="1833563"/>
                <a:ext cx="46038" cy="60325"/>
              </a:xfrm>
              <a:custGeom>
                <a:avLst/>
                <a:gdLst>
                  <a:gd name="T0" fmla="*/ 16 w 29"/>
                  <a:gd name="T1" fmla="*/ 3 h 38"/>
                  <a:gd name="T2" fmla="*/ 11 w 29"/>
                  <a:gd name="T3" fmla="*/ 3 h 38"/>
                  <a:gd name="T4" fmla="*/ 7 w 29"/>
                  <a:gd name="T5" fmla="*/ 7 h 38"/>
                  <a:gd name="T6" fmla="*/ 5 w 29"/>
                  <a:gd name="T7" fmla="*/ 12 h 38"/>
                  <a:gd name="T8" fmla="*/ 5 w 29"/>
                  <a:gd name="T9" fmla="*/ 19 h 38"/>
                  <a:gd name="T10" fmla="*/ 5 w 29"/>
                  <a:gd name="T11" fmla="*/ 24 h 38"/>
                  <a:gd name="T12" fmla="*/ 7 w 29"/>
                  <a:gd name="T13" fmla="*/ 29 h 38"/>
                  <a:gd name="T14" fmla="*/ 11 w 29"/>
                  <a:gd name="T15" fmla="*/ 33 h 38"/>
                  <a:gd name="T16" fmla="*/ 16 w 29"/>
                  <a:gd name="T17" fmla="*/ 34 h 38"/>
                  <a:gd name="T18" fmla="*/ 19 w 29"/>
                  <a:gd name="T19" fmla="*/ 33 h 38"/>
                  <a:gd name="T20" fmla="*/ 23 w 29"/>
                  <a:gd name="T21" fmla="*/ 29 h 38"/>
                  <a:gd name="T22" fmla="*/ 24 w 29"/>
                  <a:gd name="T23" fmla="*/ 24 h 38"/>
                  <a:gd name="T24" fmla="*/ 24 w 29"/>
                  <a:gd name="T25" fmla="*/ 19 h 38"/>
                  <a:gd name="T26" fmla="*/ 24 w 29"/>
                  <a:gd name="T27" fmla="*/ 12 h 38"/>
                  <a:gd name="T28" fmla="*/ 23 w 29"/>
                  <a:gd name="T29" fmla="*/ 7 h 38"/>
                  <a:gd name="T30" fmla="*/ 19 w 29"/>
                  <a:gd name="T31" fmla="*/ 3 h 38"/>
                  <a:gd name="T32" fmla="*/ 16 w 29"/>
                  <a:gd name="T33" fmla="*/ 3 h 38"/>
                  <a:gd name="T34" fmla="*/ 16 w 29"/>
                  <a:gd name="T35" fmla="*/ 0 h 38"/>
                  <a:gd name="T36" fmla="*/ 17 w 29"/>
                  <a:gd name="T37" fmla="*/ 0 h 38"/>
                  <a:gd name="T38" fmla="*/ 21 w 29"/>
                  <a:gd name="T39" fmla="*/ 0 h 38"/>
                  <a:gd name="T40" fmla="*/ 23 w 29"/>
                  <a:gd name="T41" fmla="*/ 2 h 38"/>
                  <a:gd name="T42" fmla="*/ 24 w 29"/>
                  <a:gd name="T43" fmla="*/ 5 h 38"/>
                  <a:gd name="T44" fmla="*/ 26 w 29"/>
                  <a:gd name="T45" fmla="*/ 7 h 38"/>
                  <a:gd name="T46" fmla="*/ 28 w 29"/>
                  <a:gd name="T47" fmla="*/ 10 h 38"/>
                  <a:gd name="T48" fmla="*/ 29 w 29"/>
                  <a:gd name="T49" fmla="*/ 19 h 38"/>
                  <a:gd name="T50" fmla="*/ 28 w 29"/>
                  <a:gd name="T51" fmla="*/ 26 h 38"/>
                  <a:gd name="T52" fmla="*/ 26 w 29"/>
                  <a:gd name="T53" fmla="*/ 29 h 38"/>
                  <a:gd name="T54" fmla="*/ 24 w 29"/>
                  <a:gd name="T55" fmla="*/ 33 h 38"/>
                  <a:gd name="T56" fmla="*/ 23 w 29"/>
                  <a:gd name="T57" fmla="*/ 34 h 38"/>
                  <a:gd name="T58" fmla="*/ 21 w 29"/>
                  <a:gd name="T59" fmla="*/ 36 h 38"/>
                  <a:gd name="T60" fmla="*/ 17 w 29"/>
                  <a:gd name="T61" fmla="*/ 38 h 38"/>
                  <a:gd name="T62" fmla="*/ 16 w 29"/>
                  <a:gd name="T63" fmla="*/ 38 h 38"/>
                  <a:gd name="T64" fmla="*/ 12 w 29"/>
                  <a:gd name="T65" fmla="*/ 38 h 38"/>
                  <a:gd name="T66" fmla="*/ 9 w 29"/>
                  <a:gd name="T67" fmla="*/ 36 h 38"/>
                  <a:gd name="T68" fmla="*/ 7 w 29"/>
                  <a:gd name="T69" fmla="*/ 34 h 38"/>
                  <a:gd name="T70" fmla="*/ 5 w 29"/>
                  <a:gd name="T71" fmla="*/ 33 h 38"/>
                  <a:gd name="T72" fmla="*/ 4 w 29"/>
                  <a:gd name="T73" fmla="*/ 29 h 38"/>
                  <a:gd name="T74" fmla="*/ 2 w 29"/>
                  <a:gd name="T75" fmla="*/ 26 h 38"/>
                  <a:gd name="T76" fmla="*/ 0 w 29"/>
                  <a:gd name="T77" fmla="*/ 19 h 38"/>
                  <a:gd name="T78" fmla="*/ 2 w 29"/>
                  <a:gd name="T79" fmla="*/ 10 h 38"/>
                  <a:gd name="T80" fmla="*/ 4 w 29"/>
                  <a:gd name="T81" fmla="*/ 7 h 38"/>
                  <a:gd name="T82" fmla="*/ 5 w 29"/>
                  <a:gd name="T83" fmla="*/ 5 h 38"/>
                  <a:gd name="T84" fmla="*/ 7 w 29"/>
                  <a:gd name="T85" fmla="*/ 2 h 38"/>
                  <a:gd name="T86" fmla="*/ 9 w 29"/>
                  <a:gd name="T87" fmla="*/ 0 h 38"/>
                  <a:gd name="T88" fmla="*/ 12 w 29"/>
                  <a:gd name="T89" fmla="*/ 0 h 38"/>
                  <a:gd name="T90" fmla="*/ 16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6" y="3"/>
                    </a:moveTo>
                    <a:lnTo>
                      <a:pt x="11" y="3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5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1" y="33"/>
                    </a:lnTo>
                    <a:lnTo>
                      <a:pt x="16" y="34"/>
                    </a:lnTo>
                    <a:lnTo>
                      <a:pt x="19" y="33"/>
                    </a:lnTo>
                    <a:lnTo>
                      <a:pt x="23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3" y="7"/>
                    </a:lnTo>
                    <a:lnTo>
                      <a:pt x="19" y="3"/>
                    </a:lnTo>
                    <a:lnTo>
                      <a:pt x="16" y="3"/>
                    </a:lnTo>
                    <a:close/>
                    <a:moveTo>
                      <a:pt x="16" y="0"/>
                    </a:moveTo>
                    <a:lnTo>
                      <a:pt x="17" y="0"/>
                    </a:lnTo>
                    <a:lnTo>
                      <a:pt x="21" y="0"/>
                    </a:lnTo>
                    <a:lnTo>
                      <a:pt x="23" y="2"/>
                    </a:lnTo>
                    <a:lnTo>
                      <a:pt x="24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9"/>
                    </a:lnTo>
                    <a:lnTo>
                      <a:pt x="28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3" y="34"/>
                    </a:lnTo>
                    <a:lnTo>
                      <a:pt x="21" y="36"/>
                    </a:lnTo>
                    <a:lnTo>
                      <a:pt x="17" y="38"/>
                    </a:lnTo>
                    <a:lnTo>
                      <a:pt x="16" y="38"/>
                    </a:lnTo>
                    <a:lnTo>
                      <a:pt x="12" y="38"/>
                    </a:lnTo>
                    <a:lnTo>
                      <a:pt x="9" y="36"/>
                    </a:lnTo>
                    <a:lnTo>
                      <a:pt x="7" y="34"/>
                    </a:lnTo>
                    <a:lnTo>
                      <a:pt x="5" y="33"/>
                    </a:lnTo>
                    <a:lnTo>
                      <a:pt x="4" y="29"/>
                    </a:lnTo>
                    <a:lnTo>
                      <a:pt x="2" y="26"/>
                    </a:lnTo>
                    <a:lnTo>
                      <a:pt x="0" y="19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3"/>
              <p:cNvSpPr>
                <a:spLocks noEditPoints="1"/>
              </p:cNvSpPr>
              <p:nvPr/>
            </p:nvSpPr>
            <p:spPr bwMode="auto">
              <a:xfrm>
                <a:off x="3422650" y="1833563"/>
                <a:ext cx="46038" cy="60325"/>
              </a:xfrm>
              <a:custGeom>
                <a:avLst/>
                <a:gdLst>
                  <a:gd name="T0" fmla="*/ 15 w 29"/>
                  <a:gd name="T1" fmla="*/ 3 h 38"/>
                  <a:gd name="T2" fmla="*/ 10 w 29"/>
                  <a:gd name="T3" fmla="*/ 3 h 38"/>
                  <a:gd name="T4" fmla="*/ 6 w 29"/>
                  <a:gd name="T5" fmla="*/ 7 h 38"/>
                  <a:gd name="T6" fmla="*/ 5 w 29"/>
                  <a:gd name="T7" fmla="*/ 12 h 38"/>
                  <a:gd name="T8" fmla="*/ 5 w 29"/>
                  <a:gd name="T9" fmla="*/ 19 h 38"/>
                  <a:gd name="T10" fmla="*/ 5 w 29"/>
                  <a:gd name="T11" fmla="*/ 24 h 38"/>
                  <a:gd name="T12" fmla="*/ 6 w 29"/>
                  <a:gd name="T13" fmla="*/ 29 h 38"/>
                  <a:gd name="T14" fmla="*/ 10 w 29"/>
                  <a:gd name="T15" fmla="*/ 33 h 38"/>
                  <a:gd name="T16" fmla="*/ 15 w 29"/>
                  <a:gd name="T17" fmla="*/ 34 h 38"/>
                  <a:gd name="T18" fmla="*/ 19 w 29"/>
                  <a:gd name="T19" fmla="*/ 33 h 38"/>
                  <a:gd name="T20" fmla="*/ 22 w 29"/>
                  <a:gd name="T21" fmla="*/ 29 h 38"/>
                  <a:gd name="T22" fmla="*/ 24 w 29"/>
                  <a:gd name="T23" fmla="*/ 24 h 38"/>
                  <a:gd name="T24" fmla="*/ 25 w 29"/>
                  <a:gd name="T25" fmla="*/ 19 h 38"/>
                  <a:gd name="T26" fmla="*/ 24 w 29"/>
                  <a:gd name="T27" fmla="*/ 12 h 38"/>
                  <a:gd name="T28" fmla="*/ 22 w 29"/>
                  <a:gd name="T29" fmla="*/ 7 h 38"/>
                  <a:gd name="T30" fmla="*/ 19 w 29"/>
                  <a:gd name="T31" fmla="*/ 3 h 38"/>
                  <a:gd name="T32" fmla="*/ 15 w 29"/>
                  <a:gd name="T33" fmla="*/ 3 h 38"/>
                  <a:gd name="T34" fmla="*/ 15 w 29"/>
                  <a:gd name="T35" fmla="*/ 0 h 38"/>
                  <a:gd name="T36" fmla="*/ 17 w 29"/>
                  <a:gd name="T37" fmla="*/ 0 h 38"/>
                  <a:gd name="T38" fmla="*/ 20 w 29"/>
                  <a:gd name="T39" fmla="*/ 0 h 38"/>
                  <a:gd name="T40" fmla="*/ 22 w 29"/>
                  <a:gd name="T41" fmla="*/ 2 h 38"/>
                  <a:gd name="T42" fmla="*/ 25 w 29"/>
                  <a:gd name="T43" fmla="*/ 5 h 38"/>
                  <a:gd name="T44" fmla="*/ 27 w 29"/>
                  <a:gd name="T45" fmla="*/ 7 h 38"/>
                  <a:gd name="T46" fmla="*/ 27 w 29"/>
                  <a:gd name="T47" fmla="*/ 10 h 38"/>
                  <a:gd name="T48" fmla="*/ 29 w 29"/>
                  <a:gd name="T49" fmla="*/ 19 h 38"/>
                  <a:gd name="T50" fmla="*/ 27 w 29"/>
                  <a:gd name="T51" fmla="*/ 26 h 38"/>
                  <a:gd name="T52" fmla="*/ 27 w 29"/>
                  <a:gd name="T53" fmla="*/ 29 h 38"/>
                  <a:gd name="T54" fmla="*/ 25 w 29"/>
                  <a:gd name="T55" fmla="*/ 33 h 38"/>
                  <a:gd name="T56" fmla="*/ 22 w 29"/>
                  <a:gd name="T57" fmla="*/ 34 h 38"/>
                  <a:gd name="T58" fmla="*/ 20 w 29"/>
                  <a:gd name="T59" fmla="*/ 36 h 38"/>
                  <a:gd name="T60" fmla="*/ 17 w 29"/>
                  <a:gd name="T61" fmla="*/ 38 h 38"/>
                  <a:gd name="T62" fmla="*/ 15 w 29"/>
                  <a:gd name="T63" fmla="*/ 38 h 38"/>
                  <a:gd name="T64" fmla="*/ 12 w 29"/>
                  <a:gd name="T65" fmla="*/ 38 h 38"/>
                  <a:gd name="T66" fmla="*/ 8 w 29"/>
                  <a:gd name="T67" fmla="*/ 36 h 38"/>
                  <a:gd name="T68" fmla="*/ 6 w 29"/>
                  <a:gd name="T69" fmla="*/ 34 h 38"/>
                  <a:gd name="T70" fmla="*/ 5 w 29"/>
                  <a:gd name="T71" fmla="*/ 33 h 38"/>
                  <a:gd name="T72" fmla="*/ 3 w 29"/>
                  <a:gd name="T73" fmla="*/ 29 h 38"/>
                  <a:gd name="T74" fmla="*/ 1 w 29"/>
                  <a:gd name="T75" fmla="*/ 26 h 38"/>
                  <a:gd name="T76" fmla="*/ 0 w 29"/>
                  <a:gd name="T77" fmla="*/ 19 h 38"/>
                  <a:gd name="T78" fmla="*/ 1 w 29"/>
                  <a:gd name="T79" fmla="*/ 10 h 38"/>
                  <a:gd name="T80" fmla="*/ 3 w 29"/>
                  <a:gd name="T81" fmla="*/ 7 h 38"/>
                  <a:gd name="T82" fmla="*/ 5 w 29"/>
                  <a:gd name="T83" fmla="*/ 5 h 38"/>
                  <a:gd name="T84" fmla="*/ 6 w 29"/>
                  <a:gd name="T85" fmla="*/ 2 h 38"/>
                  <a:gd name="T86" fmla="*/ 8 w 29"/>
                  <a:gd name="T87" fmla="*/ 0 h 38"/>
                  <a:gd name="T88" fmla="*/ 12 w 29"/>
                  <a:gd name="T89" fmla="*/ 0 h 38"/>
                  <a:gd name="T90" fmla="*/ 15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5" y="3"/>
                    </a:moveTo>
                    <a:lnTo>
                      <a:pt x="10" y="3"/>
                    </a:lnTo>
                    <a:lnTo>
                      <a:pt x="6" y="7"/>
                    </a:lnTo>
                    <a:lnTo>
                      <a:pt x="5" y="12"/>
                    </a:lnTo>
                    <a:lnTo>
                      <a:pt x="5" y="19"/>
                    </a:lnTo>
                    <a:lnTo>
                      <a:pt x="5" y="24"/>
                    </a:lnTo>
                    <a:lnTo>
                      <a:pt x="6" y="29"/>
                    </a:lnTo>
                    <a:lnTo>
                      <a:pt x="10" y="33"/>
                    </a:lnTo>
                    <a:lnTo>
                      <a:pt x="15" y="34"/>
                    </a:lnTo>
                    <a:lnTo>
                      <a:pt x="19" y="33"/>
                    </a:lnTo>
                    <a:lnTo>
                      <a:pt x="22" y="29"/>
                    </a:lnTo>
                    <a:lnTo>
                      <a:pt x="24" y="24"/>
                    </a:lnTo>
                    <a:lnTo>
                      <a:pt x="25" y="19"/>
                    </a:lnTo>
                    <a:lnTo>
                      <a:pt x="24" y="12"/>
                    </a:lnTo>
                    <a:lnTo>
                      <a:pt x="22" y="7"/>
                    </a:lnTo>
                    <a:lnTo>
                      <a:pt x="19" y="3"/>
                    </a:lnTo>
                    <a:lnTo>
                      <a:pt x="15" y="3"/>
                    </a:lnTo>
                    <a:close/>
                    <a:moveTo>
                      <a:pt x="15" y="0"/>
                    </a:moveTo>
                    <a:lnTo>
                      <a:pt x="17" y="0"/>
                    </a:lnTo>
                    <a:lnTo>
                      <a:pt x="20" y="0"/>
                    </a:lnTo>
                    <a:lnTo>
                      <a:pt x="22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10"/>
                    </a:lnTo>
                    <a:lnTo>
                      <a:pt x="29" y="19"/>
                    </a:lnTo>
                    <a:lnTo>
                      <a:pt x="27" y="26"/>
                    </a:lnTo>
                    <a:lnTo>
                      <a:pt x="27" y="29"/>
                    </a:lnTo>
                    <a:lnTo>
                      <a:pt x="25" y="33"/>
                    </a:lnTo>
                    <a:lnTo>
                      <a:pt x="22" y="34"/>
                    </a:lnTo>
                    <a:lnTo>
                      <a:pt x="20" y="36"/>
                    </a:lnTo>
                    <a:lnTo>
                      <a:pt x="17" y="38"/>
                    </a:lnTo>
                    <a:lnTo>
                      <a:pt x="15" y="38"/>
                    </a:lnTo>
                    <a:lnTo>
                      <a:pt x="12" y="38"/>
                    </a:lnTo>
                    <a:lnTo>
                      <a:pt x="8" y="36"/>
                    </a:lnTo>
                    <a:lnTo>
                      <a:pt x="6" y="34"/>
                    </a:lnTo>
                    <a:lnTo>
                      <a:pt x="5" y="33"/>
                    </a:lnTo>
                    <a:lnTo>
                      <a:pt x="3" y="29"/>
                    </a:lnTo>
                    <a:lnTo>
                      <a:pt x="1" y="26"/>
                    </a:lnTo>
                    <a:lnTo>
                      <a:pt x="0" y="19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4"/>
              <p:cNvSpPr>
                <a:spLocks/>
              </p:cNvSpPr>
              <p:nvPr/>
            </p:nvSpPr>
            <p:spPr bwMode="auto">
              <a:xfrm>
                <a:off x="3484563" y="1833563"/>
                <a:ext cx="14288" cy="60325"/>
              </a:xfrm>
              <a:custGeom>
                <a:avLst/>
                <a:gdLst>
                  <a:gd name="T0" fmla="*/ 5 w 9"/>
                  <a:gd name="T1" fmla="*/ 0 h 38"/>
                  <a:gd name="T2" fmla="*/ 9 w 9"/>
                  <a:gd name="T3" fmla="*/ 0 h 38"/>
                  <a:gd name="T4" fmla="*/ 9 w 9"/>
                  <a:gd name="T5" fmla="*/ 38 h 38"/>
                  <a:gd name="T6" fmla="*/ 5 w 9"/>
                  <a:gd name="T7" fmla="*/ 38 h 38"/>
                  <a:gd name="T8" fmla="*/ 5 w 9"/>
                  <a:gd name="T9" fmla="*/ 5 h 38"/>
                  <a:gd name="T10" fmla="*/ 2 w 9"/>
                  <a:gd name="T11" fmla="*/ 10 h 38"/>
                  <a:gd name="T12" fmla="*/ 0 w 9"/>
                  <a:gd name="T13" fmla="*/ 7 h 38"/>
                  <a:gd name="T14" fmla="*/ 5 w 9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38">
                    <a:moveTo>
                      <a:pt x="5" y="0"/>
                    </a:moveTo>
                    <a:lnTo>
                      <a:pt x="9" y="0"/>
                    </a:lnTo>
                    <a:lnTo>
                      <a:pt x="9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1736725" y="2076450"/>
              <a:ext cx="896938" cy="277812"/>
              <a:chOff x="1736725" y="2076450"/>
              <a:chExt cx="896938" cy="277812"/>
            </a:xfrm>
          </p:grpSpPr>
          <p:sp>
            <p:nvSpPr>
              <p:cNvPr id="75" name="Freeform 75"/>
              <p:cNvSpPr>
                <a:spLocks/>
              </p:cNvSpPr>
              <p:nvPr/>
            </p:nvSpPr>
            <p:spPr bwMode="auto">
              <a:xfrm>
                <a:off x="1736725" y="2076450"/>
                <a:ext cx="209550" cy="277812"/>
              </a:xfrm>
              <a:custGeom>
                <a:avLst/>
                <a:gdLst>
                  <a:gd name="T0" fmla="*/ 65 w 132"/>
                  <a:gd name="T1" fmla="*/ 0 h 175"/>
                  <a:gd name="T2" fmla="*/ 86 w 132"/>
                  <a:gd name="T3" fmla="*/ 2 h 175"/>
                  <a:gd name="T4" fmla="*/ 101 w 132"/>
                  <a:gd name="T5" fmla="*/ 7 h 175"/>
                  <a:gd name="T6" fmla="*/ 115 w 132"/>
                  <a:gd name="T7" fmla="*/ 15 h 175"/>
                  <a:gd name="T8" fmla="*/ 124 w 132"/>
                  <a:gd name="T9" fmla="*/ 27 h 175"/>
                  <a:gd name="T10" fmla="*/ 131 w 132"/>
                  <a:gd name="T11" fmla="*/ 41 h 175"/>
                  <a:gd name="T12" fmla="*/ 132 w 132"/>
                  <a:gd name="T13" fmla="*/ 58 h 175"/>
                  <a:gd name="T14" fmla="*/ 132 w 132"/>
                  <a:gd name="T15" fmla="*/ 58 h 175"/>
                  <a:gd name="T16" fmla="*/ 98 w 132"/>
                  <a:gd name="T17" fmla="*/ 58 h 175"/>
                  <a:gd name="T18" fmla="*/ 98 w 132"/>
                  <a:gd name="T19" fmla="*/ 51 h 175"/>
                  <a:gd name="T20" fmla="*/ 96 w 132"/>
                  <a:gd name="T21" fmla="*/ 45 h 175"/>
                  <a:gd name="T22" fmla="*/ 95 w 132"/>
                  <a:gd name="T23" fmla="*/ 39 h 175"/>
                  <a:gd name="T24" fmla="*/ 91 w 132"/>
                  <a:gd name="T25" fmla="*/ 34 h 175"/>
                  <a:gd name="T26" fmla="*/ 86 w 132"/>
                  <a:gd name="T27" fmla="*/ 31 h 175"/>
                  <a:gd name="T28" fmla="*/ 81 w 132"/>
                  <a:gd name="T29" fmla="*/ 29 h 175"/>
                  <a:gd name="T30" fmla="*/ 74 w 132"/>
                  <a:gd name="T31" fmla="*/ 27 h 175"/>
                  <a:gd name="T32" fmla="*/ 65 w 132"/>
                  <a:gd name="T33" fmla="*/ 26 h 175"/>
                  <a:gd name="T34" fmla="*/ 59 w 132"/>
                  <a:gd name="T35" fmla="*/ 27 h 175"/>
                  <a:gd name="T36" fmla="*/ 53 w 132"/>
                  <a:gd name="T37" fmla="*/ 29 h 175"/>
                  <a:gd name="T38" fmla="*/ 47 w 132"/>
                  <a:gd name="T39" fmla="*/ 33 h 175"/>
                  <a:gd name="T40" fmla="*/ 43 w 132"/>
                  <a:gd name="T41" fmla="*/ 39 h 175"/>
                  <a:gd name="T42" fmla="*/ 36 w 132"/>
                  <a:gd name="T43" fmla="*/ 53 h 175"/>
                  <a:gd name="T44" fmla="*/ 35 w 132"/>
                  <a:gd name="T45" fmla="*/ 70 h 175"/>
                  <a:gd name="T46" fmla="*/ 35 w 132"/>
                  <a:gd name="T47" fmla="*/ 105 h 175"/>
                  <a:gd name="T48" fmla="*/ 36 w 132"/>
                  <a:gd name="T49" fmla="*/ 122 h 175"/>
                  <a:gd name="T50" fmla="*/ 43 w 132"/>
                  <a:gd name="T51" fmla="*/ 137 h 175"/>
                  <a:gd name="T52" fmla="*/ 48 w 132"/>
                  <a:gd name="T53" fmla="*/ 142 h 175"/>
                  <a:gd name="T54" fmla="*/ 53 w 132"/>
                  <a:gd name="T55" fmla="*/ 146 h 175"/>
                  <a:gd name="T56" fmla="*/ 60 w 132"/>
                  <a:gd name="T57" fmla="*/ 148 h 175"/>
                  <a:gd name="T58" fmla="*/ 67 w 132"/>
                  <a:gd name="T59" fmla="*/ 149 h 175"/>
                  <a:gd name="T60" fmla="*/ 76 w 132"/>
                  <a:gd name="T61" fmla="*/ 149 h 175"/>
                  <a:gd name="T62" fmla="*/ 81 w 132"/>
                  <a:gd name="T63" fmla="*/ 148 h 175"/>
                  <a:gd name="T64" fmla="*/ 86 w 132"/>
                  <a:gd name="T65" fmla="*/ 144 h 175"/>
                  <a:gd name="T66" fmla="*/ 91 w 132"/>
                  <a:gd name="T67" fmla="*/ 141 h 175"/>
                  <a:gd name="T68" fmla="*/ 95 w 132"/>
                  <a:gd name="T69" fmla="*/ 137 h 175"/>
                  <a:gd name="T70" fmla="*/ 96 w 132"/>
                  <a:gd name="T71" fmla="*/ 130 h 175"/>
                  <a:gd name="T72" fmla="*/ 98 w 132"/>
                  <a:gd name="T73" fmla="*/ 124 h 175"/>
                  <a:gd name="T74" fmla="*/ 98 w 132"/>
                  <a:gd name="T75" fmla="*/ 117 h 175"/>
                  <a:gd name="T76" fmla="*/ 131 w 132"/>
                  <a:gd name="T77" fmla="*/ 117 h 175"/>
                  <a:gd name="T78" fmla="*/ 132 w 132"/>
                  <a:gd name="T79" fmla="*/ 117 h 175"/>
                  <a:gd name="T80" fmla="*/ 131 w 132"/>
                  <a:gd name="T81" fmla="*/ 134 h 175"/>
                  <a:gd name="T82" fmla="*/ 124 w 132"/>
                  <a:gd name="T83" fmla="*/ 148 h 175"/>
                  <a:gd name="T84" fmla="*/ 115 w 132"/>
                  <a:gd name="T85" fmla="*/ 160 h 175"/>
                  <a:gd name="T86" fmla="*/ 101 w 132"/>
                  <a:gd name="T87" fmla="*/ 168 h 175"/>
                  <a:gd name="T88" fmla="*/ 86 w 132"/>
                  <a:gd name="T89" fmla="*/ 173 h 175"/>
                  <a:gd name="T90" fmla="*/ 67 w 132"/>
                  <a:gd name="T91" fmla="*/ 175 h 175"/>
                  <a:gd name="T92" fmla="*/ 48 w 132"/>
                  <a:gd name="T93" fmla="*/ 173 h 175"/>
                  <a:gd name="T94" fmla="*/ 33 w 132"/>
                  <a:gd name="T95" fmla="*/ 167 h 175"/>
                  <a:gd name="T96" fmla="*/ 19 w 132"/>
                  <a:gd name="T97" fmla="*/ 156 h 175"/>
                  <a:gd name="T98" fmla="*/ 9 w 132"/>
                  <a:gd name="T99" fmla="*/ 141 h 175"/>
                  <a:gd name="T100" fmla="*/ 2 w 132"/>
                  <a:gd name="T101" fmla="*/ 124 h 175"/>
                  <a:gd name="T102" fmla="*/ 0 w 132"/>
                  <a:gd name="T103" fmla="*/ 105 h 175"/>
                  <a:gd name="T104" fmla="*/ 0 w 132"/>
                  <a:gd name="T105" fmla="*/ 70 h 175"/>
                  <a:gd name="T106" fmla="*/ 2 w 132"/>
                  <a:gd name="T107" fmla="*/ 51 h 175"/>
                  <a:gd name="T108" fmla="*/ 9 w 132"/>
                  <a:gd name="T109" fmla="*/ 34 h 175"/>
                  <a:gd name="T110" fmla="*/ 17 w 132"/>
                  <a:gd name="T111" fmla="*/ 20 h 175"/>
                  <a:gd name="T112" fmla="*/ 31 w 132"/>
                  <a:gd name="T113" fmla="*/ 8 h 175"/>
                  <a:gd name="T114" fmla="*/ 48 w 132"/>
                  <a:gd name="T115" fmla="*/ 2 h 175"/>
                  <a:gd name="T116" fmla="*/ 65 w 132"/>
                  <a:gd name="T117" fmla="*/ 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2" h="175">
                    <a:moveTo>
                      <a:pt x="65" y="0"/>
                    </a:moveTo>
                    <a:lnTo>
                      <a:pt x="86" y="2"/>
                    </a:lnTo>
                    <a:lnTo>
                      <a:pt x="101" y="7"/>
                    </a:lnTo>
                    <a:lnTo>
                      <a:pt x="115" y="15"/>
                    </a:lnTo>
                    <a:lnTo>
                      <a:pt x="124" y="27"/>
                    </a:lnTo>
                    <a:lnTo>
                      <a:pt x="131" y="41"/>
                    </a:lnTo>
                    <a:lnTo>
                      <a:pt x="132" y="58"/>
                    </a:lnTo>
                    <a:lnTo>
                      <a:pt x="132" y="58"/>
                    </a:lnTo>
                    <a:lnTo>
                      <a:pt x="98" y="58"/>
                    </a:lnTo>
                    <a:lnTo>
                      <a:pt x="98" y="51"/>
                    </a:lnTo>
                    <a:lnTo>
                      <a:pt x="96" y="45"/>
                    </a:lnTo>
                    <a:lnTo>
                      <a:pt x="95" y="39"/>
                    </a:lnTo>
                    <a:lnTo>
                      <a:pt x="91" y="34"/>
                    </a:lnTo>
                    <a:lnTo>
                      <a:pt x="86" y="31"/>
                    </a:lnTo>
                    <a:lnTo>
                      <a:pt x="81" y="29"/>
                    </a:lnTo>
                    <a:lnTo>
                      <a:pt x="74" y="27"/>
                    </a:lnTo>
                    <a:lnTo>
                      <a:pt x="65" y="26"/>
                    </a:lnTo>
                    <a:lnTo>
                      <a:pt x="59" y="27"/>
                    </a:lnTo>
                    <a:lnTo>
                      <a:pt x="53" y="29"/>
                    </a:lnTo>
                    <a:lnTo>
                      <a:pt x="47" y="33"/>
                    </a:lnTo>
                    <a:lnTo>
                      <a:pt x="43" y="39"/>
                    </a:lnTo>
                    <a:lnTo>
                      <a:pt x="36" y="53"/>
                    </a:lnTo>
                    <a:lnTo>
                      <a:pt x="35" y="70"/>
                    </a:lnTo>
                    <a:lnTo>
                      <a:pt x="35" y="105"/>
                    </a:lnTo>
                    <a:lnTo>
                      <a:pt x="36" y="122"/>
                    </a:lnTo>
                    <a:lnTo>
                      <a:pt x="43" y="137"/>
                    </a:lnTo>
                    <a:lnTo>
                      <a:pt x="48" y="142"/>
                    </a:lnTo>
                    <a:lnTo>
                      <a:pt x="53" y="146"/>
                    </a:lnTo>
                    <a:lnTo>
                      <a:pt x="60" y="148"/>
                    </a:lnTo>
                    <a:lnTo>
                      <a:pt x="67" y="149"/>
                    </a:lnTo>
                    <a:lnTo>
                      <a:pt x="76" y="149"/>
                    </a:lnTo>
                    <a:lnTo>
                      <a:pt x="81" y="148"/>
                    </a:lnTo>
                    <a:lnTo>
                      <a:pt x="86" y="144"/>
                    </a:lnTo>
                    <a:lnTo>
                      <a:pt x="91" y="141"/>
                    </a:lnTo>
                    <a:lnTo>
                      <a:pt x="95" y="137"/>
                    </a:lnTo>
                    <a:lnTo>
                      <a:pt x="96" y="130"/>
                    </a:lnTo>
                    <a:lnTo>
                      <a:pt x="98" y="124"/>
                    </a:lnTo>
                    <a:lnTo>
                      <a:pt x="98" y="117"/>
                    </a:lnTo>
                    <a:lnTo>
                      <a:pt x="131" y="117"/>
                    </a:lnTo>
                    <a:lnTo>
                      <a:pt x="132" y="117"/>
                    </a:lnTo>
                    <a:lnTo>
                      <a:pt x="131" y="134"/>
                    </a:lnTo>
                    <a:lnTo>
                      <a:pt x="124" y="148"/>
                    </a:lnTo>
                    <a:lnTo>
                      <a:pt x="115" y="160"/>
                    </a:lnTo>
                    <a:lnTo>
                      <a:pt x="101" y="168"/>
                    </a:lnTo>
                    <a:lnTo>
                      <a:pt x="86" y="173"/>
                    </a:lnTo>
                    <a:lnTo>
                      <a:pt x="67" y="175"/>
                    </a:lnTo>
                    <a:lnTo>
                      <a:pt x="48" y="173"/>
                    </a:lnTo>
                    <a:lnTo>
                      <a:pt x="33" y="167"/>
                    </a:lnTo>
                    <a:lnTo>
                      <a:pt x="19" y="156"/>
                    </a:lnTo>
                    <a:lnTo>
                      <a:pt x="9" y="141"/>
                    </a:lnTo>
                    <a:lnTo>
                      <a:pt x="2" y="124"/>
                    </a:lnTo>
                    <a:lnTo>
                      <a:pt x="0" y="105"/>
                    </a:lnTo>
                    <a:lnTo>
                      <a:pt x="0" y="70"/>
                    </a:lnTo>
                    <a:lnTo>
                      <a:pt x="2" y="51"/>
                    </a:lnTo>
                    <a:lnTo>
                      <a:pt x="9" y="34"/>
                    </a:lnTo>
                    <a:lnTo>
                      <a:pt x="17" y="20"/>
                    </a:lnTo>
                    <a:lnTo>
                      <a:pt x="31" y="8"/>
                    </a:lnTo>
                    <a:lnTo>
                      <a:pt x="48" y="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6"/>
              <p:cNvSpPr>
                <a:spLocks/>
              </p:cNvSpPr>
              <p:nvPr/>
            </p:nvSpPr>
            <p:spPr bwMode="auto">
              <a:xfrm>
                <a:off x="1976438" y="2076450"/>
                <a:ext cx="201613" cy="277812"/>
              </a:xfrm>
              <a:custGeom>
                <a:avLst/>
                <a:gdLst>
                  <a:gd name="T0" fmla="*/ 90 w 127"/>
                  <a:gd name="T1" fmla="*/ 3 h 175"/>
                  <a:gd name="T2" fmla="*/ 122 w 127"/>
                  <a:gd name="T3" fmla="*/ 31 h 175"/>
                  <a:gd name="T4" fmla="*/ 126 w 127"/>
                  <a:gd name="T5" fmla="*/ 53 h 175"/>
                  <a:gd name="T6" fmla="*/ 91 w 127"/>
                  <a:gd name="T7" fmla="*/ 45 h 175"/>
                  <a:gd name="T8" fmla="*/ 84 w 127"/>
                  <a:gd name="T9" fmla="*/ 33 h 175"/>
                  <a:gd name="T10" fmla="*/ 72 w 127"/>
                  <a:gd name="T11" fmla="*/ 27 h 175"/>
                  <a:gd name="T12" fmla="*/ 55 w 127"/>
                  <a:gd name="T13" fmla="*/ 27 h 175"/>
                  <a:gd name="T14" fmla="*/ 43 w 127"/>
                  <a:gd name="T15" fmla="*/ 33 h 175"/>
                  <a:gd name="T16" fmla="*/ 38 w 127"/>
                  <a:gd name="T17" fmla="*/ 41 h 175"/>
                  <a:gd name="T18" fmla="*/ 38 w 127"/>
                  <a:gd name="T19" fmla="*/ 53 h 175"/>
                  <a:gd name="T20" fmla="*/ 45 w 127"/>
                  <a:gd name="T21" fmla="*/ 62 h 175"/>
                  <a:gd name="T22" fmla="*/ 59 w 127"/>
                  <a:gd name="T23" fmla="*/ 70 h 175"/>
                  <a:gd name="T24" fmla="*/ 95 w 127"/>
                  <a:gd name="T25" fmla="*/ 82 h 175"/>
                  <a:gd name="T26" fmla="*/ 124 w 127"/>
                  <a:gd name="T27" fmla="*/ 110 h 175"/>
                  <a:gd name="T28" fmla="*/ 124 w 127"/>
                  <a:gd name="T29" fmla="*/ 148 h 175"/>
                  <a:gd name="T30" fmla="*/ 91 w 127"/>
                  <a:gd name="T31" fmla="*/ 172 h 175"/>
                  <a:gd name="T32" fmla="*/ 40 w 127"/>
                  <a:gd name="T33" fmla="*/ 172 h 175"/>
                  <a:gd name="T34" fmla="*/ 7 w 127"/>
                  <a:gd name="T35" fmla="*/ 151 h 175"/>
                  <a:gd name="T36" fmla="*/ 0 w 127"/>
                  <a:gd name="T37" fmla="*/ 120 h 175"/>
                  <a:gd name="T38" fmla="*/ 33 w 127"/>
                  <a:gd name="T39" fmla="*/ 120 h 175"/>
                  <a:gd name="T40" fmla="*/ 35 w 127"/>
                  <a:gd name="T41" fmla="*/ 134 h 175"/>
                  <a:gd name="T42" fmla="*/ 42 w 127"/>
                  <a:gd name="T43" fmla="*/ 142 h 175"/>
                  <a:gd name="T44" fmla="*/ 57 w 127"/>
                  <a:gd name="T45" fmla="*/ 149 h 175"/>
                  <a:gd name="T46" fmla="*/ 74 w 127"/>
                  <a:gd name="T47" fmla="*/ 149 h 175"/>
                  <a:gd name="T48" fmla="*/ 86 w 127"/>
                  <a:gd name="T49" fmla="*/ 144 h 175"/>
                  <a:gd name="T50" fmla="*/ 93 w 127"/>
                  <a:gd name="T51" fmla="*/ 134 h 175"/>
                  <a:gd name="T52" fmla="*/ 93 w 127"/>
                  <a:gd name="T53" fmla="*/ 122 h 175"/>
                  <a:gd name="T54" fmla="*/ 88 w 127"/>
                  <a:gd name="T55" fmla="*/ 113 h 175"/>
                  <a:gd name="T56" fmla="*/ 74 w 127"/>
                  <a:gd name="T57" fmla="*/ 105 h 175"/>
                  <a:gd name="T58" fmla="*/ 36 w 127"/>
                  <a:gd name="T59" fmla="*/ 91 h 175"/>
                  <a:gd name="T60" fmla="*/ 7 w 127"/>
                  <a:gd name="T61" fmla="*/ 67 h 175"/>
                  <a:gd name="T62" fmla="*/ 7 w 127"/>
                  <a:gd name="T63" fmla="*/ 29 h 175"/>
                  <a:gd name="T64" fmla="*/ 40 w 127"/>
                  <a:gd name="T65" fmla="*/ 3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7" h="175">
                    <a:moveTo>
                      <a:pt x="64" y="0"/>
                    </a:moveTo>
                    <a:lnTo>
                      <a:pt x="90" y="3"/>
                    </a:lnTo>
                    <a:lnTo>
                      <a:pt x="110" y="14"/>
                    </a:lnTo>
                    <a:lnTo>
                      <a:pt x="122" y="31"/>
                    </a:lnTo>
                    <a:lnTo>
                      <a:pt x="126" y="51"/>
                    </a:lnTo>
                    <a:lnTo>
                      <a:pt x="126" y="53"/>
                    </a:lnTo>
                    <a:lnTo>
                      <a:pt x="93" y="53"/>
                    </a:lnTo>
                    <a:lnTo>
                      <a:pt x="91" y="45"/>
                    </a:lnTo>
                    <a:lnTo>
                      <a:pt x="90" y="38"/>
                    </a:lnTo>
                    <a:lnTo>
                      <a:pt x="84" y="33"/>
                    </a:lnTo>
                    <a:lnTo>
                      <a:pt x="79" y="29"/>
                    </a:lnTo>
                    <a:lnTo>
                      <a:pt x="72" y="27"/>
                    </a:lnTo>
                    <a:lnTo>
                      <a:pt x="64" y="26"/>
                    </a:lnTo>
                    <a:lnTo>
                      <a:pt x="55" y="27"/>
                    </a:lnTo>
                    <a:lnTo>
                      <a:pt x="50" y="29"/>
                    </a:lnTo>
                    <a:lnTo>
                      <a:pt x="43" y="33"/>
                    </a:lnTo>
                    <a:lnTo>
                      <a:pt x="40" y="36"/>
                    </a:lnTo>
                    <a:lnTo>
                      <a:pt x="38" y="41"/>
                    </a:lnTo>
                    <a:lnTo>
                      <a:pt x="36" y="48"/>
                    </a:lnTo>
                    <a:lnTo>
                      <a:pt x="38" y="53"/>
                    </a:lnTo>
                    <a:lnTo>
                      <a:pt x="40" y="58"/>
                    </a:lnTo>
                    <a:lnTo>
                      <a:pt x="45" y="62"/>
                    </a:lnTo>
                    <a:lnTo>
                      <a:pt x="50" y="65"/>
                    </a:lnTo>
                    <a:lnTo>
                      <a:pt x="59" y="70"/>
                    </a:lnTo>
                    <a:lnTo>
                      <a:pt x="71" y="74"/>
                    </a:lnTo>
                    <a:lnTo>
                      <a:pt x="95" y="82"/>
                    </a:lnTo>
                    <a:lnTo>
                      <a:pt x="114" y="94"/>
                    </a:lnTo>
                    <a:lnTo>
                      <a:pt x="124" y="110"/>
                    </a:lnTo>
                    <a:lnTo>
                      <a:pt x="127" y="129"/>
                    </a:lnTo>
                    <a:lnTo>
                      <a:pt x="124" y="148"/>
                    </a:lnTo>
                    <a:lnTo>
                      <a:pt x="110" y="163"/>
                    </a:lnTo>
                    <a:lnTo>
                      <a:pt x="91" y="172"/>
                    </a:lnTo>
                    <a:lnTo>
                      <a:pt x="66" y="175"/>
                    </a:lnTo>
                    <a:lnTo>
                      <a:pt x="40" y="172"/>
                    </a:lnTo>
                    <a:lnTo>
                      <a:pt x="19" y="161"/>
                    </a:lnTo>
                    <a:lnTo>
                      <a:pt x="7" y="151"/>
                    </a:lnTo>
                    <a:lnTo>
                      <a:pt x="2" y="137"/>
                    </a:lnTo>
                    <a:lnTo>
                      <a:pt x="0" y="120"/>
                    </a:lnTo>
                    <a:lnTo>
                      <a:pt x="0" y="120"/>
                    </a:lnTo>
                    <a:lnTo>
                      <a:pt x="33" y="120"/>
                    </a:lnTo>
                    <a:lnTo>
                      <a:pt x="33" y="127"/>
                    </a:lnTo>
                    <a:lnTo>
                      <a:pt x="35" y="134"/>
                    </a:lnTo>
                    <a:lnTo>
                      <a:pt x="38" y="137"/>
                    </a:lnTo>
                    <a:lnTo>
                      <a:pt x="42" y="142"/>
                    </a:lnTo>
                    <a:lnTo>
                      <a:pt x="48" y="146"/>
                    </a:lnTo>
                    <a:lnTo>
                      <a:pt x="57" y="149"/>
                    </a:lnTo>
                    <a:lnTo>
                      <a:pt x="66" y="149"/>
                    </a:lnTo>
                    <a:lnTo>
                      <a:pt x="74" y="149"/>
                    </a:lnTo>
                    <a:lnTo>
                      <a:pt x="81" y="148"/>
                    </a:lnTo>
                    <a:lnTo>
                      <a:pt x="86" y="144"/>
                    </a:lnTo>
                    <a:lnTo>
                      <a:pt x="91" y="139"/>
                    </a:lnTo>
                    <a:lnTo>
                      <a:pt x="93" y="134"/>
                    </a:lnTo>
                    <a:lnTo>
                      <a:pt x="93" y="129"/>
                    </a:lnTo>
                    <a:lnTo>
                      <a:pt x="93" y="122"/>
                    </a:lnTo>
                    <a:lnTo>
                      <a:pt x="91" y="117"/>
                    </a:lnTo>
                    <a:lnTo>
                      <a:pt x="88" y="113"/>
                    </a:lnTo>
                    <a:lnTo>
                      <a:pt x="81" y="108"/>
                    </a:lnTo>
                    <a:lnTo>
                      <a:pt x="74" y="105"/>
                    </a:lnTo>
                    <a:lnTo>
                      <a:pt x="64" y="101"/>
                    </a:lnTo>
                    <a:lnTo>
                      <a:pt x="36" y="91"/>
                    </a:lnTo>
                    <a:lnTo>
                      <a:pt x="17" y="81"/>
                    </a:lnTo>
                    <a:lnTo>
                      <a:pt x="7" y="67"/>
                    </a:lnTo>
                    <a:lnTo>
                      <a:pt x="4" y="48"/>
                    </a:lnTo>
                    <a:lnTo>
                      <a:pt x="7" y="29"/>
                    </a:lnTo>
                    <a:lnTo>
                      <a:pt x="21" y="14"/>
                    </a:lnTo>
                    <a:lnTo>
                      <a:pt x="40" y="3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7"/>
              <p:cNvSpPr>
                <a:spLocks/>
              </p:cNvSpPr>
              <p:nvPr/>
            </p:nvSpPr>
            <p:spPr bwMode="auto">
              <a:xfrm>
                <a:off x="2211388" y="2076450"/>
                <a:ext cx="204788" cy="277812"/>
              </a:xfrm>
              <a:custGeom>
                <a:avLst/>
                <a:gdLst>
                  <a:gd name="T0" fmla="*/ 89 w 129"/>
                  <a:gd name="T1" fmla="*/ 3 h 175"/>
                  <a:gd name="T2" fmla="*/ 122 w 129"/>
                  <a:gd name="T3" fmla="*/ 31 h 175"/>
                  <a:gd name="T4" fmla="*/ 125 w 129"/>
                  <a:gd name="T5" fmla="*/ 53 h 175"/>
                  <a:gd name="T6" fmla="*/ 93 w 129"/>
                  <a:gd name="T7" fmla="*/ 45 h 175"/>
                  <a:gd name="T8" fmla="*/ 86 w 129"/>
                  <a:gd name="T9" fmla="*/ 33 h 175"/>
                  <a:gd name="T10" fmla="*/ 72 w 129"/>
                  <a:gd name="T11" fmla="*/ 27 h 175"/>
                  <a:gd name="T12" fmla="*/ 55 w 129"/>
                  <a:gd name="T13" fmla="*/ 27 h 175"/>
                  <a:gd name="T14" fmla="*/ 45 w 129"/>
                  <a:gd name="T15" fmla="*/ 33 h 175"/>
                  <a:gd name="T16" fmla="*/ 38 w 129"/>
                  <a:gd name="T17" fmla="*/ 41 h 175"/>
                  <a:gd name="T18" fmla="*/ 38 w 129"/>
                  <a:gd name="T19" fmla="*/ 53 h 175"/>
                  <a:gd name="T20" fmla="*/ 45 w 129"/>
                  <a:gd name="T21" fmla="*/ 62 h 175"/>
                  <a:gd name="T22" fmla="*/ 60 w 129"/>
                  <a:gd name="T23" fmla="*/ 70 h 175"/>
                  <a:gd name="T24" fmla="*/ 94 w 129"/>
                  <a:gd name="T25" fmla="*/ 82 h 175"/>
                  <a:gd name="T26" fmla="*/ 124 w 129"/>
                  <a:gd name="T27" fmla="*/ 110 h 175"/>
                  <a:gd name="T28" fmla="*/ 124 w 129"/>
                  <a:gd name="T29" fmla="*/ 148 h 175"/>
                  <a:gd name="T30" fmla="*/ 91 w 129"/>
                  <a:gd name="T31" fmla="*/ 172 h 175"/>
                  <a:gd name="T32" fmla="*/ 40 w 129"/>
                  <a:gd name="T33" fmla="*/ 172 h 175"/>
                  <a:gd name="T34" fmla="*/ 9 w 129"/>
                  <a:gd name="T35" fmla="*/ 151 h 175"/>
                  <a:gd name="T36" fmla="*/ 0 w 129"/>
                  <a:gd name="T37" fmla="*/ 120 h 175"/>
                  <a:gd name="T38" fmla="*/ 33 w 129"/>
                  <a:gd name="T39" fmla="*/ 120 h 175"/>
                  <a:gd name="T40" fmla="*/ 34 w 129"/>
                  <a:gd name="T41" fmla="*/ 134 h 175"/>
                  <a:gd name="T42" fmla="*/ 41 w 129"/>
                  <a:gd name="T43" fmla="*/ 142 h 175"/>
                  <a:gd name="T44" fmla="*/ 57 w 129"/>
                  <a:gd name="T45" fmla="*/ 149 h 175"/>
                  <a:gd name="T46" fmla="*/ 74 w 129"/>
                  <a:gd name="T47" fmla="*/ 149 h 175"/>
                  <a:gd name="T48" fmla="*/ 86 w 129"/>
                  <a:gd name="T49" fmla="*/ 144 h 175"/>
                  <a:gd name="T50" fmla="*/ 93 w 129"/>
                  <a:gd name="T51" fmla="*/ 134 h 175"/>
                  <a:gd name="T52" fmla="*/ 93 w 129"/>
                  <a:gd name="T53" fmla="*/ 122 h 175"/>
                  <a:gd name="T54" fmla="*/ 88 w 129"/>
                  <a:gd name="T55" fmla="*/ 113 h 175"/>
                  <a:gd name="T56" fmla="*/ 74 w 129"/>
                  <a:gd name="T57" fmla="*/ 105 h 175"/>
                  <a:gd name="T58" fmla="*/ 38 w 129"/>
                  <a:gd name="T59" fmla="*/ 91 h 175"/>
                  <a:gd name="T60" fmla="*/ 7 w 129"/>
                  <a:gd name="T61" fmla="*/ 67 h 175"/>
                  <a:gd name="T62" fmla="*/ 7 w 129"/>
                  <a:gd name="T63" fmla="*/ 29 h 175"/>
                  <a:gd name="T64" fmla="*/ 40 w 129"/>
                  <a:gd name="T65" fmla="*/ 3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9" h="175">
                    <a:moveTo>
                      <a:pt x="64" y="0"/>
                    </a:moveTo>
                    <a:lnTo>
                      <a:pt x="89" y="3"/>
                    </a:lnTo>
                    <a:lnTo>
                      <a:pt x="110" y="14"/>
                    </a:lnTo>
                    <a:lnTo>
                      <a:pt x="122" y="31"/>
                    </a:lnTo>
                    <a:lnTo>
                      <a:pt x="125" y="51"/>
                    </a:lnTo>
                    <a:lnTo>
                      <a:pt x="125" y="53"/>
                    </a:lnTo>
                    <a:lnTo>
                      <a:pt x="93" y="53"/>
                    </a:lnTo>
                    <a:lnTo>
                      <a:pt x="93" y="45"/>
                    </a:lnTo>
                    <a:lnTo>
                      <a:pt x="89" y="38"/>
                    </a:lnTo>
                    <a:lnTo>
                      <a:pt x="86" y="33"/>
                    </a:lnTo>
                    <a:lnTo>
                      <a:pt x="79" y="29"/>
                    </a:lnTo>
                    <a:lnTo>
                      <a:pt x="72" y="27"/>
                    </a:lnTo>
                    <a:lnTo>
                      <a:pt x="64" y="26"/>
                    </a:lnTo>
                    <a:lnTo>
                      <a:pt x="55" y="27"/>
                    </a:lnTo>
                    <a:lnTo>
                      <a:pt x="50" y="29"/>
                    </a:lnTo>
                    <a:lnTo>
                      <a:pt x="45" y="33"/>
                    </a:lnTo>
                    <a:lnTo>
                      <a:pt x="40" y="36"/>
                    </a:lnTo>
                    <a:lnTo>
                      <a:pt x="38" y="41"/>
                    </a:lnTo>
                    <a:lnTo>
                      <a:pt x="38" y="48"/>
                    </a:lnTo>
                    <a:lnTo>
                      <a:pt x="38" y="53"/>
                    </a:lnTo>
                    <a:lnTo>
                      <a:pt x="41" y="58"/>
                    </a:lnTo>
                    <a:lnTo>
                      <a:pt x="45" y="62"/>
                    </a:lnTo>
                    <a:lnTo>
                      <a:pt x="52" y="65"/>
                    </a:lnTo>
                    <a:lnTo>
                      <a:pt x="60" y="70"/>
                    </a:lnTo>
                    <a:lnTo>
                      <a:pt x="70" y="74"/>
                    </a:lnTo>
                    <a:lnTo>
                      <a:pt x="94" y="82"/>
                    </a:lnTo>
                    <a:lnTo>
                      <a:pt x="113" y="94"/>
                    </a:lnTo>
                    <a:lnTo>
                      <a:pt x="124" y="110"/>
                    </a:lnTo>
                    <a:lnTo>
                      <a:pt x="129" y="129"/>
                    </a:lnTo>
                    <a:lnTo>
                      <a:pt x="124" y="148"/>
                    </a:lnTo>
                    <a:lnTo>
                      <a:pt x="112" y="163"/>
                    </a:lnTo>
                    <a:lnTo>
                      <a:pt x="91" y="172"/>
                    </a:lnTo>
                    <a:lnTo>
                      <a:pt x="65" y="175"/>
                    </a:lnTo>
                    <a:lnTo>
                      <a:pt x="40" y="172"/>
                    </a:lnTo>
                    <a:lnTo>
                      <a:pt x="19" y="161"/>
                    </a:lnTo>
                    <a:lnTo>
                      <a:pt x="9" y="151"/>
                    </a:lnTo>
                    <a:lnTo>
                      <a:pt x="2" y="137"/>
                    </a:lnTo>
                    <a:lnTo>
                      <a:pt x="0" y="120"/>
                    </a:lnTo>
                    <a:lnTo>
                      <a:pt x="0" y="120"/>
                    </a:lnTo>
                    <a:lnTo>
                      <a:pt x="33" y="120"/>
                    </a:lnTo>
                    <a:lnTo>
                      <a:pt x="33" y="127"/>
                    </a:lnTo>
                    <a:lnTo>
                      <a:pt x="34" y="134"/>
                    </a:lnTo>
                    <a:lnTo>
                      <a:pt x="38" y="137"/>
                    </a:lnTo>
                    <a:lnTo>
                      <a:pt x="41" y="142"/>
                    </a:lnTo>
                    <a:lnTo>
                      <a:pt x="48" y="146"/>
                    </a:lnTo>
                    <a:lnTo>
                      <a:pt x="57" y="149"/>
                    </a:lnTo>
                    <a:lnTo>
                      <a:pt x="65" y="149"/>
                    </a:lnTo>
                    <a:lnTo>
                      <a:pt x="74" y="149"/>
                    </a:lnTo>
                    <a:lnTo>
                      <a:pt x="81" y="148"/>
                    </a:lnTo>
                    <a:lnTo>
                      <a:pt x="86" y="144"/>
                    </a:lnTo>
                    <a:lnTo>
                      <a:pt x="91" y="139"/>
                    </a:lnTo>
                    <a:lnTo>
                      <a:pt x="93" y="134"/>
                    </a:lnTo>
                    <a:lnTo>
                      <a:pt x="94" y="129"/>
                    </a:lnTo>
                    <a:lnTo>
                      <a:pt x="93" y="122"/>
                    </a:lnTo>
                    <a:lnTo>
                      <a:pt x="91" y="117"/>
                    </a:lnTo>
                    <a:lnTo>
                      <a:pt x="88" y="113"/>
                    </a:lnTo>
                    <a:lnTo>
                      <a:pt x="81" y="108"/>
                    </a:lnTo>
                    <a:lnTo>
                      <a:pt x="74" y="105"/>
                    </a:lnTo>
                    <a:lnTo>
                      <a:pt x="64" y="101"/>
                    </a:lnTo>
                    <a:lnTo>
                      <a:pt x="38" y="91"/>
                    </a:lnTo>
                    <a:lnTo>
                      <a:pt x="19" y="81"/>
                    </a:lnTo>
                    <a:lnTo>
                      <a:pt x="7" y="67"/>
                    </a:lnTo>
                    <a:lnTo>
                      <a:pt x="3" y="48"/>
                    </a:lnTo>
                    <a:lnTo>
                      <a:pt x="7" y="29"/>
                    </a:lnTo>
                    <a:lnTo>
                      <a:pt x="21" y="14"/>
                    </a:lnTo>
                    <a:lnTo>
                      <a:pt x="40" y="3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8"/>
              <p:cNvSpPr>
                <a:spLocks/>
              </p:cNvSpPr>
              <p:nvPr/>
            </p:nvSpPr>
            <p:spPr bwMode="auto">
              <a:xfrm>
                <a:off x="2446338" y="2076450"/>
                <a:ext cx="187325" cy="277812"/>
              </a:xfrm>
              <a:custGeom>
                <a:avLst/>
                <a:gdLst>
                  <a:gd name="T0" fmla="*/ 82 w 118"/>
                  <a:gd name="T1" fmla="*/ 3 h 175"/>
                  <a:gd name="T2" fmla="*/ 111 w 118"/>
                  <a:gd name="T3" fmla="*/ 27 h 175"/>
                  <a:gd name="T4" fmla="*/ 115 w 118"/>
                  <a:gd name="T5" fmla="*/ 57 h 175"/>
                  <a:gd name="T6" fmla="*/ 108 w 118"/>
                  <a:gd name="T7" fmla="*/ 70 h 175"/>
                  <a:gd name="T8" fmla="*/ 98 w 118"/>
                  <a:gd name="T9" fmla="*/ 81 h 175"/>
                  <a:gd name="T10" fmla="*/ 98 w 118"/>
                  <a:gd name="T11" fmla="*/ 89 h 175"/>
                  <a:gd name="T12" fmla="*/ 111 w 118"/>
                  <a:gd name="T13" fmla="*/ 100 h 175"/>
                  <a:gd name="T14" fmla="*/ 117 w 118"/>
                  <a:gd name="T15" fmla="*/ 117 h 175"/>
                  <a:gd name="T16" fmla="*/ 113 w 118"/>
                  <a:gd name="T17" fmla="*/ 146 h 175"/>
                  <a:gd name="T18" fmla="*/ 82 w 118"/>
                  <a:gd name="T19" fmla="*/ 172 h 175"/>
                  <a:gd name="T20" fmla="*/ 36 w 118"/>
                  <a:gd name="T21" fmla="*/ 172 h 175"/>
                  <a:gd name="T22" fmla="*/ 7 w 118"/>
                  <a:gd name="T23" fmla="*/ 153 h 175"/>
                  <a:gd name="T24" fmla="*/ 0 w 118"/>
                  <a:gd name="T25" fmla="*/ 127 h 175"/>
                  <a:gd name="T26" fmla="*/ 34 w 118"/>
                  <a:gd name="T27" fmla="*/ 127 h 175"/>
                  <a:gd name="T28" fmla="*/ 36 w 118"/>
                  <a:gd name="T29" fmla="*/ 137 h 175"/>
                  <a:gd name="T30" fmla="*/ 44 w 118"/>
                  <a:gd name="T31" fmla="*/ 146 h 175"/>
                  <a:gd name="T32" fmla="*/ 58 w 118"/>
                  <a:gd name="T33" fmla="*/ 149 h 175"/>
                  <a:gd name="T34" fmla="*/ 72 w 118"/>
                  <a:gd name="T35" fmla="*/ 146 h 175"/>
                  <a:gd name="T36" fmla="*/ 80 w 118"/>
                  <a:gd name="T37" fmla="*/ 137 h 175"/>
                  <a:gd name="T38" fmla="*/ 84 w 118"/>
                  <a:gd name="T39" fmla="*/ 125 h 175"/>
                  <a:gd name="T40" fmla="*/ 80 w 118"/>
                  <a:gd name="T41" fmla="*/ 110 h 175"/>
                  <a:gd name="T42" fmla="*/ 72 w 118"/>
                  <a:gd name="T43" fmla="*/ 101 h 175"/>
                  <a:gd name="T44" fmla="*/ 56 w 118"/>
                  <a:gd name="T45" fmla="*/ 98 h 175"/>
                  <a:gd name="T46" fmla="*/ 38 w 118"/>
                  <a:gd name="T47" fmla="*/ 72 h 175"/>
                  <a:gd name="T48" fmla="*/ 65 w 118"/>
                  <a:gd name="T49" fmla="*/ 72 h 175"/>
                  <a:gd name="T50" fmla="*/ 75 w 118"/>
                  <a:gd name="T51" fmla="*/ 67 h 175"/>
                  <a:gd name="T52" fmla="*/ 80 w 118"/>
                  <a:gd name="T53" fmla="*/ 55 h 175"/>
                  <a:gd name="T54" fmla="*/ 80 w 118"/>
                  <a:gd name="T55" fmla="*/ 43 h 175"/>
                  <a:gd name="T56" fmla="*/ 75 w 118"/>
                  <a:gd name="T57" fmla="*/ 33 h 175"/>
                  <a:gd name="T58" fmla="*/ 65 w 118"/>
                  <a:gd name="T59" fmla="*/ 27 h 175"/>
                  <a:gd name="T60" fmla="*/ 51 w 118"/>
                  <a:gd name="T61" fmla="*/ 27 h 175"/>
                  <a:gd name="T62" fmla="*/ 43 w 118"/>
                  <a:gd name="T63" fmla="*/ 33 h 175"/>
                  <a:gd name="T64" fmla="*/ 36 w 118"/>
                  <a:gd name="T65" fmla="*/ 41 h 175"/>
                  <a:gd name="T66" fmla="*/ 3 w 118"/>
                  <a:gd name="T67" fmla="*/ 46 h 175"/>
                  <a:gd name="T68" fmla="*/ 7 w 118"/>
                  <a:gd name="T69" fmla="*/ 27 h 175"/>
                  <a:gd name="T70" fmla="*/ 36 w 118"/>
                  <a:gd name="T71" fmla="*/ 3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8" h="175">
                    <a:moveTo>
                      <a:pt x="58" y="0"/>
                    </a:moveTo>
                    <a:lnTo>
                      <a:pt x="82" y="3"/>
                    </a:lnTo>
                    <a:lnTo>
                      <a:pt x="99" y="12"/>
                    </a:lnTo>
                    <a:lnTo>
                      <a:pt x="111" y="27"/>
                    </a:lnTo>
                    <a:lnTo>
                      <a:pt x="115" y="48"/>
                    </a:lnTo>
                    <a:lnTo>
                      <a:pt x="115" y="57"/>
                    </a:lnTo>
                    <a:lnTo>
                      <a:pt x="111" y="63"/>
                    </a:lnTo>
                    <a:lnTo>
                      <a:pt x="108" y="70"/>
                    </a:lnTo>
                    <a:lnTo>
                      <a:pt x="103" y="75"/>
                    </a:lnTo>
                    <a:lnTo>
                      <a:pt x="98" y="81"/>
                    </a:lnTo>
                    <a:lnTo>
                      <a:pt x="91" y="86"/>
                    </a:lnTo>
                    <a:lnTo>
                      <a:pt x="98" y="89"/>
                    </a:lnTo>
                    <a:lnTo>
                      <a:pt x="104" y="94"/>
                    </a:lnTo>
                    <a:lnTo>
                      <a:pt x="111" y="100"/>
                    </a:lnTo>
                    <a:lnTo>
                      <a:pt x="115" y="108"/>
                    </a:lnTo>
                    <a:lnTo>
                      <a:pt x="117" y="117"/>
                    </a:lnTo>
                    <a:lnTo>
                      <a:pt x="118" y="125"/>
                    </a:lnTo>
                    <a:lnTo>
                      <a:pt x="113" y="146"/>
                    </a:lnTo>
                    <a:lnTo>
                      <a:pt x="101" y="161"/>
                    </a:lnTo>
                    <a:lnTo>
                      <a:pt x="82" y="172"/>
                    </a:lnTo>
                    <a:lnTo>
                      <a:pt x="58" y="175"/>
                    </a:lnTo>
                    <a:lnTo>
                      <a:pt x="36" y="172"/>
                    </a:lnTo>
                    <a:lnTo>
                      <a:pt x="17" y="163"/>
                    </a:lnTo>
                    <a:lnTo>
                      <a:pt x="7" y="153"/>
                    </a:lnTo>
                    <a:lnTo>
                      <a:pt x="1" y="141"/>
                    </a:lnTo>
                    <a:lnTo>
                      <a:pt x="0" y="127"/>
                    </a:lnTo>
                    <a:lnTo>
                      <a:pt x="0" y="127"/>
                    </a:lnTo>
                    <a:lnTo>
                      <a:pt x="34" y="127"/>
                    </a:lnTo>
                    <a:lnTo>
                      <a:pt x="34" y="132"/>
                    </a:lnTo>
                    <a:lnTo>
                      <a:pt x="36" y="137"/>
                    </a:lnTo>
                    <a:lnTo>
                      <a:pt x="41" y="142"/>
                    </a:lnTo>
                    <a:lnTo>
                      <a:pt x="44" y="146"/>
                    </a:lnTo>
                    <a:lnTo>
                      <a:pt x="51" y="148"/>
                    </a:lnTo>
                    <a:lnTo>
                      <a:pt x="58" y="149"/>
                    </a:lnTo>
                    <a:lnTo>
                      <a:pt x="65" y="148"/>
                    </a:lnTo>
                    <a:lnTo>
                      <a:pt x="72" y="146"/>
                    </a:lnTo>
                    <a:lnTo>
                      <a:pt x="77" y="142"/>
                    </a:lnTo>
                    <a:lnTo>
                      <a:pt x="80" y="137"/>
                    </a:lnTo>
                    <a:lnTo>
                      <a:pt x="82" y="130"/>
                    </a:lnTo>
                    <a:lnTo>
                      <a:pt x="84" y="125"/>
                    </a:lnTo>
                    <a:lnTo>
                      <a:pt x="84" y="117"/>
                    </a:lnTo>
                    <a:lnTo>
                      <a:pt x="80" y="110"/>
                    </a:lnTo>
                    <a:lnTo>
                      <a:pt x="77" y="105"/>
                    </a:lnTo>
                    <a:lnTo>
                      <a:pt x="72" y="101"/>
                    </a:lnTo>
                    <a:lnTo>
                      <a:pt x="65" y="100"/>
                    </a:lnTo>
                    <a:lnTo>
                      <a:pt x="56" y="98"/>
                    </a:lnTo>
                    <a:lnTo>
                      <a:pt x="38" y="98"/>
                    </a:lnTo>
                    <a:lnTo>
                      <a:pt x="38" y="72"/>
                    </a:lnTo>
                    <a:lnTo>
                      <a:pt x="56" y="72"/>
                    </a:lnTo>
                    <a:lnTo>
                      <a:pt x="65" y="72"/>
                    </a:lnTo>
                    <a:lnTo>
                      <a:pt x="70" y="70"/>
                    </a:lnTo>
                    <a:lnTo>
                      <a:pt x="75" y="67"/>
                    </a:lnTo>
                    <a:lnTo>
                      <a:pt x="79" y="62"/>
                    </a:lnTo>
                    <a:lnTo>
                      <a:pt x="80" y="55"/>
                    </a:lnTo>
                    <a:lnTo>
                      <a:pt x="80" y="48"/>
                    </a:lnTo>
                    <a:lnTo>
                      <a:pt x="80" y="43"/>
                    </a:lnTo>
                    <a:lnTo>
                      <a:pt x="79" y="38"/>
                    </a:lnTo>
                    <a:lnTo>
                      <a:pt x="75" y="33"/>
                    </a:lnTo>
                    <a:lnTo>
                      <a:pt x="70" y="29"/>
                    </a:lnTo>
                    <a:lnTo>
                      <a:pt x="65" y="27"/>
                    </a:lnTo>
                    <a:lnTo>
                      <a:pt x="58" y="26"/>
                    </a:lnTo>
                    <a:lnTo>
                      <a:pt x="51" y="27"/>
                    </a:lnTo>
                    <a:lnTo>
                      <a:pt x="46" y="29"/>
                    </a:lnTo>
                    <a:lnTo>
                      <a:pt x="43" y="33"/>
                    </a:lnTo>
                    <a:lnTo>
                      <a:pt x="38" y="36"/>
                    </a:lnTo>
                    <a:lnTo>
                      <a:pt x="36" y="41"/>
                    </a:lnTo>
                    <a:lnTo>
                      <a:pt x="36" y="46"/>
                    </a:lnTo>
                    <a:lnTo>
                      <a:pt x="3" y="46"/>
                    </a:lnTo>
                    <a:lnTo>
                      <a:pt x="3" y="46"/>
                    </a:lnTo>
                    <a:lnTo>
                      <a:pt x="7" y="27"/>
                    </a:lnTo>
                    <a:lnTo>
                      <a:pt x="19" y="14"/>
                    </a:lnTo>
                    <a:lnTo>
                      <a:pt x="36" y="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3500438" y="2081213"/>
              <a:ext cx="742950" cy="280987"/>
              <a:chOff x="3500438" y="2081213"/>
              <a:chExt cx="742950" cy="280987"/>
            </a:xfrm>
          </p:grpSpPr>
          <p:sp>
            <p:nvSpPr>
              <p:cNvPr id="79" name="Freeform 79"/>
              <p:cNvSpPr>
                <a:spLocks noEditPoints="1"/>
              </p:cNvSpPr>
              <p:nvPr/>
            </p:nvSpPr>
            <p:spPr bwMode="auto">
              <a:xfrm>
                <a:off x="3500438" y="2081213"/>
                <a:ext cx="212725" cy="280987"/>
              </a:xfrm>
              <a:custGeom>
                <a:avLst/>
                <a:gdLst>
                  <a:gd name="T0" fmla="*/ 36 w 134"/>
                  <a:gd name="T1" fmla="*/ 28 h 177"/>
                  <a:gd name="T2" fmla="*/ 36 w 134"/>
                  <a:gd name="T3" fmla="*/ 86 h 177"/>
                  <a:gd name="T4" fmla="*/ 69 w 134"/>
                  <a:gd name="T5" fmla="*/ 86 h 177"/>
                  <a:gd name="T6" fmla="*/ 78 w 134"/>
                  <a:gd name="T7" fmla="*/ 85 h 177"/>
                  <a:gd name="T8" fmla="*/ 86 w 134"/>
                  <a:gd name="T9" fmla="*/ 83 h 177"/>
                  <a:gd name="T10" fmla="*/ 91 w 134"/>
                  <a:gd name="T11" fmla="*/ 78 h 177"/>
                  <a:gd name="T12" fmla="*/ 95 w 134"/>
                  <a:gd name="T13" fmla="*/ 72 h 177"/>
                  <a:gd name="T14" fmla="*/ 98 w 134"/>
                  <a:gd name="T15" fmla="*/ 66 h 177"/>
                  <a:gd name="T16" fmla="*/ 98 w 134"/>
                  <a:gd name="T17" fmla="*/ 57 h 177"/>
                  <a:gd name="T18" fmla="*/ 98 w 134"/>
                  <a:gd name="T19" fmla="*/ 50 h 177"/>
                  <a:gd name="T20" fmla="*/ 95 w 134"/>
                  <a:gd name="T21" fmla="*/ 43 h 177"/>
                  <a:gd name="T22" fmla="*/ 91 w 134"/>
                  <a:gd name="T23" fmla="*/ 36 h 177"/>
                  <a:gd name="T24" fmla="*/ 88 w 134"/>
                  <a:gd name="T25" fmla="*/ 33 h 177"/>
                  <a:gd name="T26" fmla="*/ 81 w 134"/>
                  <a:gd name="T27" fmla="*/ 30 h 177"/>
                  <a:gd name="T28" fmla="*/ 76 w 134"/>
                  <a:gd name="T29" fmla="*/ 28 h 177"/>
                  <a:gd name="T30" fmla="*/ 69 w 134"/>
                  <a:gd name="T31" fmla="*/ 28 h 177"/>
                  <a:gd name="T32" fmla="*/ 36 w 134"/>
                  <a:gd name="T33" fmla="*/ 28 h 177"/>
                  <a:gd name="T34" fmla="*/ 0 w 134"/>
                  <a:gd name="T35" fmla="*/ 0 h 177"/>
                  <a:gd name="T36" fmla="*/ 69 w 134"/>
                  <a:gd name="T37" fmla="*/ 0 h 177"/>
                  <a:gd name="T38" fmla="*/ 88 w 134"/>
                  <a:gd name="T39" fmla="*/ 2 h 177"/>
                  <a:gd name="T40" fmla="*/ 103 w 134"/>
                  <a:gd name="T41" fmla="*/ 7 h 177"/>
                  <a:gd name="T42" fmla="*/ 117 w 134"/>
                  <a:gd name="T43" fmla="*/ 16 h 177"/>
                  <a:gd name="T44" fmla="*/ 129 w 134"/>
                  <a:gd name="T45" fmla="*/ 35 h 177"/>
                  <a:gd name="T46" fmla="*/ 134 w 134"/>
                  <a:gd name="T47" fmla="*/ 57 h 177"/>
                  <a:gd name="T48" fmla="*/ 129 w 134"/>
                  <a:gd name="T49" fmla="*/ 79 h 177"/>
                  <a:gd name="T50" fmla="*/ 117 w 134"/>
                  <a:gd name="T51" fmla="*/ 98 h 177"/>
                  <a:gd name="T52" fmla="*/ 103 w 134"/>
                  <a:gd name="T53" fmla="*/ 107 h 177"/>
                  <a:gd name="T54" fmla="*/ 88 w 134"/>
                  <a:gd name="T55" fmla="*/ 112 h 177"/>
                  <a:gd name="T56" fmla="*/ 69 w 134"/>
                  <a:gd name="T57" fmla="*/ 114 h 177"/>
                  <a:gd name="T58" fmla="*/ 36 w 134"/>
                  <a:gd name="T59" fmla="*/ 114 h 177"/>
                  <a:gd name="T60" fmla="*/ 36 w 134"/>
                  <a:gd name="T61" fmla="*/ 177 h 177"/>
                  <a:gd name="T62" fmla="*/ 0 w 134"/>
                  <a:gd name="T63" fmla="*/ 177 h 177"/>
                  <a:gd name="T64" fmla="*/ 0 w 134"/>
                  <a:gd name="T65" fmla="*/ 0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4" h="177">
                    <a:moveTo>
                      <a:pt x="36" y="28"/>
                    </a:moveTo>
                    <a:lnTo>
                      <a:pt x="36" y="86"/>
                    </a:lnTo>
                    <a:lnTo>
                      <a:pt x="69" y="86"/>
                    </a:lnTo>
                    <a:lnTo>
                      <a:pt x="78" y="85"/>
                    </a:lnTo>
                    <a:lnTo>
                      <a:pt x="86" y="83"/>
                    </a:lnTo>
                    <a:lnTo>
                      <a:pt x="91" y="78"/>
                    </a:lnTo>
                    <a:lnTo>
                      <a:pt x="95" y="72"/>
                    </a:lnTo>
                    <a:lnTo>
                      <a:pt x="98" y="66"/>
                    </a:lnTo>
                    <a:lnTo>
                      <a:pt x="98" y="57"/>
                    </a:lnTo>
                    <a:lnTo>
                      <a:pt x="98" y="50"/>
                    </a:lnTo>
                    <a:lnTo>
                      <a:pt x="95" y="43"/>
                    </a:lnTo>
                    <a:lnTo>
                      <a:pt x="91" y="36"/>
                    </a:lnTo>
                    <a:lnTo>
                      <a:pt x="88" y="33"/>
                    </a:lnTo>
                    <a:lnTo>
                      <a:pt x="81" y="30"/>
                    </a:lnTo>
                    <a:lnTo>
                      <a:pt x="76" y="28"/>
                    </a:lnTo>
                    <a:lnTo>
                      <a:pt x="69" y="28"/>
                    </a:lnTo>
                    <a:lnTo>
                      <a:pt x="36" y="28"/>
                    </a:lnTo>
                    <a:close/>
                    <a:moveTo>
                      <a:pt x="0" y="0"/>
                    </a:moveTo>
                    <a:lnTo>
                      <a:pt x="69" y="0"/>
                    </a:lnTo>
                    <a:lnTo>
                      <a:pt x="88" y="2"/>
                    </a:lnTo>
                    <a:lnTo>
                      <a:pt x="103" y="7"/>
                    </a:lnTo>
                    <a:lnTo>
                      <a:pt x="117" y="16"/>
                    </a:lnTo>
                    <a:lnTo>
                      <a:pt x="129" y="35"/>
                    </a:lnTo>
                    <a:lnTo>
                      <a:pt x="134" y="57"/>
                    </a:lnTo>
                    <a:lnTo>
                      <a:pt x="129" y="79"/>
                    </a:lnTo>
                    <a:lnTo>
                      <a:pt x="117" y="98"/>
                    </a:lnTo>
                    <a:lnTo>
                      <a:pt x="103" y="107"/>
                    </a:lnTo>
                    <a:lnTo>
                      <a:pt x="88" y="112"/>
                    </a:lnTo>
                    <a:lnTo>
                      <a:pt x="69" y="114"/>
                    </a:lnTo>
                    <a:lnTo>
                      <a:pt x="36" y="114"/>
                    </a:lnTo>
                    <a:lnTo>
                      <a:pt x="36" y="177"/>
                    </a:lnTo>
                    <a:lnTo>
                      <a:pt x="0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80"/>
              <p:cNvSpPr>
                <a:spLocks/>
              </p:cNvSpPr>
              <p:nvPr/>
            </p:nvSpPr>
            <p:spPr bwMode="auto">
              <a:xfrm>
                <a:off x="3754438" y="2081213"/>
                <a:ext cx="227013" cy="280987"/>
              </a:xfrm>
              <a:custGeom>
                <a:avLst/>
                <a:gdLst>
                  <a:gd name="T0" fmla="*/ 0 w 143"/>
                  <a:gd name="T1" fmla="*/ 0 h 177"/>
                  <a:gd name="T2" fmla="*/ 35 w 143"/>
                  <a:gd name="T3" fmla="*/ 0 h 177"/>
                  <a:gd name="T4" fmla="*/ 35 w 143"/>
                  <a:gd name="T5" fmla="*/ 78 h 177"/>
                  <a:gd name="T6" fmla="*/ 107 w 143"/>
                  <a:gd name="T7" fmla="*/ 78 h 177"/>
                  <a:gd name="T8" fmla="*/ 107 w 143"/>
                  <a:gd name="T9" fmla="*/ 0 h 177"/>
                  <a:gd name="T10" fmla="*/ 143 w 143"/>
                  <a:gd name="T11" fmla="*/ 0 h 177"/>
                  <a:gd name="T12" fmla="*/ 143 w 143"/>
                  <a:gd name="T13" fmla="*/ 177 h 177"/>
                  <a:gd name="T14" fmla="*/ 107 w 143"/>
                  <a:gd name="T15" fmla="*/ 177 h 177"/>
                  <a:gd name="T16" fmla="*/ 107 w 143"/>
                  <a:gd name="T17" fmla="*/ 103 h 177"/>
                  <a:gd name="T18" fmla="*/ 35 w 143"/>
                  <a:gd name="T19" fmla="*/ 103 h 177"/>
                  <a:gd name="T20" fmla="*/ 35 w 143"/>
                  <a:gd name="T21" fmla="*/ 177 h 177"/>
                  <a:gd name="T22" fmla="*/ 0 w 143"/>
                  <a:gd name="T23" fmla="*/ 177 h 177"/>
                  <a:gd name="T24" fmla="*/ 0 w 143"/>
                  <a:gd name="T25" fmla="*/ 0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3" h="177">
                    <a:moveTo>
                      <a:pt x="0" y="0"/>
                    </a:moveTo>
                    <a:lnTo>
                      <a:pt x="35" y="0"/>
                    </a:lnTo>
                    <a:lnTo>
                      <a:pt x="35" y="78"/>
                    </a:lnTo>
                    <a:lnTo>
                      <a:pt x="107" y="78"/>
                    </a:lnTo>
                    <a:lnTo>
                      <a:pt x="107" y="0"/>
                    </a:lnTo>
                    <a:lnTo>
                      <a:pt x="143" y="0"/>
                    </a:lnTo>
                    <a:lnTo>
                      <a:pt x="143" y="177"/>
                    </a:lnTo>
                    <a:lnTo>
                      <a:pt x="107" y="177"/>
                    </a:lnTo>
                    <a:lnTo>
                      <a:pt x="107" y="103"/>
                    </a:lnTo>
                    <a:lnTo>
                      <a:pt x="35" y="103"/>
                    </a:lnTo>
                    <a:lnTo>
                      <a:pt x="35" y="177"/>
                    </a:lnTo>
                    <a:lnTo>
                      <a:pt x="0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1"/>
              <p:cNvSpPr>
                <a:spLocks noEditPoints="1"/>
              </p:cNvSpPr>
              <p:nvPr/>
            </p:nvSpPr>
            <p:spPr bwMode="auto">
              <a:xfrm>
                <a:off x="4032250" y="2081213"/>
                <a:ext cx="211138" cy="280987"/>
              </a:xfrm>
              <a:custGeom>
                <a:avLst/>
                <a:gdLst>
                  <a:gd name="T0" fmla="*/ 36 w 133"/>
                  <a:gd name="T1" fmla="*/ 28 h 177"/>
                  <a:gd name="T2" fmla="*/ 36 w 133"/>
                  <a:gd name="T3" fmla="*/ 86 h 177"/>
                  <a:gd name="T4" fmla="*/ 67 w 133"/>
                  <a:gd name="T5" fmla="*/ 86 h 177"/>
                  <a:gd name="T6" fmla="*/ 78 w 133"/>
                  <a:gd name="T7" fmla="*/ 85 h 177"/>
                  <a:gd name="T8" fmla="*/ 85 w 133"/>
                  <a:gd name="T9" fmla="*/ 83 h 177"/>
                  <a:gd name="T10" fmla="*/ 90 w 133"/>
                  <a:gd name="T11" fmla="*/ 78 h 177"/>
                  <a:gd name="T12" fmla="*/ 95 w 133"/>
                  <a:gd name="T13" fmla="*/ 72 h 177"/>
                  <a:gd name="T14" fmla="*/ 97 w 133"/>
                  <a:gd name="T15" fmla="*/ 66 h 177"/>
                  <a:gd name="T16" fmla="*/ 98 w 133"/>
                  <a:gd name="T17" fmla="*/ 57 h 177"/>
                  <a:gd name="T18" fmla="*/ 97 w 133"/>
                  <a:gd name="T19" fmla="*/ 50 h 177"/>
                  <a:gd name="T20" fmla="*/ 95 w 133"/>
                  <a:gd name="T21" fmla="*/ 43 h 177"/>
                  <a:gd name="T22" fmla="*/ 90 w 133"/>
                  <a:gd name="T23" fmla="*/ 36 h 177"/>
                  <a:gd name="T24" fmla="*/ 86 w 133"/>
                  <a:gd name="T25" fmla="*/ 33 h 177"/>
                  <a:gd name="T26" fmla="*/ 81 w 133"/>
                  <a:gd name="T27" fmla="*/ 30 h 177"/>
                  <a:gd name="T28" fmla="*/ 74 w 133"/>
                  <a:gd name="T29" fmla="*/ 28 h 177"/>
                  <a:gd name="T30" fmla="*/ 67 w 133"/>
                  <a:gd name="T31" fmla="*/ 28 h 177"/>
                  <a:gd name="T32" fmla="*/ 36 w 133"/>
                  <a:gd name="T33" fmla="*/ 28 h 177"/>
                  <a:gd name="T34" fmla="*/ 0 w 133"/>
                  <a:gd name="T35" fmla="*/ 0 h 177"/>
                  <a:gd name="T36" fmla="*/ 67 w 133"/>
                  <a:gd name="T37" fmla="*/ 0 h 177"/>
                  <a:gd name="T38" fmla="*/ 86 w 133"/>
                  <a:gd name="T39" fmla="*/ 2 h 177"/>
                  <a:gd name="T40" fmla="*/ 103 w 133"/>
                  <a:gd name="T41" fmla="*/ 7 h 177"/>
                  <a:gd name="T42" fmla="*/ 115 w 133"/>
                  <a:gd name="T43" fmla="*/ 16 h 177"/>
                  <a:gd name="T44" fmla="*/ 129 w 133"/>
                  <a:gd name="T45" fmla="*/ 35 h 177"/>
                  <a:gd name="T46" fmla="*/ 133 w 133"/>
                  <a:gd name="T47" fmla="*/ 57 h 177"/>
                  <a:gd name="T48" fmla="*/ 131 w 133"/>
                  <a:gd name="T49" fmla="*/ 72 h 177"/>
                  <a:gd name="T50" fmla="*/ 126 w 133"/>
                  <a:gd name="T51" fmla="*/ 86 h 177"/>
                  <a:gd name="T52" fmla="*/ 115 w 133"/>
                  <a:gd name="T53" fmla="*/ 98 h 177"/>
                  <a:gd name="T54" fmla="*/ 103 w 133"/>
                  <a:gd name="T55" fmla="*/ 107 h 177"/>
                  <a:gd name="T56" fmla="*/ 86 w 133"/>
                  <a:gd name="T57" fmla="*/ 112 h 177"/>
                  <a:gd name="T58" fmla="*/ 67 w 133"/>
                  <a:gd name="T59" fmla="*/ 114 h 177"/>
                  <a:gd name="T60" fmla="*/ 36 w 133"/>
                  <a:gd name="T61" fmla="*/ 114 h 177"/>
                  <a:gd name="T62" fmla="*/ 36 w 133"/>
                  <a:gd name="T63" fmla="*/ 177 h 177"/>
                  <a:gd name="T64" fmla="*/ 0 w 133"/>
                  <a:gd name="T65" fmla="*/ 177 h 177"/>
                  <a:gd name="T66" fmla="*/ 0 w 133"/>
                  <a:gd name="T67" fmla="*/ 0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77">
                    <a:moveTo>
                      <a:pt x="36" y="28"/>
                    </a:moveTo>
                    <a:lnTo>
                      <a:pt x="36" y="86"/>
                    </a:lnTo>
                    <a:lnTo>
                      <a:pt x="67" y="86"/>
                    </a:lnTo>
                    <a:lnTo>
                      <a:pt x="78" y="85"/>
                    </a:lnTo>
                    <a:lnTo>
                      <a:pt x="85" y="83"/>
                    </a:lnTo>
                    <a:lnTo>
                      <a:pt x="90" y="78"/>
                    </a:lnTo>
                    <a:lnTo>
                      <a:pt x="95" y="72"/>
                    </a:lnTo>
                    <a:lnTo>
                      <a:pt x="97" y="66"/>
                    </a:lnTo>
                    <a:lnTo>
                      <a:pt x="98" y="57"/>
                    </a:lnTo>
                    <a:lnTo>
                      <a:pt x="97" y="50"/>
                    </a:lnTo>
                    <a:lnTo>
                      <a:pt x="95" y="43"/>
                    </a:lnTo>
                    <a:lnTo>
                      <a:pt x="90" y="36"/>
                    </a:lnTo>
                    <a:lnTo>
                      <a:pt x="86" y="33"/>
                    </a:lnTo>
                    <a:lnTo>
                      <a:pt x="81" y="30"/>
                    </a:lnTo>
                    <a:lnTo>
                      <a:pt x="74" y="28"/>
                    </a:lnTo>
                    <a:lnTo>
                      <a:pt x="67" y="28"/>
                    </a:lnTo>
                    <a:lnTo>
                      <a:pt x="36" y="28"/>
                    </a:lnTo>
                    <a:close/>
                    <a:moveTo>
                      <a:pt x="0" y="0"/>
                    </a:moveTo>
                    <a:lnTo>
                      <a:pt x="67" y="0"/>
                    </a:lnTo>
                    <a:lnTo>
                      <a:pt x="86" y="2"/>
                    </a:lnTo>
                    <a:lnTo>
                      <a:pt x="103" y="7"/>
                    </a:lnTo>
                    <a:lnTo>
                      <a:pt x="115" y="16"/>
                    </a:lnTo>
                    <a:lnTo>
                      <a:pt x="129" y="35"/>
                    </a:lnTo>
                    <a:lnTo>
                      <a:pt x="133" y="57"/>
                    </a:lnTo>
                    <a:lnTo>
                      <a:pt x="131" y="72"/>
                    </a:lnTo>
                    <a:lnTo>
                      <a:pt x="126" y="86"/>
                    </a:lnTo>
                    <a:lnTo>
                      <a:pt x="115" y="98"/>
                    </a:lnTo>
                    <a:lnTo>
                      <a:pt x="103" y="107"/>
                    </a:lnTo>
                    <a:lnTo>
                      <a:pt x="86" y="112"/>
                    </a:lnTo>
                    <a:lnTo>
                      <a:pt x="67" y="114"/>
                    </a:lnTo>
                    <a:lnTo>
                      <a:pt x="36" y="114"/>
                    </a:lnTo>
                    <a:lnTo>
                      <a:pt x="36" y="177"/>
                    </a:lnTo>
                    <a:lnTo>
                      <a:pt x="0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6167438" y="2108200"/>
              <a:ext cx="1177925" cy="271462"/>
              <a:chOff x="6167438" y="2108200"/>
              <a:chExt cx="1177925" cy="271462"/>
            </a:xfrm>
          </p:grpSpPr>
          <p:sp>
            <p:nvSpPr>
              <p:cNvPr id="82" name="Freeform 82"/>
              <p:cNvSpPr>
                <a:spLocks/>
              </p:cNvSpPr>
              <p:nvPr/>
            </p:nvSpPr>
            <p:spPr bwMode="auto">
              <a:xfrm>
                <a:off x="6167438" y="2108200"/>
                <a:ext cx="212725" cy="265112"/>
              </a:xfrm>
              <a:custGeom>
                <a:avLst/>
                <a:gdLst>
                  <a:gd name="T0" fmla="*/ 0 w 134"/>
                  <a:gd name="T1" fmla="*/ 0 h 167"/>
                  <a:gd name="T2" fmla="*/ 33 w 134"/>
                  <a:gd name="T3" fmla="*/ 0 h 167"/>
                  <a:gd name="T4" fmla="*/ 33 w 134"/>
                  <a:gd name="T5" fmla="*/ 73 h 167"/>
                  <a:gd name="T6" fmla="*/ 102 w 134"/>
                  <a:gd name="T7" fmla="*/ 73 h 167"/>
                  <a:gd name="T8" fmla="*/ 102 w 134"/>
                  <a:gd name="T9" fmla="*/ 0 h 167"/>
                  <a:gd name="T10" fmla="*/ 134 w 134"/>
                  <a:gd name="T11" fmla="*/ 0 h 167"/>
                  <a:gd name="T12" fmla="*/ 134 w 134"/>
                  <a:gd name="T13" fmla="*/ 167 h 167"/>
                  <a:gd name="T14" fmla="*/ 102 w 134"/>
                  <a:gd name="T15" fmla="*/ 167 h 167"/>
                  <a:gd name="T16" fmla="*/ 102 w 134"/>
                  <a:gd name="T17" fmla="*/ 98 h 167"/>
                  <a:gd name="T18" fmla="*/ 33 w 134"/>
                  <a:gd name="T19" fmla="*/ 98 h 167"/>
                  <a:gd name="T20" fmla="*/ 33 w 134"/>
                  <a:gd name="T21" fmla="*/ 167 h 167"/>
                  <a:gd name="T22" fmla="*/ 0 w 134"/>
                  <a:gd name="T23" fmla="*/ 167 h 167"/>
                  <a:gd name="T24" fmla="*/ 0 w 13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4" h="167">
                    <a:moveTo>
                      <a:pt x="0" y="0"/>
                    </a:moveTo>
                    <a:lnTo>
                      <a:pt x="33" y="0"/>
                    </a:lnTo>
                    <a:lnTo>
                      <a:pt x="33" y="73"/>
                    </a:lnTo>
                    <a:lnTo>
                      <a:pt x="102" y="73"/>
                    </a:lnTo>
                    <a:lnTo>
                      <a:pt x="102" y="0"/>
                    </a:lnTo>
                    <a:lnTo>
                      <a:pt x="134" y="0"/>
                    </a:lnTo>
                    <a:lnTo>
                      <a:pt x="134" y="167"/>
                    </a:lnTo>
                    <a:lnTo>
                      <a:pt x="102" y="167"/>
                    </a:lnTo>
                    <a:lnTo>
                      <a:pt x="102" y="98"/>
                    </a:lnTo>
                    <a:lnTo>
                      <a:pt x="33" y="98"/>
                    </a:lnTo>
                    <a:lnTo>
                      <a:pt x="33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3"/>
              <p:cNvSpPr>
                <a:spLocks/>
              </p:cNvSpPr>
              <p:nvPr/>
            </p:nvSpPr>
            <p:spPr bwMode="auto">
              <a:xfrm>
                <a:off x="6407150" y="2108200"/>
                <a:ext cx="201613" cy="265112"/>
              </a:xfrm>
              <a:custGeom>
                <a:avLst/>
                <a:gdLst>
                  <a:gd name="T0" fmla="*/ 0 w 127"/>
                  <a:gd name="T1" fmla="*/ 0 h 167"/>
                  <a:gd name="T2" fmla="*/ 127 w 127"/>
                  <a:gd name="T3" fmla="*/ 0 h 167"/>
                  <a:gd name="T4" fmla="*/ 127 w 127"/>
                  <a:gd name="T5" fmla="*/ 26 h 167"/>
                  <a:gd name="T6" fmla="*/ 79 w 127"/>
                  <a:gd name="T7" fmla="*/ 26 h 167"/>
                  <a:gd name="T8" fmla="*/ 79 w 127"/>
                  <a:gd name="T9" fmla="*/ 167 h 167"/>
                  <a:gd name="T10" fmla="*/ 47 w 127"/>
                  <a:gd name="T11" fmla="*/ 167 h 167"/>
                  <a:gd name="T12" fmla="*/ 47 w 127"/>
                  <a:gd name="T13" fmla="*/ 26 h 167"/>
                  <a:gd name="T14" fmla="*/ 0 w 127"/>
                  <a:gd name="T15" fmla="*/ 26 h 167"/>
                  <a:gd name="T16" fmla="*/ 0 w 12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7" h="167">
                    <a:moveTo>
                      <a:pt x="0" y="0"/>
                    </a:moveTo>
                    <a:lnTo>
                      <a:pt x="127" y="0"/>
                    </a:lnTo>
                    <a:lnTo>
                      <a:pt x="127" y="26"/>
                    </a:lnTo>
                    <a:lnTo>
                      <a:pt x="79" y="26"/>
                    </a:lnTo>
                    <a:lnTo>
                      <a:pt x="79" y="167"/>
                    </a:lnTo>
                    <a:lnTo>
                      <a:pt x="47" y="167"/>
                    </a:lnTo>
                    <a:lnTo>
                      <a:pt x="47" y="26"/>
                    </a:lnTo>
                    <a:lnTo>
                      <a:pt x="0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4"/>
              <p:cNvSpPr>
                <a:spLocks/>
              </p:cNvSpPr>
              <p:nvPr/>
            </p:nvSpPr>
            <p:spPr bwMode="auto">
              <a:xfrm>
                <a:off x="6638925" y="2108200"/>
                <a:ext cx="276225" cy="265112"/>
              </a:xfrm>
              <a:custGeom>
                <a:avLst/>
                <a:gdLst>
                  <a:gd name="T0" fmla="*/ 0 w 174"/>
                  <a:gd name="T1" fmla="*/ 0 h 167"/>
                  <a:gd name="T2" fmla="*/ 45 w 174"/>
                  <a:gd name="T3" fmla="*/ 0 h 167"/>
                  <a:gd name="T4" fmla="*/ 86 w 174"/>
                  <a:gd name="T5" fmla="*/ 124 h 167"/>
                  <a:gd name="T6" fmla="*/ 88 w 174"/>
                  <a:gd name="T7" fmla="*/ 124 h 167"/>
                  <a:gd name="T8" fmla="*/ 131 w 174"/>
                  <a:gd name="T9" fmla="*/ 0 h 167"/>
                  <a:gd name="T10" fmla="*/ 174 w 174"/>
                  <a:gd name="T11" fmla="*/ 0 h 167"/>
                  <a:gd name="T12" fmla="*/ 174 w 174"/>
                  <a:gd name="T13" fmla="*/ 167 h 167"/>
                  <a:gd name="T14" fmla="*/ 141 w 174"/>
                  <a:gd name="T15" fmla="*/ 167 h 167"/>
                  <a:gd name="T16" fmla="*/ 141 w 174"/>
                  <a:gd name="T17" fmla="*/ 54 h 167"/>
                  <a:gd name="T18" fmla="*/ 139 w 174"/>
                  <a:gd name="T19" fmla="*/ 54 h 167"/>
                  <a:gd name="T20" fmla="*/ 98 w 174"/>
                  <a:gd name="T21" fmla="*/ 167 h 167"/>
                  <a:gd name="T22" fmla="*/ 76 w 174"/>
                  <a:gd name="T23" fmla="*/ 167 h 167"/>
                  <a:gd name="T24" fmla="*/ 35 w 174"/>
                  <a:gd name="T25" fmla="*/ 54 h 167"/>
                  <a:gd name="T26" fmla="*/ 33 w 174"/>
                  <a:gd name="T27" fmla="*/ 54 h 167"/>
                  <a:gd name="T28" fmla="*/ 33 w 174"/>
                  <a:gd name="T29" fmla="*/ 167 h 167"/>
                  <a:gd name="T30" fmla="*/ 0 w 174"/>
                  <a:gd name="T31" fmla="*/ 167 h 167"/>
                  <a:gd name="T32" fmla="*/ 0 w 174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4" h="167">
                    <a:moveTo>
                      <a:pt x="0" y="0"/>
                    </a:moveTo>
                    <a:lnTo>
                      <a:pt x="45" y="0"/>
                    </a:lnTo>
                    <a:lnTo>
                      <a:pt x="86" y="124"/>
                    </a:lnTo>
                    <a:lnTo>
                      <a:pt x="88" y="124"/>
                    </a:lnTo>
                    <a:lnTo>
                      <a:pt x="131" y="0"/>
                    </a:lnTo>
                    <a:lnTo>
                      <a:pt x="174" y="0"/>
                    </a:lnTo>
                    <a:lnTo>
                      <a:pt x="174" y="167"/>
                    </a:lnTo>
                    <a:lnTo>
                      <a:pt x="141" y="167"/>
                    </a:lnTo>
                    <a:lnTo>
                      <a:pt x="141" y="54"/>
                    </a:lnTo>
                    <a:lnTo>
                      <a:pt x="139" y="54"/>
                    </a:lnTo>
                    <a:lnTo>
                      <a:pt x="98" y="167"/>
                    </a:lnTo>
                    <a:lnTo>
                      <a:pt x="76" y="167"/>
                    </a:lnTo>
                    <a:lnTo>
                      <a:pt x="35" y="54"/>
                    </a:lnTo>
                    <a:lnTo>
                      <a:pt x="33" y="54"/>
                    </a:lnTo>
                    <a:lnTo>
                      <a:pt x="33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5"/>
              <p:cNvSpPr>
                <a:spLocks/>
              </p:cNvSpPr>
              <p:nvPr/>
            </p:nvSpPr>
            <p:spPr bwMode="auto">
              <a:xfrm>
                <a:off x="6964363" y="2108200"/>
                <a:ext cx="171450" cy="265112"/>
              </a:xfrm>
              <a:custGeom>
                <a:avLst/>
                <a:gdLst>
                  <a:gd name="T0" fmla="*/ 0 w 108"/>
                  <a:gd name="T1" fmla="*/ 0 h 167"/>
                  <a:gd name="T2" fmla="*/ 34 w 108"/>
                  <a:gd name="T3" fmla="*/ 0 h 167"/>
                  <a:gd name="T4" fmla="*/ 34 w 108"/>
                  <a:gd name="T5" fmla="*/ 141 h 167"/>
                  <a:gd name="T6" fmla="*/ 108 w 108"/>
                  <a:gd name="T7" fmla="*/ 141 h 167"/>
                  <a:gd name="T8" fmla="*/ 108 w 108"/>
                  <a:gd name="T9" fmla="*/ 167 h 167"/>
                  <a:gd name="T10" fmla="*/ 0 w 108"/>
                  <a:gd name="T11" fmla="*/ 167 h 167"/>
                  <a:gd name="T12" fmla="*/ 0 w 108"/>
                  <a:gd name="T1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" h="167">
                    <a:moveTo>
                      <a:pt x="0" y="0"/>
                    </a:moveTo>
                    <a:lnTo>
                      <a:pt x="34" y="0"/>
                    </a:lnTo>
                    <a:lnTo>
                      <a:pt x="34" y="141"/>
                    </a:lnTo>
                    <a:lnTo>
                      <a:pt x="108" y="141"/>
                    </a:lnTo>
                    <a:lnTo>
                      <a:pt x="108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6"/>
              <p:cNvSpPr>
                <a:spLocks/>
              </p:cNvSpPr>
              <p:nvPr/>
            </p:nvSpPr>
            <p:spPr bwMode="auto">
              <a:xfrm>
                <a:off x="7169150" y="2108200"/>
                <a:ext cx="176213" cy="271462"/>
              </a:xfrm>
              <a:custGeom>
                <a:avLst/>
                <a:gdLst>
                  <a:gd name="T0" fmla="*/ 12 w 111"/>
                  <a:gd name="T1" fmla="*/ 0 h 171"/>
                  <a:gd name="T2" fmla="*/ 104 w 111"/>
                  <a:gd name="T3" fmla="*/ 0 h 171"/>
                  <a:gd name="T4" fmla="*/ 104 w 111"/>
                  <a:gd name="T5" fmla="*/ 26 h 171"/>
                  <a:gd name="T6" fmla="*/ 39 w 111"/>
                  <a:gd name="T7" fmla="*/ 26 h 171"/>
                  <a:gd name="T8" fmla="*/ 34 w 111"/>
                  <a:gd name="T9" fmla="*/ 66 h 171"/>
                  <a:gd name="T10" fmla="*/ 41 w 111"/>
                  <a:gd name="T11" fmla="*/ 62 h 171"/>
                  <a:gd name="T12" fmla="*/ 46 w 111"/>
                  <a:gd name="T13" fmla="*/ 61 h 171"/>
                  <a:gd name="T14" fmla="*/ 55 w 111"/>
                  <a:gd name="T15" fmla="*/ 59 h 171"/>
                  <a:gd name="T16" fmla="*/ 61 w 111"/>
                  <a:gd name="T17" fmla="*/ 57 h 171"/>
                  <a:gd name="T18" fmla="*/ 82 w 111"/>
                  <a:gd name="T19" fmla="*/ 61 h 171"/>
                  <a:gd name="T20" fmla="*/ 97 w 111"/>
                  <a:gd name="T21" fmla="*/ 73 h 171"/>
                  <a:gd name="T22" fmla="*/ 108 w 111"/>
                  <a:gd name="T23" fmla="*/ 90 h 171"/>
                  <a:gd name="T24" fmla="*/ 111 w 111"/>
                  <a:gd name="T25" fmla="*/ 114 h 171"/>
                  <a:gd name="T26" fmla="*/ 108 w 111"/>
                  <a:gd name="T27" fmla="*/ 136 h 171"/>
                  <a:gd name="T28" fmla="*/ 97 w 111"/>
                  <a:gd name="T29" fmla="*/ 153 h 171"/>
                  <a:gd name="T30" fmla="*/ 85 w 111"/>
                  <a:gd name="T31" fmla="*/ 162 h 171"/>
                  <a:gd name="T32" fmla="*/ 72 w 111"/>
                  <a:gd name="T33" fmla="*/ 169 h 171"/>
                  <a:gd name="T34" fmla="*/ 55 w 111"/>
                  <a:gd name="T35" fmla="*/ 171 h 171"/>
                  <a:gd name="T36" fmla="*/ 34 w 111"/>
                  <a:gd name="T37" fmla="*/ 167 h 171"/>
                  <a:gd name="T38" fmla="*/ 15 w 111"/>
                  <a:gd name="T39" fmla="*/ 157 h 171"/>
                  <a:gd name="T40" fmla="*/ 3 w 111"/>
                  <a:gd name="T41" fmla="*/ 143 h 171"/>
                  <a:gd name="T42" fmla="*/ 0 w 111"/>
                  <a:gd name="T43" fmla="*/ 124 h 171"/>
                  <a:gd name="T44" fmla="*/ 0 w 111"/>
                  <a:gd name="T45" fmla="*/ 124 h 171"/>
                  <a:gd name="T46" fmla="*/ 32 w 111"/>
                  <a:gd name="T47" fmla="*/ 122 h 171"/>
                  <a:gd name="T48" fmla="*/ 32 w 111"/>
                  <a:gd name="T49" fmla="*/ 128 h 171"/>
                  <a:gd name="T50" fmla="*/ 34 w 111"/>
                  <a:gd name="T51" fmla="*/ 135 h 171"/>
                  <a:gd name="T52" fmla="*/ 37 w 111"/>
                  <a:gd name="T53" fmla="*/ 138 h 171"/>
                  <a:gd name="T54" fmla="*/ 43 w 111"/>
                  <a:gd name="T55" fmla="*/ 141 h 171"/>
                  <a:gd name="T56" fmla="*/ 48 w 111"/>
                  <a:gd name="T57" fmla="*/ 143 h 171"/>
                  <a:gd name="T58" fmla="*/ 55 w 111"/>
                  <a:gd name="T59" fmla="*/ 145 h 171"/>
                  <a:gd name="T60" fmla="*/ 61 w 111"/>
                  <a:gd name="T61" fmla="*/ 143 h 171"/>
                  <a:gd name="T62" fmla="*/ 68 w 111"/>
                  <a:gd name="T63" fmla="*/ 141 h 171"/>
                  <a:gd name="T64" fmla="*/ 72 w 111"/>
                  <a:gd name="T65" fmla="*/ 136 h 171"/>
                  <a:gd name="T66" fmla="*/ 75 w 111"/>
                  <a:gd name="T67" fmla="*/ 131 h 171"/>
                  <a:gd name="T68" fmla="*/ 77 w 111"/>
                  <a:gd name="T69" fmla="*/ 122 h 171"/>
                  <a:gd name="T70" fmla="*/ 77 w 111"/>
                  <a:gd name="T71" fmla="*/ 114 h 171"/>
                  <a:gd name="T72" fmla="*/ 77 w 111"/>
                  <a:gd name="T73" fmla="*/ 105 h 171"/>
                  <a:gd name="T74" fmla="*/ 75 w 111"/>
                  <a:gd name="T75" fmla="*/ 97 h 171"/>
                  <a:gd name="T76" fmla="*/ 72 w 111"/>
                  <a:gd name="T77" fmla="*/ 92 h 171"/>
                  <a:gd name="T78" fmla="*/ 67 w 111"/>
                  <a:gd name="T79" fmla="*/ 86 h 171"/>
                  <a:gd name="T80" fmla="*/ 61 w 111"/>
                  <a:gd name="T81" fmla="*/ 83 h 171"/>
                  <a:gd name="T82" fmla="*/ 55 w 111"/>
                  <a:gd name="T83" fmla="*/ 83 h 171"/>
                  <a:gd name="T84" fmla="*/ 48 w 111"/>
                  <a:gd name="T85" fmla="*/ 83 h 171"/>
                  <a:gd name="T86" fmla="*/ 43 w 111"/>
                  <a:gd name="T87" fmla="*/ 85 h 171"/>
                  <a:gd name="T88" fmla="*/ 39 w 111"/>
                  <a:gd name="T89" fmla="*/ 86 h 171"/>
                  <a:gd name="T90" fmla="*/ 34 w 111"/>
                  <a:gd name="T91" fmla="*/ 90 h 171"/>
                  <a:gd name="T92" fmla="*/ 32 w 111"/>
                  <a:gd name="T93" fmla="*/ 95 h 171"/>
                  <a:gd name="T94" fmla="*/ 3 w 111"/>
                  <a:gd name="T95" fmla="*/ 93 h 171"/>
                  <a:gd name="T96" fmla="*/ 12 w 111"/>
                  <a:gd name="T9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11" h="171">
                    <a:moveTo>
                      <a:pt x="12" y="0"/>
                    </a:moveTo>
                    <a:lnTo>
                      <a:pt x="104" y="0"/>
                    </a:lnTo>
                    <a:lnTo>
                      <a:pt x="104" y="26"/>
                    </a:lnTo>
                    <a:lnTo>
                      <a:pt x="39" y="26"/>
                    </a:lnTo>
                    <a:lnTo>
                      <a:pt x="34" y="66"/>
                    </a:lnTo>
                    <a:lnTo>
                      <a:pt x="41" y="62"/>
                    </a:lnTo>
                    <a:lnTo>
                      <a:pt x="46" y="61"/>
                    </a:lnTo>
                    <a:lnTo>
                      <a:pt x="55" y="59"/>
                    </a:lnTo>
                    <a:lnTo>
                      <a:pt x="61" y="57"/>
                    </a:lnTo>
                    <a:lnTo>
                      <a:pt x="82" y="61"/>
                    </a:lnTo>
                    <a:lnTo>
                      <a:pt x="97" y="73"/>
                    </a:lnTo>
                    <a:lnTo>
                      <a:pt x="108" y="90"/>
                    </a:lnTo>
                    <a:lnTo>
                      <a:pt x="111" y="114"/>
                    </a:lnTo>
                    <a:lnTo>
                      <a:pt x="108" y="136"/>
                    </a:lnTo>
                    <a:lnTo>
                      <a:pt x="97" y="153"/>
                    </a:lnTo>
                    <a:lnTo>
                      <a:pt x="85" y="162"/>
                    </a:lnTo>
                    <a:lnTo>
                      <a:pt x="72" y="169"/>
                    </a:lnTo>
                    <a:lnTo>
                      <a:pt x="55" y="171"/>
                    </a:lnTo>
                    <a:lnTo>
                      <a:pt x="34" y="167"/>
                    </a:lnTo>
                    <a:lnTo>
                      <a:pt x="15" y="157"/>
                    </a:lnTo>
                    <a:lnTo>
                      <a:pt x="3" y="143"/>
                    </a:lnTo>
                    <a:lnTo>
                      <a:pt x="0" y="124"/>
                    </a:lnTo>
                    <a:lnTo>
                      <a:pt x="0" y="124"/>
                    </a:lnTo>
                    <a:lnTo>
                      <a:pt x="32" y="122"/>
                    </a:lnTo>
                    <a:lnTo>
                      <a:pt x="32" y="128"/>
                    </a:lnTo>
                    <a:lnTo>
                      <a:pt x="34" y="135"/>
                    </a:lnTo>
                    <a:lnTo>
                      <a:pt x="37" y="138"/>
                    </a:lnTo>
                    <a:lnTo>
                      <a:pt x="43" y="141"/>
                    </a:lnTo>
                    <a:lnTo>
                      <a:pt x="48" y="143"/>
                    </a:lnTo>
                    <a:lnTo>
                      <a:pt x="55" y="145"/>
                    </a:lnTo>
                    <a:lnTo>
                      <a:pt x="61" y="143"/>
                    </a:lnTo>
                    <a:lnTo>
                      <a:pt x="68" y="141"/>
                    </a:lnTo>
                    <a:lnTo>
                      <a:pt x="72" y="136"/>
                    </a:lnTo>
                    <a:lnTo>
                      <a:pt x="75" y="131"/>
                    </a:lnTo>
                    <a:lnTo>
                      <a:pt x="77" y="122"/>
                    </a:lnTo>
                    <a:lnTo>
                      <a:pt x="77" y="114"/>
                    </a:lnTo>
                    <a:lnTo>
                      <a:pt x="77" y="105"/>
                    </a:lnTo>
                    <a:lnTo>
                      <a:pt x="75" y="97"/>
                    </a:lnTo>
                    <a:lnTo>
                      <a:pt x="72" y="92"/>
                    </a:lnTo>
                    <a:lnTo>
                      <a:pt x="67" y="86"/>
                    </a:lnTo>
                    <a:lnTo>
                      <a:pt x="61" y="83"/>
                    </a:lnTo>
                    <a:lnTo>
                      <a:pt x="55" y="83"/>
                    </a:lnTo>
                    <a:lnTo>
                      <a:pt x="48" y="83"/>
                    </a:lnTo>
                    <a:lnTo>
                      <a:pt x="43" y="85"/>
                    </a:lnTo>
                    <a:lnTo>
                      <a:pt x="39" y="86"/>
                    </a:lnTo>
                    <a:lnTo>
                      <a:pt x="34" y="90"/>
                    </a:lnTo>
                    <a:lnTo>
                      <a:pt x="32" y="95"/>
                    </a:lnTo>
                    <a:lnTo>
                      <a:pt x="3" y="93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4465638" y="2051050"/>
              <a:ext cx="674687" cy="298450"/>
              <a:chOff x="4465638" y="2051050"/>
              <a:chExt cx="674687" cy="298450"/>
            </a:xfrm>
          </p:grpSpPr>
          <p:sp>
            <p:nvSpPr>
              <p:cNvPr id="87" name="Freeform 87"/>
              <p:cNvSpPr>
                <a:spLocks/>
              </p:cNvSpPr>
              <p:nvPr/>
            </p:nvSpPr>
            <p:spPr bwMode="auto">
              <a:xfrm>
                <a:off x="4465638" y="2051050"/>
                <a:ext cx="227013" cy="298450"/>
              </a:xfrm>
              <a:custGeom>
                <a:avLst/>
                <a:gdLst>
                  <a:gd name="T0" fmla="*/ 73 w 143"/>
                  <a:gd name="T1" fmla="*/ 0 h 188"/>
                  <a:gd name="T2" fmla="*/ 93 w 143"/>
                  <a:gd name="T3" fmla="*/ 2 h 188"/>
                  <a:gd name="T4" fmla="*/ 110 w 143"/>
                  <a:gd name="T5" fmla="*/ 7 h 188"/>
                  <a:gd name="T6" fmla="*/ 124 w 143"/>
                  <a:gd name="T7" fmla="*/ 16 h 188"/>
                  <a:gd name="T8" fmla="*/ 134 w 143"/>
                  <a:gd name="T9" fmla="*/ 28 h 188"/>
                  <a:gd name="T10" fmla="*/ 141 w 143"/>
                  <a:gd name="T11" fmla="*/ 43 h 188"/>
                  <a:gd name="T12" fmla="*/ 143 w 143"/>
                  <a:gd name="T13" fmla="*/ 62 h 188"/>
                  <a:gd name="T14" fmla="*/ 143 w 143"/>
                  <a:gd name="T15" fmla="*/ 62 h 188"/>
                  <a:gd name="T16" fmla="*/ 107 w 143"/>
                  <a:gd name="T17" fmla="*/ 62 h 188"/>
                  <a:gd name="T18" fmla="*/ 107 w 143"/>
                  <a:gd name="T19" fmla="*/ 55 h 188"/>
                  <a:gd name="T20" fmla="*/ 105 w 143"/>
                  <a:gd name="T21" fmla="*/ 49 h 188"/>
                  <a:gd name="T22" fmla="*/ 102 w 143"/>
                  <a:gd name="T23" fmla="*/ 42 h 188"/>
                  <a:gd name="T24" fmla="*/ 98 w 143"/>
                  <a:gd name="T25" fmla="*/ 36 h 188"/>
                  <a:gd name="T26" fmla="*/ 93 w 143"/>
                  <a:gd name="T27" fmla="*/ 33 h 188"/>
                  <a:gd name="T28" fmla="*/ 88 w 143"/>
                  <a:gd name="T29" fmla="*/ 30 h 188"/>
                  <a:gd name="T30" fmla="*/ 79 w 143"/>
                  <a:gd name="T31" fmla="*/ 30 h 188"/>
                  <a:gd name="T32" fmla="*/ 73 w 143"/>
                  <a:gd name="T33" fmla="*/ 28 h 188"/>
                  <a:gd name="T34" fmla="*/ 64 w 143"/>
                  <a:gd name="T35" fmla="*/ 30 h 188"/>
                  <a:gd name="T36" fmla="*/ 57 w 143"/>
                  <a:gd name="T37" fmla="*/ 31 h 188"/>
                  <a:gd name="T38" fmla="*/ 52 w 143"/>
                  <a:gd name="T39" fmla="*/ 36 h 188"/>
                  <a:gd name="T40" fmla="*/ 47 w 143"/>
                  <a:gd name="T41" fmla="*/ 42 h 188"/>
                  <a:gd name="T42" fmla="*/ 40 w 143"/>
                  <a:gd name="T43" fmla="*/ 57 h 188"/>
                  <a:gd name="T44" fmla="*/ 37 w 143"/>
                  <a:gd name="T45" fmla="*/ 76 h 188"/>
                  <a:gd name="T46" fmla="*/ 37 w 143"/>
                  <a:gd name="T47" fmla="*/ 112 h 188"/>
                  <a:gd name="T48" fmla="*/ 40 w 143"/>
                  <a:gd name="T49" fmla="*/ 131 h 188"/>
                  <a:gd name="T50" fmla="*/ 47 w 143"/>
                  <a:gd name="T51" fmla="*/ 146 h 188"/>
                  <a:gd name="T52" fmla="*/ 52 w 143"/>
                  <a:gd name="T53" fmla="*/ 152 h 188"/>
                  <a:gd name="T54" fmla="*/ 59 w 143"/>
                  <a:gd name="T55" fmla="*/ 157 h 188"/>
                  <a:gd name="T56" fmla="*/ 66 w 143"/>
                  <a:gd name="T57" fmla="*/ 158 h 188"/>
                  <a:gd name="T58" fmla="*/ 74 w 143"/>
                  <a:gd name="T59" fmla="*/ 160 h 188"/>
                  <a:gd name="T60" fmla="*/ 81 w 143"/>
                  <a:gd name="T61" fmla="*/ 158 h 188"/>
                  <a:gd name="T62" fmla="*/ 88 w 143"/>
                  <a:gd name="T63" fmla="*/ 158 h 188"/>
                  <a:gd name="T64" fmla="*/ 93 w 143"/>
                  <a:gd name="T65" fmla="*/ 155 h 188"/>
                  <a:gd name="T66" fmla="*/ 98 w 143"/>
                  <a:gd name="T67" fmla="*/ 152 h 188"/>
                  <a:gd name="T68" fmla="*/ 102 w 143"/>
                  <a:gd name="T69" fmla="*/ 146 h 188"/>
                  <a:gd name="T70" fmla="*/ 105 w 143"/>
                  <a:gd name="T71" fmla="*/ 140 h 188"/>
                  <a:gd name="T72" fmla="*/ 105 w 143"/>
                  <a:gd name="T73" fmla="*/ 133 h 188"/>
                  <a:gd name="T74" fmla="*/ 107 w 143"/>
                  <a:gd name="T75" fmla="*/ 124 h 188"/>
                  <a:gd name="T76" fmla="*/ 141 w 143"/>
                  <a:gd name="T77" fmla="*/ 124 h 188"/>
                  <a:gd name="T78" fmla="*/ 143 w 143"/>
                  <a:gd name="T79" fmla="*/ 126 h 188"/>
                  <a:gd name="T80" fmla="*/ 141 w 143"/>
                  <a:gd name="T81" fmla="*/ 143 h 188"/>
                  <a:gd name="T82" fmla="*/ 134 w 143"/>
                  <a:gd name="T83" fmla="*/ 158 h 188"/>
                  <a:gd name="T84" fmla="*/ 124 w 143"/>
                  <a:gd name="T85" fmla="*/ 172 h 188"/>
                  <a:gd name="T86" fmla="*/ 110 w 143"/>
                  <a:gd name="T87" fmla="*/ 181 h 188"/>
                  <a:gd name="T88" fmla="*/ 93 w 143"/>
                  <a:gd name="T89" fmla="*/ 186 h 188"/>
                  <a:gd name="T90" fmla="*/ 74 w 143"/>
                  <a:gd name="T91" fmla="*/ 188 h 188"/>
                  <a:gd name="T92" fmla="*/ 54 w 143"/>
                  <a:gd name="T93" fmla="*/ 186 h 188"/>
                  <a:gd name="T94" fmla="*/ 37 w 143"/>
                  <a:gd name="T95" fmla="*/ 179 h 188"/>
                  <a:gd name="T96" fmla="*/ 21 w 143"/>
                  <a:gd name="T97" fmla="*/ 167 h 188"/>
                  <a:gd name="T98" fmla="*/ 9 w 143"/>
                  <a:gd name="T99" fmla="*/ 152 h 188"/>
                  <a:gd name="T100" fmla="*/ 2 w 143"/>
                  <a:gd name="T101" fmla="*/ 133 h 188"/>
                  <a:gd name="T102" fmla="*/ 0 w 143"/>
                  <a:gd name="T103" fmla="*/ 112 h 188"/>
                  <a:gd name="T104" fmla="*/ 0 w 143"/>
                  <a:gd name="T105" fmla="*/ 76 h 188"/>
                  <a:gd name="T106" fmla="*/ 2 w 143"/>
                  <a:gd name="T107" fmla="*/ 55 h 188"/>
                  <a:gd name="T108" fmla="*/ 9 w 143"/>
                  <a:gd name="T109" fmla="*/ 36 h 188"/>
                  <a:gd name="T110" fmla="*/ 21 w 143"/>
                  <a:gd name="T111" fmla="*/ 21 h 188"/>
                  <a:gd name="T112" fmla="*/ 35 w 143"/>
                  <a:gd name="T113" fmla="*/ 9 h 188"/>
                  <a:gd name="T114" fmla="*/ 52 w 143"/>
                  <a:gd name="T115" fmla="*/ 2 h 188"/>
                  <a:gd name="T116" fmla="*/ 73 w 143"/>
                  <a:gd name="T117" fmla="*/ 0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43" h="188">
                    <a:moveTo>
                      <a:pt x="73" y="0"/>
                    </a:moveTo>
                    <a:lnTo>
                      <a:pt x="93" y="2"/>
                    </a:lnTo>
                    <a:lnTo>
                      <a:pt x="110" y="7"/>
                    </a:lnTo>
                    <a:lnTo>
                      <a:pt x="124" y="16"/>
                    </a:lnTo>
                    <a:lnTo>
                      <a:pt x="134" y="28"/>
                    </a:lnTo>
                    <a:lnTo>
                      <a:pt x="141" y="43"/>
                    </a:lnTo>
                    <a:lnTo>
                      <a:pt x="143" y="62"/>
                    </a:lnTo>
                    <a:lnTo>
                      <a:pt x="143" y="62"/>
                    </a:lnTo>
                    <a:lnTo>
                      <a:pt x="107" y="62"/>
                    </a:lnTo>
                    <a:lnTo>
                      <a:pt x="107" y="55"/>
                    </a:lnTo>
                    <a:lnTo>
                      <a:pt x="105" y="49"/>
                    </a:lnTo>
                    <a:lnTo>
                      <a:pt x="102" y="42"/>
                    </a:lnTo>
                    <a:lnTo>
                      <a:pt x="98" y="36"/>
                    </a:lnTo>
                    <a:lnTo>
                      <a:pt x="93" y="33"/>
                    </a:lnTo>
                    <a:lnTo>
                      <a:pt x="88" y="30"/>
                    </a:lnTo>
                    <a:lnTo>
                      <a:pt x="79" y="30"/>
                    </a:lnTo>
                    <a:lnTo>
                      <a:pt x="73" y="28"/>
                    </a:lnTo>
                    <a:lnTo>
                      <a:pt x="64" y="30"/>
                    </a:lnTo>
                    <a:lnTo>
                      <a:pt x="57" y="31"/>
                    </a:lnTo>
                    <a:lnTo>
                      <a:pt x="52" y="36"/>
                    </a:lnTo>
                    <a:lnTo>
                      <a:pt x="47" y="42"/>
                    </a:lnTo>
                    <a:lnTo>
                      <a:pt x="40" y="57"/>
                    </a:lnTo>
                    <a:lnTo>
                      <a:pt x="37" y="76"/>
                    </a:lnTo>
                    <a:lnTo>
                      <a:pt x="37" y="112"/>
                    </a:lnTo>
                    <a:lnTo>
                      <a:pt x="40" y="131"/>
                    </a:lnTo>
                    <a:lnTo>
                      <a:pt x="47" y="146"/>
                    </a:lnTo>
                    <a:lnTo>
                      <a:pt x="52" y="152"/>
                    </a:lnTo>
                    <a:lnTo>
                      <a:pt x="59" y="157"/>
                    </a:lnTo>
                    <a:lnTo>
                      <a:pt x="66" y="158"/>
                    </a:lnTo>
                    <a:lnTo>
                      <a:pt x="74" y="160"/>
                    </a:lnTo>
                    <a:lnTo>
                      <a:pt x="81" y="158"/>
                    </a:lnTo>
                    <a:lnTo>
                      <a:pt x="88" y="158"/>
                    </a:lnTo>
                    <a:lnTo>
                      <a:pt x="93" y="155"/>
                    </a:lnTo>
                    <a:lnTo>
                      <a:pt x="98" y="152"/>
                    </a:lnTo>
                    <a:lnTo>
                      <a:pt x="102" y="146"/>
                    </a:lnTo>
                    <a:lnTo>
                      <a:pt x="105" y="140"/>
                    </a:lnTo>
                    <a:lnTo>
                      <a:pt x="105" y="133"/>
                    </a:lnTo>
                    <a:lnTo>
                      <a:pt x="107" y="124"/>
                    </a:lnTo>
                    <a:lnTo>
                      <a:pt x="141" y="124"/>
                    </a:lnTo>
                    <a:lnTo>
                      <a:pt x="143" y="126"/>
                    </a:lnTo>
                    <a:lnTo>
                      <a:pt x="141" y="143"/>
                    </a:lnTo>
                    <a:lnTo>
                      <a:pt x="134" y="158"/>
                    </a:lnTo>
                    <a:lnTo>
                      <a:pt x="124" y="172"/>
                    </a:lnTo>
                    <a:lnTo>
                      <a:pt x="110" y="181"/>
                    </a:lnTo>
                    <a:lnTo>
                      <a:pt x="93" y="186"/>
                    </a:lnTo>
                    <a:lnTo>
                      <a:pt x="74" y="188"/>
                    </a:lnTo>
                    <a:lnTo>
                      <a:pt x="54" y="186"/>
                    </a:lnTo>
                    <a:lnTo>
                      <a:pt x="37" y="179"/>
                    </a:lnTo>
                    <a:lnTo>
                      <a:pt x="21" y="167"/>
                    </a:lnTo>
                    <a:lnTo>
                      <a:pt x="9" y="152"/>
                    </a:lnTo>
                    <a:lnTo>
                      <a:pt x="2" y="133"/>
                    </a:lnTo>
                    <a:lnTo>
                      <a:pt x="0" y="112"/>
                    </a:lnTo>
                    <a:lnTo>
                      <a:pt x="0" y="76"/>
                    </a:lnTo>
                    <a:lnTo>
                      <a:pt x="2" y="55"/>
                    </a:lnTo>
                    <a:lnTo>
                      <a:pt x="9" y="36"/>
                    </a:lnTo>
                    <a:lnTo>
                      <a:pt x="21" y="21"/>
                    </a:lnTo>
                    <a:lnTo>
                      <a:pt x="35" y="9"/>
                    </a:lnTo>
                    <a:lnTo>
                      <a:pt x="52" y="2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8"/>
              <p:cNvSpPr>
                <a:spLocks/>
              </p:cNvSpPr>
              <p:nvPr/>
            </p:nvSpPr>
            <p:spPr bwMode="auto">
              <a:xfrm>
                <a:off x="4716463" y="2106613"/>
                <a:ext cx="200025" cy="209550"/>
              </a:xfrm>
              <a:custGeom>
                <a:avLst/>
                <a:gdLst>
                  <a:gd name="T0" fmla="*/ 47 w 126"/>
                  <a:gd name="T1" fmla="*/ 0 h 132"/>
                  <a:gd name="T2" fmla="*/ 81 w 126"/>
                  <a:gd name="T3" fmla="*/ 0 h 132"/>
                  <a:gd name="T4" fmla="*/ 81 w 126"/>
                  <a:gd name="T5" fmla="*/ 48 h 132"/>
                  <a:gd name="T6" fmla="*/ 126 w 126"/>
                  <a:gd name="T7" fmla="*/ 48 h 132"/>
                  <a:gd name="T8" fmla="*/ 126 w 126"/>
                  <a:gd name="T9" fmla="*/ 81 h 132"/>
                  <a:gd name="T10" fmla="*/ 81 w 126"/>
                  <a:gd name="T11" fmla="*/ 81 h 132"/>
                  <a:gd name="T12" fmla="*/ 81 w 126"/>
                  <a:gd name="T13" fmla="*/ 132 h 132"/>
                  <a:gd name="T14" fmla="*/ 47 w 126"/>
                  <a:gd name="T15" fmla="*/ 132 h 132"/>
                  <a:gd name="T16" fmla="*/ 47 w 126"/>
                  <a:gd name="T17" fmla="*/ 81 h 132"/>
                  <a:gd name="T18" fmla="*/ 0 w 126"/>
                  <a:gd name="T19" fmla="*/ 81 h 132"/>
                  <a:gd name="T20" fmla="*/ 0 w 126"/>
                  <a:gd name="T21" fmla="*/ 48 h 132"/>
                  <a:gd name="T22" fmla="*/ 47 w 126"/>
                  <a:gd name="T23" fmla="*/ 48 h 132"/>
                  <a:gd name="T24" fmla="*/ 47 w 126"/>
                  <a:gd name="T25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6" h="132">
                    <a:moveTo>
                      <a:pt x="47" y="0"/>
                    </a:moveTo>
                    <a:lnTo>
                      <a:pt x="81" y="0"/>
                    </a:lnTo>
                    <a:lnTo>
                      <a:pt x="81" y="48"/>
                    </a:lnTo>
                    <a:lnTo>
                      <a:pt x="126" y="48"/>
                    </a:lnTo>
                    <a:lnTo>
                      <a:pt x="126" y="81"/>
                    </a:lnTo>
                    <a:lnTo>
                      <a:pt x="81" y="81"/>
                    </a:lnTo>
                    <a:lnTo>
                      <a:pt x="81" y="132"/>
                    </a:lnTo>
                    <a:lnTo>
                      <a:pt x="47" y="132"/>
                    </a:lnTo>
                    <a:lnTo>
                      <a:pt x="47" y="81"/>
                    </a:lnTo>
                    <a:lnTo>
                      <a:pt x="0" y="81"/>
                    </a:lnTo>
                    <a:lnTo>
                      <a:pt x="0" y="48"/>
                    </a:lnTo>
                    <a:lnTo>
                      <a:pt x="47" y="48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9"/>
              <p:cNvSpPr>
                <a:spLocks/>
              </p:cNvSpPr>
              <p:nvPr/>
            </p:nvSpPr>
            <p:spPr bwMode="auto">
              <a:xfrm>
                <a:off x="4940300" y="2106613"/>
                <a:ext cx="200025" cy="209550"/>
              </a:xfrm>
              <a:custGeom>
                <a:avLst/>
                <a:gdLst>
                  <a:gd name="T0" fmla="*/ 45 w 126"/>
                  <a:gd name="T1" fmla="*/ 0 h 132"/>
                  <a:gd name="T2" fmla="*/ 79 w 126"/>
                  <a:gd name="T3" fmla="*/ 0 h 132"/>
                  <a:gd name="T4" fmla="*/ 79 w 126"/>
                  <a:gd name="T5" fmla="*/ 48 h 132"/>
                  <a:gd name="T6" fmla="*/ 126 w 126"/>
                  <a:gd name="T7" fmla="*/ 48 h 132"/>
                  <a:gd name="T8" fmla="*/ 126 w 126"/>
                  <a:gd name="T9" fmla="*/ 81 h 132"/>
                  <a:gd name="T10" fmla="*/ 79 w 126"/>
                  <a:gd name="T11" fmla="*/ 81 h 132"/>
                  <a:gd name="T12" fmla="*/ 79 w 126"/>
                  <a:gd name="T13" fmla="*/ 132 h 132"/>
                  <a:gd name="T14" fmla="*/ 45 w 126"/>
                  <a:gd name="T15" fmla="*/ 132 h 132"/>
                  <a:gd name="T16" fmla="*/ 45 w 126"/>
                  <a:gd name="T17" fmla="*/ 81 h 132"/>
                  <a:gd name="T18" fmla="*/ 0 w 126"/>
                  <a:gd name="T19" fmla="*/ 81 h 132"/>
                  <a:gd name="T20" fmla="*/ 0 w 126"/>
                  <a:gd name="T21" fmla="*/ 48 h 132"/>
                  <a:gd name="T22" fmla="*/ 45 w 126"/>
                  <a:gd name="T23" fmla="*/ 48 h 132"/>
                  <a:gd name="T24" fmla="*/ 45 w 126"/>
                  <a:gd name="T25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6" h="132">
                    <a:moveTo>
                      <a:pt x="45" y="0"/>
                    </a:moveTo>
                    <a:lnTo>
                      <a:pt x="79" y="0"/>
                    </a:lnTo>
                    <a:lnTo>
                      <a:pt x="79" y="48"/>
                    </a:lnTo>
                    <a:lnTo>
                      <a:pt x="126" y="48"/>
                    </a:lnTo>
                    <a:lnTo>
                      <a:pt x="126" y="81"/>
                    </a:lnTo>
                    <a:lnTo>
                      <a:pt x="79" y="81"/>
                    </a:lnTo>
                    <a:lnTo>
                      <a:pt x="79" y="132"/>
                    </a:lnTo>
                    <a:lnTo>
                      <a:pt x="45" y="132"/>
                    </a:lnTo>
                    <a:lnTo>
                      <a:pt x="45" y="81"/>
                    </a:lnTo>
                    <a:lnTo>
                      <a:pt x="0" y="81"/>
                    </a:lnTo>
                    <a:lnTo>
                      <a:pt x="0" y="48"/>
                    </a:lnTo>
                    <a:lnTo>
                      <a:pt x="45" y="4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5499100" y="2155825"/>
              <a:ext cx="393700" cy="193675"/>
              <a:chOff x="5499100" y="2155825"/>
              <a:chExt cx="393700" cy="193675"/>
            </a:xfrm>
          </p:grpSpPr>
          <p:sp>
            <p:nvSpPr>
              <p:cNvPr id="90" name="Freeform 90"/>
              <p:cNvSpPr>
                <a:spLocks/>
              </p:cNvSpPr>
              <p:nvPr/>
            </p:nvSpPr>
            <p:spPr bwMode="auto">
              <a:xfrm>
                <a:off x="5499100" y="2155825"/>
                <a:ext cx="173038" cy="190500"/>
              </a:xfrm>
              <a:custGeom>
                <a:avLst/>
                <a:gdLst>
                  <a:gd name="T0" fmla="*/ 109 w 109"/>
                  <a:gd name="T1" fmla="*/ 0 h 120"/>
                  <a:gd name="T2" fmla="*/ 109 w 109"/>
                  <a:gd name="T3" fmla="*/ 34 h 120"/>
                  <a:gd name="T4" fmla="*/ 36 w 109"/>
                  <a:gd name="T5" fmla="*/ 60 h 120"/>
                  <a:gd name="T6" fmla="*/ 36 w 109"/>
                  <a:gd name="T7" fmla="*/ 62 h 120"/>
                  <a:gd name="T8" fmla="*/ 109 w 109"/>
                  <a:gd name="T9" fmla="*/ 86 h 120"/>
                  <a:gd name="T10" fmla="*/ 109 w 109"/>
                  <a:gd name="T11" fmla="*/ 120 h 120"/>
                  <a:gd name="T12" fmla="*/ 0 w 109"/>
                  <a:gd name="T13" fmla="*/ 75 h 120"/>
                  <a:gd name="T14" fmla="*/ 0 w 109"/>
                  <a:gd name="T15" fmla="*/ 46 h 120"/>
                  <a:gd name="T16" fmla="*/ 109 w 109"/>
                  <a:gd name="T1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9" h="120">
                    <a:moveTo>
                      <a:pt x="109" y="0"/>
                    </a:moveTo>
                    <a:lnTo>
                      <a:pt x="109" y="34"/>
                    </a:lnTo>
                    <a:lnTo>
                      <a:pt x="36" y="60"/>
                    </a:lnTo>
                    <a:lnTo>
                      <a:pt x="36" y="62"/>
                    </a:lnTo>
                    <a:lnTo>
                      <a:pt x="109" y="86"/>
                    </a:lnTo>
                    <a:lnTo>
                      <a:pt x="109" y="120"/>
                    </a:lnTo>
                    <a:lnTo>
                      <a:pt x="0" y="75"/>
                    </a:lnTo>
                    <a:lnTo>
                      <a:pt x="0" y="46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1"/>
              <p:cNvSpPr>
                <a:spLocks/>
              </p:cNvSpPr>
              <p:nvPr/>
            </p:nvSpPr>
            <p:spPr bwMode="auto">
              <a:xfrm>
                <a:off x="5721350" y="2157413"/>
                <a:ext cx="171450" cy="192087"/>
              </a:xfrm>
              <a:custGeom>
                <a:avLst/>
                <a:gdLst>
                  <a:gd name="T0" fmla="*/ 0 w 108"/>
                  <a:gd name="T1" fmla="*/ 0 h 121"/>
                  <a:gd name="T2" fmla="*/ 108 w 108"/>
                  <a:gd name="T3" fmla="*/ 47 h 121"/>
                  <a:gd name="T4" fmla="*/ 108 w 108"/>
                  <a:gd name="T5" fmla="*/ 74 h 121"/>
                  <a:gd name="T6" fmla="*/ 0 w 108"/>
                  <a:gd name="T7" fmla="*/ 121 h 121"/>
                  <a:gd name="T8" fmla="*/ 0 w 108"/>
                  <a:gd name="T9" fmla="*/ 86 h 121"/>
                  <a:gd name="T10" fmla="*/ 72 w 108"/>
                  <a:gd name="T11" fmla="*/ 61 h 121"/>
                  <a:gd name="T12" fmla="*/ 72 w 108"/>
                  <a:gd name="T13" fmla="*/ 61 h 121"/>
                  <a:gd name="T14" fmla="*/ 0 w 108"/>
                  <a:gd name="T15" fmla="*/ 35 h 121"/>
                  <a:gd name="T16" fmla="*/ 0 w 108"/>
                  <a:gd name="T1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21">
                    <a:moveTo>
                      <a:pt x="0" y="0"/>
                    </a:moveTo>
                    <a:lnTo>
                      <a:pt x="108" y="47"/>
                    </a:lnTo>
                    <a:lnTo>
                      <a:pt x="108" y="74"/>
                    </a:lnTo>
                    <a:lnTo>
                      <a:pt x="0" y="121"/>
                    </a:lnTo>
                    <a:lnTo>
                      <a:pt x="0" y="86"/>
                    </a:lnTo>
                    <a:lnTo>
                      <a:pt x="72" y="61"/>
                    </a:lnTo>
                    <a:lnTo>
                      <a:pt x="72" y="61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2838450" y="2073275"/>
              <a:ext cx="425451" cy="277812"/>
              <a:chOff x="2838450" y="2073275"/>
              <a:chExt cx="425451" cy="277812"/>
            </a:xfrm>
          </p:grpSpPr>
          <p:sp>
            <p:nvSpPr>
              <p:cNvPr id="94" name="Freeform 94"/>
              <p:cNvSpPr>
                <a:spLocks/>
              </p:cNvSpPr>
              <p:nvPr/>
            </p:nvSpPr>
            <p:spPr bwMode="auto">
              <a:xfrm>
                <a:off x="2838450" y="2076450"/>
                <a:ext cx="179388" cy="274637"/>
              </a:xfrm>
              <a:custGeom>
                <a:avLst/>
                <a:gdLst>
                  <a:gd name="T0" fmla="*/ 79 w 113"/>
                  <a:gd name="T1" fmla="*/ 0 h 173"/>
                  <a:gd name="T2" fmla="*/ 113 w 113"/>
                  <a:gd name="T3" fmla="*/ 0 h 173"/>
                  <a:gd name="T4" fmla="*/ 113 w 113"/>
                  <a:gd name="T5" fmla="*/ 118 h 173"/>
                  <a:gd name="T6" fmla="*/ 110 w 113"/>
                  <a:gd name="T7" fmla="*/ 141 h 173"/>
                  <a:gd name="T8" fmla="*/ 98 w 113"/>
                  <a:gd name="T9" fmla="*/ 158 h 173"/>
                  <a:gd name="T10" fmla="*/ 81 w 113"/>
                  <a:gd name="T11" fmla="*/ 170 h 173"/>
                  <a:gd name="T12" fmla="*/ 58 w 113"/>
                  <a:gd name="T13" fmla="*/ 173 h 173"/>
                  <a:gd name="T14" fmla="*/ 34 w 113"/>
                  <a:gd name="T15" fmla="*/ 170 h 173"/>
                  <a:gd name="T16" fmla="*/ 16 w 113"/>
                  <a:gd name="T17" fmla="*/ 160 h 173"/>
                  <a:gd name="T18" fmla="*/ 7 w 113"/>
                  <a:gd name="T19" fmla="*/ 149 h 173"/>
                  <a:gd name="T20" fmla="*/ 2 w 113"/>
                  <a:gd name="T21" fmla="*/ 137 h 173"/>
                  <a:gd name="T22" fmla="*/ 0 w 113"/>
                  <a:gd name="T23" fmla="*/ 122 h 173"/>
                  <a:gd name="T24" fmla="*/ 0 w 113"/>
                  <a:gd name="T25" fmla="*/ 120 h 173"/>
                  <a:gd name="T26" fmla="*/ 33 w 113"/>
                  <a:gd name="T27" fmla="*/ 120 h 173"/>
                  <a:gd name="T28" fmla="*/ 34 w 113"/>
                  <a:gd name="T29" fmla="*/ 129 h 173"/>
                  <a:gd name="T30" fmla="*/ 36 w 113"/>
                  <a:gd name="T31" fmla="*/ 136 h 173"/>
                  <a:gd name="T32" fmla="*/ 40 w 113"/>
                  <a:gd name="T33" fmla="*/ 141 h 173"/>
                  <a:gd name="T34" fmla="*/ 45 w 113"/>
                  <a:gd name="T35" fmla="*/ 144 h 173"/>
                  <a:gd name="T36" fmla="*/ 52 w 113"/>
                  <a:gd name="T37" fmla="*/ 146 h 173"/>
                  <a:gd name="T38" fmla="*/ 58 w 113"/>
                  <a:gd name="T39" fmla="*/ 148 h 173"/>
                  <a:gd name="T40" fmla="*/ 64 w 113"/>
                  <a:gd name="T41" fmla="*/ 146 h 173"/>
                  <a:gd name="T42" fmla="*/ 69 w 113"/>
                  <a:gd name="T43" fmla="*/ 144 h 173"/>
                  <a:gd name="T44" fmla="*/ 74 w 113"/>
                  <a:gd name="T45" fmla="*/ 139 h 173"/>
                  <a:gd name="T46" fmla="*/ 77 w 113"/>
                  <a:gd name="T47" fmla="*/ 134 h 173"/>
                  <a:gd name="T48" fmla="*/ 79 w 113"/>
                  <a:gd name="T49" fmla="*/ 127 h 173"/>
                  <a:gd name="T50" fmla="*/ 79 w 113"/>
                  <a:gd name="T51" fmla="*/ 118 h 173"/>
                  <a:gd name="T52" fmla="*/ 79 w 113"/>
                  <a:gd name="T53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3" h="173">
                    <a:moveTo>
                      <a:pt x="79" y="0"/>
                    </a:moveTo>
                    <a:lnTo>
                      <a:pt x="113" y="0"/>
                    </a:lnTo>
                    <a:lnTo>
                      <a:pt x="113" y="118"/>
                    </a:lnTo>
                    <a:lnTo>
                      <a:pt x="110" y="141"/>
                    </a:lnTo>
                    <a:lnTo>
                      <a:pt x="98" y="158"/>
                    </a:lnTo>
                    <a:lnTo>
                      <a:pt x="81" y="170"/>
                    </a:lnTo>
                    <a:lnTo>
                      <a:pt x="58" y="173"/>
                    </a:lnTo>
                    <a:lnTo>
                      <a:pt x="34" y="170"/>
                    </a:lnTo>
                    <a:lnTo>
                      <a:pt x="16" y="160"/>
                    </a:lnTo>
                    <a:lnTo>
                      <a:pt x="7" y="149"/>
                    </a:lnTo>
                    <a:lnTo>
                      <a:pt x="2" y="137"/>
                    </a:lnTo>
                    <a:lnTo>
                      <a:pt x="0" y="122"/>
                    </a:lnTo>
                    <a:lnTo>
                      <a:pt x="0" y="120"/>
                    </a:lnTo>
                    <a:lnTo>
                      <a:pt x="33" y="120"/>
                    </a:lnTo>
                    <a:lnTo>
                      <a:pt x="34" y="129"/>
                    </a:lnTo>
                    <a:lnTo>
                      <a:pt x="36" y="136"/>
                    </a:lnTo>
                    <a:lnTo>
                      <a:pt x="40" y="141"/>
                    </a:lnTo>
                    <a:lnTo>
                      <a:pt x="45" y="144"/>
                    </a:lnTo>
                    <a:lnTo>
                      <a:pt x="52" y="146"/>
                    </a:lnTo>
                    <a:lnTo>
                      <a:pt x="58" y="148"/>
                    </a:lnTo>
                    <a:lnTo>
                      <a:pt x="64" y="146"/>
                    </a:lnTo>
                    <a:lnTo>
                      <a:pt x="69" y="144"/>
                    </a:lnTo>
                    <a:lnTo>
                      <a:pt x="74" y="139"/>
                    </a:lnTo>
                    <a:lnTo>
                      <a:pt x="77" y="134"/>
                    </a:lnTo>
                    <a:lnTo>
                      <a:pt x="79" y="127"/>
                    </a:lnTo>
                    <a:lnTo>
                      <a:pt x="79" y="118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5"/>
              <p:cNvSpPr>
                <a:spLocks/>
              </p:cNvSpPr>
              <p:nvPr/>
            </p:nvSpPr>
            <p:spPr bwMode="auto">
              <a:xfrm>
                <a:off x="3059113" y="2073275"/>
                <a:ext cx="204788" cy="277812"/>
              </a:xfrm>
              <a:custGeom>
                <a:avLst/>
                <a:gdLst>
                  <a:gd name="T0" fmla="*/ 91 w 129"/>
                  <a:gd name="T1" fmla="*/ 4 h 175"/>
                  <a:gd name="T2" fmla="*/ 124 w 129"/>
                  <a:gd name="T3" fmla="*/ 31 h 175"/>
                  <a:gd name="T4" fmla="*/ 127 w 129"/>
                  <a:gd name="T5" fmla="*/ 52 h 175"/>
                  <a:gd name="T6" fmla="*/ 93 w 129"/>
                  <a:gd name="T7" fmla="*/ 45 h 175"/>
                  <a:gd name="T8" fmla="*/ 86 w 129"/>
                  <a:gd name="T9" fmla="*/ 33 h 175"/>
                  <a:gd name="T10" fmla="*/ 72 w 129"/>
                  <a:gd name="T11" fmla="*/ 26 h 175"/>
                  <a:gd name="T12" fmla="*/ 57 w 129"/>
                  <a:gd name="T13" fmla="*/ 26 h 175"/>
                  <a:gd name="T14" fmla="*/ 45 w 129"/>
                  <a:gd name="T15" fmla="*/ 33 h 175"/>
                  <a:gd name="T16" fmla="*/ 38 w 129"/>
                  <a:gd name="T17" fmla="*/ 41 h 175"/>
                  <a:gd name="T18" fmla="*/ 38 w 129"/>
                  <a:gd name="T19" fmla="*/ 53 h 175"/>
                  <a:gd name="T20" fmla="*/ 45 w 129"/>
                  <a:gd name="T21" fmla="*/ 62 h 175"/>
                  <a:gd name="T22" fmla="*/ 60 w 129"/>
                  <a:gd name="T23" fmla="*/ 69 h 175"/>
                  <a:gd name="T24" fmla="*/ 96 w 129"/>
                  <a:gd name="T25" fmla="*/ 83 h 175"/>
                  <a:gd name="T26" fmla="*/ 126 w 129"/>
                  <a:gd name="T27" fmla="*/ 110 h 175"/>
                  <a:gd name="T28" fmla="*/ 124 w 129"/>
                  <a:gd name="T29" fmla="*/ 148 h 175"/>
                  <a:gd name="T30" fmla="*/ 91 w 129"/>
                  <a:gd name="T31" fmla="*/ 172 h 175"/>
                  <a:gd name="T32" fmla="*/ 41 w 129"/>
                  <a:gd name="T33" fmla="*/ 172 h 175"/>
                  <a:gd name="T34" fmla="*/ 9 w 129"/>
                  <a:gd name="T35" fmla="*/ 151 h 175"/>
                  <a:gd name="T36" fmla="*/ 0 w 129"/>
                  <a:gd name="T37" fmla="*/ 120 h 175"/>
                  <a:gd name="T38" fmla="*/ 33 w 129"/>
                  <a:gd name="T39" fmla="*/ 120 h 175"/>
                  <a:gd name="T40" fmla="*/ 36 w 129"/>
                  <a:gd name="T41" fmla="*/ 134 h 175"/>
                  <a:gd name="T42" fmla="*/ 43 w 129"/>
                  <a:gd name="T43" fmla="*/ 143 h 175"/>
                  <a:gd name="T44" fmla="*/ 57 w 129"/>
                  <a:gd name="T45" fmla="*/ 150 h 175"/>
                  <a:gd name="T46" fmla="*/ 76 w 129"/>
                  <a:gd name="T47" fmla="*/ 150 h 175"/>
                  <a:gd name="T48" fmla="*/ 88 w 129"/>
                  <a:gd name="T49" fmla="*/ 144 h 175"/>
                  <a:gd name="T50" fmla="*/ 95 w 129"/>
                  <a:gd name="T51" fmla="*/ 134 h 175"/>
                  <a:gd name="T52" fmla="*/ 95 w 129"/>
                  <a:gd name="T53" fmla="*/ 122 h 175"/>
                  <a:gd name="T54" fmla="*/ 88 w 129"/>
                  <a:gd name="T55" fmla="*/ 114 h 175"/>
                  <a:gd name="T56" fmla="*/ 74 w 129"/>
                  <a:gd name="T57" fmla="*/ 105 h 175"/>
                  <a:gd name="T58" fmla="*/ 38 w 129"/>
                  <a:gd name="T59" fmla="*/ 91 h 175"/>
                  <a:gd name="T60" fmla="*/ 7 w 129"/>
                  <a:gd name="T61" fmla="*/ 65 h 175"/>
                  <a:gd name="T62" fmla="*/ 7 w 129"/>
                  <a:gd name="T63" fmla="*/ 28 h 175"/>
                  <a:gd name="T64" fmla="*/ 40 w 129"/>
                  <a:gd name="T65" fmla="*/ 4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9" h="175">
                    <a:moveTo>
                      <a:pt x="65" y="0"/>
                    </a:moveTo>
                    <a:lnTo>
                      <a:pt x="91" y="4"/>
                    </a:lnTo>
                    <a:lnTo>
                      <a:pt x="110" y="14"/>
                    </a:lnTo>
                    <a:lnTo>
                      <a:pt x="124" y="31"/>
                    </a:lnTo>
                    <a:lnTo>
                      <a:pt x="127" y="52"/>
                    </a:lnTo>
                    <a:lnTo>
                      <a:pt x="127" y="52"/>
                    </a:lnTo>
                    <a:lnTo>
                      <a:pt x="93" y="52"/>
                    </a:lnTo>
                    <a:lnTo>
                      <a:pt x="93" y="45"/>
                    </a:lnTo>
                    <a:lnTo>
                      <a:pt x="89" y="38"/>
                    </a:lnTo>
                    <a:lnTo>
                      <a:pt x="86" y="33"/>
                    </a:lnTo>
                    <a:lnTo>
                      <a:pt x="81" y="29"/>
                    </a:lnTo>
                    <a:lnTo>
                      <a:pt x="72" y="26"/>
                    </a:lnTo>
                    <a:lnTo>
                      <a:pt x="64" y="26"/>
                    </a:lnTo>
                    <a:lnTo>
                      <a:pt x="57" y="26"/>
                    </a:lnTo>
                    <a:lnTo>
                      <a:pt x="50" y="29"/>
                    </a:lnTo>
                    <a:lnTo>
                      <a:pt x="45" y="33"/>
                    </a:lnTo>
                    <a:lnTo>
                      <a:pt x="41" y="36"/>
                    </a:lnTo>
                    <a:lnTo>
                      <a:pt x="38" y="41"/>
                    </a:lnTo>
                    <a:lnTo>
                      <a:pt x="38" y="48"/>
                    </a:lnTo>
                    <a:lnTo>
                      <a:pt x="38" y="53"/>
                    </a:lnTo>
                    <a:lnTo>
                      <a:pt x="41" y="59"/>
                    </a:lnTo>
                    <a:lnTo>
                      <a:pt x="45" y="62"/>
                    </a:lnTo>
                    <a:lnTo>
                      <a:pt x="52" y="65"/>
                    </a:lnTo>
                    <a:lnTo>
                      <a:pt x="60" y="69"/>
                    </a:lnTo>
                    <a:lnTo>
                      <a:pt x="71" y="74"/>
                    </a:lnTo>
                    <a:lnTo>
                      <a:pt x="96" y="83"/>
                    </a:lnTo>
                    <a:lnTo>
                      <a:pt x="114" y="95"/>
                    </a:lnTo>
                    <a:lnTo>
                      <a:pt x="126" y="110"/>
                    </a:lnTo>
                    <a:lnTo>
                      <a:pt x="129" y="129"/>
                    </a:lnTo>
                    <a:lnTo>
                      <a:pt x="124" y="148"/>
                    </a:lnTo>
                    <a:lnTo>
                      <a:pt x="112" y="163"/>
                    </a:lnTo>
                    <a:lnTo>
                      <a:pt x="91" y="172"/>
                    </a:lnTo>
                    <a:lnTo>
                      <a:pt x="67" y="175"/>
                    </a:lnTo>
                    <a:lnTo>
                      <a:pt x="41" y="172"/>
                    </a:lnTo>
                    <a:lnTo>
                      <a:pt x="19" y="162"/>
                    </a:lnTo>
                    <a:lnTo>
                      <a:pt x="9" y="151"/>
                    </a:lnTo>
                    <a:lnTo>
                      <a:pt x="2" y="138"/>
                    </a:lnTo>
                    <a:lnTo>
                      <a:pt x="0" y="120"/>
                    </a:lnTo>
                    <a:lnTo>
                      <a:pt x="0" y="120"/>
                    </a:lnTo>
                    <a:lnTo>
                      <a:pt x="33" y="120"/>
                    </a:lnTo>
                    <a:lnTo>
                      <a:pt x="35" y="127"/>
                    </a:lnTo>
                    <a:lnTo>
                      <a:pt x="36" y="134"/>
                    </a:lnTo>
                    <a:lnTo>
                      <a:pt x="38" y="139"/>
                    </a:lnTo>
                    <a:lnTo>
                      <a:pt x="43" y="143"/>
                    </a:lnTo>
                    <a:lnTo>
                      <a:pt x="48" y="146"/>
                    </a:lnTo>
                    <a:lnTo>
                      <a:pt x="57" y="150"/>
                    </a:lnTo>
                    <a:lnTo>
                      <a:pt x="67" y="150"/>
                    </a:lnTo>
                    <a:lnTo>
                      <a:pt x="76" y="150"/>
                    </a:lnTo>
                    <a:lnTo>
                      <a:pt x="83" y="148"/>
                    </a:lnTo>
                    <a:lnTo>
                      <a:pt x="88" y="144"/>
                    </a:lnTo>
                    <a:lnTo>
                      <a:pt x="91" y="139"/>
                    </a:lnTo>
                    <a:lnTo>
                      <a:pt x="95" y="134"/>
                    </a:lnTo>
                    <a:lnTo>
                      <a:pt x="95" y="129"/>
                    </a:lnTo>
                    <a:lnTo>
                      <a:pt x="95" y="122"/>
                    </a:lnTo>
                    <a:lnTo>
                      <a:pt x="91" y="117"/>
                    </a:lnTo>
                    <a:lnTo>
                      <a:pt x="88" y="114"/>
                    </a:lnTo>
                    <a:lnTo>
                      <a:pt x="83" y="108"/>
                    </a:lnTo>
                    <a:lnTo>
                      <a:pt x="74" y="105"/>
                    </a:lnTo>
                    <a:lnTo>
                      <a:pt x="64" y="102"/>
                    </a:lnTo>
                    <a:lnTo>
                      <a:pt x="38" y="91"/>
                    </a:lnTo>
                    <a:lnTo>
                      <a:pt x="19" y="81"/>
                    </a:lnTo>
                    <a:lnTo>
                      <a:pt x="7" y="65"/>
                    </a:lnTo>
                    <a:lnTo>
                      <a:pt x="4" y="48"/>
                    </a:lnTo>
                    <a:lnTo>
                      <a:pt x="7" y="28"/>
                    </a:lnTo>
                    <a:lnTo>
                      <a:pt x="21" y="14"/>
                    </a:lnTo>
                    <a:lnTo>
                      <a:pt x="40" y="4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1685925" y="1576388"/>
              <a:ext cx="1452563" cy="317500"/>
              <a:chOff x="1685925" y="1576388"/>
              <a:chExt cx="1452563" cy="317500"/>
            </a:xfrm>
          </p:grpSpPr>
          <p:sp>
            <p:nvSpPr>
              <p:cNvPr id="45" name="Freeform 45"/>
              <p:cNvSpPr>
                <a:spLocks/>
              </p:cNvSpPr>
              <p:nvPr/>
            </p:nvSpPr>
            <p:spPr bwMode="auto">
              <a:xfrm>
                <a:off x="3122613" y="1677988"/>
                <a:ext cx="15875" cy="60325"/>
              </a:xfrm>
              <a:custGeom>
                <a:avLst/>
                <a:gdLst>
                  <a:gd name="T0" fmla="*/ 7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7 w 10"/>
                  <a:gd name="T7" fmla="*/ 38 h 38"/>
                  <a:gd name="T8" fmla="*/ 7 w 10"/>
                  <a:gd name="T9" fmla="*/ 5 h 38"/>
                  <a:gd name="T10" fmla="*/ 3 w 10"/>
                  <a:gd name="T11" fmla="*/ 9 h 38"/>
                  <a:gd name="T12" fmla="*/ 0 w 10"/>
                  <a:gd name="T13" fmla="*/ 7 h 38"/>
                  <a:gd name="T14" fmla="*/ 7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7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7" y="38"/>
                    </a:lnTo>
                    <a:lnTo>
                      <a:pt x="7" y="5"/>
                    </a:lnTo>
                    <a:lnTo>
                      <a:pt x="3" y="9"/>
                    </a:lnTo>
                    <a:lnTo>
                      <a:pt x="0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55"/>
              <p:cNvSpPr>
                <a:spLocks noEditPoints="1"/>
              </p:cNvSpPr>
              <p:nvPr/>
            </p:nvSpPr>
            <p:spPr bwMode="auto">
              <a:xfrm>
                <a:off x="3089275" y="1754188"/>
                <a:ext cx="46038" cy="60325"/>
              </a:xfrm>
              <a:custGeom>
                <a:avLst/>
                <a:gdLst>
                  <a:gd name="T0" fmla="*/ 16 w 29"/>
                  <a:gd name="T1" fmla="*/ 3 h 38"/>
                  <a:gd name="T2" fmla="*/ 10 w 29"/>
                  <a:gd name="T3" fmla="*/ 5 h 38"/>
                  <a:gd name="T4" fmla="*/ 7 w 29"/>
                  <a:gd name="T5" fmla="*/ 9 h 38"/>
                  <a:gd name="T6" fmla="*/ 5 w 29"/>
                  <a:gd name="T7" fmla="*/ 14 h 38"/>
                  <a:gd name="T8" fmla="*/ 5 w 29"/>
                  <a:gd name="T9" fmla="*/ 19 h 38"/>
                  <a:gd name="T10" fmla="*/ 5 w 29"/>
                  <a:gd name="T11" fmla="*/ 26 h 38"/>
                  <a:gd name="T12" fmla="*/ 7 w 29"/>
                  <a:gd name="T13" fmla="*/ 31 h 38"/>
                  <a:gd name="T14" fmla="*/ 10 w 29"/>
                  <a:gd name="T15" fmla="*/ 33 h 38"/>
                  <a:gd name="T16" fmla="*/ 16 w 29"/>
                  <a:gd name="T17" fmla="*/ 34 h 38"/>
                  <a:gd name="T18" fmla="*/ 19 w 29"/>
                  <a:gd name="T19" fmla="*/ 33 h 38"/>
                  <a:gd name="T20" fmla="*/ 22 w 29"/>
                  <a:gd name="T21" fmla="*/ 31 h 38"/>
                  <a:gd name="T22" fmla="*/ 24 w 29"/>
                  <a:gd name="T23" fmla="*/ 26 h 38"/>
                  <a:gd name="T24" fmla="*/ 26 w 29"/>
                  <a:gd name="T25" fmla="*/ 19 h 38"/>
                  <a:gd name="T26" fmla="*/ 24 w 29"/>
                  <a:gd name="T27" fmla="*/ 14 h 38"/>
                  <a:gd name="T28" fmla="*/ 22 w 29"/>
                  <a:gd name="T29" fmla="*/ 9 h 38"/>
                  <a:gd name="T30" fmla="*/ 19 w 29"/>
                  <a:gd name="T31" fmla="*/ 5 h 38"/>
                  <a:gd name="T32" fmla="*/ 16 w 29"/>
                  <a:gd name="T33" fmla="*/ 3 h 38"/>
                  <a:gd name="T34" fmla="*/ 16 w 29"/>
                  <a:gd name="T35" fmla="*/ 0 h 38"/>
                  <a:gd name="T36" fmla="*/ 17 w 29"/>
                  <a:gd name="T37" fmla="*/ 0 h 38"/>
                  <a:gd name="T38" fmla="*/ 21 w 29"/>
                  <a:gd name="T39" fmla="*/ 2 h 38"/>
                  <a:gd name="T40" fmla="*/ 22 w 29"/>
                  <a:gd name="T41" fmla="*/ 3 h 38"/>
                  <a:gd name="T42" fmla="*/ 26 w 29"/>
                  <a:gd name="T43" fmla="*/ 5 h 38"/>
                  <a:gd name="T44" fmla="*/ 28 w 29"/>
                  <a:gd name="T45" fmla="*/ 9 h 38"/>
                  <a:gd name="T46" fmla="*/ 28 w 29"/>
                  <a:gd name="T47" fmla="*/ 12 h 38"/>
                  <a:gd name="T48" fmla="*/ 29 w 29"/>
                  <a:gd name="T49" fmla="*/ 19 h 38"/>
                  <a:gd name="T50" fmla="*/ 28 w 29"/>
                  <a:gd name="T51" fmla="*/ 28 h 38"/>
                  <a:gd name="T52" fmla="*/ 28 w 29"/>
                  <a:gd name="T53" fmla="*/ 29 h 38"/>
                  <a:gd name="T54" fmla="*/ 26 w 29"/>
                  <a:gd name="T55" fmla="*/ 33 h 38"/>
                  <a:gd name="T56" fmla="*/ 22 w 29"/>
                  <a:gd name="T57" fmla="*/ 34 h 38"/>
                  <a:gd name="T58" fmla="*/ 21 w 29"/>
                  <a:gd name="T59" fmla="*/ 36 h 38"/>
                  <a:gd name="T60" fmla="*/ 17 w 29"/>
                  <a:gd name="T61" fmla="*/ 38 h 38"/>
                  <a:gd name="T62" fmla="*/ 16 w 29"/>
                  <a:gd name="T63" fmla="*/ 38 h 38"/>
                  <a:gd name="T64" fmla="*/ 12 w 29"/>
                  <a:gd name="T65" fmla="*/ 38 h 38"/>
                  <a:gd name="T66" fmla="*/ 9 w 29"/>
                  <a:gd name="T67" fmla="*/ 36 h 38"/>
                  <a:gd name="T68" fmla="*/ 7 w 29"/>
                  <a:gd name="T69" fmla="*/ 34 h 38"/>
                  <a:gd name="T70" fmla="*/ 5 w 29"/>
                  <a:gd name="T71" fmla="*/ 33 h 38"/>
                  <a:gd name="T72" fmla="*/ 4 w 29"/>
                  <a:gd name="T73" fmla="*/ 29 h 38"/>
                  <a:gd name="T74" fmla="*/ 2 w 29"/>
                  <a:gd name="T75" fmla="*/ 28 h 38"/>
                  <a:gd name="T76" fmla="*/ 0 w 29"/>
                  <a:gd name="T77" fmla="*/ 19 h 38"/>
                  <a:gd name="T78" fmla="*/ 2 w 29"/>
                  <a:gd name="T79" fmla="*/ 12 h 38"/>
                  <a:gd name="T80" fmla="*/ 4 w 29"/>
                  <a:gd name="T81" fmla="*/ 9 h 38"/>
                  <a:gd name="T82" fmla="*/ 5 w 29"/>
                  <a:gd name="T83" fmla="*/ 5 h 38"/>
                  <a:gd name="T84" fmla="*/ 7 w 29"/>
                  <a:gd name="T85" fmla="*/ 3 h 38"/>
                  <a:gd name="T86" fmla="*/ 9 w 29"/>
                  <a:gd name="T87" fmla="*/ 2 h 38"/>
                  <a:gd name="T88" fmla="*/ 12 w 29"/>
                  <a:gd name="T89" fmla="*/ 0 h 38"/>
                  <a:gd name="T90" fmla="*/ 16 w 29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9" h="38">
                    <a:moveTo>
                      <a:pt x="16" y="3"/>
                    </a:moveTo>
                    <a:lnTo>
                      <a:pt x="10" y="5"/>
                    </a:lnTo>
                    <a:lnTo>
                      <a:pt x="7" y="9"/>
                    </a:lnTo>
                    <a:lnTo>
                      <a:pt x="5" y="14"/>
                    </a:lnTo>
                    <a:lnTo>
                      <a:pt x="5" y="19"/>
                    </a:lnTo>
                    <a:lnTo>
                      <a:pt x="5" y="26"/>
                    </a:lnTo>
                    <a:lnTo>
                      <a:pt x="7" y="31"/>
                    </a:lnTo>
                    <a:lnTo>
                      <a:pt x="10" y="33"/>
                    </a:lnTo>
                    <a:lnTo>
                      <a:pt x="16" y="34"/>
                    </a:lnTo>
                    <a:lnTo>
                      <a:pt x="19" y="33"/>
                    </a:lnTo>
                    <a:lnTo>
                      <a:pt x="22" y="31"/>
                    </a:lnTo>
                    <a:lnTo>
                      <a:pt x="24" y="26"/>
                    </a:lnTo>
                    <a:lnTo>
                      <a:pt x="26" y="19"/>
                    </a:lnTo>
                    <a:lnTo>
                      <a:pt x="24" y="14"/>
                    </a:lnTo>
                    <a:lnTo>
                      <a:pt x="22" y="9"/>
                    </a:lnTo>
                    <a:lnTo>
                      <a:pt x="19" y="5"/>
                    </a:lnTo>
                    <a:lnTo>
                      <a:pt x="16" y="3"/>
                    </a:lnTo>
                    <a:close/>
                    <a:moveTo>
                      <a:pt x="16" y="0"/>
                    </a:moveTo>
                    <a:lnTo>
                      <a:pt x="17" y="0"/>
                    </a:lnTo>
                    <a:lnTo>
                      <a:pt x="21" y="2"/>
                    </a:lnTo>
                    <a:lnTo>
                      <a:pt x="22" y="3"/>
                    </a:lnTo>
                    <a:lnTo>
                      <a:pt x="26" y="5"/>
                    </a:lnTo>
                    <a:lnTo>
                      <a:pt x="28" y="9"/>
                    </a:lnTo>
                    <a:lnTo>
                      <a:pt x="28" y="12"/>
                    </a:lnTo>
                    <a:lnTo>
                      <a:pt x="29" y="19"/>
                    </a:lnTo>
                    <a:lnTo>
                      <a:pt x="28" y="28"/>
                    </a:lnTo>
                    <a:lnTo>
                      <a:pt x="28" y="29"/>
                    </a:lnTo>
                    <a:lnTo>
                      <a:pt x="26" y="33"/>
                    </a:lnTo>
                    <a:lnTo>
                      <a:pt x="22" y="34"/>
                    </a:lnTo>
                    <a:lnTo>
                      <a:pt x="21" y="36"/>
                    </a:lnTo>
                    <a:lnTo>
                      <a:pt x="17" y="38"/>
                    </a:lnTo>
                    <a:lnTo>
                      <a:pt x="16" y="38"/>
                    </a:lnTo>
                    <a:lnTo>
                      <a:pt x="12" y="38"/>
                    </a:lnTo>
                    <a:lnTo>
                      <a:pt x="9" y="36"/>
                    </a:lnTo>
                    <a:lnTo>
                      <a:pt x="7" y="34"/>
                    </a:lnTo>
                    <a:lnTo>
                      <a:pt x="5" y="33"/>
                    </a:lnTo>
                    <a:lnTo>
                      <a:pt x="4" y="29"/>
                    </a:lnTo>
                    <a:lnTo>
                      <a:pt x="2" y="28"/>
                    </a:lnTo>
                    <a:lnTo>
                      <a:pt x="0" y="19"/>
                    </a:lnTo>
                    <a:lnTo>
                      <a:pt x="2" y="12"/>
                    </a:lnTo>
                    <a:lnTo>
                      <a:pt x="4" y="9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5"/>
              <p:cNvSpPr>
                <a:spLocks noEditPoints="1"/>
              </p:cNvSpPr>
              <p:nvPr/>
            </p:nvSpPr>
            <p:spPr bwMode="auto">
              <a:xfrm>
                <a:off x="3048000" y="1833563"/>
                <a:ext cx="47625" cy="60325"/>
              </a:xfrm>
              <a:custGeom>
                <a:avLst/>
                <a:gdLst>
                  <a:gd name="T0" fmla="*/ 14 w 30"/>
                  <a:gd name="T1" fmla="*/ 3 h 38"/>
                  <a:gd name="T2" fmla="*/ 11 w 30"/>
                  <a:gd name="T3" fmla="*/ 3 h 38"/>
                  <a:gd name="T4" fmla="*/ 7 w 30"/>
                  <a:gd name="T5" fmla="*/ 7 h 38"/>
                  <a:gd name="T6" fmla="*/ 5 w 30"/>
                  <a:gd name="T7" fmla="*/ 12 h 38"/>
                  <a:gd name="T8" fmla="*/ 4 w 30"/>
                  <a:gd name="T9" fmla="*/ 19 h 38"/>
                  <a:gd name="T10" fmla="*/ 5 w 30"/>
                  <a:gd name="T11" fmla="*/ 24 h 38"/>
                  <a:gd name="T12" fmla="*/ 7 w 30"/>
                  <a:gd name="T13" fmla="*/ 29 h 38"/>
                  <a:gd name="T14" fmla="*/ 11 w 30"/>
                  <a:gd name="T15" fmla="*/ 33 h 38"/>
                  <a:gd name="T16" fmla="*/ 14 w 30"/>
                  <a:gd name="T17" fmla="*/ 34 h 38"/>
                  <a:gd name="T18" fmla="*/ 19 w 30"/>
                  <a:gd name="T19" fmla="*/ 33 h 38"/>
                  <a:gd name="T20" fmla="*/ 23 w 30"/>
                  <a:gd name="T21" fmla="*/ 29 h 38"/>
                  <a:gd name="T22" fmla="*/ 24 w 30"/>
                  <a:gd name="T23" fmla="*/ 24 h 38"/>
                  <a:gd name="T24" fmla="*/ 24 w 30"/>
                  <a:gd name="T25" fmla="*/ 19 h 38"/>
                  <a:gd name="T26" fmla="*/ 24 w 30"/>
                  <a:gd name="T27" fmla="*/ 12 h 38"/>
                  <a:gd name="T28" fmla="*/ 23 w 30"/>
                  <a:gd name="T29" fmla="*/ 7 h 38"/>
                  <a:gd name="T30" fmla="*/ 19 w 30"/>
                  <a:gd name="T31" fmla="*/ 3 h 38"/>
                  <a:gd name="T32" fmla="*/ 14 w 30"/>
                  <a:gd name="T33" fmla="*/ 3 h 38"/>
                  <a:gd name="T34" fmla="*/ 14 w 30"/>
                  <a:gd name="T35" fmla="*/ 0 h 38"/>
                  <a:gd name="T36" fmla="*/ 17 w 30"/>
                  <a:gd name="T37" fmla="*/ 0 h 38"/>
                  <a:gd name="T38" fmla="*/ 21 w 30"/>
                  <a:gd name="T39" fmla="*/ 0 h 38"/>
                  <a:gd name="T40" fmla="*/ 23 w 30"/>
                  <a:gd name="T41" fmla="*/ 2 h 38"/>
                  <a:gd name="T42" fmla="*/ 24 w 30"/>
                  <a:gd name="T43" fmla="*/ 5 h 38"/>
                  <a:gd name="T44" fmla="*/ 26 w 30"/>
                  <a:gd name="T45" fmla="*/ 7 h 38"/>
                  <a:gd name="T46" fmla="*/ 28 w 30"/>
                  <a:gd name="T47" fmla="*/ 10 h 38"/>
                  <a:gd name="T48" fmla="*/ 30 w 30"/>
                  <a:gd name="T49" fmla="*/ 19 h 38"/>
                  <a:gd name="T50" fmla="*/ 28 w 30"/>
                  <a:gd name="T51" fmla="*/ 26 h 38"/>
                  <a:gd name="T52" fmla="*/ 26 w 30"/>
                  <a:gd name="T53" fmla="*/ 29 h 38"/>
                  <a:gd name="T54" fmla="*/ 24 w 30"/>
                  <a:gd name="T55" fmla="*/ 33 h 38"/>
                  <a:gd name="T56" fmla="*/ 23 w 30"/>
                  <a:gd name="T57" fmla="*/ 34 h 38"/>
                  <a:gd name="T58" fmla="*/ 21 w 30"/>
                  <a:gd name="T59" fmla="*/ 36 h 38"/>
                  <a:gd name="T60" fmla="*/ 17 w 30"/>
                  <a:gd name="T61" fmla="*/ 38 h 38"/>
                  <a:gd name="T62" fmla="*/ 14 w 30"/>
                  <a:gd name="T63" fmla="*/ 38 h 38"/>
                  <a:gd name="T64" fmla="*/ 11 w 30"/>
                  <a:gd name="T65" fmla="*/ 38 h 38"/>
                  <a:gd name="T66" fmla="*/ 9 w 30"/>
                  <a:gd name="T67" fmla="*/ 36 h 38"/>
                  <a:gd name="T68" fmla="*/ 5 w 30"/>
                  <a:gd name="T69" fmla="*/ 34 h 38"/>
                  <a:gd name="T70" fmla="*/ 4 w 30"/>
                  <a:gd name="T71" fmla="*/ 33 h 38"/>
                  <a:gd name="T72" fmla="*/ 2 w 30"/>
                  <a:gd name="T73" fmla="*/ 29 h 38"/>
                  <a:gd name="T74" fmla="*/ 2 w 30"/>
                  <a:gd name="T75" fmla="*/ 26 h 38"/>
                  <a:gd name="T76" fmla="*/ 0 w 30"/>
                  <a:gd name="T77" fmla="*/ 19 h 38"/>
                  <a:gd name="T78" fmla="*/ 2 w 30"/>
                  <a:gd name="T79" fmla="*/ 10 h 38"/>
                  <a:gd name="T80" fmla="*/ 2 w 30"/>
                  <a:gd name="T81" fmla="*/ 7 h 38"/>
                  <a:gd name="T82" fmla="*/ 4 w 30"/>
                  <a:gd name="T83" fmla="*/ 5 h 38"/>
                  <a:gd name="T84" fmla="*/ 5 w 30"/>
                  <a:gd name="T85" fmla="*/ 2 h 38"/>
                  <a:gd name="T86" fmla="*/ 9 w 30"/>
                  <a:gd name="T87" fmla="*/ 0 h 38"/>
                  <a:gd name="T88" fmla="*/ 11 w 30"/>
                  <a:gd name="T89" fmla="*/ 0 h 38"/>
                  <a:gd name="T90" fmla="*/ 14 w 30"/>
                  <a:gd name="T91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0" h="38">
                    <a:moveTo>
                      <a:pt x="14" y="3"/>
                    </a:moveTo>
                    <a:lnTo>
                      <a:pt x="11" y="3"/>
                    </a:lnTo>
                    <a:lnTo>
                      <a:pt x="7" y="7"/>
                    </a:lnTo>
                    <a:lnTo>
                      <a:pt x="5" y="12"/>
                    </a:lnTo>
                    <a:lnTo>
                      <a:pt x="4" y="19"/>
                    </a:lnTo>
                    <a:lnTo>
                      <a:pt x="5" y="24"/>
                    </a:lnTo>
                    <a:lnTo>
                      <a:pt x="7" y="29"/>
                    </a:lnTo>
                    <a:lnTo>
                      <a:pt x="11" y="33"/>
                    </a:lnTo>
                    <a:lnTo>
                      <a:pt x="14" y="34"/>
                    </a:lnTo>
                    <a:lnTo>
                      <a:pt x="19" y="33"/>
                    </a:lnTo>
                    <a:lnTo>
                      <a:pt x="23" y="29"/>
                    </a:lnTo>
                    <a:lnTo>
                      <a:pt x="24" y="24"/>
                    </a:lnTo>
                    <a:lnTo>
                      <a:pt x="24" y="19"/>
                    </a:lnTo>
                    <a:lnTo>
                      <a:pt x="24" y="12"/>
                    </a:lnTo>
                    <a:lnTo>
                      <a:pt x="23" y="7"/>
                    </a:lnTo>
                    <a:lnTo>
                      <a:pt x="19" y="3"/>
                    </a:lnTo>
                    <a:lnTo>
                      <a:pt x="14" y="3"/>
                    </a:lnTo>
                    <a:close/>
                    <a:moveTo>
                      <a:pt x="14" y="0"/>
                    </a:moveTo>
                    <a:lnTo>
                      <a:pt x="17" y="0"/>
                    </a:lnTo>
                    <a:lnTo>
                      <a:pt x="21" y="0"/>
                    </a:lnTo>
                    <a:lnTo>
                      <a:pt x="23" y="2"/>
                    </a:lnTo>
                    <a:lnTo>
                      <a:pt x="24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30" y="19"/>
                    </a:lnTo>
                    <a:lnTo>
                      <a:pt x="28" y="26"/>
                    </a:lnTo>
                    <a:lnTo>
                      <a:pt x="26" y="29"/>
                    </a:lnTo>
                    <a:lnTo>
                      <a:pt x="24" y="33"/>
                    </a:lnTo>
                    <a:lnTo>
                      <a:pt x="23" y="34"/>
                    </a:lnTo>
                    <a:lnTo>
                      <a:pt x="21" y="36"/>
                    </a:lnTo>
                    <a:lnTo>
                      <a:pt x="17" y="38"/>
                    </a:lnTo>
                    <a:lnTo>
                      <a:pt x="14" y="38"/>
                    </a:lnTo>
                    <a:lnTo>
                      <a:pt x="11" y="38"/>
                    </a:lnTo>
                    <a:lnTo>
                      <a:pt x="9" y="36"/>
                    </a:lnTo>
                    <a:lnTo>
                      <a:pt x="5" y="34"/>
                    </a:lnTo>
                    <a:lnTo>
                      <a:pt x="4" y="33"/>
                    </a:lnTo>
                    <a:lnTo>
                      <a:pt x="2" y="29"/>
                    </a:lnTo>
                    <a:lnTo>
                      <a:pt x="2" y="26"/>
                    </a:lnTo>
                    <a:lnTo>
                      <a:pt x="0" y="19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5" y="2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66"/>
              <p:cNvSpPr>
                <a:spLocks/>
              </p:cNvSpPr>
              <p:nvPr/>
            </p:nvSpPr>
            <p:spPr bwMode="auto">
              <a:xfrm>
                <a:off x="3108325" y="1833563"/>
                <a:ext cx="15875" cy="60325"/>
              </a:xfrm>
              <a:custGeom>
                <a:avLst/>
                <a:gdLst>
                  <a:gd name="T0" fmla="*/ 5 w 10"/>
                  <a:gd name="T1" fmla="*/ 0 h 38"/>
                  <a:gd name="T2" fmla="*/ 10 w 10"/>
                  <a:gd name="T3" fmla="*/ 0 h 38"/>
                  <a:gd name="T4" fmla="*/ 10 w 10"/>
                  <a:gd name="T5" fmla="*/ 38 h 38"/>
                  <a:gd name="T6" fmla="*/ 5 w 10"/>
                  <a:gd name="T7" fmla="*/ 38 h 38"/>
                  <a:gd name="T8" fmla="*/ 5 w 10"/>
                  <a:gd name="T9" fmla="*/ 5 h 38"/>
                  <a:gd name="T10" fmla="*/ 4 w 10"/>
                  <a:gd name="T11" fmla="*/ 10 h 38"/>
                  <a:gd name="T12" fmla="*/ 0 w 10"/>
                  <a:gd name="T13" fmla="*/ 7 h 38"/>
                  <a:gd name="T14" fmla="*/ 5 w 10"/>
                  <a:gd name="T1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8">
                    <a:moveTo>
                      <a:pt x="5" y="0"/>
                    </a:moveTo>
                    <a:lnTo>
                      <a:pt x="10" y="0"/>
                    </a:lnTo>
                    <a:lnTo>
                      <a:pt x="10" y="38"/>
                    </a:lnTo>
                    <a:lnTo>
                      <a:pt x="5" y="38"/>
                    </a:lnTo>
                    <a:lnTo>
                      <a:pt x="5" y="5"/>
                    </a:lnTo>
                    <a:lnTo>
                      <a:pt x="4" y="10"/>
                    </a:lnTo>
                    <a:lnTo>
                      <a:pt x="0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2"/>
              <p:cNvSpPr>
                <a:spLocks/>
              </p:cNvSpPr>
              <p:nvPr/>
            </p:nvSpPr>
            <p:spPr bwMode="auto">
              <a:xfrm>
                <a:off x="1685925" y="1609725"/>
                <a:ext cx="168275" cy="190500"/>
              </a:xfrm>
              <a:custGeom>
                <a:avLst/>
                <a:gdLst>
                  <a:gd name="T0" fmla="*/ 106 w 106"/>
                  <a:gd name="T1" fmla="*/ 0 h 120"/>
                  <a:gd name="T2" fmla="*/ 106 w 106"/>
                  <a:gd name="T3" fmla="*/ 34 h 120"/>
                  <a:gd name="T4" fmla="*/ 34 w 106"/>
                  <a:gd name="T5" fmla="*/ 60 h 120"/>
                  <a:gd name="T6" fmla="*/ 34 w 106"/>
                  <a:gd name="T7" fmla="*/ 62 h 120"/>
                  <a:gd name="T8" fmla="*/ 106 w 106"/>
                  <a:gd name="T9" fmla="*/ 86 h 120"/>
                  <a:gd name="T10" fmla="*/ 106 w 106"/>
                  <a:gd name="T11" fmla="*/ 120 h 120"/>
                  <a:gd name="T12" fmla="*/ 0 w 106"/>
                  <a:gd name="T13" fmla="*/ 74 h 120"/>
                  <a:gd name="T14" fmla="*/ 0 w 106"/>
                  <a:gd name="T15" fmla="*/ 46 h 120"/>
                  <a:gd name="T16" fmla="*/ 106 w 106"/>
                  <a:gd name="T1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6" h="120">
                    <a:moveTo>
                      <a:pt x="106" y="0"/>
                    </a:moveTo>
                    <a:lnTo>
                      <a:pt x="106" y="34"/>
                    </a:lnTo>
                    <a:lnTo>
                      <a:pt x="34" y="60"/>
                    </a:lnTo>
                    <a:lnTo>
                      <a:pt x="34" y="62"/>
                    </a:lnTo>
                    <a:lnTo>
                      <a:pt x="106" y="86"/>
                    </a:lnTo>
                    <a:lnTo>
                      <a:pt x="106" y="120"/>
                    </a:lnTo>
                    <a:lnTo>
                      <a:pt x="0" y="74"/>
                    </a:lnTo>
                    <a:lnTo>
                      <a:pt x="0" y="46"/>
                    </a:ln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3"/>
              <p:cNvSpPr>
                <a:spLocks/>
              </p:cNvSpPr>
              <p:nvPr/>
            </p:nvSpPr>
            <p:spPr bwMode="auto">
              <a:xfrm>
                <a:off x="2824163" y="1617663"/>
                <a:ext cx="174625" cy="190500"/>
              </a:xfrm>
              <a:custGeom>
                <a:avLst/>
                <a:gdLst>
                  <a:gd name="T0" fmla="*/ 0 w 110"/>
                  <a:gd name="T1" fmla="*/ 0 h 120"/>
                  <a:gd name="T2" fmla="*/ 110 w 110"/>
                  <a:gd name="T3" fmla="*/ 47 h 120"/>
                  <a:gd name="T4" fmla="*/ 110 w 110"/>
                  <a:gd name="T5" fmla="*/ 74 h 120"/>
                  <a:gd name="T6" fmla="*/ 0 w 110"/>
                  <a:gd name="T7" fmla="*/ 120 h 120"/>
                  <a:gd name="T8" fmla="*/ 0 w 110"/>
                  <a:gd name="T9" fmla="*/ 86 h 120"/>
                  <a:gd name="T10" fmla="*/ 74 w 110"/>
                  <a:gd name="T11" fmla="*/ 60 h 120"/>
                  <a:gd name="T12" fmla="*/ 74 w 110"/>
                  <a:gd name="T13" fmla="*/ 60 h 120"/>
                  <a:gd name="T14" fmla="*/ 0 w 110"/>
                  <a:gd name="T15" fmla="*/ 34 h 120"/>
                  <a:gd name="T16" fmla="*/ 0 w 110"/>
                  <a:gd name="T1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0" h="120">
                    <a:moveTo>
                      <a:pt x="0" y="0"/>
                    </a:moveTo>
                    <a:lnTo>
                      <a:pt x="110" y="47"/>
                    </a:lnTo>
                    <a:lnTo>
                      <a:pt x="110" y="74"/>
                    </a:lnTo>
                    <a:lnTo>
                      <a:pt x="0" y="120"/>
                    </a:lnTo>
                    <a:lnTo>
                      <a:pt x="0" y="86"/>
                    </a:lnTo>
                    <a:lnTo>
                      <a:pt x="74" y="60"/>
                    </a:lnTo>
                    <a:lnTo>
                      <a:pt x="74" y="60"/>
                    </a:lnTo>
                    <a:lnTo>
                      <a:pt x="0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116"/>
              <p:cNvSpPr>
                <a:spLocks/>
              </p:cNvSpPr>
              <p:nvPr/>
            </p:nvSpPr>
            <p:spPr bwMode="auto">
              <a:xfrm>
                <a:off x="1914525" y="1576388"/>
                <a:ext cx="209550" cy="250825"/>
              </a:xfrm>
              <a:custGeom>
                <a:avLst/>
                <a:gdLst>
                  <a:gd name="T0" fmla="*/ 69 w 132"/>
                  <a:gd name="T1" fmla="*/ 0 h 158"/>
                  <a:gd name="T2" fmla="*/ 82 w 132"/>
                  <a:gd name="T3" fmla="*/ 2 h 158"/>
                  <a:gd name="T4" fmla="*/ 94 w 132"/>
                  <a:gd name="T5" fmla="*/ 5 h 158"/>
                  <a:gd name="T6" fmla="*/ 105 w 132"/>
                  <a:gd name="T7" fmla="*/ 11 h 158"/>
                  <a:gd name="T8" fmla="*/ 113 w 132"/>
                  <a:gd name="T9" fmla="*/ 16 h 158"/>
                  <a:gd name="T10" fmla="*/ 120 w 132"/>
                  <a:gd name="T11" fmla="*/ 24 h 158"/>
                  <a:gd name="T12" fmla="*/ 125 w 132"/>
                  <a:gd name="T13" fmla="*/ 33 h 158"/>
                  <a:gd name="T14" fmla="*/ 130 w 132"/>
                  <a:gd name="T15" fmla="*/ 43 h 158"/>
                  <a:gd name="T16" fmla="*/ 132 w 132"/>
                  <a:gd name="T17" fmla="*/ 54 h 158"/>
                  <a:gd name="T18" fmla="*/ 101 w 132"/>
                  <a:gd name="T19" fmla="*/ 54 h 158"/>
                  <a:gd name="T20" fmla="*/ 98 w 132"/>
                  <a:gd name="T21" fmla="*/ 47 h 158"/>
                  <a:gd name="T22" fmla="*/ 94 w 132"/>
                  <a:gd name="T23" fmla="*/ 40 h 158"/>
                  <a:gd name="T24" fmla="*/ 89 w 132"/>
                  <a:gd name="T25" fmla="*/ 35 h 158"/>
                  <a:gd name="T26" fmla="*/ 82 w 132"/>
                  <a:gd name="T27" fmla="*/ 31 h 158"/>
                  <a:gd name="T28" fmla="*/ 75 w 132"/>
                  <a:gd name="T29" fmla="*/ 28 h 158"/>
                  <a:gd name="T30" fmla="*/ 69 w 132"/>
                  <a:gd name="T31" fmla="*/ 28 h 158"/>
                  <a:gd name="T32" fmla="*/ 51 w 132"/>
                  <a:gd name="T33" fmla="*/ 31 h 158"/>
                  <a:gd name="T34" fmla="*/ 39 w 132"/>
                  <a:gd name="T35" fmla="*/ 42 h 158"/>
                  <a:gd name="T36" fmla="*/ 32 w 132"/>
                  <a:gd name="T37" fmla="*/ 59 h 158"/>
                  <a:gd name="T38" fmla="*/ 31 w 132"/>
                  <a:gd name="T39" fmla="*/ 79 h 158"/>
                  <a:gd name="T40" fmla="*/ 32 w 132"/>
                  <a:gd name="T41" fmla="*/ 102 h 158"/>
                  <a:gd name="T42" fmla="*/ 39 w 132"/>
                  <a:gd name="T43" fmla="*/ 119 h 158"/>
                  <a:gd name="T44" fmla="*/ 44 w 132"/>
                  <a:gd name="T45" fmla="*/ 124 h 158"/>
                  <a:gd name="T46" fmla="*/ 51 w 132"/>
                  <a:gd name="T47" fmla="*/ 129 h 158"/>
                  <a:gd name="T48" fmla="*/ 58 w 132"/>
                  <a:gd name="T49" fmla="*/ 131 h 158"/>
                  <a:gd name="T50" fmla="*/ 67 w 132"/>
                  <a:gd name="T51" fmla="*/ 133 h 158"/>
                  <a:gd name="T52" fmla="*/ 75 w 132"/>
                  <a:gd name="T53" fmla="*/ 131 h 158"/>
                  <a:gd name="T54" fmla="*/ 82 w 132"/>
                  <a:gd name="T55" fmla="*/ 129 h 158"/>
                  <a:gd name="T56" fmla="*/ 89 w 132"/>
                  <a:gd name="T57" fmla="*/ 124 h 158"/>
                  <a:gd name="T58" fmla="*/ 94 w 132"/>
                  <a:gd name="T59" fmla="*/ 119 h 158"/>
                  <a:gd name="T60" fmla="*/ 98 w 132"/>
                  <a:gd name="T61" fmla="*/ 112 h 158"/>
                  <a:gd name="T62" fmla="*/ 101 w 132"/>
                  <a:gd name="T63" fmla="*/ 103 h 158"/>
                  <a:gd name="T64" fmla="*/ 132 w 132"/>
                  <a:gd name="T65" fmla="*/ 103 h 158"/>
                  <a:gd name="T66" fmla="*/ 129 w 132"/>
                  <a:gd name="T67" fmla="*/ 115 h 158"/>
                  <a:gd name="T68" fmla="*/ 123 w 132"/>
                  <a:gd name="T69" fmla="*/ 126 h 158"/>
                  <a:gd name="T70" fmla="*/ 118 w 132"/>
                  <a:gd name="T71" fmla="*/ 136 h 158"/>
                  <a:gd name="T72" fmla="*/ 110 w 132"/>
                  <a:gd name="T73" fmla="*/ 143 h 158"/>
                  <a:gd name="T74" fmla="*/ 101 w 132"/>
                  <a:gd name="T75" fmla="*/ 150 h 158"/>
                  <a:gd name="T76" fmla="*/ 91 w 132"/>
                  <a:gd name="T77" fmla="*/ 155 h 158"/>
                  <a:gd name="T78" fmla="*/ 81 w 132"/>
                  <a:gd name="T79" fmla="*/ 158 h 158"/>
                  <a:gd name="T80" fmla="*/ 69 w 132"/>
                  <a:gd name="T81" fmla="*/ 158 h 158"/>
                  <a:gd name="T82" fmla="*/ 55 w 132"/>
                  <a:gd name="T83" fmla="*/ 158 h 158"/>
                  <a:gd name="T84" fmla="*/ 41 w 132"/>
                  <a:gd name="T85" fmla="*/ 153 h 158"/>
                  <a:gd name="T86" fmla="*/ 32 w 132"/>
                  <a:gd name="T87" fmla="*/ 150 h 158"/>
                  <a:gd name="T88" fmla="*/ 26 w 132"/>
                  <a:gd name="T89" fmla="*/ 145 h 158"/>
                  <a:gd name="T90" fmla="*/ 19 w 132"/>
                  <a:gd name="T91" fmla="*/ 140 h 158"/>
                  <a:gd name="T92" fmla="*/ 14 w 132"/>
                  <a:gd name="T93" fmla="*/ 133 h 158"/>
                  <a:gd name="T94" fmla="*/ 8 w 132"/>
                  <a:gd name="T95" fmla="*/ 124 h 158"/>
                  <a:gd name="T96" fmla="*/ 5 w 132"/>
                  <a:gd name="T97" fmla="*/ 115 h 158"/>
                  <a:gd name="T98" fmla="*/ 2 w 132"/>
                  <a:gd name="T99" fmla="*/ 100 h 158"/>
                  <a:gd name="T100" fmla="*/ 0 w 132"/>
                  <a:gd name="T101" fmla="*/ 81 h 158"/>
                  <a:gd name="T102" fmla="*/ 2 w 132"/>
                  <a:gd name="T103" fmla="*/ 64 h 158"/>
                  <a:gd name="T104" fmla="*/ 5 w 132"/>
                  <a:gd name="T105" fmla="*/ 48 h 158"/>
                  <a:gd name="T106" fmla="*/ 8 w 132"/>
                  <a:gd name="T107" fmla="*/ 38 h 158"/>
                  <a:gd name="T108" fmla="*/ 12 w 132"/>
                  <a:gd name="T109" fmla="*/ 30 h 158"/>
                  <a:gd name="T110" fmla="*/ 19 w 132"/>
                  <a:gd name="T111" fmla="*/ 23 h 158"/>
                  <a:gd name="T112" fmla="*/ 24 w 132"/>
                  <a:gd name="T113" fmla="*/ 16 h 158"/>
                  <a:gd name="T114" fmla="*/ 32 w 132"/>
                  <a:gd name="T115" fmla="*/ 11 h 158"/>
                  <a:gd name="T116" fmla="*/ 39 w 132"/>
                  <a:gd name="T117" fmla="*/ 7 h 158"/>
                  <a:gd name="T118" fmla="*/ 53 w 132"/>
                  <a:gd name="T119" fmla="*/ 2 h 158"/>
                  <a:gd name="T120" fmla="*/ 69 w 132"/>
                  <a:gd name="T121" fmla="*/ 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2" h="158">
                    <a:moveTo>
                      <a:pt x="69" y="0"/>
                    </a:moveTo>
                    <a:lnTo>
                      <a:pt x="82" y="2"/>
                    </a:lnTo>
                    <a:lnTo>
                      <a:pt x="94" y="5"/>
                    </a:lnTo>
                    <a:lnTo>
                      <a:pt x="105" y="11"/>
                    </a:lnTo>
                    <a:lnTo>
                      <a:pt x="113" y="16"/>
                    </a:lnTo>
                    <a:lnTo>
                      <a:pt x="120" y="24"/>
                    </a:lnTo>
                    <a:lnTo>
                      <a:pt x="125" y="33"/>
                    </a:lnTo>
                    <a:lnTo>
                      <a:pt x="130" y="43"/>
                    </a:lnTo>
                    <a:lnTo>
                      <a:pt x="132" y="54"/>
                    </a:lnTo>
                    <a:lnTo>
                      <a:pt x="101" y="54"/>
                    </a:lnTo>
                    <a:lnTo>
                      <a:pt x="98" y="47"/>
                    </a:lnTo>
                    <a:lnTo>
                      <a:pt x="94" y="40"/>
                    </a:lnTo>
                    <a:lnTo>
                      <a:pt x="89" y="35"/>
                    </a:lnTo>
                    <a:lnTo>
                      <a:pt x="82" y="31"/>
                    </a:lnTo>
                    <a:lnTo>
                      <a:pt x="75" y="28"/>
                    </a:lnTo>
                    <a:lnTo>
                      <a:pt x="69" y="28"/>
                    </a:lnTo>
                    <a:lnTo>
                      <a:pt x="51" y="31"/>
                    </a:lnTo>
                    <a:lnTo>
                      <a:pt x="39" y="42"/>
                    </a:lnTo>
                    <a:lnTo>
                      <a:pt x="32" y="59"/>
                    </a:lnTo>
                    <a:lnTo>
                      <a:pt x="31" y="79"/>
                    </a:lnTo>
                    <a:lnTo>
                      <a:pt x="32" y="102"/>
                    </a:lnTo>
                    <a:lnTo>
                      <a:pt x="39" y="119"/>
                    </a:lnTo>
                    <a:lnTo>
                      <a:pt x="44" y="124"/>
                    </a:lnTo>
                    <a:lnTo>
                      <a:pt x="51" y="129"/>
                    </a:lnTo>
                    <a:lnTo>
                      <a:pt x="58" y="131"/>
                    </a:lnTo>
                    <a:lnTo>
                      <a:pt x="67" y="133"/>
                    </a:lnTo>
                    <a:lnTo>
                      <a:pt x="75" y="131"/>
                    </a:lnTo>
                    <a:lnTo>
                      <a:pt x="82" y="129"/>
                    </a:lnTo>
                    <a:lnTo>
                      <a:pt x="89" y="124"/>
                    </a:lnTo>
                    <a:lnTo>
                      <a:pt x="94" y="119"/>
                    </a:lnTo>
                    <a:lnTo>
                      <a:pt x="98" y="112"/>
                    </a:lnTo>
                    <a:lnTo>
                      <a:pt x="101" y="103"/>
                    </a:lnTo>
                    <a:lnTo>
                      <a:pt x="132" y="103"/>
                    </a:lnTo>
                    <a:lnTo>
                      <a:pt x="129" y="115"/>
                    </a:lnTo>
                    <a:lnTo>
                      <a:pt x="123" y="126"/>
                    </a:lnTo>
                    <a:lnTo>
                      <a:pt x="118" y="136"/>
                    </a:lnTo>
                    <a:lnTo>
                      <a:pt x="110" y="143"/>
                    </a:lnTo>
                    <a:lnTo>
                      <a:pt x="101" y="150"/>
                    </a:lnTo>
                    <a:lnTo>
                      <a:pt x="91" y="155"/>
                    </a:lnTo>
                    <a:lnTo>
                      <a:pt x="81" y="158"/>
                    </a:lnTo>
                    <a:lnTo>
                      <a:pt x="69" y="158"/>
                    </a:lnTo>
                    <a:lnTo>
                      <a:pt x="55" y="158"/>
                    </a:lnTo>
                    <a:lnTo>
                      <a:pt x="41" y="153"/>
                    </a:lnTo>
                    <a:lnTo>
                      <a:pt x="32" y="150"/>
                    </a:lnTo>
                    <a:lnTo>
                      <a:pt x="26" y="145"/>
                    </a:lnTo>
                    <a:lnTo>
                      <a:pt x="19" y="140"/>
                    </a:lnTo>
                    <a:lnTo>
                      <a:pt x="14" y="133"/>
                    </a:lnTo>
                    <a:lnTo>
                      <a:pt x="8" y="124"/>
                    </a:lnTo>
                    <a:lnTo>
                      <a:pt x="5" y="115"/>
                    </a:lnTo>
                    <a:lnTo>
                      <a:pt x="2" y="100"/>
                    </a:lnTo>
                    <a:lnTo>
                      <a:pt x="0" y="81"/>
                    </a:lnTo>
                    <a:lnTo>
                      <a:pt x="2" y="64"/>
                    </a:lnTo>
                    <a:lnTo>
                      <a:pt x="5" y="48"/>
                    </a:lnTo>
                    <a:lnTo>
                      <a:pt x="8" y="38"/>
                    </a:lnTo>
                    <a:lnTo>
                      <a:pt x="12" y="30"/>
                    </a:lnTo>
                    <a:lnTo>
                      <a:pt x="19" y="23"/>
                    </a:lnTo>
                    <a:lnTo>
                      <a:pt x="24" y="16"/>
                    </a:lnTo>
                    <a:lnTo>
                      <a:pt x="32" y="11"/>
                    </a:lnTo>
                    <a:lnTo>
                      <a:pt x="39" y="7"/>
                    </a:lnTo>
                    <a:lnTo>
                      <a:pt x="53" y="2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117"/>
              <p:cNvSpPr>
                <a:spLocks noEditPoints="1"/>
              </p:cNvSpPr>
              <p:nvPr/>
            </p:nvSpPr>
            <p:spPr bwMode="auto">
              <a:xfrm>
                <a:off x="2128838" y="1576388"/>
                <a:ext cx="223838" cy="250825"/>
              </a:xfrm>
              <a:custGeom>
                <a:avLst/>
                <a:gdLst>
                  <a:gd name="T0" fmla="*/ 71 w 141"/>
                  <a:gd name="T1" fmla="*/ 28 h 158"/>
                  <a:gd name="T2" fmla="*/ 54 w 141"/>
                  <a:gd name="T3" fmla="*/ 31 h 158"/>
                  <a:gd name="T4" fmla="*/ 42 w 141"/>
                  <a:gd name="T5" fmla="*/ 42 h 158"/>
                  <a:gd name="T6" fmla="*/ 33 w 141"/>
                  <a:gd name="T7" fmla="*/ 59 h 158"/>
                  <a:gd name="T8" fmla="*/ 31 w 141"/>
                  <a:gd name="T9" fmla="*/ 81 h 158"/>
                  <a:gd name="T10" fmla="*/ 33 w 141"/>
                  <a:gd name="T11" fmla="*/ 105 h 158"/>
                  <a:gd name="T12" fmla="*/ 42 w 141"/>
                  <a:gd name="T13" fmla="*/ 121 h 158"/>
                  <a:gd name="T14" fmla="*/ 54 w 141"/>
                  <a:gd name="T15" fmla="*/ 129 h 158"/>
                  <a:gd name="T16" fmla="*/ 71 w 141"/>
                  <a:gd name="T17" fmla="*/ 133 h 158"/>
                  <a:gd name="T18" fmla="*/ 79 w 141"/>
                  <a:gd name="T19" fmla="*/ 131 h 158"/>
                  <a:gd name="T20" fmla="*/ 86 w 141"/>
                  <a:gd name="T21" fmla="*/ 129 h 158"/>
                  <a:gd name="T22" fmla="*/ 93 w 141"/>
                  <a:gd name="T23" fmla="*/ 126 h 158"/>
                  <a:gd name="T24" fmla="*/ 100 w 141"/>
                  <a:gd name="T25" fmla="*/ 121 h 158"/>
                  <a:gd name="T26" fmla="*/ 105 w 141"/>
                  <a:gd name="T27" fmla="*/ 114 h 158"/>
                  <a:gd name="T28" fmla="*/ 109 w 141"/>
                  <a:gd name="T29" fmla="*/ 105 h 158"/>
                  <a:gd name="T30" fmla="*/ 110 w 141"/>
                  <a:gd name="T31" fmla="*/ 95 h 158"/>
                  <a:gd name="T32" fmla="*/ 112 w 141"/>
                  <a:gd name="T33" fmla="*/ 81 h 158"/>
                  <a:gd name="T34" fmla="*/ 109 w 141"/>
                  <a:gd name="T35" fmla="*/ 59 h 158"/>
                  <a:gd name="T36" fmla="*/ 102 w 141"/>
                  <a:gd name="T37" fmla="*/ 42 h 158"/>
                  <a:gd name="T38" fmla="*/ 88 w 141"/>
                  <a:gd name="T39" fmla="*/ 31 h 158"/>
                  <a:gd name="T40" fmla="*/ 71 w 141"/>
                  <a:gd name="T41" fmla="*/ 28 h 158"/>
                  <a:gd name="T42" fmla="*/ 71 w 141"/>
                  <a:gd name="T43" fmla="*/ 0 h 158"/>
                  <a:gd name="T44" fmla="*/ 88 w 141"/>
                  <a:gd name="T45" fmla="*/ 2 h 158"/>
                  <a:gd name="T46" fmla="*/ 102 w 141"/>
                  <a:gd name="T47" fmla="*/ 5 h 158"/>
                  <a:gd name="T48" fmla="*/ 110 w 141"/>
                  <a:gd name="T49" fmla="*/ 11 h 158"/>
                  <a:gd name="T50" fmla="*/ 117 w 141"/>
                  <a:gd name="T51" fmla="*/ 16 h 158"/>
                  <a:gd name="T52" fmla="*/ 124 w 141"/>
                  <a:gd name="T53" fmla="*/ 23 h 158"/>
                  <a:gd name="T54" fmla="*/ 129 w 141"/>
                  <a:gd name="T55" fmla="*/ 30 h 158"/>
                  <a:gd name="T56" fmla="*/ 134 w 141"/>
                  <a:gd name="T57" fmla="*/ 38 h 158"/>
                  <a:gd name="T58" fmla="*/ 138 w 141"/>
                  <a:gd name="T59" fmla="*/ 48 h 158"/>
                  <a:gd name="T60" fmla="*/ 141 w 141"/>
                  <a:gd name="T61" fmla="*/ 64 h 158"/>
                  <a:gd name="T62" fmla="*/ 141 w 141"/>
                  <a:gd name="T63" fmla="*/ 81 h 158"/>
                  <a:gd name="T64" fmla="*/ 140 w 141"/>
                  <a:gd name="T65" fmla="*/ 105 h 158"/>
                  <a:gd name="T66" fmla="*/ 134 w 141"/>
                  <a:gd name="T67" fmla="*/ 124 h 158"/>
                  <a:gd name="T68" fmla="*/ 124 w 141"/>
                  <a:gd name="T69" fmla="*/ 140 h 158"/>
                  <a:gd name="T70" fmla="*/ 110 w 141"/>
                  <a:gd name="T71" fmla="*/ 150 h 158"/>
                  <a:gd name="T72" fmla="*/ 92 w 141"/>
                  <a:gd name="T73" fmla="*/ 157 h 158"/>
                  <a:gd name="T74" fmla="*/ 71 w 141"/>
                  <a:gd name="T75" fmla="*/ 158 h 158"/>
                  <a:gd name="T76" fmla="*/ 50 w 141"/>
                  <a:gd name="T77" fmla="*/ 157 h 158"/>
                  <a:gd name="T78" fmla="*/ 33 w 141"/>
                  <a:gd name="T79" fmla="*/ 150 h 158"/>
                  <a:gd name="T80" fmla="*/ 18 w 141"/>
                  <a:gd name="T81" fmla="*/ 140 h 158"/>
                  <a:gd name="T82" fmla="*/ 9 w 141"/>
                  <a:gd name="T83" fmla="*/ 124 h 158"/>
                  <a:gd name="T84" fmla="*/ 2 w 141"/>
                  <a:gd name="T85" fmla="*/ 103 h 158"/>
                  <a:gd name="T86" fmla="*/ 0 w 141"/>
                  <a:gd name="T87" fmla="*/ 81 h 158"/>
                  <a:gd name="T88" fmla="*/ 0 w 141"/>
                  <a:gd name="T89" fmla="*/ 64 h 158"/>
                  <a:gd name="T90" fmla="*/ 4 w 141"/>
                  <a:gd name="T91" fmla="*/ 47 h 158"/>
                  <a:gd name="T92" fmla="*/ 9 w 141"/>
                  <a:gd name="T93" fmla="*/ 38 h 158"/>
                  <a:gd name="T94" fmla="*/ 13 w 141"/>
                  <a:gd name="T95" fmla="*/ 30 h 158"/>
                  <a:gd name="T96" fmla="*/ 19 w 141"/>
                  <a:gd name="T97" fmla="*/ 23 h 158"/>
                  <a:gd name="T98" fmla="*/ 25 w 141"/>
                  <a:gd name="T99" fmla="*/ 16 h 158"/>
                  <a:gd name="T100" fmla="*/ 33 w 141"/>
                  <a:gd name="T101" fmla="*/ 11 h 158"/>
                  <a:gd name="T102" fmla="*/ 42 w 141"/>
                  <a:gd name="T103" fmla="*/ 5 h 158"/>
                  <a:gd name="T104" fmla="*/ 55 w 141"/>
                  <a:gd name="T105" fmla="*/ 2 h 158"/>
                  <a:gd name="T106" fmla="*/ 71 w 141"/>
                  <a:gd name="T107" fmla="*/ 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41" h="158">
                    <a:moveTo>
                      <a:pt x="71" y="28"/>
                    </a:moveTo>
                    <a:lnTo>
                      <a:pt x="54" y="31"/>
                    </a:lnTo>
                    <a:lnTo>
                      <a:pt x="42" y="42"/>
                    </a:lnTo>
                    <a:lnTo>
                      <a:pt x="33" y="59"/>
                    </a:lnTo>
                    <a:lnTo>
                      <a:pt x="31" y="81"/>
                    </a:lnTo>
                    <a:lnTo>
                      <a:pt x="33" y="105"/>
                    </a:lnTo>
                    <a:lnTo>
                      <a:pt x="42" y="121"/>
                    </a:lnTo>
                    <a:lnTo>
                      <a:pt x="54" y="129"/>
                    </a:lnTo>
                    <a:lnTo>
                      <a:pt x="71" y="133"/>
                    </a:lnTo>
                    <a:lnTo>
                      <a:pt x="79" y="131"/>
                    </a:lnTo>
                    <a:lnTo>
                      <a:pt x="86" y="129"/>
                    </a:lnTo>
                    <a:lnTo>
                      <a:pt x="93" y="126"/>
                    </a:lnTo>
                    <a:lnTo>
                      <a:pt x="100" y="121"/>
                    </a:lnTo>
                    <a:lnTo>
                      <a:pt x="105" y="114"/>
                    </a:lnTo>
                    <a:lnTo>
                      <a:pt x="109" y="105"/>
                    </a:lnTo>
                    <a:lnTo>
                      <a:pt x="110" y="95"/>
                    </a:lnTo>
                    <a:lnTo>
                      <a:pt x="112" y="81"/>
                    </a:lnTo>
                    <a:lnTo>
                      <a:pt x="109" y="59"/>
                    </a:lnTo>
                    <a:lnTo>
                      <a:pt x="102" y="42"/>
                    </a:lnTo>
                    <a:lnTo>
                      <a:pt x="88" y="31"/>
                    </a:lnTo>
                    <a:lnTo>
                      <a:pt x="71" y="28"/>
                    </a:lnTo>
                    <a:close/>
                    <a:moveTo>
                      <a:pt x="71" y="0"/>
                    </a:moveTo>
                    <a:lnTo>
                      <a:pt x="88" y="2"/>
                    </a:lnTo>
                    <a:lnTo>
                      <a:pt x="102" y="5"/>
                    </a:lnTo>
                    <a:lnTo>
                      <a:pt x="110" y="11"/>
                    </a:lnTo>
                    <a:lnTo>
                      <a:pt x="117" y="16"/>
                    </a:lnTo>
                    <a:lnTo>
                      <a:pt x="124" y="23"/>
                    </a:lnTo>
                    <a:lnTo>
                      <a:pt x="129" y="30"/>
                    </a:lnTo>
                    <a:lnTo>
                      <a:pt x="134" y="38"/>
                    </a:lnTo>
                    <a:lnTo>
                      <a:pt x="138" y="48"/>
                    </a:lnTo>
                    <a:lnTo>
                      <a:pt x="141" y="64"/>
                    </a:lnTo>
                    <a:lnTo>
                      <a:pt x="141" y="81"/>
                    </a:lnTo>
                    <a:lnTo>
                      <a:pt x="140" y="105"/>
                    </a:lnTo>
                    <a:lnTo>
                      <a:pt x="134" y="124"/>
                    </a:lnTo>
                    <a:lnTo>
                      <a:pt x="124" y="140"/>
                    </a:lnTo>
                    <a:lnTo>
                      <a:pt x="110" y="150"/>
                    </a:lnTo>
                    <a:lnTo>
                      <a:pt x="92" y="157"/>
                    </a:lnTo>
                    <a:lnTo>
                      <a:pt x="71" y="158"/>
                    </a:lnTo>
                    <a:lnTo>
                      <a:pt x="50" y="157"/>
                    </a:lnTo>
                    <a:lnTo>
                      <a:pt x="33" y="150"/>
                    </a:lnTo>
                    <a:lnTo>
                      <a:pt x="18" y="140"/>
                    </a:lnTo>
                    <a:lnTo>
                      <a:pt x="9" y="124"/>
                    </a:lnTo>
                    <a:lnTo>
                      <a:pt x="2" y="103"/>
                    </a:lnTo>
                    <a:lnTo>
                      <a:pt x="0" y="81"/>
                    </a:lnTo>
                    <a:lnTo>
                      <a:pt x="0" y="64"/>
                    </a:lnTo>
                    <a:lnTo>
                      <a:pt x="4" y="47"/>
                    </a:lnTo>
                    <a:lnTo>
                      <a:pt x="9" y="38"/>
                    </a:lnTo>
                    <a:lnTo>
                      <a:pt x="13" y="30"/>
                    </a:lnTo>
                    <a:lnTo>
                      <a:pt x="19" y="23"/>
                    </a:lnTo>
                    <a:lnTo>
                      <a:pt x="25" y="16"/>
                    </a:lnTo>
                    <a:lnTo>
                      <a:pt x="33" y="11"/>
                    </a:lnTo>
                    <a:lnTo>
                      <a:pt x="42" y="5"/>
                    </a:lnTo>
                    <a:lnTo>
                      <a:pt x="55" y="2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118"/>
              <p:cNvSpPr>
                <a:spLocks noEditPoints="1"/>
              </p:cNvSpPr>
              <p:nvPr/>
            </p:nvSpPr>
            <p:spPr bwMode="auto">
              <a:xfrm>
                <a:off x="2366963" y="1584325"/>
                <a:ext cx="201613" cy="234950"/>
              </a:xfrm>
              <a:custGeom>
                <a:avLst/>
                <a:gdLst>
                  <a:gd name="T0" fmla="*/ 31 w 127"/>
                  <a:gd name="T1" fmla="*/ 26 h 148"/>
                  <a:gd name="T2" fmla="*/ 31 w 127"/>
                  <a:gd name="T3" fmla="*/ 124 h 148"/>
                  <a:gd name="T4" fmla="*/ 57 w 127"/>
                  <a:gd name="T5" fmla="*/ 124 h 148"/>
                  <a:gd name="T6" fmla="*/ 74 w 127"/>
                  <a:gd name="T7" fmla="*/ 121 h 148"/>
                  <a:gd name="T8" fmla="*/ 86 w 127"/>
                  <a:gd name="T9" fmla="*/ 110 h 148"/>
                  <a:gd name="T10" fmla="*/ 93 w 127"/>
                  <a:gd name="T11" fmla="*/ 95 h 148"/>
                  <a:gd name="T12" fmla="*/ 94 w 127"/>
                  <a:gd name="T13" fmla="*/ 73 h 148"/>
                  <a:gd name="T14" fmla="*/ 94 w 127"/>
                  <a:gd name="T15" fmla="*/ 62 h 148"/>
                  <a:gd name="T16" fmla="*/ 93 w 127"/>
                  <a:gd name="T17" fmla="*/ 52 h 148"/>
                  <a:gd name="T18" fmla="*/ 89 w 127"/>
                  <a:gd name="T19" fmla="*/ 43 h 148"/>
                  <a:gd name="T20" fmla="*/ 86 w 127"/>
                  <a:gd name="T21" fmla="*/ 37 h 148"/>
                  <a:gd name="T22" fmla="*/ 79 w 127"/>
                  <a:gd name="T23" fmla="*/ 31 h 148"/>
                  <a:gd name="T24" fmla="*/ 72 w 127"/>
                  <a:gd name="T25" fmla="*/ 30 h 148"/>
                  <a:gd name="T26" fmla="*/ 63 w 127"/>
                  <a:gd name="T27" fmla="*/ 26 h 148"/>
                  <a:gd name="T28" fmla="*/ 53 w 127"/>
                  <a:gd name="T29" fmla="*/ 26 h 148"/>
                  <a:gd name="T30" fmla="*/ 31 w 127"/>
                  <a:gd name="T31" fmla="*/ 26 h 148"/>
                  <a:gd name="T32" fmla="*/ 0 w 127"/>
                  <a:gd name="T33" fmla="*/ 0 h 148"/>
                  <a:gd name="T34" fmla="*/ 58 w 127"/>
                  <a:gd name="T35" fmla="*/ 0 h 148"/>
                  <a:gd name="T36" fmla="*/ 72 w 127"/>
                  <a:gd name="T37" fmla="*/ 2 h 148"/>
                  <a:gd name="T38" fmla="*/ 86 w 127"/>
                  <a:gd name="T39" fmla="*/ 6 h 148"/>
                  <a:gd name="T40" fmla="*/ 93 w 127"/>
                  <a:gd name="T41" fmla="*/ 9 h 148"/>
                  <a:gd name="T42" fmla="*/ 101 w 127"/>
                  <a:gd name="T43" fmla="*/ 14 h 148"/>
                  <a:gd name="T44" fmla="*/ 106 w 127"/>
                  <a:gd name="T45" fmla="*/ 19 h 148"/>
                  <a:gd name="T46" fmla="*/ 113 w 127"/>
                  <a:gd name="T47" fmla="*/ 26 h 148"/>
                  <a:gd name="T48" fmla="*/ 117 w 127"/>
                  <a:gd name="T49" fmla="*/ 35 h 148"/>
                  <a:gd name="T50" fmla="*/ 122 w 127"/>
                  <a:gd name="T51" fmla="*/ 43 h 148"/>
                  <a:gd name="T52" fmla="*/ 125 w 127"/>
                  <a:gd name="T53" fmla="*/ 57 h 148"/>
                  <a:gd name="T54" fmla="*/ 127 w 127"/>
                  <a:gd name="T55" fmla="*/ 73 h 148"/>
                  <a:gd name="T56" fmla="*/ 125 w 127"/>
                  <a:gd name="T57" fmla="*/ 90 h 148"/>
                  <a:gd name="T58" fmla="*/ 122 w 127"/>
                  <a:gd name="T59" fmla="*/ 104 h 148"/>
                  <a:gd name="T60" fmla="*/ 118 w 127"/>
                  <a:gd name="T61" fmla="*/ 112 h 148"/>
                  <a:gd name="T62" fmla="*/ 113 w 127"/>
                  <a:gd name="T63" fmla="*/ 121 h 148"/>
                  <a:gd name="T64" fmla="*/ 108 w 127"/>
                  <a:gd name="T65" fmla="*/ 128 h 148"/>
                  <a:gd name="T66" fmla="*/ 103 w 127"/>
                  <a:gd name="T67" fmla="*/ 135 h 148"/>
                  <a:gd name="T68" fmla="*/ 96 w 127"/>
                  <a:gd name="T69" fmla="*/ 140 h 148"/>
                  <a:gd name="T70" fmla="*/ 89 w 127"/>
                  <a:gd name="T71" fmla="*/ 143 h 148"/>
                  <a:gd name="T72" fmla="*/ 81 w 127"/>
                  <a:gd name="T73" fmla="*/ 147 h 148"/>
                  <a:gd name="T74" fmla="*/ 72 w 127"/>
                  <a:gd name="T75" fmla="*/ 148 h 148"/>
                  <a:gd name="T76" fmla="*/ 62 w 127"/>
                  <a:gd name="T77" fmla="*/ 148 h 148"/>
                  <a:gd name="T78" fmla="*/ 0 w 127"/>
                  <a:gd name="T79" fmla="*/ 148 h 148"/>
                  <a:gd name="T80" fmla="*/ 0 w 127"/>
                  <a:gd name="T81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27" h="148">
                    <a:moveTo>
                      <a:pt x="31" y="26"/>
                    </a:moveTo>
                    <a:lnTo>
                      <a:pt x="31" y="124"/>
                    </a:lnTo>
                    <a:lnTo>
                      <a:pt x="57" y="124"/>
                    </a:lnTo>
                    <a:lnTo>
                      <a:pt x="74" y="121"/>
                    </a:lnTo>
                    <a:lnTo>
                      <a:pt x="86" y="110"/>
                    </a:lnTo>
                    <a:lnTo>
                      <a:pt x="93" y="95"/>
                    </a:lnTo>
                    <a:lnTo>
                      <a:pt x="94" y="73"/>
                    </a:lnTo>
                    <a:lnTo>
                      <a:pt x="94" y="62"/>
                    </a:lnTo>
                    <a:lnTo>
                      <a:pt x="93" y="52"/>
                    </a:lnTo>
                    <a:lnTo>
                      <a:pt x="89" y="43"/>
                    </a:lnTo>
                    <a:lnTo>
                      <a:pt x="86" y="37"/>
                    </a:lnTo>
                    <a:lnTo>
                      <a:pt x="79" y="31"/>
                    </a:lnTo>
                    <a:lnTo>
                      <a:pt x="72" y="30"/>
                    </a:lnTo>
                    <a:lnTo>
                      <a:pt x="63" y="26"/>
                    </a:lnTo>
                    <a:lnTo>
                      <a:pt x="53" y="26"/>
                    </a:lnTo>
                    <a:lnTo>
                      <a:pt x="31" y="26"/>
                    </a:lnTo>
                    <a:close/>
                    <a:moveTo>
                      <a:pt x="0" y="0"/>
                    </a:moveTo>
                    <a:lnTo>
                      <a:pt x="58" y="0"/>
                    </a:lnTo>
                    <a:lnTo>
                      <a:pt x="72" y="2"/>
                    </a:lnTo>
                    <a:lnTo>
                      <a:pt x="86" y="6"/>
                    </a:lnTo>
                    <a:lnTo>
                      <a:pt x="93" y="9"/>
                    </a:lnTo>
                    <a:lnTo>
                      <a:pt x="101" y="14"/>
                    </a:lnTo>
                    <a:lnTo>
                      <a:pt x="106" y="19"/>
                    </a:lnTo>
                    <a:lnTo>
                      <a:pt x="113" y="26"/>
                    </a:lnTo>
                    <a:lnTo>
                      <a:pt x="117" y="35"/>
                    </a:lnTo>
                    <a:lnTo>
                      <a:pt x="122" y="43"/>
                    </a:lnTo>
                    <a:lnTo>
                      <a:pt x="125" y="57"/>
                    </a:lnTo>
                    <a:lnTo>
                      <a:pt x="127" y="73"/>
                    </a:lnTo>
                    <a:lnTo>
                      <a:pt x="125" y="90"/>
                    </a:lnTo>
                    <a:lnTo>
                      <a:pt x="122" y="104"/>
                    </a:lnTo>
                    <a:lnTo>
                      <a:pt x="118" y="112"/>
                    </a:lnTo>
                    <a:lnTo>
                      <a:pt x="113" y="121"/>
                    </a:lnTo>
                    <a:lnTo>
                      <a:pt x="108" y="128"/>
                    </a:lnTo>
                    <a:lnTo>
                      <a:pt x="103" y="135"/>
                    </a:lnTo>
                    <a:lnTo>
                      <a:pt x="96" y="140"/>
                    </a:lnTo>
                    <a:lnTo>
                      <a:pt x="89" y="143"/>
                    </a:lnTo>
                    <a:lnTo>
                      <a:pt x="81" y="147"/>
                    </a:lnTo>
                    <a:lnTo>
                      <a:pt x="72" y="148"/>
                    </a:lnTo>
                    <a:lnTo>
                      <a:pt x="62" y="148"/>
                    </a:lnTo>
                    <a:lnTo>
                      <a:pt x="0" y="1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119"/>
              <p:cNvSpPr>
                <a:spLocks/>
              </p:cNvSpPr>
              <p:nvPr/>
            </p:nvSpPr>
            <p:spPr bwMode="auto">
              <a:xfrm>
                <a:off x="2579688" y="1584325"/>
                <a:ext cx="179388" cy="234950"/>
              </a:xfrm>
              <a:custGeom>
                <a:avLst/>
                <a:gdLst>
                  <a:gd name="T0" fmla="*/ 0 w 113"/>
                  <a:gd name="T1" fmla="*/ 0 h 148"/>
                  <a:gd name="T2" fmla="*/ 110 w 113"/>
                  <a:gd name="T3" fmla="*/ 0 h 148"/>
                  <a:gd name="T4" fmla="*/ 110 w 113"/>
                  <a:gd name="T5" fmla="*/ 26 h 148"/>
                  <a:gd name="T6" fmla="*/ 31 w 113"/>
                  <a:gd name="T7" fmla="*/ 26 h 148"/>
                  <a:gd name="T8" fmla="*/ 31 w 113"/>
                  <a:gd name="T9" fmla="*/ 59 h 148"/>
                  <a:gd name="T10" fmla="*/ 103 w 113"/>
                  <a:gd name="T11" fmla="*/ 59 h 148"/>
                  <a:gd name="T12" fmla="*/ 103 w 113"/>
                  <a:gd name="T13" fmla="*/ 85 h 148"/>
                  <a:gd name="T14" fmla="*/ 31 w 113"/>
                  <a:gd name="T15" fmla="*/ 85 h 148"/>
                  <a:gd name="T16" fmla="*/ 31 w 113"/>
                  <a:gd name="T17" fmla="*/ 123 h 148"/>
                  <a:gd name="T18" fmla="*/ 113 w 113"/>
                  <a:gd name="T19" fmla="*/ 123 h 148"/>
                  <a:gd name="T20" fmla="*/ 113 w 113"/>
                  <a:gd name="T21" fmla="*/ 148 h 148"/>
                  <a:gd name="T22" fmla="*/ 0 w 113"/>
                  <a:gd name="T23" fmla="*/ 148 h 148"/>
                  <a:gd name="T24" fmla="*/ 0 w 113"/>
                  <a:gd name="T25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3" h="148">
                    <a:moveTo>
                      <a:pt x="0" y="0"/>
                    </a:moveTo>
                    <a:lnTo>
                      <a:pt x="110" y="0"/>
                    </a:lnTo>
                    <a:lnTo>
                      <a:pt x="110" y="26"/>
                    </a:lnTo>
                    <a:lnTo>
                      <a:pt x="31" y="26"/>
                    </a:lnTo>
                    <a:lnTo>
                      <a:pt x="31" y="59"/>
                    </a:lnTo>
                    <a:lnTo>
                      <a:pt x="103" y="59"/>
                    </a:lnTo>
                    <a:lnTo>
                      <a:pt x="103" y="85"/>
                    </a:lnTo>
                    <a:lnTo>
                      <a:pt x="31" y="85"/>
                    </a:lnTo>
                    <a:lnTo>
                      <a:pt x="31" y="123"/>
                    </a:lnTo>
                    <a:lnTo>
                      <a:pt x="113" y="123"/>
                    </a:lnTo>
                    <a:lnTo>
                      <a:pt x="113" y="148"/>
                    </a:lnTo>
                    <a:lnTo>
                      <a:pt x="0" y="1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4" name="Group 133"/>
            <p:cNvGrpSpPr/>
            <p:nvPr/>
          </p:nvGrpSpPr>
          <p:grpSpPr>
            <a:xfrm>
              <a:off x="3686175" y="1571625"/>
              <a:ext cx="1500188" cy="261937"/>
              <a:chOff x="3686175" y="1571625"/>
              <a:chExt cx="1500188" cy="261937"/>
            </a:xfrm>
          </p:grpSpPr>
          <p:sp>
            <p:nvSpPr>
              <p:cNvPr id="34" name="Freeform 34"/>
              <p:cNvSpPr>
                <a:spLocks/>
              </p:cNvSpPr>
              <p:nvPr/>
            </p:nvSpPr>
            <p:spPr bwMode="auto">
              <a:xfrm>
                <a:off x="3948113" y="1571625"/>
                <a:ext cx="103188" cy="261937"/>
              </a:xfrm>
              <a:custGeom>
                <a:avLst/>
                <a:gdLst>
                  <a:gd name="T0" fmla="*/ 38 w 65"/>
                  <a:gd name="T1" fmla="*/ 0 h 165"/>
                  <a:gd name="T2" fmla="*/ 65 w 65"/>
                  <a:gd name="T3" fmla="*/ 0 h 165"/>
                  <a:gd name="T4" fmla="*/ 26 w 65"/>
                  <a:gd name="T5" fmla="*/ 165 h 165"/>
                  <a:gd name="T6" fmla="*/ 0 w 65"/>
                  <a:gd name="T7" fmla="*/ 165 h 165"/>
                  <a:gd name="T8" fmla="*/ 38 w 65"/>
                  <a:gd name="T9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165">
                    <a:moveTo>
                      <a:pt x="38" y="0"/>
                    </a:moveTo>
                    <a:lnTo>
                      <a:pt x="65" y="0"/>
                    </a:lnTo>
                    <a:lnTo>
                      <a:pt x="26" y="165"/>
                    </a:lnTo>
                    <a:lnTo>
                      <a:pt x="0" y="165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120"/>
              <p:cNvSpPr>
                <a:spLocks/>
              </p:cNvSpPr>
              <p:nvPr/>
            </p:nvSpPr>
            <p:spPr bwMode="auto">
              <a:xfrm>
                <a:off x="3686175" y="1609725"/>
                <a:ext cx="171450" cy="190500"/>
              </a:xfrm>
              <a:custGeom>
                <a:avLst/>
                <a:gdLst>
                  <a:gd name="T0" fmla="*/ 108 w 108"/>
                  <a:gd name="T1" fmla="*/ 0 h 120"/>
                  <a:gd name="T2" fmla="*/ 108 w 108"/>
                  <a:gd name="T3" fmla="*/ 34 h 120"/>
                  <a:gd name="T4" fmla="*/ 36 w 108"/>
                  <a:gd name="T5" fmla="*/ 60 h 120"/>
                  <a:gd name="T6" fmla="*/ 36 w 108"/>
                  <a:gd name="T7" fmla="*/ 62 h 120"/>
                  <a:gd name="T8" fmla="*/ 108 w 108"/>
                  <a:gd name="T9" fmla="*/ 86 h 120"/>
                  <a:gd name="T10" fmla="*/ 108 w 108"/>
                  <a:gd name="T11" fmla="*/ 120 h 120"/>
                  <a:gd name="T12" fmla="*/ 0 w 108"/>
                  <a:gd name="T13" fmla="*/ 74 h 120"/>
                  <a:gd name="T14" fmla="*/ 0 w 108"/>
                  <a:gd name="T15" fmla="*/ 46 h 120"/>
                  <a:gd name="T16" fmla="*/ 108 w 108"/>
                  <a:gd name="T1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20">
                    <a:moveTo>
                      <a:pt x="108" y="0"/>
                    </a:moveTo>
                    <a:lnTo>
                      <a:pt x="108" y="34"/>
                    </a:lnTo>
                    <a:lnTo>
                      <a:pt x="36" y="60"/>
                    </a:lnTo>
                    <a:lnTo>
                      <a:pt x="36" y="62"/>
                    </a:lnTo>
                    <a:lnTo>
                      <a:pt x="108" y="86"/>
                    </a:lnTo>
                    <a:lnTo>
                      <a:pt x="108" y="120"/>
                    </a:lnTo>
                    <a:lnTo>
                      <a:pt x="0" y="74"/>
                    </a:lnTo>
                    <a:lnTo>
                      <a:pt x="0" y="46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Freeform 121"/>
              <p:cNvSpPr>
                <a:spLocks/>
              </p:cNvSpPr>
              <p:nvPr/>
            </p:nvSpPr>
            <p:spPr bwMode="auto">
              <a:xfrm>
                <a:off x="5014913" y="1617663"/>
                <a:ext cx="171450" cy="190500"/>
              </a:xfrm>
              <a:custGeom>
                <a:avLst/>
                <a:gdLst>
                  <a:gd name="T0" fmla="*/ 0 w 108"/>
                  <a:gd name="T1" fmla="*/ 0 h 120"/>
                  <a:gd name="T2" fmla="*/ 108 w 108"/>
                  <a:gd name="T3" fmla="*/ 47 h 120"/>
                  <a:gd name="T4" fmla="*/ 108 w 108"/>
                  <a:gd name="T5" fmla="*/ 74 h 120"/>
                  <a:gd name="T6" fmla="*/ 0 w 108"/>
                  <a:gd name="T7" fmla="*/ 120 h 120"/>
                  <a:gd name="T8" fmla="*/ 0 w 108"/>
                  <a:gd name="T9" fmla="*/ 86 h 120"/>
                  <a:gd name="T10" fmla="*/ 72 w 108"/>
                  <a:gd name="T11" fmla="*/ 60 h 120"/>
                  <a:gd name="T12" fmla="*/ 72 w 108"/>
                  <a:gd name="T13" fmla="*/ 60 h 120"/>
                  <a:gd name="T14" fmla="*/ 0 w 108"/>
                  <a:gd name="T15" fmla="*/ 34 h 120"/>
                  <a:gd name="T16" fmla="*/ 0 w 108"/>
                  <a:gd name="T1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20">
                    <a:moveTo>
                      <a:pt x="0" y="0"/>
                    </a:moveTo>
                    <a:lnTo>
                      <a:pt x="108" y="47"/>
                    </a:lnTo>
                    <a:lnTo>
                      <a:pt x="108" y="74"/>
                    </a:lnTo>
                    <a:lnTo>
                      <a:pt x="0" y="120"/>
                    </a:lnTo>
                    <a:lnTo>
                      <a:pt x="0" y="86"/>
                    </a:lnTo>
                    <a:lnTo>
                      <a:pt x="72" y="60"/>
                    </a:lnTo>
                    <a:lnTo>
                      <a:pt x="72" y="60"/>
                    </a:lnTo>
                    <a:lnTo>
                      <a:pt x="0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122"/>
              <p:cNvSpPr>
                <a:spLocks/>
              </p:cNvSpPr>
              <p:nvPr/>
            </p:nvSpPr>
            <p:spPr bwMode="auto">
              <a:xfrm>
                <a:off x="4100513" y="1576388"/>
                <a:ext cx="211138" cy="250825"/>
              </a:xfrm>
              <a:custGeom>
                <a:avLst/>
                <a:gdLst>
                  <a:gd name="T0" fmla="*/ 69 w 133"/>
                  <a:gd name="T1" fmla="*/ 0 h 158"/>
                  <a:gd name="T2" fmla="*/ 83 w 133"/>
                  <a:gd name="T3" fmla="*/ 2 h 158"/>
                  <a:gd name="T4" fmla="*/ 95 w 133"/>
                  <a:gd name="T5" fmla="*/ 5 h 158"/>
                  <a:gd name="T6" fmla="*/ 105 w 133"/>
                  <a:gd name="T7" fmla="*/ 11 h 158"/>
                  <a:gd name="T8" fmla="*/ 114 w 133"/>
                  <a:gd name="T9" fmla="*/ 16 h 158"/>
                  <a:gd name="T10" fmla="*/ 121 w 133"/>
                  <a:gd name="T11" fmla="*/ 24 h 158"/>
                  <a:gd name="T12" fmla="*/ 127 w 133"/>
                  <a:gd name="T13" fmla="*/ 33 h 158"/>
                  <a:gd name="T14" fmla="*/ 131 w 133"/>
                  <a:gd name="T15" fmla="*/ 43 h 158"/>
                  <a:gd name="T16" fmla="*/ 133 w 133"/>
                  <a:gd name="T17" fmla="*/ 54 h 158"/>
                  <a:gd name="T18" fmla="*/ 102 w 133"/>
                  <a:gd name="T19" fmla="*/ 54 h 158"/>
                  <a:gd name="T20" fmla="*/ 100 w 133"/>
                  <a:gd name="T21" fmla="*/ 47 h 158"/>
                  <a:gd name="T22" fmla="*/ 95 w 133"/>
                  <a:gd name="T23" fmla="*/ 40 h 158"/>
                  <a:gd name="T24" fmla="*/ 90 w 133"/>
                  <a:gd name="T25" fmla="*/ 35 h 158"/>
                  <a:gd name="T26" fmla="*/ 84 w 133"/>
                  <a:gd name="T27" fmla="*/ 31 h 158"/>
                  <a:gd name="T28" fmla="*/ 78 w 133"/>
                  <a:gd name="T29" fmla="*/ 28 h 158"/>
                  <a:gd name="T30" fmla="*/ 69 w 133"/>
                  <a:gd name="T31" fmla="*/ 28 h 158"/>
                  <a:gd name="T32" fmla="*/ 54 w 133"/>
                  <a:gd name="T33" fmla="*/ 31 h 158"/>
                  <a:gd name="T34" fmla="*/ 42 w 133"/>
                  <a:gd name="T35" fmla="*/ 42 h 158"/>
                  <a:gd name="T36" fmla="*/ 35 w 133"/>
                  <a:gd name="T37" fmla="*/ 59 h 158"/>
                  <a:gd name="T38" fmla="*/ 31 w 133"/>
                  <a:gd name="T39" fmla="*/ 79 h 158"/>
                  <a:gd name="T40" fmla="*/ 35 w 133"/>
                  <a:gd name="T41" fmla="*/ 102 h 158"/>
                  <a:gd name="T42" fmla="*/ 42 w 133"/>
                  <a:gd name="T43" fmla="*/ 119 h 158"/>
                  <a:gd name="T44" fmla="*/ 47 w 133"/>
                  <a:gd name="T45" fmla="*/ 124 h 158"/>
                  <a:gd name="T46" fmla="*/ 52 w 133"/>
                  <a:gd name="T47" fmla="*/ 129 h 158"/>
                  <a:gd name="T48" fmla="*/ 60 w 133"/>
                  <a:gd name="T49" fmla="*/ 131 h 158"/>
                  <a:gd name="T50" fmla="*/ 69 w 133"/>
                  <a:gd name="T51" fmla="*/ 133 h 158"/>
                  <a:gd name="T52" fmla="*/ 78 w 133"/>
                  <a:gd name="T53" fmla="*/ 131 h 158"/>
                  <a:gd name="T54" fmla="*/ 84 w 133"/>
                  <a:gd name="T55" fmla="*/ 129 h 158"/>
                  <a:gd name="T56" fmla="*/ 90 w 133"/>
                  <a:gd name="T57" fmla="*/ 124 h 158"/>
                  <a:gd name="T58" fmla="*/ 95 w 133"/>
                  <a:gd name="T59" fmla="*/ 119 h 158"/>
                  <a:gd name="T60" fmla="*/ 100 w 133"/>
                  <a:gd name="T61" fmla="*/ 112 h 158"/>
                  <a:gd name="T62" fmla="*/ 102 w 133"/>
                  <a:gd name="T63" fmla="*/ 103 h 158"/>
                  <a:gd name="T64" fmla="*/ 133 w 133"/>
                  <a:gd name="T65" fmla="*/ 103 h 158"/>
                  <a:gd name="T66" fmla="*/ 129 w 133"/>
                  <a:gd name="T67" fmla="*/ 115 h 158"/>
                  <a:gd name="T68" fmla="*/ 126 w 133"/>
                  <a:gd name="T69" fmla="*/ 126 h 158"/>
                  <a:gd name="T70" fmla="*/ 119 w 133"/>
                  <a:gd name="T71" fmla="*/ 136 h 158"/>
                  <a:gd name="T72" fmla="*/ 112 w 133"/>
                  <a:gd name="T73" fmla="*/ 143 h 158"/>
                  <a:gd name="T74" fmla="*/ 103 w 133"/>
                  <a:gd name="T75" fmla="*/ 150 h 158"/>
                  <a:gd name="T76" fmla="*/ 93 w 133"/>
                  <a:gd name="T77" fmla="*/ 155 h 158"/>
                  <a:gd name="T78" fmla="*/ 81 w 133"/>
                  <a:gd name="T79" fmla="*/ 158 h 158"/>
                  <a:gd name="T80" fmla="*/ 69 w 133"/>
                  <a:gd name="T81" fmla="*/ 158 h 158"/>
                  <a:gd name="T82" fmla="*/ 55 w 133"/>
                  <a:gd name="T83" fmla="*/ 158 h 158"/>
                  <a:gd name="T84" fmla="*/ 42 w 133"/>
                  <a:gd name="T85" fmla="*/ 153 h 158"/>
                  <a:gd name="T86" fmla="*/ 35 w 133"/>
                  <a:gd name="T87" fmla="*/ 150 h 158"/>
                  <a:gd name="T88" fmla="*/ 26 w 133"/>
                  <a:gd name="T89" fmla="*/ 145 h 158"/>
                  <a:gd name="T90" fmla="*/ 21 w 133"/>
                  <a:gd name="T91" fmla="*/ 140 h 158"/>
                  <a:gd name="T92" fmla="*/ 14 w 133"/>
                  <a:gd name="T93" fmla="*/ 133 h 158"/>
                  <a:gd name="T94" fmla="*/ 11 w 133"/>
                  <a:gd name="T95" fmla="*/ 124 h 158"/>
                  <a:gd name="T96" fmla="*/ 5 w 133"/>
                  <a:gd name="T97" fmla="*/ 115 h 158"/>
                  <a:gd name="T98" fmla="*/ 2 w 133"/>
                  <a:gd name="T99" fmla="*/ 100 h 158"/>
                  <a:gd name="T100" fmla="*/ 0 w 133"/>
                  <a:gd name="T101" fmla="*/ 81 h 158"/>
                  <a:gd name="T102" fmla="*/ 2 w 133"/>
                  <a:gd name="T103" fmla="*/ 64 h 158"/>
                  <a:gd name="T104" fmla="*/ 5 w 133"/>
                  <a:gd name="T105" fmla="*/ 48 h 158"/>
                  <a:gd name="T106" fmla="*/ 9 w 133"/>
                  <a:gd name="T107" fmla="*/ 38 h 158"/>
                  <a:gd name="T108" fmla="*/ 14 w 133"/>
                  <a:gd name="T109" fmla="*/ 30 h 158"/>
                  <a:gd name="T110" fmla="*/ 19 w 133"/>
                  <a:gd name="T111" fmla="*/ 23 h 158"/>
                  <a:gd name="T112" fmla="*/ 26 w 133"/>
                  <a:gd name="T113" fmla="*/ 16 h 158"/>
                  <a:gd name="T114" fmla="*/ 33 w 133"/>
                  <a:gd name="T115" fmla="*/ 11 h 158"/>
                  <a:gd name="T116" fmla="*/ 42 w 133"/>
                  <a:gd name="T117" fmla="*/ 7 h 158"/>
                  <a:gd name="T118" fmla="*/ 55 w 133"/>
                  <a:gd name="T119" fmla="*/ 2 h 158"/>
                  <a:gd name="T120" fmla="*/ 69 w 133"/>
                  <a:gd name="T121" fmla="*/ 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3" h="158">
                    <a:moveTo>
                      <a:pt x="69" y="0"/>
                    </a:moveTo>
                    <a:lnTo>
                      <a:pt x="83" y="2"/>
                    </a:lnTo>
                    <a:lnTo>
                      <a:pt x="95" y="5"/>
                    </a:lnTo>
                    <a:lnTo>
                      <a:pt x="105" y="11"/>
                    </a:lnTo>
                    <a:lnTo>
                      <a:pt x="114" y="16"/>
                    </a:lnTo>
                    <a:lnTo>
                      <a:pt x="121" y="24"/>
                    </a:lnTo>
                    <a:lnTo>
                      <a:pt x="127" y="33"/>
                    </a:lnTo>
                    <a:lnTo>
                      <a:pt x="131" y="43"/>
                    </a:lnTo>
                    <a:lnTo>
                      <a:pt x="133" y="54"/>
                    </a:lnTo>
                    <a:lnTo>
                      <a:pt x="102" y="54"/>
                    </a:lnTo>
                    <a:lnTo>
                      <a:pt x="100" y="47"/>
                    </a:lnTo>
                    <a:lnTo>
                      <a:pt x="95" y="40"/>
                    </a:lnTo>
                    <a:lnTo>
                      <a:pt x="90" y="35"/>
                    </a:lnTo>
                    <a:lnTo>
                      <a:pt x="84" y="31"/>
                    </a:lnTo>
                    <a:lnTo>
                      <a:pt x="78" y="28"/>
                    </a:lnTo>
                    <a:lnTo>
                      <a:pt x="69" y="28"/>
                    </a:lnTo>
                    <a:lnTo>
                      <a:pt x="54" y="31"/>
                    </a:lnTo>
                    <a:lnTo>
                      <a:pt x="42" y="42"/>
                    </a:lnTo>
                    <a:lnTo>
                      <a:pt x="35" y="59"/>
                    </a:lnTo>
                    <a:lnTo>
                      <a:pt x="31" y="79"/>
                    </a:lnTo>
                    <a:lnTo>
                      <a:pt x="35" y="102"/>
                    </a:lnTo>
                    <a:lnTo>
                      <a:pt x="42" y="119"/>
                    </a:lnTo>
                    <a:lnTo>
                      <a:pt x="47" y="124"/>
                    </a:lnTo>
                    <a:lnTo>
                      <a:pt x="52" y="129"/>
                    </a:lnTo>
                    <a:lnTo>
                      <a:pt x="60" y="131"/>
                    </a:lnTo>
                    <a:lnTo>
                      <a:pt x="69" y="133"/>
                    </a:lnTo>
                    <a:lnTo>
                      <a:pt x="78" y="131"/>
                    </a:lnTo>
                    <a:lnTo>
                      <a:pt x="84" y="129"/>
                    </a:lnTo>
                    <a:lnTo>
                      <a:pt x="90" y="124"/>
                    </a:lnTo>
                    <a:lnTo>
                      <a:pt x="95" y="119"/>
                    </a:lnTo>
                    <a:lnTo>
                      <a:pt x="100" y="112"/>
                    </a:lnTo>
                    <a:lnTo>
                      <a:pt x="102" y="103"/>
                    </a:lnTo>
                    <a:lnTo>
                      <a:pt x="133" y="103"/>
                    </a:lnTo>
                    <a:lnTo>
                      <a:pt x="129" y="115"/>
                    </a:lnTo>
                    <a:lnTo>
                      <a:pt x="126" y="126"/>
                    </a:lnTo>
                    <a:lnTo>
                      <a:pt x="119" y="136"/>
                    </a:lnTo>
                    <a:lnTo>
                      <a:pt x="112" y="143"/>
                    </a:lnTo>
                    <a:lnTo>
                      <a:pt x="103" y="150"/>
                    </a:lnTo>
                    <a:lnTo>
                      <a:pt x="93" y="155"/>
                    </a:lnTo>
                    <a:lnTo>
                      <a:pt x="81" y="158"/>
                    </a:lnTo>
                    <a:lnTo>
                      <a:pt x="69" y="158"/>
                    </a:lnTo>
                    <a:lnTo>
                      <a:pt x="55" y="158"/>
                    </a:lnTo>
                    <a:lnTo>
                      <a:pt x="42" y="153"/>
                    </a:lnTo>
                    <a:lnTo>
                      <a:pt x="35" y="150"/>
                    </a:lnTo>
                    <a:lnTo>
                      <a:pt x="26" y="145"/>
                    </a:lnTo>
                    <a:lnTo>
                      <a:pt x="21" y="140"/>
                    </a:lnTo>
                    <a:lnTo>
                      <a:pt x="14" y="133"/>
                    </a:lnTo>
                    <a:lnTo>
                      <a:pt x="11" y="124"/>
                    </a:lnTo>
                    <a:lnTo>
                      <a:pt x="5" y="115"/>
                    </a:lnTo>
                    <a:lnTo>
                      <a:pt x="2" y="100"/>
                    </a:lnTo>
                    <a:lnTo>
                      <a:pt x="0" y="81"/>
                    </a:lnTo>
                    <a:lnTo>
                      <a:pt x="2" y="64"/>
                    </a:lnTo>
                    <a:lnTo>
                      <a:pt x="5" y="48"/>
                    </a:lnTo>
                    <a:lnTo>
                      <a:pt x="9" y="38"/>
                    </a:lnTo>
                    <a:lnTo>
                      <a:pt x="14" y="30"/>
                    </a:lnTo>
                    <a:lnTo>
                      <a:pt x="19" y="23"/>
                    </a:lnTo>
                    <a:lnTo>
                      <a:pt x="26" y="16"/>
                    </a:lnTo>
                    <a:lnTo>
                      <a:pt x="33" y="11"/>
                    </a:lnTo>
                    <a:lnTo>
                      <a:pt x="42" y="7"/>
                    </a:lnTo>
                    <a:lnTo>
                      <a:pt x="55" y="2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Freeform 123"/>
              <p:cNvSpPr>
                <a:spLocks noEditPoints="1"/>
              </p:cNvSpPr>
              <p:nvPr/>
            </p:nvSpPr>
            <p:spPr bwMode="auto">
              <a:xfrm>
                <a:off x="4316413" y="1576388"/>
                <a:ext cx="227013" cy="250825"/>
              </a:xfrm>
              <a:custGeom>
                <a:avLst/>
                <a:gdLst>
                  <a:gd name="T0" fmla="*/ 72 w 143"/>
                  <a:gd name="T1" fmla="*/ 28 h 158"/>
                  <a:gd name="T2" fmla="*/ 53 w 143"/>
                  <a:gd name="T3" fmla="*/ 31 h 158"/>
                  <a:gd name="T4" fmla="*/ 41 w 143"/>
                  <a:gd name="T5" fmla="*/ 42 h 158"/>
                  <a:gd name="T6" fmla="*/ 33 w 143"/>
                  <a:gd name="T7" fmla="*/ 59 h 158"/>
                  <a:gd name="T8" fmla="*/ 31 w 143"/>
                  <a:gd name="T9" fmla="*/ 81 h 158"/>
                  <a:gd name="T10" fmla="*/ 33 w 143"/>
                  <a:gd name="T11" fmla="*/ 105 h 158"/>
                  <a:gd name="T12" fmla="*/ 41 w 143"/>
                  <a:gd name="T13" fmla="*/ 121 h 158"/>
                  <a:gd name="T14" fmla="*/ 55 w 143"/>
                  <a:gd name="T15" fmla="*/ 129 h 158"/>
                  <a:gd name="T16" fmla="*/ 72 w 143"/>
                  <a:gd name="T17" fmla="*/ 133 h 158"/>
                  <a:gd name="T18" fmla="*/ 79 w 143"/>
                  <a:gd name="T19" fmla="*/ 131 h 158"/>
                  <a:gd name="T20" fmla="*/ 88 w 143"/>
                  <a:gd name="T21" fmla="*/ 129 h 158"/>
                  <a:gd name="T22" fmla="*/ 94 w 143"/>
                  <a:gd name="T23" fmla="*/ 126 h 158"/>
                  <a:gd name="T24" fmla="*/ 100 w 143"/>
                  <a:gd name="T25" fmla="*/ 121 h 158"/>
                  <a:gd name="T26" fmla="*/ 105 w 143"/>
                  <a:gd name="T27" fmla="*/ 114 h 158"/>
                  <a:gd name="T28" fmla="*/ 108 w 143"/>
                  <a:gd name="T29" fmla="*/ 105 h 158"/>
                  <a:gd name="T30" fmla="*/ 110 w 143"/>
                  <a:gd name="T31" fmla="*/ 95 h 158"/>
                  <a:gd name="T32" fmla="*/ 112 w 143"/>
                  <a:gd name="T33" fmla="*/ 81 h 158"/>
                  <a:gd name="T34" fmla="*/ 108 w 143"/>
                  <a:gd name="T35" fmla="*/ 59 h 158"/>
                  <a:gd name="T36" fmla="*/ 101 w 143"/>
                  <a:gd name="T37" fmla="*/ 42 h 158"/>
                  <a:gd name="T38" fmla="*/ 89 w 143"/>
                  <a:gd name="T39" fmla="*/ 31 h 158"/>
                  <a:gd name="T40" fmla="*/ 72 w 143"/>
                  <a:gd name="T41" fmla="*/ 28 h 158"/>
                  <a:gd name="T42" fmla="*/ 72 w 143"/>
                  <a:gd name="T43" fmla="*/ 0 h 158"/>
                  <a:gd name="T44" fmla="*/ 88 w 143"/>
                  <a:gd name="T45" fmla="*/ 2 h 158"/>
                  <a:gd name="T46" fmla="*/ 101 w 143"/>
                  <a:gd name="T47" fmla="*/ 5 h 158"/>
                  <a:gd name="T48" fmla="*/ 110 w 143"/>
                  <a:gd name="T49" fmla="*/ 11 h 158"/>
                  <a:gd name="T50" fmla="*/ 117 w 143"/>
                  <a:gd name="T51" fmla="*/ 16 h 158"/>
                  <a:gd name="T52" fmla="*/ 124 w 143"/>
                  <a:gd name="T53" fmla="*/ 23 h 158"/>
                  <a:gd name="T54" fmla="*/ 129 w 143"/>
                  <a:gd name="T55" fmla="*/ 30 h 158"/>
                  <a:gd name="T56" fmla="*/ 134 w 143"/>
                  <a:gd name="T57" fmla="*/ 38 h 158"/>
                  <a:gd name="T58" fmla="*/ 137 w 143"/>
                  <a:gd name="T59" fmla="*/ 48 h 158"/>
                  <a:gd name="T60" fmla="*/ 141 w 143"/>
                  <a:gd name="T61" fmla="*/ 64 h 158"/>
                  <a:gd name="T62" fmla="*/ 143 w 143"/>
                  <a:gd name="T63" fmla="*/ 81 h 158"/>
                  <a:gd name="T64" fmla="*/ 141 w 143"/>
                  <a:gd name="T65" fmla="*/ 105 h 158"/>
                  <a:gd name="T66" fmla="*/ 134 w 143"/>
                  <a:gd name="T67" fmla="*/ 124 h 158"/>
                  <a:gd name="T68" fmla="*/ 124 w 143"/>
                  <a:gd name="T69" fmla="*/ 140 h 158"/>
                  <a:gd name="T70" fmla="*/ 110 w 143"/>
                  <a:gd name="T71" fmla="*/ 150 h 158"/>
                  <a:gd name="T72" fmla="*/ 93 w 143"/>
                  <a:gd name="T73" fmla="*/ 157 h 158"/>
                  <a:gd name="T74" fmla="*/ 72 w 143"/>
                  <a:gd name="T75" fmla="*/ 158 h 158"/>
                  <a:gd name="T76" fmla="*/ 50 w 143"/>
                  <a:gd name="T77" fmla="*/ 157 h 158"/>
                  <a:gd name="T78" fmla="*/ 33 w 143"/>
                  <a:gd name="T79" fmla="*/ 150 h 158"/>
                  <a:gd name="T80" fmla="*/ 19 w 143"/>
                  <a:gd name="T81" fmla="*/ 140 h 158"/>
                  <a:gd name="T82" fmla="*/ 9 w 143"/>
                  <a:gd name="T83" fmla="*/ 124 h 158"/>
                  <a:gd name="T84" fmla="*/ 2 w 143"/>
                  <a:gd name="T85" fmla="*/ 103 h 158"/>
                  <a:gd name="T86" fmla="*/ 0 w 143"/>
                  <a:gd name="T87" fmla="*/ 81 h 158"/>
                  <a:gd name="T88" fmla="*/ 2 w 143"/>
                  <a:gd name="T89" fmla="*/ 64 h 158"/>
                  <a:gd name="T90" fmla="*/ 5 w 143"/>
                  <a:gd name="T91" fmla="*/ 47 h 158"/>
                  <a:gd name="T92" fmla="*/ 9 w 143"/>
                  <a:gd name="T93" fmla="*/ 38 h 158"/>
                  <a:gd name="T94" fmla="*/ 14 w 143"/>
                  <a:gd name="T95" fmla="*/ 30 h 158"/>
                  <a:gd name="T96" fmla="*/ 19 w 143"/>
                  <a:gd name="T97" fmla="*/ 23 h 158"/>
                  <a:gd name="T98" fmla="*/ 26 w 143"/>
                  <a:gd name="T99" fmla="*/ 16 h 158"/>
                  <a:gd name="T100" fmla="*/ 33 w 143"/>
                  <a:gd name="T101" fmla="*/ 11 h 158"/>
                  <a:gd name="T102" fmla="*/ 41 w 143"/>
                  <a:gd name="T103" fmla="*/ 5 h 158"/>
                  <a:gd name="T104" fmla="*/ 55 w 143"/>
                  <a:gd name="T105" fmla="*/ 2 h 158"/>
                  <a:gd name="T106" fmla="*/ 72 w 143"/>
                  <a:gd name="T107" fmla="*/ 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43" h="158">
                    <a:moveTo>
                      <a:pt x="72" y="28"/>
                    </a:moveTo>
                    <a:lnTo>
                      <a:pt x="53" y="31"/>
                    </a:lnTo>
                    <a:lnTo>
                      <a:pt x="41" y="42"/>
                    </a:lnTo>
                    <a:lnTo>
                      <a:pt x="33" y="59"/>
                    </a:lnTo>
                    <a:lnTo>
                      <a:pt x="31" y="81"/>
                    </a:lnTo>
                    <a:lnTo>
                      <a:pt x="33" y="105"/>
                    </a:lnTo>
                    <a:lnTo>
                      <a:pt x="41" y="121"/>
                    </a:lnTo>
                    <a:lnTo>
                      <a:pt x="55" y="129"/>
                    </a:lnTo>
                    <a:lnTo>
                      <a:pt x="72" y="133"/>
                    </a:lnTo>
                    <a:lnTo>
                      <a:pt x="79" y="131"/>
                    </a:lnTo>
                    <a:lnTo>
                      <a:pt x="88" y="129"/>
                    </a:lnTo>
                    <a:lnTo>
                      <a:pt x="94" y="126"/>
                    </a:lnTo>
                    <a:lnTo>
                      <a:pt x="100" y="121"/>
                    </a:lnTo>
                    <a:lnTo>
                      <a:pt x="105" y="114"/>
                    </a:lnTo>
                    <a:lnTo>
                      <a:pt x="108" y="105"/>
                    </a:lnTo>
                    <a:lnTo>
                      <a:pt x="110" y="95"/>
                    </a:lnTo>
                    <a:lnTo>
                      <a:pt x="112" y="81"/>
                    </a:lnTo>
                    <a:lnTo>
                      <a:pt x="108" y="59"/>
                    </a:lnTo>
                    <a:lnTo>
                      <a:pt x="101" y="42"/>
                    </a:lnTo>
                    <a:lnTo>
                      <a:pt x="89" y="31"/>
                    </a:lnTo>
                    <a:lnTo>
                      <a:pt x="72" y="28"/>
                    </a:lnTo>
                    <a:close/>
                    <a:moveTo>
                      <a:pt x="72" y="0"/>
                    </a:moveTo>
                    <a:lnTo>
                      <a:pt x="88" y="2"/>
                    </a:lnTo>
                    <a:lnTo>
                      <a:pt x="101" y="5"/>
                    </a:lnTo>
                    <a:lnTo>
                      <a:pt x="110" y="11"/>
                    </a:lnTo>
                    <a:lnTo>
                      <a:pt x="117" y="16"/>
                    </a:lnTo>
                    <a:lnTo>
                      <a:pt x="124" y="23"/>
                    </a:lnTo>
                    <a:lnTo>
                      <a:pt x="129" y="30"/>
                    </a:lnTo>
                    <a:lnTo>
                      <a:pt x="134" y="38"/>
                    </a:lnTo>
                    <a:lnTo>
                      <a:pt x="137" y="48"/>
                    </a:lnTo>
                    <a:lnTo>
                      <a:pt x="141" y="64"/>
                    </a:lnTo>
                    <a:lnTo>
                      <a:pt x="143" y="81"/>
                    </a:lnTo>
                    <a:lnTo>
                      <a:pt x="141" y="105"/>
                    </a:lnTo>
                    <a:lnTo>
                      <a:pt x="134" y="124"/>
                    </a:lnTo>
                    <a:lnTo>
                      <a:pt x="124" y="140"/>
                    </a:lnTo>
                    <a:lnTo>
                      <a:pt x="110" y="150"/>
                    </a:lnTo>
                    <a:lnTo>
                      <a:pt x="93" y="157"/>
                    </a:lnTo>
                    <a:lnTo>
                      <a:pt x="72" y="158"/>
                    </a:lnTo>
                    <a:lnTo>
                      <a:pt x="50" y="157"/>
                    </a:lnTo>
                    <a:lnTo>
                      <a:pt x="33" y="150"/>
                    </a:lnTo>
                    <a:lnTo>
                      <a:pt x="19" y="140"/>
                    </a:lnTo>
                    <a:lnTo>
                      <a:pt x="9" y="124"/>
                    </a:lnTo>
                    <a:lnTo>
                      <a:pt x="2" y="103"/>
                    </a:lnTo>
                    <a:lnTo>
                      <a:pt x="0" y="81"/>
                    </a:lnTo>
                    <a:lnTo>
                      <a:pt x="2" y="64"/>
                    </a:lnTo>
                    <a:lnTo>
                      <a:pt x="5" y="47"/>
                    </a:lnTo>
                    <a:lnTo>
                      <a:pt x="9" y="38"/>
                    </a:lnTo>
                    <a:lnTo>
                      <a:pt x="14" y="30"/>
                    </a:lnTo>
                    <a:lnTo>
                      <a:pt x="19" y="23"/>
                    </a:lnTo>
                    <a:lnTo>
                      <a:pt x="26" y="16"/>
                    </a:lnTo>
                    <a:lnTo>
                      <a:pt x="33" y="11"/>
                    </a:lnTo>
                    <a:lnTo>
                      <a:pt x="41" y="5"/>
                    </a:lnTo>
                    <a:lnTo>
                      <a:pt x="55" y="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124"/>
              <p:cNvSpPr>
                <a:spLocks noEditPoints="1"/>
              </p:cNvSpPr>
              <p:nvPr/>
            </p:nvSpPr>
            <p:spPr bwMode="auto">
              <a:xfrm>
                <a:off x="4556125" y="1584325"/>
                <a:ext cx="200025" cy="234950"/>
              </a:xfrm>
              <a:custGeom>
                <a:avLst/>
                <a:gdLst>
                  <a:gd name="T0" fmla="*/ 29 w 126"/>
                  <a:gd name="T1" fmla="*/ 26 h 148"/>
                  <a:gd name="T2" fmla="*/ 29 w 126"/>
                  <a:gd name="T3" fmla="*/ 124 h 148"/>
                  <a:gd name="T4" fmla="*/ 55 w 126"/>
                  <a:gd name="T5" fmla="*/ 124 h 148"/>
                  <a:gd name="T6" fmla="*/ 72 w 126"/>
                  <a:gd name="T7" fmla="*/ 121 h 148"/>
                  <a:gd name="T8" fmla="*/ 84 w 126"/>
                  <a:gd name="T9" fmla="*/ 110 h 148"/>
                  <a:gd name="T10" fmla="*/ 91 w 126"/>
                  <a:gd name="T11" fmla="*/ 95 h 148"/>
                  <a:gd name="T12" fmla="*/ 95 w 126"/>
                  <a:gd name="T13" fmla="*/ 73 h 148"/>
                  <a:gd name="T14" fmla="*/ 93 w 126"/>
                  <a:gd name="T15" fmla="*/ 62 h 148"/>
                  <a:gd name="T16" fmla="*/ 91 w 126"/>
                  <a:gd name="T17" fmla="*/ 52 h 148"/>
                  <a:gd name="T18" fmla="*/ 89 w 126"/>
                  <a:gd name="T19" fmla="*/ 43 h 148"/>
                  <a:gd name="T20" fmla="*/ 84 w 126"/>
                  <a:gd name="T21" fmla="*/ 37 h 148"/>
                  <a:gd name="T22" fmla="*/ 79 w 126"/>
                  <a:gd name="T23" fmla="*/ 31 h 148"/>
                  <a:gd name="T24" fmla="*/ 72 w 126"/>
                  <a:gd name="T25" fmla="*/ 30 h 148"/>
                  <a:gd name="T26" fmla="*/ 64 w 126"/>
                  <a:gd name="T27" fmla="*/ 26 h 148"/>
                  <a:gd name="T28" fmla="*/ 53 w 126"/>
                  <a:gd name="T29" fmla="*/ 26 h 148"/>
                  <a:gd name="T30" fmla="*/ 29 w 126"/>
                  <a:gd name="T31" fmla="*/ 26 h 148"/>
                  <a:gd name="T32" fmla="*/ 0 w 126"/>
                  <a:gd name="T33" fmla="*/ 0 h 148"/>
                  <a:gd name="T34" fmla="*/ 57 w 126"/>
                  <a:gd name="T35" fmla="*/ 0 h 148"/>
                  <a:gd name="T36" fmla="*/ 71 w 126"/>
                  <a:gd name="T37" fmla="*/ 2 h 148"/>
                  <a:gd name="T38" fmla="*/ 84 w 126"/>
                  <a:gd name="T39" fmla="*/ 6 h 148"/>
                  <a:gd name="T40" fmla="*/ 93 w 126"/>
                  <a:gd name="T41" fmla="*/ 9 h 148"/>
                  <a:gd name="T42" fmla="*/ 100 w 126"/>
                  <a:gd name="T43" fmla="*/ 14 h 148"/>
                  <a:gd name="T44" fmla="*/ 107 w 126"/>
                  <a:gd name="T45" fmla="*/ 19 h 148"/>
                  <a:gd name="T46" fmla="*/ 112 w 126"/>
                  <a:gd name="T47" fmla="*/ 26 h 148"/>
                  <a:gd name="T48" fmla="*/ 117 w 126"/>
                  <a:gd name="T49" fmla="*/ 35 h 148"/>
                  <a:gd name="T50" fmla="*/ 120 w 126"/>
                  <a:gd name="T51" fmla="*/ 43 h 148"/>
                  <a:gd name="T52" fmla="*/ 124 w 126"/>
                  <a:gd name="T53" fmla="*/ 57 h 148"/>
                  <a:gd name="T54" fmla="*/ 126 w 126"/>
                  <a:gd name="T55" fmla="*/ 73 h 148"/>
                  <a:gd name="T56" fmla="*/ 124 w 126"/>
                  <a:gd name="T57" fmla="*/ 90 h 148"/>
                  <a:gd name="T58" fmla="*/ 120 w 126"/>
                  <a:gd name="T59" fmla="*/ 104 h 148"/>
                  <a:gd name="T60" fmla="*/ 117 w 126"/>
                  <a:gd name="T61" fmla="*/ 112 h 148"/>
                  <a:gd name="T62" fmla="*/ 113 w 126"/>
                  <a:gd name="T63" fmla="*/ 121 h 148"/>
                  <a:gd name="T64" fmla="*/ 108 w 126"/>
                  <a:gd name="T65" fmla="*/ 128 h 148"/>
                  <a:gd name="T66" fmla="*/ 101 w 126"/>
                  <a:gd name="T67" fmla="*/ 135 h 148"/>
                  <a:gd name="T68" fmla="*/ 95 w 126"/>
                  <a:gd name="T69" fmla="*/ 140 h 148"/>
                  <a:gd name="T70" fmla="*/ 88 w 126"/>
                  <a:gd name="T71" fmla="*/ 143 h 148"/>
                  <a:gd name="T72" fmla="*/ 79 w 126"/>
                  <a:gd name="T73" fmla="*/ 147 h 148"/>
                  <a:gd name="T74" fmla="*/ 71 w 126"/>
                  <a:gd name="T75" fmla="*/ 148 h 148"/>
                  <a:gd name="T76" fmla="*/ 62 w 126"/>
                  <a:gd name="T77" fmla="*/ 148 h 148"/>
                  <a:gd name="T78" fmla="*/ 0 w 126"/>
                  <a:gd name="T79" fmla="*/ 148 h 148"/>
                  <a:gd name="T80" fmla="*/ 0 w 126"/>
                  <a:gd name="T81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26" h="148">
                    <a:moveTo>
                      <a:pt x="29" y="26"/>
                    </a:moveTo>
                    <a:lnTo>
                      <a:pt x="29" y="124"/>
                    </a:lnTo>
                    <a:lnTo>
                      <a:pt x="55" y="124"/>
                    </a:lnTo>
                    <a:lnTo>
                      <a:pt x="72" y="121"/>
                    </a:lnTo>
                    <a:lnTo>
                      <a:pt x="84" y="110"/>
                    </a:lnTo>
                    <a:lnTo>
                      <a:pt x="91" y="95"/>
                    </a:lnTo>
                    <a:lnTo>
                      <a:pt x="95" y="73"/>
                    </a:lnTo>
                    <a:lnTo>
                      <a:pt x="93" y="62"/>
                    </a:lnTo>
                    <a:lnTo>
                      <a:pt x="91" y="52"/>
                    </a:lnTo>
                    <a:lnTo>
                      <a:pt x="89" y="43"/>
                    </a:lnTo>
                    <a:lnTo>
                      <a:pt x="84" y="37"/>
                    </a:lnTo>
                    <a:lnTo>
                      <a:pt x="79" y="31"/>
                    </a:lnTo>
                    <a:lnTo>
                      <a:pt x="72" y="30"/>
                    </a:lnTo>
                    <a:lnTo>
                      <a:pt x="64" y="26"/>
                    </a:lnTo>
                    <a:lnTo>
                      <a:pt x="53" y="26"/>
                    </a:lnTo>
                    <a:lnTo>
                      <a:pt x="29" y="26"/>
                    </a:lnTo>
                    <a:close/>
                    <a:moveTo>
                      <a:pt x="0" y="0"/>
                    </a:moveTo>
                    <a:lnTo>
                      <a:pt x="57" y="0"/>
                    </a:lnTo>
                    <a:lnTo>
                      <a:pt x="71" y="2"/>
                    </a:lnTo>
                    <a:lnTo>
                      <a:pt x="84" y="6"/>
                    </a:lnTo>
                    <a:lnTo>
                      <a:pt x="93" y="9"/>
                    </a:lnTo>
                    <a:lnTo>
                      <a:pt x="100" y="14"/>
                    </a:lnTo>
                    <a:lnTo>
                      <a:pt x="107" y="19"/>
                    </a:lnTo>
                    <a:lnTo>
                      <a:pt x="112" y="26"/>
                    </a:lnTo>
                    <a:lnTo>
                      <a:pt x="117" y="35"/>
                    </a:lnTo>
                    <a:lnTo>
                      <a:pt x="120" y="43"/>
                    </a:lnTo>
                    <a:lnTo>
                      <a:pt x="124" y="57"/>
                    </a:lnTo>
                    <a:lnTo>
                      <a:pt x="126" y="73"/>
                    </a:lnTo>
                    <a:lnTo>
                      <a:pt x="124" y="90"/>
                    </a:lnTo>
                    <a:lnTo>
                      <a:pt x="120" y="104"/>
                    </a:lnTo>
                    <a:lnTo>
                      <a:pt x="117" y="112"/>
                    </a:lnTo>
                    <a:lnTo>
                      <a:pt x="113" y="121"/>
                    </a:lnTo>
                    <a:lnTo>
                      <a:pt x="108" y="128"/>
                    </a:lnTo>
                    <a:lnTo>
                      <a:pt x="101" y="135"/>
                    </a:lnTo>
                    <a:lnTo>
                      <a:pt x="95" y="140"/>
                    </a:lnTo>
                    <a:lnTo>
                      <a:pt x="88" y="143"/>
                    </a:lnTo>
                    <a:lnTo>
                      <a:pt x="79" y="147"/>
                    </a:lnTo>
                    <a:lnTo>
                      <a:pt x="71" y="148"/>
                    </a:lnTo>
                    <a:lnTo>
                      <a:pt x="62" y="148"/>
                    </a:lnTo>
                    <a:lnTo>
                      <a:pt x="0" y="1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125"/>
              <p:cNvSpPr>
                <a:spLocks/>
              </p:cNvSpPr>
              <p:nvPr/>
            </p:nvSpPr>
            <p:spPr bwMode="auto">
              <a:xfrm>
                <a:off x="4768850" y="1584325"/>
                <a:ext cx="177800" cy="234950"/>
              </a:xfrm>
              <a:custGeom>
                <a:avLst/>
                <a:gdLst>
                  <a:gd name="T0" fmla="*/ 0 w 112"/>
                  <a:gd name="T1" fmla="*/ 0 h 148"/>
                  <a:gd name="T2" fmla="*/ 108 w 112"/>
                  <a:gd name="T3" fmla="*/ 0 h 148"/>
                  <a:gd name="T4" fmla="*/ 108 w 112"/>
                  <a:gd name="T5" fmla="*/ 26 h 148"/>
                  <a:gd name="T6" fmla="*/ 29 w 112"/>
                  <a:gd name="T7" fmla="*/ 26 h 148"/>
                  <a:gd name="T8" fmla="*/ 29 w 112"/>
                  <a:gd name="T9" fmla="*/ 59 h 148"/>
                  <a:gd name="T10" fmla="*/ 103 w 112"/>
                  <a:gd name="T11" fmla="*/ 59 h 148"/>
                  <a:gd name="T12" fmla="*/ 103 w 112"/>
                  <a:gd name="T13" fmla="*/ 85 h 148"/>
                  <a:gd name="T14" fmla="*/ 29 w 112"/>
                  <a:gd name="T15" fmla="*/ 85 h 148"/>
                  <a:gd name="T16" fmla="*/ 29 w 112"/>
                  <a:gd name="T17" fmla="*/ 123 h 148"/>
                  <a:gd name="T18" fmla="*/ 112 w 112"/>
                  <a:gd name="T19" fmla="*/ 123 h 148"/>
                  <a:gd name="T20" fmla="*/ 112 w 112"/>
                  <a:gd name="T21" fmla="*/ 148 h 148"/>
                  <a:gd name="T22" fmla="*/ 0 w 112"/>
                  <a:gd name="T23" fmla="*/ 148 h 148"/>
                  <a:gd name="T24" fmla="*/ 0 w 112"/>
                  <a:gd name="T25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2" h="148">
                    <a:moveTo>
                      <a:pt x="0" y="0"/>
                    </a:moveTo>
                    <a:lnTo>
                      <a:pt x="108" y="0"/>
                    </a:lnTo>
                    <a:lnTo>
                      <a:pt x="108" y="26"/>
                    </a:lnTo>
                    <a:lnTo>
                      <a:pt x="29" y="26"/>
                    </a:lnTo>
                    <a:lnTo>
                      <a:pt x="29" y="59"/>
                    </a:lnTo>
                    <a:lnTo>
                      <a:pt x="103" y="59"/>
                    </a:lnTo>
                    <a:lnTo>
                      <a:pt x="103" y="85"/>
                    </a:lnTo>
                    <a:lnTo>
                      <a:pt x="29" y="85"/>
                    </a:lnTo>
                    <a:lnTo>
                      <a:pt x="29" y="123"/>
                    </a:lnTo>
                    <a:lnTo>
                      <a:pt x="112" y="123"/>
                    </a:lnTo>
                    <a:lnTo>
                      <a:pt x="112" y="148"/>
                    </a:lnTo>
                    <a:lnTo>
                      <a:pt x="0" y="1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6" name="Freeform 126"/>
            <p:cNvSpPr>
              <a:spLocks/>
            </p:cNvSpPr>
            <p:nvPr/>
          </p:nvSpPr>
          <p:spPr bwMode="auto">
            <a:xfrm>
              <a:off x="5335588" y="1371600"/>
              <a:ext cx="630238" cy="633412"/>
            </a:xfrm>
            <a:custGeom>
              <a:avLst/>
              <a:gdLst>
                <a:gd name="T0" fmla="*/ 397 w 397"/>
                <a:gd name="T1" fmla="*/ 0 h 399"/>
                <a:gd name="T2" fmla="*/ 373 w 397"/>
                <a:gd name="T3" fmla="*/ 67 h 399"/>
                <a:gd name="T4" fmla="*/ 349 w 397"/>
                <a:gd name="T5" fmla="*/ 131 h 399"/>
                <a:gd name="T6" fmla="*/ 310 w 397"/>
                <a:gd name="T7" fmla="*/ 174 h 399"/>
                <a:gd name="T8" fmla="*/ 285 w 397"/>
                <a:gd name="T9" fmla="*/ 188 h 399"/>
                <a:gd name="T10" fmla="*/ 339 w 397"/>
                <a:gd name="T11" fmla="*/ 176 h 399"/>
                <a:gd name="T12" fmla="*/ 363 w 397"/>
                <a:gd name="T13" fmla="*/ 167 h 399"/>
                <a:gd name="T14" fmla="*/ 392 w 397"/>
                <a:gd name="T15" fmla="*/ 183 h 399"/>
                <a:gd name="T16" fmla="*/ 392 w 397"/>
                <a:gd name="T17" fmla="*/ 215 h 399"/>
                <a:gd name="T18" fmla="*/ 363 w 397"/>
                <a:gd name="T19" fmla="*/ 232 h 399"/>
                <a:gd name="T20" fmla="*/ 339 w 397"/>
                <a:gd name="T21" fmla="*/ 220 h 399"/>
                <a:gd name="T22" fmla="*/ 231 w 397"/>
                <a:gd name="T23" fmla="*/ 208 h 399"/>
                <a:gd name="T24" fmla="*/ 165 w 397"/>
                <a:gd name="T25" fmla="*/ 234 h 399"/>
                <a:gd name="T26" fmla="*/ 133 w 397"/>
                <a:gd name="T27" fmla="*/ 220 h 399"/>
                <a:gd name="T28" fmla="*/ 86 w 397"/>
                <a:gd name="T29" fmla="*/ 251 h 399"/>
                <a:gd name="T30" fmla="*/ 59 w 397"/>
                <a:gd name="T31" fmla="*/ 293 h 399"/>
                <a:gd name="T32" fmla="*/ 45 w 397"/>
                <a:gd name="T33" fmla="*/ 332 h 399"/>
                <a:gd name="T34" fmla="*/ 66 w 397"/>
                <a:gd name="T35" fmla="*/ 399 h 399"/>
                <a:gd name="T36" fmla="*/ 0 w 397"/>
                <a:gd name="T37" fmla="*/ 332 h 399"/>
                <a:gd name="T38" fmla="*/ 30 w 397"/>
                <a:gd name="T39" fmla="*/ 306 h 399"/>
                <a:gd name="T40" fmla="*/ 57 w 397"/>
                <a:gd name="T41" fmla="*/ 253 h 399"/>
                <a:gd name="T42" fmla="*/ 105 w 397"/>
                <a:gd name="T43" fmla="*/ 208 h 399"/>
                <a:gd name="T44" fmla="*/ 59 w 397"/>
                <a:gd name="T45" fmla="*/ 220 h 399"/>
                <a:gd name="T46" fmla="*/ 35 w 397"/>
                <a:gd name="T47" fmla="*/ 232 h 399"/>
                <a:gd name="T48" fmla="*/ 6 w 397"/>
                <a:gd name="T49" fmla="*/ 215 h 399"/>
                <a:gd name="T50" fmla="*/ 6 w 397"/>
                <a:gd name="T51" fmla="*/ 183 h 399"/>
                <a:gd name="T52" fmla="*/ 35 w 397"/>
                <a:gd name="T53" fmla="*/ 167 h 399"/>
                <a:gd name="T54" fmla="*/ 57 w 397"/>
                <a:gd name="T55" fmla="*/ 176 h 399"/>
                <a:gd name="T56" fmla="*/ 165 w 397"/>
                <a:gd name="T57" fmla="*/ 188 h 399"/>
                <a:gd name="T58" fmla="*/ 231 w 397"/>
                <a:gd name="T59" fmla="*/ 167 h 399"/>
                <a:gd name="T60" fmla="*/ 253 w 397"/>
                <a:gd name="T61" fmla="*/ 177 h 399"/>
                <a:gd name="T62" fmla="*/ 296 w 397"/>
                <a:gd name="T63" fmla="*/ 155 h 399"/>
                <a:gd name="T64" fmla="*/ 330 w 397"/>
                <a:gd name="T65" fmla="*/ 121 h 399"/>
                <a:gd name="T66" fmla="*/ 351 w 397"/>
                <a:gd name="T67" fmla="*/ 67 h 399"/>
                <a:gd name="T68" fmla="*/ 332 w 397"/>
                <a:gd name="T69" fmla="*/ 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7" h="399">
                  <a:moveTo>
                    <a:pt x="332" y="0"/>
                  </a:moveTo>
                  <a:lnTo>
                    <a:pt x="397" y="0"/>
                  </a:lnTo>
                  <a:lnTo>
                    <a:pt x="397" y="67"/>
                  </a:lnTo>
                  <a:lnTo>
                    <a:pt x="373" y="67"/>
                  </a:lnTo>
                  <a:lnTo>
                    <a:pt x="364" y="104"/>
                  </a:lnTo>
                  <a:lnTo>
                    <a:pt x="349" y="131"/>
                  </a:lnTo>
                  <a:lnTo>
                    <a:pt x="330" y="155"/>
                  </a:lnTo>
                  <a:lnTo>
                    <a:pt x="310" y="174"/>
                  </a:lnTo>
                  <a:lnTo>
                    <a:pt x="287" y="186"/>
                  </a:lnTo>
                  <a:lnTo>
                    <a:pt x="285" y="188"/>
                  </a:lnTo>
                  <a:lnTo>
                    <a:pt x="332" y="188"/>
                  </a:lnTo>
                  <a:lnTo>
                    <a:pt x="339" y="176"/>
                  </a:lnTo>
                  <a:lnTo>
                    <a:pt x="351" y="169"/>
                  </a:lnTo>
                  <a:lnTo>
                    <a:pt x="363" y="167"/>
                  </a:lnTo>
                  <a:lnTo>
                    <a:pt x="380" y="171"/>
                  </a:lnTo>
                  <a:lnTo>
                    <a:pt x="392" y="183"/>
                  </a:lnTo>
                  <a:lnTo>
                    <a:pt x="395" y="200"/>
                  </a:lnTo>
                  <a:lnTo>
                    <a:pt x="392" y="215"/>
                  </a:lnTo>
                  <a:lnTo>
                    <a:pt x="380" y="227"/>
                  </a:lnTo>
                  <a:lnTo>
                    <a:pt x="363" y="232"/>
                  </a:lnTo>
                  <a:lnTo>
                    <a:pt x="349" y="229"/>
                  </a:lnTo>
                  <a:lnTo>
                    <a:pt x="339" y="220"/>
                  </a:lnTo>
                  <a:lnTo>
                    <a:pt x="332" y="208"/>
                  </a:lnTo>
                  <a:lnTo>
                    <a:pt x="231" y="208"/>
                  </a:lnTo>
                  <a:lnTo>
                    <a:pt x="231" y="234"/>
                  </a:lnTo>
                  <a:lnTo>
                    <a:pt x="165" y="234"/>
                  </a:lnTo>
                  <a:lnTo>
                    <a:pt x="165" y="212"/>
                  </a:lnTo>
                  <a:lnTo>
                    <a:pt x="133" y="220"/>
                  </a:lnTo>
                  <a:lnTo>
                    <a:pt x="107" y="234"/>
                  </a:lnTo>
                  <a:lnTo>
                    <a:pt x="86" y="251"/>
                  </a:lnTo>
                  <a:lnTo>
                    <a:pt x="71" y="272"/>
                  </a:lnTo>
                  <a:lnTo>
                    <a:pt x="59" y="293"/>
                  </a:lnTo>
                  <a:lnTo>
                    <a:pt x="50" y="313"/>
                  </a:lnTo>
                  <a:lnTo>
                    <a:pt x="45" y="332"/>
                  </a:lnTo>
                  <a:lnTo>
                    <a:pt x="66" y="332"/>
                  </a:lnTo>
                  <a:lnTo>
                    <a:pt x="66" y="399"/>
                  </a:lnTo>
                  <a:lnTo>
                    <a:pt x="0" y="399"/>
                  </a:lnTo>
                  <a:lnTo>
                    <a:pt x="0" y="332"/>
                  </a:lnTo>
                  <a:lnTo>
                    <a:pt x="23" y="332"/>
                  </a:lnTo>
                  <a:lnTo>
                    <a:pt x="30" y="306"/>
                  </a:lnTo>
                  <a:lnTo>
                    <a:pt x="42" y="277"/>
                  </a:lnTo>
                  <a:lnTo>
                    <a:pt x="57" y="253"/>
                  </a:lnTo>
                  <a:lnTo>
                    <a:pt x="78" y="229"/>
                  </a:lnTo>
                  <a:lnTo>
                    <a:pt x="105" y="208"/>
                  </a:lnTo>
                  <a:lnTo>
                    <a:pt x="66" y="208"/>
                  </a:lnTo>
                  <a:lnTo>
                    <a:pt x="59" y="220"/>
                  </a:lnTo>
                  <a:lnTo>
                    <a:pt x="48" y="229"/>
                  </a:lnTo>
                  <a:lnTo>
                    <a:pt x="35" y="232"/>
                  </a:lnTo>
                  <a:lnTo>
                    <a:pt x="18" y="227"/>
                  </a:lnTo>
                  <a:lnTo>
                    <a:pt x="6" y="215"/>
                  </a:lnTo>
                  <a:lnTo>
                    <a:pt x="2" y="200"/>
                  </a:lnTo>
                  <a:lnTo>
                    <a:pt x="6" y="183"/>
                  </a:lnTo>
                  <a:lnTo>
                    <a:pt x="18" y="171"/>
                  </a:lnTo>
                  <a:lnTo>
                    <a:pt x="35" y="167"/>
                  </a:lnTo>
                  <a:lnTo>
                    <a:pt x="47" y="169"/>
                  </a:lnTo>
                  <a:lnTo>
                    <a:pt x="57" y="176"/>
                  </a:lnTo>
                  <a:lnTo>
                    <a:pt x="64" y="188"/>
                  </a:lnTo>
                  <a:lnTo>
                    <a:pt x="165" y="188"/>
                  </a:lnTo>
                  <a:lnTo>
                    <a:pt x="165" y="167"/>
                  </a:lnTo>
                  <a:lnTo>
                    <a:pt x="231" y="167"/>
                  </a:lnTo>
                  <a:lnTo>
                    <a:pt x="231" y="183"/>
                  </a:lnTo>
                  <a:lnTo>
                    <a:pt x="253" y="177"/>
                  </a:lnTo>
                  <a:lnTo>
                    <a:pt x="277" y="167"/>
                  </a:lnTo>
                  <a:lnTo>
                    <a:pt x="296" y="155"/>
                  </a:lnTo>
                  <a:lnTo>
                    <a:pt x="315" y="141"/>
                  </a:lnTo>
                  <a:lnTo>
                    <a:pt x="330" y="121"/>
                  </a:lnTo>
                  <a:lnTo>
                    <a:pt x="342" y="97"/>
                  </a:lnTo>
                  <a:lnTo>
                    <a:pt x="351" y="67"/>
                  </a:lnTo>
                  <a:lnTo>
                    <a:pt x="332" y="67"/>
                  </a:lnTo>
                  <a:lnTo>
                    <a:pt x="33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27"/>
            <p:cNvSpPr>
              <a:spLocks/>
            </p:cNvSpPr>
            <p:nvPr/>
          </p:nvSpPr>
          <p:spPr bwMode="auto">
            <a:xfrm>
              <a:off x="6132513" y="1404938"/>
              <a:ext cx="901700" cy="485775"/>
            </a:xfrm>
            <a:custGeom>
              <a:avLst/>
              <a:gdLst>
                <a:gd name="T0" fmla="*/ 354 w 568"/>
                <a:gd name="T1" fmla="*/ 0 h 306"/>
                <a:gd name="T2" fmla="*/ 373 w 568"/>
                <a:gd name="T3" fmla="*/ 5 h 306"/>
                <a:gd name="T4" fmla="*/ 388 w 568"/>
                <a:gd name="T5" fmla="*/ 16 h 306"/>
                <a:gd name="T6" fmla="*/ 398 w 568"/>
                <a:gd name="T7" fmla="*/ 31 h 306"/>
                <a:gd name="T8" fmla="*/ 402 w 568"/>
                <a:gd name="T9" fmla="*/ 50 h 306"/>
                <a:gd name="T10" fmla="*/ 398 w 568"/>
                <a:gd name="T11" fmla="*/ 69 h 306"/>
                <a:gd name="T12" fmla="*/ 388 w 568"/>
                <a:gd name="T13" fmla="*/ 84 h 306"/>
                <a:gd name="T14" fmla="*/ 373 w 568"/>
                <a:gd name="T15" fmla="*/ 95 h 306"/>
                <a:gd name="T16" fmla="*/ 354 w 568"/>
                <a:gd name="T17" fmla="*/ 98 h 306"/>
                <a:gd name="T18" fmla="*/ 335 w 568"/>
                <a:gd name="T19" fmla="*/ 96 h 306"/>
                <a:gd name="T20" fmla="*/ 321 w 568"/>
                <a:gd name="T21" fmla="*/ 88 h 306"/>
                <a:gd name="T22" fmla="*/ 311 w 568"/>
                <a:gd name="T23" fmla="*/ 74 h 306"/>
                <a:gd name="T24" fmla="*/ 304 w 568"/>
                <a:gd name="T25" fmla="*/ 57 h 306"/>
                <a:gd name="T26" fmla="*/ 259 w 568"/>
                <a:gd name="T27" fmla="*/ 57 h 306"/>
                <a:gd name="T28" fmla="*/ 179 w 568"/>
                <a:gd name="T29" fmla="*/ 139 h 306"/>
                <a:gd name="T30" fmla="*/ 489 w 568"/>
                <a:gd name="T31" fmla="*/ 139 h 306"/>
                <a:gd name="T32" fmla="*/ 489 w 568"/>
                <a:gd name="T33" fmla="*/ 86 h 306"/>
                <a:gd name="T34" fmla="*/ 568 w 568"/>
                <a:gd name="T35" fmla="*/ 153 h 306"/>
                <a:gd name="T36" fmla="*/ 489 w 568"/>
                <a:gd name="T37" fmla="*/ 220 h 306"/>
                <a:gd name="T38" fmla="*/ 489 w 568"/>
                <a:gd name="T39" fmla="*/ 165 h 306"/>
                <a:gd name="T40" fmla="*/ 247 w 568"/>
                <a:gd name="T41" fmla="*/ 165 h 306"/>
                <a:gd name="T42" fmla="*/ 326 w 568"/>
                <a:gd name="T43" fmla="*/ 256 h 306"/>
                <a:gd name="T44" fmla="*/ 379 w 568"/>
                <a:gd name="T45" fmla="*/ 256 h 306"/>
                <a:gd name="T46" fmla="*/ 379 w 568"/>
                <a:gd name="T47" fmla="*/ 222 h 306"/>
                <a:gd name="T48" fmla="*/ 464 w 568"/>
                <a:gd name="T49" fmla="*/ 222 h 306"/>
                <a:gd name="T50" fmla="*/ 464 w 568"/>
                <a:gd name="T51" fmla="*/ 306 h 306"/>
                <a:gd name="T52" fmla="*/ 379 w 568"/>
                <a:gd name="T53" fmla="*/ 306 h 306"/>
                <a:gd name="T54" fmla="*/ 379 w 568"/>
                <a:gd name="T55" fmla="*/ 277 h 306"/>
                <a:gd name="T56" fmla="*/ 321 w 568"/>
                <a:gd name="T57" fmla="*/ 277 h 306"/>
                <a:gd name="T58" fmla="*/ 318 w 568"/>
                <a:gd name="T59" fmla="*/ 275 h 306"/>
                <a:gd name="T60" fmla="*/ 314 w 568"/>
                <a:gd name="T61" fmla="*/ 273 h 306"/>
                <a:gd name="T62" fmla="*/ 220 w 568"/>
                <a:gd name="T63" fmla="*/ 165 h 306"/>
                <a:gd name="T64" fmla="*/ 151 w 568"/>
                <a:gd name="T65" fmla="*/ 165 h 306"/>
                <a:gd name="T66" fmla="*/ 151 w 568"/>
                <a:gd name="T67" fmla="*/ 165 h 306"/>
                <a:gd name="T68" fmla="*/ 151 w 568"/>
                <a:gd name="T69" fmla="*/ 165 h 306"/>
                <a:gd name="T70" fmla="*/ 120 w 568"/>
                <a:gd name="T71" fmla="*/ 165 h 306"/>
                <a:gd name="T72" fmla="*/ 113 w 568"/>
                <a:gd name="T73" fmla="*/ 184 h 306"/>
                <a:gd name="T74" fmla="*/ 100 w 568"/>
                <a:gd name="T75" fmla="*/ 199 h 306"/>
                <a:gd name="T76" fmla="*/ 82 w 568"/>
                <a:gd name="T77" fmla="*/ 210 h 306"/>
                <a:gd name="T78" fmla="*/ 60 w 568"/>
                <a:gd name="T79" fmla="*/ 213 h 306"/>
                <a:gd name="T80" fmla="*/ 38 w 568"/>
                <a:gd name="T81" fmla="*/ 208 h 306"/>
                <a:gd name="T82" fmla="*/ 17 w 568"/>
                <a:gd name="T83" fmla="*/ 196 h 306"/>
                <a:gd name="T84" fmla="*/ 5 w 568"/>
                <a:gd name="T85" fmla="*/ 177 h 306"/>
                <a:gd name="T86" fmla="*/ 0 w 568"/>
                <a:gd name="T87" fmla="*/ 153 h 306"/>
                <a:gd name="T88" fmla="*/ 5 w 568"/>
                <a:gd name="T89" fmla="*/ 129 h 306"/>
                <a:gd name="T90" fmla="*/ 17 w 568"/>
                <a:gd name="T91" fmla="*/ 110 h 306"/>
                <a:gd name="T92" fmla="*/ 38 w 568"/>
                <a:gd name="T93" fmla="*/ 96 h 306"/>
                <a:gd name="T94" fmla="*/ 60 w 568"/>
                <a:gd name="T95" fmla="*/ 93 h 306"/>
                <a:gd name="T96" fmla="*/ 81 w 568"/>
                <a:gd name="T97" fmla="*/ 96 h 306"/>
                <a:gd name="T98" fmla="*/ 98 w 568"/>
                <a:gd name="T99" fmla="*/ 105 h 306"/>
                <a:gd name="T100" fmla="*/ 112 w 568"/>
                <a:gd name="T101" fmla="*/ 120 h 306"/>
                <a:gd name="T102" fmla="*/ 120 w 568"/>
                <a:gd name="T103" fmla="*/ 139 h 306"/>
                <a:gd name="T104" fmla="*/ 148 w 568"/>
                <a:gd name="T105" fmla="*/ 139 h 306"/>
                <a:gd name="T106" fmla="*/ 247 w 568"/>
                <a:gd name="T107" fmla="*/ 40 h 306"/>
                <a:gd name="T108" fmla="*/ 251 w 568"/>
                <a:gd name="T109" fmla="*/ 38 h 306"/>
                <a:gd name="T110" fmla="*/ 254 w 568"/>
                <a:gd name="T111" fmla="*/ 36 h 306"/>
                <a:gd name="T112" fmla="*/ 306 w 568"/>
                <a:gd name="T113" fmla="*/ 36 h 306"/>
                <a:gd name="T114" fmla="*/ 316 w 568"/>
                <a:gd name="T115" fmla="*/ 17 h 306"/>
                <a:gd name="T116" fmla="*/ 331 w 568"/>
                <a:gd name="T117" fmla="*/ 5 h 306"/>
                <a:gd name="T118" fmla="*/ 354 w 568"/>
                <a:gd name="T11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8" h="306">
                  <a:moveTo>
                    <a:pt x="354" y="0"/>
                  </a:moveTo>
                  <a:lnTo>
                    <a:pt x="373" y="5"/>
                  </a:lnTo>
                  <a:lnTo>
                    <a:pt x="388" y="16"/>
                  </a:lnTo>
                  <a:lnTo>
                    <a:pt x="398" y="31"/>
                  </a:lnTo>
                  <a:lnTo>
                    <a:pt x="402" y="50"/>
                  </a:lnTo>
                  <a:lnTo>
                    <a:pt x="398" y="69"/>
                  </a:lnTo>
                  <a:lnTo>
                    <a:pt x="388" y="84"/>
                  </a:lnTo>
                  <a:lnTo>
                    <a:pt x="373" y="95"/>
                  </a:lnTo>
                  <a:lnTo>
                    <a:pt x="354" y="98"/>
                  </a:lnTo>
                  <a:lnTo>
                    <a:pt x="335" y="96"/>
                  </a:lnTo>
                  <a:lnTo>
                    <a:pt x="321" y="88"/>
                  </a:lnTo>
                  <a:lnTo>
                    <a:pt x="311" y="74"/>
                  </a:lnTo>
                  <a:lnTo>
                    <a:pt x="304" y="57"/>
                  </a:lnTo>
                  <a:lnTo>
                    <a:pt x="259" y="57"/>
                  </a:lnTo>
                  <a:lnTo>
                    <a:pt x="179" y="139"/>
                  </a:lnTo>
                  <a:lnTo>
                    <a:pt x="489" y="139"/>
                  </a:lnTo>
                  <a:lnTo>
                    <a:pt x="489" y="86"/>
                  </a:lnTo>
                  <a:lnTo>
                    <a:pt x="568" y="153"/>
                  </a:lnTo>
                  <a:lnTo>
                    <a:pt x="489" y="220"/>
                  </a:lnTo>
                  <a:lnTo>
                    <a:pt x="489" y="165"/>
                  </a:lnTo>
                  <a:lnTo>
                    <a:pt x="247" y="165"/>
                  </a:lnTo>
                  <a:lnTo>
                    <a:pt x="326" y="256"/>
                  </a:lnTo>
                  <a:lnTo>
                    <a:pt x="379" y="256"/>
                  </a:lnTo>
                  <a:lnTo>
                    <a:pt x="379" y="222"/>
                  </a:lnTo>
                  <a:lnTo>
                    <a:pt x="464" y="222"/>
                  </a:lnTo>
                  <a:lnTo>
                    <a:pt x="464" y="306"/>
                  </a:lnTo>
                  <a:lnTo>
                    <a:pt x="379" y="306"/>
                  </a:lnTo>
                  <a:lnTo>
                    <a:pt x="379" y="277"/>
                  </a:lnTo>
                  <a:lnTo>
                    <a:pt x="321" y="277"/>
                  </a:lnTo>
                  <a:lnTo>
                    <a:pt x="318" y="275"/>
                  </a:lnTo>
                  <a:lnTo>
                    <a:pt x="314" y="273"/>
                  </a:lnTo>
                  <a:lnTo>
                    <a:pt x="220" y="165"/>
                  </a:lnTo>
                  <a:lnTo>
                    <a:pt x="151" y="165"/>
                  </a:lnTo>
                  <a:lnTo>
                    <a:pt x="151" y="165"/>
                  </a:lnTo>
                  <a:lnTo>
                    <a:pt x="151" y="165"/>
                  </a:lnTo>
                  <a:lnTo>
                    <a:pt x="120" y="165"/>
                  </a:lnTo>
                  <a:lnTo>
                    <a:pt x="113" y="184"/>
                  </a:lnTo>
                  <a:lnTo>
                    <a:pt x="100" y="199"/>
                  </a:lnTo>
                  <a:lnTo>
                    <a:pt x="82" y="210"/>
                  </a:lnTo>
                  <a:lnTo>
                    <a:pt x="60" y="213"/>
                  </a:lnTo>
                  <a:lnTo>
                    <a:pt x="38" y="208"/>
                  </a:lnTo>
                  <a:lnTo>
                    <a:pt x="17" y="196"/>
                  </a:lnTo>
                  <a:lnTo>
                    <a:pt x="5" y="177"/>
                  </a:lnTo>
                  <a:lnTo>
                    <a:pt x="0" y="153"/>
                  </a:lnTo>
                  <a:lnTo>
                    <a:pt x="5" y="129"/>
                  </a:lnTo>
                  <a:lnTo>
                    <a:pt x="17" y="110"/>
                  </a:lnTo>
                  <a:lnTo>
                    <a:pt x="38" y="96"/>
                  </a:lnTo>
                  <a:lnTo>
                    <a:pt x="60" y="93"/>
                  </a:lnTo>
                  <a:lnTo>
                    <a:pt x="81" y="96"/>
                  </a:lnTo>
                  <a:lnTo>
                    <a:pt x="98" y="105"/>
                  </a:lnTo>
                  <a:lnTo>
                    <a:pt x="112" y="120"/>
                  </a:lnTo>
                  <a:lnTo>
                    <a:pt x="120" y="139"/>
                  </a:lnTo>
                  <a:lnTo>
                    <a:pt x="148" y="139"/>
                  </a:lnTo>
                  <a:lnTo>
                    <a:pt x="247" y="40"/>
                  </a:lnTo>
                  <a:lnTo>
                    <a:pt x="251" y="38"/>
                  </a:lnTo>
                  <a:lnTo>
                    <a:pt x="254" y="36"/>
                  </a:lnTo>
                  <a:lnTo>
                    <a:pt x="306" y="36"/>
                  </a:lnTo>
                  <a:lnTo>
                    <a:pt x="316" y="17"/>
                  </a:lnTo>
                  <a:lnTo>
                    <a:pt x="331" y="5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13</a:t>
            </a:fld>
            <a:endParaRPr lang="en-US"/>
          </a:p>
        </p:txBody>
      </p:sp>
      <p:grpSp>
        <p:nvGrpSpPr>
          <p:cNvPr id="145" name="Group 144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46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4979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/>
          <p:cNvGrpSpPr/>
          <p:nvPr/>
        </p:nvGrpSpPr>
        <p:grpSpPr>
          <a:xfrm>
            <a:off x="658812" y="903540"/>
            <a:ext cx="3573463" cy="628650"/>
            <a:chOff x="1654175" y="141288"/>
            <a:chExt cx="3573463" cy="628650"/>
          </a:xfrm>
        </p:grpSpPr>
        <p:sp>
          <p:nvSpPr>
            <p:cNvPr id="45" name="Rectangle 8"/>
            <p:cNvSpPr>
              <a:spLocks noChangeArrowheads="1"/>
            </p:cNvSpPr>
            <p:nvPr/>
          </p:nvSpPr>
          <p:spPr bwMode="auto">
            <a:xfrm>
              <a:off x="1654175" y="141288"/>
              <a:ext cx="3573463" cy="628650"/>
            </a:xfrm>
            <a:prstGeom prst="rect">
              <a:avLst/>
            </a:prstGeom>
            <a:solidFill>
              <a:srgbClr val="9FF2DD"/>
            </a:solidFill>
            <a:ln w="0">
              <a:solidFill>
                <a:srgbClr val="9FF2D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71"/>
            <p:cNvSpPr>
              <a:spLocks/>
            </p:cNvSpPr>
            <p:nvPr/>
          </p:nvSpPr>
          <p:spPr bwMode="auto">
            <a:xfrm>
              <a:off x="1736725" y="373063"/>
              <a:ext cx="203200" cy="263525"/>
            </a:xfrm>
            <a:custGeom>
              <a:avLst/>
              <a:gdLst>
                <a:gd name="T0" fmla="*/ 0 w 128"/>
                <a:gd name="T1" fmla="*/ 0 h 166"/>
                <a:gd name="T2" fmla="*/ 128 w 128"/>
                <a:gd name="T3" fmla="*/ 0 h 166"/>
                <a:gd name="T4" fmla="*/ 128 w 128"/>
                <a:gd name="T5" fmla="*/ 18 h 166"/>
                <a:gd name="T6" fmla="*/ 74 w 128"/>
                <a:gd name="T7" fmla="*/ 18 h 166"/>
                <a:gd name="T8" fmla="*/ 74 w 128"/>
                <a:gd name="T9" fmla="*/ 166 h 166"/>
                <a:gd name="T10" fmla="*/ 54 w 128"/>
                <a:gd name="T11" fmla="*/ 166 h 166"/>
                <a:gd name="T12" fmla="*/ 54 w 128"/>
                <a:gd name="T13" fmla="*/ 18 h 166"/>
                <a:gd name="T14" fmla="*/ 0 w 128"/>
                <a:gd name="T15" fmla="*/ 18 h 166"/>
                <a:gd name="T16" fmla="*/ 0 w 128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66">
                  <a:moveTo>
                    <a:pt x="0" y="0"/>
                  </a:moveTo>
                  <a:lnTo>
                    <a:pt x="128" y="0"/>
                  </a:lnTo>
                  <a:lnTo>
                    <a:pt x="128" y="18"/>
                  </a:lnTo>
                  <a:lnTo>
                    <a:pt x="74" y="18"/>
                  </a:lnTo>
                  <a:lnTo>
                    <a:pt x="74" y="166"/>
                  </a:lnTo>
                  <a:lnTo>
                    <a:pt x="54" y="166"/>
                  </a:lnTo>
                  <a:lnTo>
                    <a:pt x="54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72"/>
            <p:cNvSpPr>
              <a:spLocks noEditPoints="1"/>
            </p:cNvSpPr>
            <p:nvPr/>
          </p:nvSpPr>
          <p:spPr bwMode="auto">
            <a:xfrm>
              <a:off x="1976438" y="373063"/>
              <a:ext cx="179388" cy="263525"/>
            </a:xfrm>
            <a:custGeom>
              <a:avLst/>
              <a:gdLst>
                <a:gd name="T0" fmla="*/ 20 w 113"/>
                <a:gd name="T1" fmla="*/ 18 h 166"/>
                <a:gd name="T2" fmla="*/ 20 w 113"/>
                <a:gd name="T3" fmla="*/ 72 h 166"/>
                <a:gd name="T4" fmla="*/ 36 w 113"/>
                <a:gd name="T5" fmla="*/ 72 h 166"/>
                <a:gd name="T6" fmla="*/ 51 w 113"/>
                <a:gd name="T7" fmla="*/ 72 h 166"/>
                <a:gd name="T8" fmla="*/ 63 w 113"/>
                <a:gd name="T9" fmla="*/ 72 h 166"/>
                <a:gd name="T10" fmla="*/ 76 w 113"/>
                <a:gd name="T11" fmla="*/ 67 h 166"/>
                <a:gd name="T12" fmla="*/ 83 w 113"/>
                <a:gd name="T13" fmla="*/ 59 h 166"/>
                <a:gd name="T14" fmla="*/ 87 w 113"/>
                <a:gd name="T15" fmla="*/ 45 h 166"/>
                <a:gd name="T16" fmla="*/ 85 w 113"/>
                <a:gd name="T17" fmla="*/ 34 h 166"/>
                <a:gd name="T18" fmla="*/ 78 w 113"/>
                <a:gd name="T19" fmla="*/ 25 h 166"/>
                <a:gd name="T20" fmla="*/ 69 w 113"/>
                <a:gd name="T21" fmla="*/ 22 h 166"/>
                <a:gd name="T22" fmla="*/ 58 w 113"/>
                <a:gd name="T23" fmla="*/ 20 h 166"/>
                <a:gd name="T24" fmla="*/ 47 w 113"/>
                <a:gd name="T25" fmla="*/ 18 h 166"/>
                <a:gd name="T26" fmla="*/ 20 w 113"/>
                <a:gd name="T27" fmla="*/ 18 h 166"/>
                <a:gd name="T28" fmla="*/ 0 w 113"/>
                <a:gd name="T29" fmla="*/ 0 h 166"/>
                <a:gd name="T30" fmla="*/ 42 w 113"/>
                <a:gd name="T31" fmla="*/ 0 h 166"/>
                <a:gd name="T32" fmla="*/ 58 w 113"/>
                <a:gd name="T33" fmla="*/ 2 h 166"/>
                <a:gd name="T34" fmla="*/ 72 w 113"/>
                <a:gd name="T35" fmla="*/ 4 h 166"/>
                <a:gd name="T36" fmla="*/ 87 w 113"/>
                <a:gd name="T37" fmla="*/ 7 h 166"/>
                <a:gd name="T38" fmla="*/ 97 w 113"/>
                <a:gd name="T39" fmla="*/ 16 h 166"/>
                <a:gd name="T40" fmla="*/ 104 w 113"/>
                <a:gd name="T41" fmla="*/ 29 h 166"/>
                <a:gd name="T42" fmla="*/ 106 w 113"/>
                <a:gd name="T43" fmla="*/ 45 h 166"/>
                <a:gd name="T44" fmla="*/ 104 w 113"/>
                <a:gd name="T45" fmla="*/ 61 h 166"/>
                <a:gd name="T46" fmla="*/ 95 w 113"/>
                <a:gd name="T47" fmla="*/ 76 h 166"/>
                <a:gd name="T48" fmla="*/ 83 w 113"/>
                <a:gd name="T49" fmla="*/ 85 h 166"/>
                <a:gd name="T50" fmla="*/ 67 w 113"/>
                <a:gd name="T51" fmla="*/ 88 h 166"/>
                <a:gd name="T52" fmla="*/ 113 w 113"/>
                <a:gd name="T53" fmla="*/ 166 h 166"/>
                <a:gd name="T54" fmla="*/ 88 w 113"/>
                <a:gd name="T55" fmla="*/ 166 h 166"/>
                <a:gd name="T56" fmla="*/ 45 w 113"/>
                <a:gd name="T57" fmla="*/ 92 h 166"/>
                <a:gd name="T58" fmla="*/ 20 w 113"/>
                <a:gd name="T59" fmla="*/ 92 h 166"/>
                <a:gd name="T60" fmla="*/ 20 w 113"/>
                <a:gd name="T61" fmla="*/ 166 h 166"/>
                <a:gd name="T62" fmla="*/ 0 w 113"/>
                <a:gd name="T63" fmla="*/ 166 h 166"/>
                <a:gd name="T64" fmla="*/ 0 w 113"/>
                <a:gd name="T6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3" h="166">
                  <a:moveTo>
                    <a:pt x="20" y="18"/>
                  </a:moveTo>
                  <a:lnTo>
                    <a:pt x="20" y="72"/>
                  </a:lnTo>
                  <a:lnTo>
                    <a:pt x="36" y="72"/>
                  </a:lnTo>
                  <a:lnTo>
                    <a:pt x="51" y="72"/>
                  </a:lnTo>
                  <a:lnTo>
                    <a:pt x="63" y="72"/>
                  </a:lnTo>
                  <a:lnTo>
                    <a:pt x="76" y="67"/>
                  </a:lnTo>
                  <a:lnTo>
                    <a:pt x="83" y="59"/>
                  </a:lnTo>
                  <a:lnTo>
                    <a:pt x="87" y="45"/>
                  </a:lnTo>
                  <a:lnTo>
                    <a:pt x="85" y="34"/>
                  </a:lnTo>
                  <a:lnTo>
                    <a:pt x="78" y="25"/>
                  </a:lnTo>
                  <a:lnTo>
                    <a:pt x="69" y="22"/>
                  </a:lnTo>
                  <a:lnTo>
                    <a:pt x="58" y="20"/>
                  </a:lnTo>
                  <a:lnTo>
                    <a:pt x="47" y="18"/>
                  </a:lnTo>
                  <a:lnTo>
                    <a:pt x="20" y="18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8" y="2"/>
                  </a:lnTo>
                  <a:lnTo>
                    <a:pt x="72" y="4"/>
                  </a:lnTo>
                  <a:lnTo>
                    <a:pt x="87" y="7"/>
                  </a:lnTo>
                  <a:lnTo>
                    <a:pt x="97" y="16"/>
                  </a:lnTo>
                  <a:lnTo>
                    <a:pt x="104" y="29"/>
                  </a:lnTo>
                  <a:lnTo>
                    <a:pt x="106" y="45"/>
                  </a:lnTo>
                  <a:lnTo>
                    <a:pt x="104" y="61"/>
                  </a:lnTo>
                  <a:lnTo>
                    <a:pt x="95" y="76"/>
                  </a:lnTo>
                  <a:lnTo>
                    <a:pt x="83" y="85"/>
                  </a:lnTo>
                  <a:lnTo>
                    <a:pt x="67" y="88"/>
                  </a:lnTo>
                  <a:lnTo>
                    <a:pt x="113" y="166"/>
                  </a:lnTo>
                  <a:lnTo>
                    <a:pt x="88" y="166"/>
                  </a:lnTo>
                  <a:lnTo>
                    <a:pt x="45" y="92"/>
                  </a:lnTo>
                  <a:lnTo>
                    <a:pt x="20" y="92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73"/>
            <p:cNvSpPr>
              <a:spLocks noEditPoints="1"/>
            </p:cNvSpPr>
            <p:nvPr/>
          </p:nvSpPr>
          <p:spPr bwMode="auto">
            <a:xfrm>
              <a:off x="2170113" y="373063"/>
              <a:ext cx="254000" cy="263525"/>
            </a:xfrm>
            <a:custGeom>
              <a:avLst/>
              <a:gdLst>
                <a:gd name="T0" fmla="*/ 81 w 160"/>
                <a:gd name="T1" fmla="*/ 25 h 166"/>
                <a:gd name="T2" fmla="*/ 47 w 160"/>
                <a:gd name="T3" fmla="*/ 106 h 166"/>
                <a:gd name="T4" fmla="*/ 114 w 160"/>
                <a:gd name="T5" fmla="*/ 106 h 166"/>
                <a:gd name="T6" fmla="*/ 81 w 160"/>
                <a:gd name="T7" fmla="*/ 25 h 166"/>
                <a:gd name="T8" fmla="*/ 81 w 160"/>
                <a:gd name="T9" fmla="*/ 25 h 166"/>
                <a:gd name="T10" fmla="*/ 72 w 160"/>
                <a:gd name="T11" fmla="*/ 0 h 166"/>
                <a:gd name="T12" fmla="*/ 90 w 160"/>
                <a:gd name="T13" fmla="*/ 0 h 166"/>
                <a:gd name="T14" fmla="*/ 160 w 160"/>
                <a:gd name="T15" fmla="*/ 166 h 166"/>
                <a:gd name="T16" fmla="*/ 139 w 160"/>
                <a:gd name="T17" fmla="*/ 166 h 166"/>
                <a:gd name="T18" fmla="*/ 121 w 160"/>
                <a:gd name="T19" fmla="*/ 124 h 166"/>
                <a:gd name="T20" fmla="*/ 40 w 160"/>
                <a:gd name="T21" fmla="*/ 124 h 166"/>
                <a:gd name="T22" fmla="*/ 22 w 160"/>
                <a:gd name="T23" fmla="*/ 166 h 166"/>
                <a:gd name="T24" fmla="*/ 0 w 160"/>
                <a:gd name="T25" fmla="*/ 166 h 166"/>
                <a:gd name="T26" fmla="*/ 72 w 160"/>
                <a:gd name="T2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0" h="166">
                  <a:moveTo>
                    <a:pt x="81" y="25"/>
                  </a:moveTo>
                  <a:lnTo>
                    <a:pt x="47" y="106"/>
                  </a:lnTo>
                  <a:lnTo>
                    <a:pt x="114" y="106"/>
                  </a:lnTo>
                  <a:lnTo>
                    <a:pt x="81" y="25"/>
                  </a:lnTo>
                  <a:lnTo>
                    <a:pt x="81" y="25"/>
                  </a:lnTo>
                  <a:close/>
                  <a:moveTo>
                    <a:pt x="72" y="0"/>
                  </a:moveTo>
                  <a:lnTo>
                    <a:pt x="90" y="0"/>
                  </a:lnTo>
                  <a:lnTo>
                    <a:pt x="160" y="166"/>
                  </a:lnTo>
                  <a:lnTo>
                    <a:pt x="139" y="166"/>
                  </a:lnTo>
                  <a:lnTo>
                    <a:pt x="121" y="124"/>
                  </a:lnTo>
                  <a:lnTo>
                    <a:pt x="40" y="124"/>
                  </a:lnTo>
                  <a:lnTo>
                    <a:pt x="22" y="166"/>
                  </a:lnTo>
                  <a:lnTo>
                    <a:pt x="0" y="16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74"/>
            <p:cNvSpPr>
              <a:spLocks/>
            </p:cNvSpPr>
            <p:nvPr/>
          </p:nvSpPr>
          <p:spPr bwMode="auto">
            <a:xfrm>
              <a:off x="2459038" y="373063"/>
              <a:ext cx="222250" cy="263525"/>
            </a:xfrm>
            <a:custGeom>
              <a:avLst/>
              <a:gdLst>
                <a:gd name="T0" fmla="*/ 0 w 140"/>
                <a:gd name="T1" fmla="*/ 0 h 166"/>
                <a:gd name="T2" fmla="*/ 25 w 140"/>
                <a:gd name="T3" fmla="*/ 0 h 166"/>
                <a:gd name="T4" fmla="*/ 120 w 140"/>
                <a:gd name="T5" fmla="*/ 137 h 166"/>
                <a:gd name="T6" fmla="*/ 120 w 140"/>
                <a:gd name="T7" fmla="*/ 137 h 166"/>
                <a:gd name="T8" fmla="*/ 120 w 140"/>
                <a:gd name="T9" fmla="*/ 0 h 166"/>
                <a:gd name="T10" fmla="*/ 140 w 140"/>
                <a:gd name="T11" fmla="*/ 0 h 166"/>
                <a:gd name="T12" fmla="*/ 140 w 140"/>
                <a:gd name="T13" fmla="*/ 166 h 166"/>
                <a:gd name="T14" fmla="*/ 115 w 140"/>
                <a:gd name="T15" fmla="*/ 166 h 166"/>
                <a:gd name="T16" fmla="*/ 20 w 140"/>
                <a:gd name="T17" fmla="*/ 29 h 166"/>
                <a:gd name="T18" fmla="*/ 20 w 140"/>
                <a:gd name="T19" fmla="*/ 29 h 166"/>
                <a:gd name="T20" fmla="*/ 20 w 140"/>
                <a:gd name="T21" fmla="*/ 166 h 166"/>
                <a:gd name="T22" fmla="*/ 0 w 140"/>
                <a:gd name="T23" fmla="*/ 166 h 166"/>
                <a:gd name="T24" fmla="*/ 0 w 140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" h="166">
                  <a:moveTo>
                    <a:pt x="0" y="0"/>
                  </a:moveTo>
                  <a:lnTo>
                    <a:pt x="25" y="0"/>
                  </a:lnTo>
                  <a:lnTo>
                    <a:pt x="120" y="137"/>
                  </a:lnTo>
                  <a:lnTo>
                    <a:pt x="120" y="137"/>
                  </a:lnTo>
                  <a:lnTo>
                    <a:pt x="120" y="0"/>
                  </a:lnTo>
                  <a:lnTo>
                    <a:pt x="140" y="0"/>
                  </a:lnTo>
                  <a:lnTo>
                    <a:pt x="140" y="166"/>
                  </a:lnTo>
                  <a:lnTo>
                    <a:pt x="115" y="166"/>
                  </a:lnTo>
                  <a:lnTo>
                    <a:pt x="20" y="29"/>
                  </a:lnTo>
                  <a:lnTo>
                    <a:pt x="20" y="29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75"/>
            <p:cNvSpPr>
              <a:spLocks/>
            </p:cNvSpPr>
            <p:nvPr/>
          </p:nvSpPr>
          <p:spPr bwMode="auto">
            <a:xfrm>
              <a:off x="2727325" y="366713"/>
              <a:ext cx="173038" cy="274638"/>
            </a:xfrm>
            <a:custGeom>
              <a:avLst/>
              <a:gdLst>
                <a:gd name="T0" fmla="*/ 59 w 109"/>
                <a:gd name="T1" fmla="*/ 0 h 173"/>
                <a:gd name="T2" fmla="*/ 77 w 109"/>
                <a:gd name="T3" fmla="*/ 2 h 173"/>
                <a:gd name="T4" fmla="*/ 93 w 109"/>
                <a:gd name="T5" fmla="*/ 8 h 173"/>
                <a:gd name="T6" fmla="*/ 106 w 109"/>
                <a:gd name="T7" fmla="*/ 20 h 173"/>
                <a:gd name="T8" fmla="*/ 90 w 109"/>
                <a:gd name="T9" fmla="*/ 33 h 173"/>
                <a:gd name="T10" fmla="*/ 82 w 109"/>
                <a:gd name="T11" fmla="*/ 26 h 173"/>
                <a:gd name="T12" fmla="*/ 72 w 109"/>
                <a:gd name="T13" fmla="*/ 20 h 173"/>
                <a:gd name="T14" fmla="*/ 59 w 109"/>
                <a:gd name="T15" fmla="*/ 18 h 173"/>
                <a:gd name="T16" fmla="*/ 47 w 109"/>
                <a:gd name="T17" fmla="*/ 20 h 173"/>
                <a:gd name="T18" fmla="*/ 36 w 109"/>
                <a:gd name="T19" fmla="*/ 26 h 173"/>
                <a:gd name="T20" fmla="*/ 29 w 109"/>
                <a:gd name="T21" fmla="*/ 33 h 173"/>
                <a:gd name="T22" fmla="*/ 25 w 109"/>
                <a:gd name="T23" fmla="*/ 45 h 173"/>
                <a:gd name="T24" fmla="*/ 29 w 109"/>
                <a:gd name="T25" fmla="*/ 58 h 173"/>
                <a:gd name="T26" fmla="*/ 39 w 109"/>
                <a:gd name="T27" fmla="*/ 69 h 173"/>
                <a:gd name="T28" fmla="*/ 59 w 109"/>
                <a:gd name="T29" fmla="*/ 76 h 173"/>
                <a:gd name="T30" fmla="*/ 73 w 109"/>
                <a:gd name="T31" fmla="*/ 81 h 173"/>
                <a:gd name="T32" fmla="*/ 88 w 109"/>
                <a:gd name="T33" fmla="*/ 87 h 173"/>
                <a:gd name="T34" fmla="*/ 99 w 109"/>
                <a:gd name="T35" fmla="*/ 96 h 173"/>
                <a:gd name="T36" fmla="*/ 106 w 109"/>
                <a:gd name="T37" fmla="*/ 108 h 173"/>
                <a:gd name="T38" fmla="*/ 109 w 109"/>
                <a:gd name="T39" fmla="*/ 125 h 173"/>
                <a:gd name="T40" fmla="*/ 106 w 109"/>
                <a:gd name="T41" fmla="*/ 143 h 173"/>
                <a:gd name="T42" fmla="*/ 97 w 109"/>
                <a:gd name="T43" fmla="*/ 155 h 173"/>
                <a:gd name="T44" fmla="*/ 84 w 109"/>
                <a:gd name="T45" fmla="*/ 166 h 173"/>
                <a:gd name="T46" fmla="*/ 68 w 109"/>
                <a:gd name="T47" fmla="*/ 171 h 173"/>
                <a:gd name="T48" fmla="*/ 50 w 109"/>
                <a:gd name="T49" fmla="*/ 173 h 173"/>
                <a:gd name="T50" fmla="*/ 32 w 109"/>
                <a:gd name="T51" fmla="*/ 171 h 173"/>
                <a:gd name="T52" fmla="*/ 14 w 109"/>
                <a:gd name="T53" fmla="*/ 164 h 173"/>
                <a:gd name="T54" fmla="*/ 0 w 109"/>
                <a:gd name="T55" fmla="*/ 150 h 173"/>
                <a:gd name="T56" fmla="*/ 18 w 109"/>
                <a:gd name="T57" fmla="*/ 137 h 173"/>
                <a:gd name="T58" fmla="*/ 27 w 109"/>
                <a:gd name="T59" fmla="*/ 146 h 173"/>
                <a:gd name="T60" fmla="*/ 38 w 109"/>
                <a:gd name="T61" fmla="*/ 153 h 173"/>
                <a:gd name="T62" fmla="*/ 52 w 109"/>
                <a:gd name="T63" fmla="*/ 155 h 173"/>
                <a:gd name="T64" fmla="*/ 64 w 109"/>
                <a:gd name="T65" fmla="*/ 153 h 173"/>
                <a:gd name="T66" fmla="*/ 75 w 109"/>
                <a:gd name="T67" fmla="*/ 148 h 173"/>
                <a:gd name="T68" fmla="*/ 84 w 109"/>
                <a:gd name="T69" fmla="*/ 139 h 173"/>
                <a:gd name="T70" fmla="*/ 88 w 109"/>
                <a:gd name="T71" fmla="*/ 126 h 173"/>
                <a:gd name="T72" fmla="*/ 84 w 109"/>
                <a:gd name="T73" fmla="*/ 114 h 173"/>
                <a:gd name="T74" fmla="*/ 77 w 109"/>
                <a:gd name="T75" fmla="*/ 105 h 173"/>
                <a:gd name="T76" fmla="*/ 64 w 109"/>
                <a:gd name="T77" fmla="*/ 99 h 173"/>
                <a:gd name="T78" fmla="*/ 45 w 109"/>
                <a:gd name="T79" fmla="*/ 92 h 173"/>
                <a:gd name="T80" fmla="*/ 29 w 109"/>
                <a:gd name="T81" fmla="*/ 87 h 173"/>
                <a:gd name="T82" fmla="*/ 16 w 109"/>
                <a:gd name="T83" fmla="*/ 78 h 173"/>
                <a:gd name="T84" fmla="*/ 7 w 109"/>
                <a:gd name="T85" fmla="*/ 65 h 173"/>
                <a:gd name="T86" fmla="*/ 3 w 109"/>
                <a:gd name="T87" fmla="*/ 47 h 173"/>
                <a:gd name="T88" fmla="*/ 7 w 109"/>
                <a:gd name="T89" fmla="*/ 31 h 173"/>
                <a:gd name="T90" fmla="*/ 16 w 109"/>
                <a:gd name="T91" fmla="*/ 17 h 173"/>
                <a:gd name="T92" fmla="*/ 29 w 109"/>
                <a:gd name="T93" fmla="*/ 8 h 173"/>
                <a:gd name="T94" fmla="*/ 43 w 109"/>
                <a:gd name="T95" fmla="*/ 2 h 173"/>
                <a:gd name="T96" fmla="*/ 59 w 109"/>
                <a:gd name="T97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9" h="173">
                  <a:moveTo>
                    <a:pt x="59" y="0"/>
                  </a:moveTo>
                  <a:lnTo>
                    <a:pt x="77" y="2"/>
                  </a:lnTo>
                  <a:lnTo>
                    <a:pt x="93" y="8"/>
                  </a:lnTo>
                  <a:lnTo>
                    <a:pt x="106" y="20"/>
                  </a:lnTo>
                  <a:lnTo>
                    <a:pt x="90" y="33"/>
                  </a:lnTo>
                  <a:lnTo>
                    <a:pt x="82" y="26"/>
                  </a:lnTo>
                  <a:lnTo>
                    <a:pt x="72" y="20"/>
                  </a:lnTo>
                  <a:lnTo>
                    <a:pt x="59" y="18"/>
                  </a:lnTo>
                  <a:lnTo>
                    <a:pt x="47" y="20"/>
                  </a:lnTo>
                  <a:lnTo>
                    <a:pt x="36" y="26"/>
                  </a:lnTo>
                  <a:lnTo>
                    <a:pt x="29" y="33"/>
                  </a:lnTo>
                  <a:lnTo>
                    <a:pt x="25" y="45"/>
                  </a:lnTo>
                  <a:lnTo>
                    <a:pt x="29" y="58"/>
                  </a:lnTo>
                  <a:lnTo>
                    <a:pt x="39" y="69"/>
                  </a:lnTo>
                  <a:lnTo>
                    <a:pt x="59" y="76"/>
                  </a:lnTo>
                  <a:lnTo>
                    <a:pt x="73" y="81"/>
                  </a:lnTo>
                  <a:lnTo>
                    <a:pt x="88" y="87"/>
                  </a:lnTo>
                  <a:lnTo>
                    <a:pt x="99" y="96"/>
                  </a:lnTo>
                  <a:lnTo>
                    <a:pt x="106" y="108"/>
                  </a:lnTo>
                  <a:lnTo>
                    <a:pt x="109" y="125"/>
                  </a:lnTo>
                  <a:lnTo>
                    <a:pt x="106" y="143"/>
                  </a:lnTo>
                  <a:lnTo>
                    <a:pt x="97" y="155"/>
                  </a:lnTo>
                  <a:lnTo>
                    <a:pt x="84" y="166"/>
                  </a:lnTo>
                  <a:lnTo>
                    <a:pt x="68" y="171"/>
                  </a:lnTo>
                  <a:lnTo>
                    <a:pt x="50" y="173"/>
                  </a:lnTo>
                  <a:lnTo>
                    <a:pt x="32" y="171"/>
                  </a:lnTo>
                  <a:lnTo>
                    <a:pt x="14" y="164"/>
                  </a:lnTo>
                  <a:lnTo>
                    <a:pt x="0" y="150"/>
                  </a:lnTo>
                  <a:lnTo>
                    <a:pt x="18" y="137"/>
                  </a:lnTo>
                  <a:lnTo>
                    <a:pt x="27" y="146"/>
                  </a:lnTo>
                  <a:lnTo>
                    <a:pt x="38" y="153"/>
                  </a:lnTo>
                  <a:lnTo>
                    <a:pt x="52" y="155"/>
                  </a:lnTo>
                  <a:lnTo>
                    <a:pt x="64" y="153"/>
                  </a:lnTo>
                  <a:lnTo>
                    <a:pt x="75" y="148"/>
                  </a:lnTo>
                  <a:lnTo>
                    <a:pt x="84" y="139"/>
                  </a:lnTo>
                  <a:lnTo>
                    <a:pt x="88" y="126"/>
                  </a:lnTo>
                  <a:lnTo>
                    <a:pt x="84" y="114"/>
                  </a:lnTo>
                  <a:lnTo>
                    <a:pt x="77" y="105"/>
                  </a:lnTo>
                  <a:lnTo>
                    <a:pt x="64" y="99"/>
                  </a:lnTo>
                  <a:lnTo>
                    <a:pt x="45" y="92"/>
                  </a:lnTo>
                  <a:lnTo>
                    <a:pt x="29" y="87"/>
                  </a:lnTo>
                  <a:lnTo>
                    <a:pt x="16" y="78"/>
                  </a:lnTo>
                  <a:lnTo>
                    <a:pt x="7" y="65"/>
                  </a:lnTo>
                  <a:lnTo>
                    <a:pt x="3" y="47"/>
                  </a:lnTo>
                  <a:lnTo>
                    <a:pt x="7" y="31"/>
                  </a:lnTo>
                  <a:lnTo>
                    <a:pt x="16" y="17"/>
                  </a:lnTo>
                  <a:lnTo>
                    <a:pt x="29" y="8"/>
                  </a:lnTo>
                  <a:lnTo>
                    <a:pt x="43" y="2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76"/>
            <p:cNvSpPr>
              <a:spLocks noEditPoints="1"/>
            </p:cNvSpPr>
            <p:nvPr/>
          </p:nvSpPr>
          <p:spPr bwMode="auto">
            <a:xfrm>
              <a:off x="2949575" y="373063"/>
              <a:ext cx="171450" cy="263525"/>
            </a:xfrm>
            <a:custGeom>
              <a:avLst/>
              <a:gdLst>
                <a:gd name="T0" fmla="*/ 20 w 108"/>
                <a:gd name="T1" fmla="*/ 18 h 166"/>
                <a:gd name="T2" fmla="*/ 20 w 108"/>
                <a:gd name="T3" fmla="*/ 72 h 166"/>
                <a:gd name="T4" fmla="*/ 54 w 108"/>
                <a:gd name="T5" fmla="*/ 72 h 166"/>
                <a:gd name="T6" fmla="*/ 66 w 108"/>
                <a:gd name="T7" fmla="*/ 72 h 166"/>
                <a:gd name="T8" fmla="*/ 77 w 108"/>
                <a:gd name="T9" fmla="*/ 67 h 166"/>
                <a:gd name="T10" fmla="*/ 84 w 108"/>
                <a:gd name="T11" fmla="*/ 58 h 166"/>
                <a:gd name="T12" fmla="*/ 86 w 108"/>
                <a:gd name="T13" fmla="*/ 45 h 166"/>
                <a:gd name="T14" fmla="*/ 84 w 108"/>
                <a:gd name="T15" fmla="*/ 34 h 166"/>
                <a:gd name="T16" fmla="*/ 77 w 108"/>
                <a:gd name="T17" fmla="*/ 25 h 166"/>
                <a:gd name="T18" fmla="*/ 66 w 108"/>
                <a:gd name="T19" fmla="*/ 20 h 166"/>
                <a:gd name="T20" fmla="*/ 54 w 108"/>
                <a:gd name="T21" fmla="*/ 18 h 166"/>
                <a:gd name="T22" fmla="*/ 20 w 108"/>
                <a:gd name="T23" fmla="*/ 18 h 166"/>
                <a:gd name="T24" fmla="*/ 0 w 108"/>
                <a:gd name="T25" fmla="*/ 0 h 166"/>
                <a:gd name="T26" fmla="*/ 50 w 108"/>
                <a:gd name="T27" fmla="*/ 0 h 166"/>
                <a:gd name="T28" fmla="*/ 66 w 108"/>
                <a:gd name="T29" fmla="*/ 2 h 166"/>
                <a:gd name="T30" fmla="*/ 83 w 108"/>
                <a:gd name="T31" fmla="*/ 7 h 166"/>
                <a:gd name="T32" fmla="*/ 95 w 108"/>
                <a:gd name="T33" fmla="*/ 14 h 166"/>
                <a:gd name="T34" fmla="*/ 104 w 108"/>
                <a:gd name="T35" fmla="*/ 27 h 166"/>
                <a:gd name="T36" fmla="*/ 108 w 108"/>
                <a:gd name="T37" fmla="*/ 45 h 166"/>
                <a:gd name="T38" fmla="*/ 104 w 108"/>
                <a:gd name="T39" fmla="*/ 65 h 166"/>
                <a:gd name="T40" fmla="*/ 95 w 108"/>
                <a:gd name="T41" fmla="*/ 77 h 166"/>
                <a:gd name="T42" fmla="*/ 83 w 108"/>
                <a:gd name="T43" fmla="*/ 85 h 166"/>
                <a:gd name="T44" fmla="*/ 68 w 108"/>
                <a:gd name="T45" fmla="*/ 90 h 166"/>
                <a:gd name="T46" fmla="*/ 54 w 108"/>
                <a:gd name="T47" fmla="*/ 92 h 166"/>
                <a:gd name="T48" fmla="*/ 20 w 108"/>
                <a:gd name="T49" fmla="*/ 92 h 166"/>
                <a:gd name="T50" fmla="*/ 20 w 108"/>
                <a:gd name="T51" fmla="*/ 166 h 166"/>
                <a:gd name="T52" fmla="*/ 0 w 108"/>
                <a:gd name="T53" fmla="*/ 166 h 166"/>
                <a:gd name="T54" fmla="*/ 0 w 108"/>
                <a:gd name="T5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66">
                  <a:moveTo>
                    <a:pt x="20" y="18"/>
                  </a:moveTo>
                  <a:lnTo>
                    <a:pt x="20" y="72"/>
                  </a:lnTo>
                  <a:lnTo>
                    <a:pt x="54" y="72"/>
                  </a:lnTo>
                  <a:lnTo>
                    <a:pt x="66" y="72"/>
                  </a:lnTo>
                  <a:lnTo>
                    <a:pt x="77" y="67"/>
                  </a:lnTo>
                  <a:lnTo>
                    <a:pt x="84" y="58"/>
                  </a:lnTo>
                  <a:lnTo>
                    <a:pt x="86" y="45"/>
                  </a:lnTo>
                  <a:lnTo>
                    <a:pt x="84" y="34"/>
                  </a:lnTo>
                  <a:lnTo>
                    <a:pt x="77" y="25"/>
                  </a:lnTo>
                  <a:lnTo>
                    <a:pt x="66" y="20"/>
                  </a:lnTo>
                  <a:lnTo>
                    <a:pt x="54" y="18"/>
                  </a:lnTo>
                  <a:lnTo>
                    <a:pt x="20" y="18"/>
                  </a:lnTo>
                  <a:close/>
                  <a:moveTo>
                    <a:pt x="0" y="0"/>
                  </a:moveTo>
                  <a:lnTo>
                    <a:pt x="50" y="0"/>
                  </a:lnTo>
                  <a:lnTo>
                    <a:pt x="66" y="2"/>
                  </a:lnTo>
                  <a:lnTo>
                    <a:pt x="83" y="7"/>
                  </a:lnTo>
                  <a:lnTo>
                    <a:pt x="95" y="14"/>
                  </a:lnTo>
                  <a:lnTo>
                    <a:pt x="104" y="27"/>
                  </a:lnTo>
                  <a:lnTo>
                    <a:pt x="108" y="45"/>
                  </a:lnTo>
                  <a:lnTo>
                    <a:pt x="104" y="65"/>
                  </a:lnTo>
                  <a:lnTo>
                    <a:pt x="95" y="77"/>
                  </a:lnTo>
                  <a:lnTo>
                    <a:pt x="83" y="85"/>
                  </a:lnTo>
                  <a:lnTo>
                    <a:pt x="68" y="90"/>
                  </a:lnTo>
                  <a:lnTo>
                    <a:pt x="54" y="92"/>
                  </a:lnTo>
                  <a:lnTo>
                    <a:pt x="20" y="92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77"/>
            <p:cNvSpPr>
              <a:spLocks noEditPoints="1"/>
            </p:cNvSpPr>
            <p:nvPr/>
          </p:nvSpPr>
          <p:spPr bwMode="auto">
            <a:xfrm>
              <a:off x="3154363" y="366713"/>
              <a:ext cx="271463" cy="274638"/>
            </a:xfrm>
            <a:custGeom>
              <a:avLst/>
              <a:gdLst>
                <a:gd name="T0" fmla="*/ 85 w 171"/>
                <a:gd name="T1" fmla="*/ 18 h 173"/>
                <a:gd name="T2" fmla="*/ 63 w 171"/>
                <a:gd name="T3" fmla="*/ 22 h 173"/>
                <a:gd name="T4" fmla="*/ 45 w 171"/>
                <a:gd name="T5" fmla="*/ 31 h 173"/>
                <a:gd name="T6" fmla="*/ 33 w 171"/>
                <a:gd name="T7" fmla="*/ 45 h 173"/>
                <a:gd name="T8" fmla="*/ 24 w 171"/>
                <a:gd name="T9" fmla="*/ 65 h 173"/>
                <a:gd name="T10" fmla="*/ 20 w 171"/>
                <a:gd name="T11" fmla="*/ 87 h 173"/>
                <a:gd name="T12" fmla="*/ 24 w 171"/>
                <a:gd name="T13" fmla="*/ 108 h 173"/>
                <a:gd name="T14" fmla="*/ 33 w 171"/>
                <a:gd name="T15" fmla="*/ 126 h 173"/>
                <a:gd name="T16" fmla="*/ 45 w 171"/>
                <a:gd name="T17" fmla="*/ 143 h 173"/>
                <a:gd name="T18" fmla="*/ 63 w 171"/>
                <a:gd name="T19" fmla="*/ 152 h 173"/>
                <a:gd name="T20" fmla="*/ 85 w 171"/>
                <a:gd name="T21" fmla="*/ 155 h 173"/>
                <a:gd name="T22" fmla="*/ 106 w 171"/>
                <a:gd name="T23" fmla="*/ 152 h 173"/>
                <a:gd name="T24" fmla="*/ 124 w 171"/>
                <a:gd name="T25" fmla="*/ 143 h 173"/>
                <a:gd name="T26" fmla="*/ 139 w 171"/>
                <a:gd name="T27" fmla="*/ 126 h 173"/>
                <a:gd name="T28" fmla="*/ 148 w 171"/>
                <a:gd name="T29" fmla="*/ 108 h 173"/>
                <a:gd name="T30" fmla="*/ 149 w 171"/>
                <a:gd name="T31" fmla="*/ 87 h 173"/>
                <a:gd name="T32" fmla="*/ 148 w 171"/>
                <a:gd name="T33" fmla="*/ 65 h 173"/>
                <a:gd name="T34" fmla="*/ 139 w 171"/>
                <a:gd name="T35" fmla="*/ 45 h 173"/>
                <a:gd name="T36" fmla="*/ 124 w 171"/>
                <a:gd name="T37" fmla="*/ 31 h 173"/>
                <a:gd name="T38" fmla="*/ 106 w 171"/>
                <a:gd name="T39" fmla="*/ 22 h 173"/>
                <a:gd name="T40" fmla="*/ 85 w 171"/>
                <a:gd name="T41" fmla="*/ 18 h 173"/>
                <a:gd name="T42" fmla="*/ 85 w 171"/>
                <a:gd name="T43" fmla="*/ 0 h 173"/>
                <a:gd name="T44" fmla="*/ 113 w 171"/>
                <a:gd name="T45" fmla="*/ 4 h 173"/>
                <a:gd name="T46" fmla="*/ 137 w 171"/>
                <a:gd name="T47" fmla="*/ 17 h 173"/>
                <a:gd name="T48" fmla="*/ 155 w 171"/>
                <a:gd name="T49" fmla="*/ 35 h 173"/>
                <a:gd name="T50" fmla="*/ 167 w 171"/>
                <a:gd name="T51" fmla="*/ 58 h 173"/>
                <a:gd name="T52" fmla="*/ 171 w 171"/>
                <a:gd name="T53" fmla="*/ 87 h 173"/>
                <a:gd name="T54" fmla="*/ 167 w 171"/>
                <a:gd name="T55" fmla="*/ 114 h 173"/>
                <a:gd name="T56" fmla="*/ 155 w 171"/>
                <a:gd name="T57" fmla="*/ 139 h 173"/>
                <a:gd name="T58" fmla="*/ 137 w 171"/>
                <a:gd name="T59" fmla="*/ 157 h 173"/>
                <a:gd name="T60" fmla="*/ 113 w 171"/>
                <a:gd name="T61" fmla="*/ 170 h 173"/>
                <a:gd name="T62" fmla="*/ 85 w 171"/>
                <a:gd name="T63" fmla="*/ 173 h 173"/>
                <a:gd name="T64" fmla="*/ 58 w 171"/>
                <a:gd name="T65" fmla="*/ 170 h 173"/>
                <a:gd name="T66" fmla="*/ 34 w 171"/>
                <a:gd name="T67" fmla="*/ 157 h 173"/>
                <a:gd name="T68" fmla="*/ 15 w 171"/>
                <a:gd name="T69" fmla="*/ 139 h 173"/>
                <a:gd name="T70" fmla="*/ 4 w 171"/>
                <a:gd name="T71" fmla="*/ 114 h 173"/>
                <a:gd name="T72" fmla="*/ 0 w 171"/>
                <a:gd name="T73" fmla="*/ 87 h 173"/>
                <a:gd name="T74" fmla="*/ 4 w 171"/>
                <a:gd name="T75" fmla="*/ 58 h 173"/>
                <a:gd name="T76" fmla="*/ 15 w 171"/>
                <a:gd name="T77" fmla="*/ 35 h 173"/>
                <a:gd name="T78" fmla="*/ 34 w 171"/>
                <a:gd name="T79" fmla="*/ 17 h 173"/>
                <a:gd name="T80" fmla="*/ 58 w 171"/>
                <a:gd name="T81" fmla="*/ 4 h 173"/>
                <a:gd name="T82" fmla="*/ 85 w 171"/>
                <a:gd name="T83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1" h="173">
                  <a:moveTo>
                    <a:pt x="85" y="18"/>
                  </a:moveTo>
                  <a:lnTo>
                    <a:pt x="63" y="22"/>
                  </a:lnTo>
                  <a:lnTo>
                    <a:pt x="45" y="31"/>
                  </a:lnTo>
                  <a:lnTo>
                    <a:pt x="33" y="45"/>
                  </a:lnTo>
                  <a:lnTo>
                    <a:pt x="24" y="65"/>
                  </a:lnTo>
                  <a:lnTo>
                    <a:pt x="20" y="87"/>
                  </a:lnTo>
                  <a:lnTo>
                    <a:pt x="24" y="108"/>
                  </a:lnTo>
                  <a:lnTo>
                    <a:pt x="33" y="126"/>
                  </a:lnTo>
                  <a:lnTo>
                    <a:pt x="45" y="143"/>
                  </a:lnTo>
                  <a:lnTo>
                    <a:pt x="63" y="152"/>
                  </a:lnTo>
                  <a:lnTo>
                    <a:pt x="85" y="155"/>
                  </a:lnTo>
                  <a:lnTo>
                    <a:pt x="106" y="152"/>
                  </a:lnTo>
                  <a:lnTo>
                    <a:pt x="124" y="143"/>
                  </a:lnTo>
                  <a:lnTo>
                    <a:pt x="139" y="126"/>
                  </a:lnTo>
                  <a:lnTo>
                    <a:pt x="148" y="108"/>
                  </a:lnTo>
                  <a:lnTo>
                    <a:pt x="149" y="87"/>
                  </a:lnTo>
                  <a:lnTo>
                    <a:pt x="148" y="65"/>
                  </a:lnTo>
                  <a:lnTo>
                    <a:pt x="139" y="45"/>
                  </a:lnTo>
                  <a:lnTo>
                    <a:pt x="124" y="31"/>
                  </a:lnTo>
                  <a:lnTo>
                    <a:pt x="106" y="22"/>
                  </a:lnTo>
                  <a:lnTo>
                    <a:pt x="85" y="18"/>
                  </a:lnTo>
                  <a:close/>
                  <a:moveTo>
                    <a:pt x="85" y="0"/>
                  </a:moveTo>
                  <a:lnTo>
                    <a:pt x="113" y="4"/>
                  </a:lnTo>
                  <a:lnTo>
                    <a:pt x="137" y="17"/>
                  </a:lnTo>
                  <a:lnTo>
                    <a:pt x="155" y="35"/>
                  </a:lnTo>
                  <a:lnTo>
                    <a:pt x="167" y="58"/>
                  </a:lnTo>
                  <a:lnTo>
                    <a:pt x="171" y="87"/>
                  </a:lnTo>
                  <a:lnTo>
                    <a:pt x="167" y="114"/>
                  </a:lnTo>
                  <a:lnTo>
                    <a:pt x="155" y="139"/>
                  </a:lnTo>
                  <a:lnTo>
                    <a:pt x="137" y="157"/>
                  </a:lnTo>
                  <a:lnTo>
                    <a:pt x="113" y="170"/>
                  </a:lnTo>
                  <a:lnTo>
                    <a:pt x="85" y="173"/>
                  </a:lnTo>
                  <a:lnTo>
                    <a:pt x="58" y="170"/>
                  </a:lnTo>
                  <a:lnTo>
                    <a:pt x="34" y="157"/>
                  </a:lnTo>
                  <a:lnTo>
                    <a:pt x="15" y="139"/>
                  </a:lnTo>
                  <a:lnTo>
                    <a:pt x="4" y="114"/>
                  </a:lnTo>
                  <a:lnTo>
                    <a:pt x="0" y="87"/>
                  </a:lnTo>
                  <a:lnTo>
                    <a:pt x="4" y="58"/>
                  </a:lnTo>
                  <a:lnTo>
                    <a:pt x="15" y="35"/>
                  </a:lnTo>
                  <a:lnTo>
                    <a:pt x="34" y="17"/>
                  </a:lnTo>
                  <a:lnTo>
                    <a:pt x="58" y="4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78"/>
            <p:cNvSpPr>
              <a:spLocks noEditPoints="1"/>
            </p:cNvSpPr>
            <p:nvPr/>
          </p:nvSpPr>
          <p:spPr bwMode="auto">
            <a:xfrm>
              <a:off x="3476625" y="373063"/>
              <a:ext cx="177800" cy="263525"/>
            </a:xfrm>
            <a:custGeom>
              <a:avLst/>
              <a:gdLst>
                <a:gd name="T0" fmla="*/ 18 w 112"/>
                <a:gd name="T1" fmla="*/ 18 h 166"/>
                <a:gd name="T2" fmla="*/ 18 w 112"/>
                <a:gd name="T3" fmla="*/ 72 h 166"/>
                <a:gd name="T4" fmla="*/ 36 w 112"/>
                <a:gd name="T5" fmla="*/ 72 h 166"/>
                <a:gd name="T6" fmla="*/ 51 w 112"/>
                <a:gd name="T7" fmla="*/ 72 h 166"/>
                <a:gd name="T8" fmla="*/ 63 w 112"/>
                <a:gd name="T9" fmla="*/ 72 h 166"/>
                <a:gd name="T10" fmla="*/ 74 w 112"/>
                <a:gd name="T11" fmla="*/ 67 h 166"/>
                <a:gd name="T12" fmla="*/ 83 w 112"/>
                <a:gd name="T13" fmla="*/ 59 h 166"/>
                <a:gd name="T14" fmla="*/ 87 w 112"/>
                <a:gd name="T15" fmla="*/ 45 h 166"/>
                <a:gd name="T16" fmla="*/ 83 w 112"/>
                <a:gd name="T17" fmla="*/ 34 h 166"/>
                <a:gd name="T18" fmla="*/ 78 w 112"/>
                <a:gd name="T19" fmla="*/ 25 h 166"/>
                <a:gd name="T20" fmla="*/ 69 w 112"/>
                <a:gd name="T21" fmla="*/ 22 h 166"/>
                <a:gd name="T22" fmla="*/ 58 w 112"/>
                <a:gd name="T23" fmla="*/ 20 h 166"/>
                <a:gd name="T24" fmla="*/ 47 w 112"/>
                <a:gd name="T25" fmla="*/ 18 h 166"/>
                <a:gd name="T26" fmla="*/ 18 w 112"/>
                <a:gd name="T27" fmla="*/ 18 h 166"/>
                <a:gd name="T28" fmla="*/ 0 w 112"/>
                <a:gd name="T29" fmla="*/ 0 h 166"/>
                <a:gd name="T30" fmla="*/ 42 w 112"/>
                <a:gd name="T31" fmla="*/ 0 h 166"/>
                <a:gd name="T32" fmla="*/ 58 w 112"/>
                <a:gd name="T33" fmla="*/ 2 h 166"/>
                <a:gd name="T34" fmla="*/ 72 w 112"/>
                <a:gd name="T35" fmla="*/ 4 h 166"/>
                <a:gd name="T36" fmla="*/ 87 w 112"/>
                <a:gd name="T37" fmla="*/ 7 h 166"/>
                <a:gd name="T38" fmla="*/ 97 w 112"/>
                <a:gd name="T39" fmla="*/ 16 h 166"/>
                <a:gd name="T40" fmla="*/ 105 w 112"/>
                <a:gd name="T41" fmla="*/ 29 h 166"/>
                <a:gd name="T42" fmla="*/ 106 w 112"/>
                <a:gd name="T43" fmla="*/ 45 h 166"/>
                <a:gd name="T44" fmla="*/ 105 w 112"/>
                <a:gd name="T45" fmla="*/ 61 h 166"/>
                <a:gd name="T46" fmla="*/ 96 w 112"/>
                <a:gd name="T47" fmla="*/ 76 h 166"/>
                <a:gd name="T48" fmla="*/ 83 w 112"/>
                <a:gd name="T49" fmla="*/ 85 h 166"/>
                <a:gd name="T50" fmla="*/ 65 w 112"/>
                <a:gd name="T51" fmla="*/ 88 h 166"/>
                <a:gd name="T52" fmla="*/ 112 w 112"/>
                <a:gd name="T53" fmla="*/ 166 h 166"/>
                <a:gd name="T54" fmla="*/ 88 w 112"/>
                <a:gd name="T55" fmla="*/ 166 h 166"/>
                <a:gd name="T56" fmla="*/ 43 w 112"/>
                <a:gd name="T57" fmla="*/ 92 h 166"/>
                <a:gd name="T58" fmla="*/ 18 w 112"/>
                <a:gd name="T59" fmla="*/ 92 h 166"/>
                <a:gd name="T60" fmla="*/ 18 w 112"/>
                <a:gd name="T61" fmla="*/ 166 h 166"/>
                <a:gd name="T62" fmla="*/ 0 w 112"/>
                <a:gd name="T63" fmla="*/ 166 h 166"/>
                <a:gd name="T64" fmla="*/ 0 w 112"/>
                <a:gd name="T6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2" h="166">
                  <a:moveTo>
                    <a:pt x="18" y="18"/>
                  </a:moveTo>
                  <a:lnTo>
                    <a:pt x="18" y="72"/>
                  </a:lnTo>
                  <a:lnTo>
                    <a:pt x="36" y="72"/>
                  </a:lnTo>
                  <a:lnTo>
                    <a:pt x="51" y="72"/>
                  </a:lnTo>
                  <a:lnTo>
                    <a:pt x="63" y="72"/>
                  </a:lnTo>
                  <a:lnTo>
                    <a:pt x="74" y="67"/>
                  </a:lnTo>
                  <a:lnTo>
                    <a:pt x="83" y="59"/>
                  </a:lnTo>
                  <a:lnTo>
                    <a:pt x="87" y="45"/>
                  </a:lnTo>
                  <a:lnTo>
                    <a:pt x="83" y="34"/>
                  </a:lnTo>
                  <a:lnTo>
                    <a:pt x="78" y="25"/>
                  </a:lnTo>
                  <a:lnTo>
                    <a:pt x="69" y="22"/>
                  </a:lnTo>
                  <a:lnTo>
                    <a:pt x="58" y="20"/>
                  </a:lnTo>
                  <a:lnTo>
                    <a:pt x="47" y="18"/>
                  </a:lnTo>
                  <a:lnTo>
                    <a:pt x="18" y="18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8" y="2"/>
                  </a:lnTo>
                  <a:lnTo>
                    <a:pt x="72" y="4"/>
                  </a:lnTo>
                  <a:lnTo>
                    <a:pt x="87" y="7"/>
                  </a:lnTo>
                  <a:lnTo>
                    <a:pt x="97" y="16"/>
                  </a:lnTo>
                  <a:lnTo>
                    <a:pt x="105" y="29"/>
                  </a:lnTo>
                  <a:lnTo>
                    <a:pt x="106" y="45"/>
                  </a:lnTo>
                  <a:lnTo>
                    <a:pt x="105" y="61"/>
                  </a:lnTo>
                  <a:lnTo>
                    <a:pt x="96" y="76"/>
                  </a:lnTo>
                  <a:lnTo>
                    <a:pt x="83" y="85"/>
                  </a:lnTo>
                  <a:lnTo>
                    <a:pt x="65" y="88"/>
                  </a:lnTo>
                  <a:lnTo>
                    <a:pt x="112" y="166"/>
                  </a:lnTo>
                  <a:lnTo>
                    <a:pt x="88" y="166"/>
                  </a:lnTo>
                  <a:lnTo>
                    <a:pt x="43" y="92"/>
                  </a:lnTo>
                  <a:lnTo>
                    <a:pt x="18" y="92"/>
                  </a:lnTo>
                  <a:lnTo>
                    <a:pt x="18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79"/>
            <p:cNvSpPr>
              <a:spLocks/>
            </p:cNvSpPr>
            <p:nvPr/>
          </p:nvSpPr>
          <p:spPr bwMode="auto">
            <a:xfrm>
              <a:off x="3665538" y="373063"/>
              <a:ext cx="201613" cy="263525"/>
            </a:xfrm>
            <a:custGeom>
              <a:avLst/>
              <a:gdLst>
                <a:gd name="T0" fmla="*/ 0 w 127"/>
                <a:gd name="T1" fmla="*/ 0 h 166"/>
                <a:gd name="T2" fmla="*/ 127 w 127"/>
                <a:gd name="T3" fmla="*/ 0 h 166"/>
                <a:gd name="T4" fmla="*/ 127 w 127"/>
                <a:gd name="T5" fmla="*/ 18 h 166"/>
                <a:gd name="T6" fmla="*/ 74 w 127"/>
                <a:gd name="T7" fmla="*/ 18 h 166"/>
                <a:gd name="T8" fmla="*/ 74 w 127"/>
                <a:gd name="T9" fmla="*/ 166 h 166"/>
                <a:gd name="T10" fmla="*/ 54 w 127"/>
                <a:gd name="T11" fmla="*/ 166 h 166"/>
                <a:gd name="T12" fmla="*/ 54 w 127"/>
                <a:gd name="T13" fmla="*/ 18 h 166"/>
                <a:gd name="T14" fmla="*/ 0 w 127"/>
                <a:gd name="T15" fmla="*/ 18 h 166"/>
                <a:gd name="T16" fmla="*/ 0 w 127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" h="166">
                  <a:moveTo>
                    <a:pt x="0" y="0"/>
                  </a:moveTo>
                  <a:lnTo>
                    <a:pt x="127" y="0"/>
                  </a:lnTo>
                  <a:lnTo>
                    <a:pt x="127" y="18"/>
                  </a:lnTo>
                  <a:lnTo>
                    <a:pt x="74" y="18"/>
                  </a:lnTo>
                  <a:lnTo>
                    <a:pt x="74" y="166"/>
                  </a:lnTo>
                  <a:lnTo>
                    <a:pt x="54" y="166"/>
                  </a:lnTo>
                  <a:lnTo>
                    <a:pt x="54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80"/>
            <p:cNvSpPr>
              <a:spLocks noEditPoints="1"/>
            </p:cNvSpPr>
            <p:nvPr/>
          </p:nvSpPr>
          <p:spPr bwMode="auto">
            <a:xfrm>
              <a:off x="3841750" y="373063"/>
              <a:ext cx="254000" cy="263525"/>
            </a:xfrm>
            <a:custGeom>
              <a:avLst/>
              <a:gdLst>
                <a:gd name="T0" fmla="*/ 79 w 160"/>
                <a:gd name="T1" fmla="*/ 25 h 166"/>
                <a:gd name="T2" fmla="*/ 47 w 160"/>
                <a:gd name="T3" fmla="*/ 106 h 166"/>
                <a:gd name="T4" fmla="*/ 113 w 160"/>
                <a:gd name="T5" fmla="*/ 106 h 166"/>
                <a:gd name="T6" fmla="*/ 81 w 160"/>
                <a:gd name="T7" fmla="*/ 25 h 166"/>
                <a:gd name="T8" fmla="*/ 79 w 160"/>
                <a:gd name="T9" fmla="*/ 25 h 166"/>
                <a:gd name="T10" fmla="*/ 72 w 160"/>
                <a:gd name="T11" fmla="*/ 0 h 166"/>
                <a:gd name="T12" fmla="*/ 90 w 160"/>
                <a:gd name="T13" fmla="*/ 0 h 166"/>
                <a:gd name="T14" fmla="*/ 160 w 160"/>
                <a:gd name="T15" fmla="*/ 166 h 166"/>
                <a:gd name="T16" fmla="*/ 137 w 160"/>
                <a:gd name="T17" fmla="*/ 166 h 166"/>
                <a:gd name="T18" fmla="*/ 121 w 160"/>
                <a:gd name="T19" fmla="*/ 124 h 166"/>
                <a:gd name="T20" fmla="*/ 38 w 160"/>
                <a:gd name="T21" fmla="*/ 124 h 166"/>
                <a:gd name="T22" fmla="*/ 22 w 160"/>
                <a:gd name="T23" fmla="*/ 166 h 166"/>
                <a:gd name="T24" fmla="*/ 0 w 160"/>
                <a:gd name="T25" fmla="*/ 166 h 166"/>
                <a:gd name="T26" fmla="*/ 72 w 160"/>
                <a:gd name="T2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0" h="166">
                  <a:moveTo>
                    <a:pt x="79" y="25"/>
                  </a:moveTo>
                  <a:lnTo>
                    <a:pt x="47" y="106"/>
                  </a:lnTo>
                  <a:lnTo>
                    <a:pt x="113" y="106"/>
                  </a:lnTo>
                  <a:lnTo>
                    <a:pt x="81" y="25"/>
                  </a:lnTo>
                  <a:lnTo>
                    <a:pt x="79" y="25"/>
                  </a:lnTo>
                  <a:close/>
                  <a:moveTo>
                    <a:pt x="72" y="0"/>
                  </a:moveTo>
                  <a:lnTo>
                    <a:pt x="90" y="0"/>
                  </a:lnTo>
                  <a:lnTo>
                    <a:pt x="160" y="166"/>
                  </a:lnTo>
                  <a:lnTo>
                    <a:pt x="137" y="166"/>
                  </a:lnTo>
                  <a:lnTo>
                    <a:pt x="121" y="124"/>
                  </a:lnTo>
                  <a:lnTo>
                    <a:pt x="38" y="124"/>
                  </a:lnTo>
                  <a:lnTo>
                    <a:pt x="22" y="166"/>
                  </a:lnTo>
                  <a:lnTo>
                    <a:pt x="0" y="16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1"/>
            <p:cNvSpPr>
              <a:spLocks/>
            </p:cNvSpPr>
            <p:nvPr/>
          </p:nvSpPr>
          <p:spPr bwMode="auto">
            <a:xfrm>
              <a:off x="4067175" y="373063"/>
              <a:ext cx="203200" cy="263525"/>
            </a:xfrm>
            <a:custGeom>
              <a:avLst/>
              <a:gdLst>
                <a:gd name="T0" fmla="*/ 0 w 128"/>
                <a:gd name="T1" fmla="*/ 0 h 166"/>
                <a:gd name="T2" fmla="*/ 128 w 128"/>
                <a:gd name="T3" fmla="*/ 0 h 166"/>
                <a:gd name="T4" fmla="*/ 128 w 128"/>
                <a:gd name="T5" fmla="*/ 18 h 166"/>
                <a:gd name="T6" fmla="*/ 74 w 128"/>
                <a:gd name="T7" fmla="*/ 18 h 166"/>
                <a:gd name="T8" fmla="*/ 74 w 128"/>
                <a:gd name="T9" fmla="*/ 166 h 166"/>
                <a:gd name="T10" fmla="*/ 54 w 128"/>
                <a:gd name="T11" fmla="*/ 166 h 166"/>
                <a:gd name="T12" fmla="*/ 54 w 128"/>
                <a:gd name="T13" fmla="*/ 18 h 166"/>
                <a:gd name="T14" fmla="*/ 0 w 128"/>
                <a:gd name="T15" fmla="*/ 18 h 166"/>
                <a:gd name="T16" fmla="*/ 0 w 128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66">
                  <a:moveTo>
                    <a:pt x="0" y="0"/>
                  </a:moveTo>
                  <a:lnTo>
                    <a:pt x="128" y="0"/>
                  </a:lnTo>
                  <a:lnTo>
                    <a:pt x="128" y="18"/>
                  </a:lnTo>
                  <a:lnTo>
                    <a:pt x="74" y="18"/>
                  </a:lnTo>
                  <a:lnTo>
                    <a:pt x="74" y="166"/>
                  </a:lnTo>
                  <a:lnTo>
                    <a:pt x="54" y="166"/>
                  </a:lnTo>
                  <a:lnTo>
                    <a:pt x="54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82"/>
            <p:cNvSpPr>
              <a:spLocks noChangeArrowheads="1"/>
            </p:cNvSpPr>
            <p:nvPr/>
          </p:nvSpPr>
          <p:spPr bwMode="auto">
            <a:xfrm>
              <a:off x="4306888" y="373063"/>
              <a:ext cx="31750" cy="2635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83"/>
            <p:cNvSpPr>
              <a:spLocks noEditPoints="1"/>
            </p:cNvSpPr>
            <p:nvPr/>
          </p:nvSpPr>
          <p:spPr bwMode="auto">
            <a:xfrm>
              <a:off x="4386263" y="366713"/>
              <a:ext cx="274638" cy="274638"/>
            </a:xfrm>
            <a:custGeom>
              <a:avLst/>
              <a:gdLst>
                <a:gd name="T0" fmla="*/ 87 w 173"/>
                <a:gd name="T1" fmla="*/ 18 h 173"/>
                <a:gd name="T2" fmla="*/ 65 w 173"/>
                <a:gd name="T3" fmla="*/ 22 h 173"/>
                <a:gd name="T4" fmla="*/ 47 w 173"/>
                <a:gd name="T5" fmla="*/ 31 h 173"/>
                <a:gd name="T6" fmla="*/ 35 w 173"/>
                <a:gd name="T7" fmla="*/ 45 h 173"/>
                <a:gd name="T8" fmla="*/ 26 w 173"/>
                <a:gd name="T9" fmla="*/ 65 h 173"/>
                <a:gd name="T10" fmla="*/ 22 w 173"/>
                <a:gd name="T11" fmla="*/ 87 h 173"/>
                <a:gd name="T12" fmla="*/ 26 w 173"/>
                <a:gd name="T13" fmla="*/ 108 h 173"/>
                <a:gd name="T14" fmla="*/ 35 w 173"/>
                <a:gd name="T15" fmla="*/ 126 h 173"/>
                <a:gd name="T16" fmla="*/ 47 w 173"/>
                <a:gd name="T17" fmla="*/ 143 h 173"/>
                <a:gd name="T18" fmla="*/ 65 w 173"/>
                <a:gd name="T19" fmla="*/ 152 h 173"/>
                <a:gd name="T20" fmla="*/ 87 w 173"/>
                <a:gd name="T21" fmla="*/ 155 h 173"/>
                <a:gd name="T22" fmla="*/ 108 w 173"/>
                <a:gd name="T23" fmla="*/ 152 h 173"/>
                <a:gd name="T24" fmla="*/ 126 w 173"/>
                <a:gd name="T25" fmla="*/ 143 h 173"/>
                <a:gd name="T26" fmla="*/ 141 w 173"/>
                <a:gd name="T27" fmla="*/ 126 h 173"/>
                <a:gd name="T28" fmla="*/ 150 w 173"/>
                <a:gd name="T29" fmla="*/ 108 h 173"/>
                <a:gd name="T30" fmla="*/ 151 w 173"/>
                <a:gd name="T31" fmla="*/ 87 h 173"/>
                <a:gd name="T32" fmla="*/ 150 w 173"/>
                <a:gd name="T33" fmla="*/ 65 h 173"/>
                <a:gd name="T34" fmla="*/ 141 w 173"/>
                <a:gd name="T35" fmla="*/ 45 h 173"/>
                <a:gd name="T36" fmla="*/ 126 w 173"/>
                <a:gd name="T37" fmla="*/ 31 h 173"/>
                <a:gd name="T38" fmla="*/ 108 w 173"/>
                <a:gd name="T39" fmla="*/ 22 h 173"/>
                <a:gd name="T40" fmla="*/ 87 w 173"/>
                <a:gd name="T41" fmla="*/ 18 h 173"/>
                <a:gd name="T42" fmla="*/ 87 w 173"/>
                <a:gd name="T43" fmla="*/ 0 h 173"/>
                <a:gd name="T44" fmla="*/ 115 w 173"/>
                <a:gd name="T45" fmla="*/ 4 h 173"/>
                <a:gd name="T46" fmla="*/ 139 w 173"/>
                <a:gd name="T47" fmla="*/ 17 h 173"/>
                <a:gd name="T48" fmla="*/ 157 w 173"/>
                <a:gd name="T49" fmla="*/ 35 h 173"/>
                <a:gd name="T50" fmla="*/ 169 w 173"/>
                <a:gd name="T51" fmla="*/ 58 h 173"/>
                <a:gd name="T52" fmla="*/ 173 w 173"/>
                <a:gd name="T53" fmla="*/ 87 h 173"/>
                <a:gd name="T54" fmla="*/ 169 w 173"/>
                <a:gd name="T55" fmla="*/ 114 h 173"/>
                <a:gd name="T56" fmla="*/ 157 w 173"/>
                <a:gd name="T57" fmla="*/ 139 h 173"/>
                <a:gd name="T58" fmla="*/ 139 w 173"/>
                <a:gd name="T59" fmla="*/ 157 h 173"/>
                <a:gd name="T60" fmla="*/ 115 w 173"/>
                <a:gd name="T61" fmla="*/ 170 h 173"/>
                <a:gd name="T62" fmla="*/ 87 w 173"/>
                <a:gd name="T63" fmla="*/ 173 h 173"/>
                <a:gd name="T64" fmla="*/ 60 w 173"/>
                <a:gd name="T65" fmla="*/ 170 h 173"/>
                <a:gd name="T66" fmla="*/ 35 w 173"/>
                <a:gd name="T67" fmla="*/ 157 h 173"/>
                <a:gd name="T68" fmla="*/ 17 w 173"/>
                <a:gd name="T69" fmla="*/ 139 h 173"/>
                <a:gd name="T70" fmla="*/ 6 w 173"/>
                <a:gd name="T71" fmla="*/ 114 h 173"/>
                <a:gd name="T72" fmla="*/ 0 w 173"/>
                <a:gd name="T73" fmla="*/ 87 h 173"/>
                <a:gd name="T74" fmla="*/ 6 w 173"/>
                <a:gd name="T75" fmla="*/ 58 h 173"/>
                <a:gd name="T76" fmla="*/ 17 w 173"/>
                <a:gd name="T77" fmla="*/ 35 h 173"/>
                <a:gd name="T78" fmla="*/ 35 w 173"/>
                <a:gd name="T79" fmla="*/ 17 h 173"/>
                <a:gd name="T80" fmla="*/ 60 w 173"/>
                <a:gd name="T81" fmla="*/ 4 h 173"/>
                <a:gd name="T82" fmla="*/ 87 w 173"/>
                <a:gd name="T83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3" h="173">
                  <a:moveTo>
                    <a:pt x="87" y="18"/>
                  </a:moveTo>
                  <a:lnTo>
                    <a:pt x="65" y="22"/>
                  </a:lnTo>
                  <a:lnTo>
                    <a:pt x="47" y="31"/>
                  </a:lnTo>
                  <a:lnTo>
                    <a:pt x="35" y="45"/>
                  </a:lnTo>
                  <a:lnTo>
                    <a:pt x="26" y="65"/>
                  </a:lnTo>
                  <a:lnTo>
                    <a:pt x="22" y="87"/>
                  </a:lnTo>
                  <a:lnTo>
                    <a:pt x="26" y="108"/>
                  </a:lnTo>
                  <a:lnTo>
                    <a:pt x="35" y="126"/>
                  </a:lnTo>
                  <a:lnTo>
                    <a:pt x="47" y="143"/>
                  </a:lnTo>
                  <a:lnTo>
                    <a:pt x="65" y="152"/>
                  </a:lnTo>
                  <a:lnTo>
                    <a:pt x="87" y="155"/>
                  </a:lnTo>
                  <a:lnTo>
                    <a:pt x="108" y="152"/>
                  </a:lnTo>
                  <a:lnTo>
                    <a:pt x="126" y="143"/>
                  </a:lnTo>
                  <a:lnTo>
                    <a:pt x="141" y="126"/>
                  </a:lnTo>
                  <a:lnTo>
                    <a:pt x="150" y="108"/>
                  </a:lnTo>
                  <a:lnTo>
                    <a:pt x="151" y="87"/>
                  </a:lnTo>
                  <a:lnTo>
                    <a:pt x="150" y="65"/>
                  </a:lnTo>
                  <a:lnTo>
                    <a:pt x="141" y="45"/>
                  </a:lnTo>
                  <a:lnTo>
                    <a:pt x="126" y="31"/>
                  </a:lnTo>
                  <a:lnTo>
                    <a:pt x="108" y="22"/>
                  </a:lnTo>
                  <a:lnTo>
                    <a:pt x="87" y="18"/>
                  </a:lnTo>
                  <a:close/>
                  <a:moveTo>
                    <a:pt x="87" y="0"/>
                  </a:moveTo>
                  <a:lnTo>
                    <a:pt x="115" y="4"/>
                  </a:lnTo>
                  <a:lnTo>
                    <a:pt x="139" y="17"/>
                  </a:lnTo>
                  <a:lnTo>
                    <a:pt x="157" y="35"/>
                  </a:lnTo>
                  <a:lnTo>
                    <a:pt x="169" y="58"/>
                  </a:lnTo>
                  <a:lnTo>
                    <a:pt x="173" y="87"/>
                  </a:lnTo>
                  <a:lnTo>
                    <a:pt x="169" y="114"/>
                  </a:lnTo>
                  <a:lnTo>
                    <a:pt x="157" y="139"/>
                  </a:lnTo>
                  <a:lnTo>
                    <a:pt x="139" y="157"/>
                  </a:lnTo>
                  <a:lnTo>
                    <a:pt x="115" y="170"/>
                  </a:lnTo>
                  <a:lnTo>
                    <a:pt x="87" y="173"/>
                  </a:lnTo>
                  <a:lnTo>
                    <a:pt x="60" y="170"/>
                  </a:lnTo>
                  <a:lnTo>
                    <a:pt x="35" y="157"/>
                  </a:lnTo>
                  <a:lnTo>
                    <a:pt x="17" y="139"/>
                  </a:lnTo>
                  <a:lnTo>
                    <a:pt x="6" y="114"/>
                  </a:lnTo>
                  <a:lnTo>
                    <a:pt x="0" y="87"/>
                  </a:lnTo>
                  <a:lnTo>
                    <a:pt x="6" y="58"/>
                  </a:lnTo>
                  <a:lnTo>
                    <a:pt x="17" y="35"/>
                  </a:lnTo>
                  <a:lnTo>
                    <a:pt x="35" y="17"/>
                  </a:lnTo>
                  <a:lnTo>
                    <a:pt x="60" y="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84"/>
            <p:cNvSpPr>
              <a:spLocks/>
            </p:cNvSpPr>
            <p:nvPr/>
          </p:nvSpPr>
          <p:spPr bwMode="auto">
            <a:xfrm>
              <a:off x="4708525" y="373063"/>
              <a:ext cx="223838" cy="263525"/>
            </a:xfrm>
            <a:custGeom>
              <a:avLst/>
              <a:gdLst>
                <a:gd name="T0" fmla="*/ 0 w 141"/>
                <a:gd name="T1" fmla="*/ 0 h 166"/>
                <a:gd name="T2" fmla="*/ 26 w 141"/>
                <a:gd name="T3" fmla="*/ 0 h 166"/>
                <a:gd name="T4" fmla="*/ 121 w 141"/>
                <a:gd name="T5" fmla="*/ 137 h 166"/>
                <a:gd name="T6" fmla="*/ 121 w 141"/>
                <a:gd name="T7" fmla="*/ 137 h 166"/>
                <a:gd name="T8" fmla="*/ 121 w 141"/>
                <a:gd name="T9" fmla="*/ 0 h 166"/>
                <a:gd name="T10" fmla="*/ 141 w 141"/>
                <a:gd name="T11" fmla="*/ 0 h 166"/>
                <a:gd name="T12" fmla="*/ 141 w 141"/>
                <a:gd name="T13" fmla="*/ 166 h 166"/>
                <a:gd name="T14" fmla="*/ 115 w 141"/>
                <a:gd name="T15" fmla="*/ 166 h 166"/>
                <a:gd name="T16" fmla="*/ 20 w 141"/>
                <a:gd name="T17" fmla="*/ 29 h 166"/>
                <a:gd name="T18" fmla="*/ 20 w 141"/>
                <a:gd name="T19" fmla="*/ 29 h 166"/>
                <a:gd name="T20" fmla="*/ 20 w 141"/>
                <a:gd name="T21" fmla="*/ 166 h 166"/>
                <a:gd name="T22" fmla="*/ 0 w 141"/>
                <a:gd name="T23" fmla="*/ 166 h 166"/>
                <a:gd name="T24" fmla="*/ 0 w 14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66">
                  <a:moveTo>
                    <a:pt x="0" y="0"/>
                  </a:moveTo>
                  <a:lnTo>
                    <a:pt x="26" y="0"/>
                  </a:lnTo>
                  <a:lnTo>
                    <a:pt x="121" y="137"/>
                  </a:lnTo>
                  <a:lnTo>
                    <a:pt x="121" y="137"/>
                  </a:lnTo>
                  <a:lnTo>
                    <a:pt x="121" y="0"/>
                  </a:lnTo>
                  <a:lnTo>
                    <a:pt x="141" y="0"/>
                  </a:lnTo>
                  <a:lnTo>
                    <a:pt x="141" y="166"/>
                  </a:lnTo>
                  <a:lnTo>
                    <a:pt x="115" y="166"/>
                  </a:lnTo>
                  <a:lnTo>
                    <a:pt x="20" y="29"/>
                  </a:lnTo>
                  <a:lnTo>
                    <a:pt x="20" y="29"/>
                  </a:lnTo>
                  <a:lnTo>
                    <a:pt x="20" y="166"/>
                  </a:lnTo>
                  <a:lnTo>
                    <a:pt x="0" y="1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2" name="Freeform 85"/>
          <p:cNvSpPr>
            <a:spLocks/>
          </p:cNvSpPr>
          <p:nvPr/>
        </p:nvSpPr>
        <p:spPr bwMode="auto">
          <a:xfrm>
            <a:off x="7820025" y="2464616"/>
            <a:ext cx="1314450" cy="890588"/>
          </a:xfrm>
          <a:custGeom>
            <a:avLst/>
            <a:gdLst>
              <a:gd name="T0" fmla="*/ 237 w 828"/>
              <a:gd name="T1" fmla="*/ 0 h 561"/>
              <a:gd name="T2" fmla="*/ 386 w 828"/>
              <a:gd name="T3" fmla="*/ 0 h 561"/>
              <a:gd name="T4" fmla="*/ 388 w 828"/>
              <a:gd name="T5" fmla="*/ 0 h 561"/>
              <a:gd name="T6" fmla="*/ 390 w 828"/>
              <a:gd name="T7" fmla="*/ 2 h 561"/>
              <a:gd name="T8" fmla="*/ 390 w 828"/>
              <a:gd name="T9" fmla="*/ 4 h 561"/>
              <a:gd name="T10" fmla="*/ 390 w 828"/>
              <a:gd name="T11" fmla="*/ 144 h 561"/>
              <a:gd name="T12" fmla="*/ 589 w 828"/>
              <a:gd name="T13" fmla="*/ 144 h 561"/>
              <a:gd name="T14" fmla="*/ 591 w 828"/>
              <a:gd name="T15" fmla="*/ 146 h 561"/>
              <a:gd name="T16" fmla="*/ 593 w 828"/>
              <a:gd name="T17" fmla="*/ 148 h 561"/>
              <a:gd name="T18" fmla="*/ 593 w 828"/>
              <a:gd name="T19" fmla="*/ 149 h 561"/>
              <a:gd name="T20" fmla="*/ 593 w 828"/>
              <a:gd name="T21" fmla="*/ 259 h 561"/>
              <a:gd name="T22" fmla="*/ 812 w 828"/>
              <a:gd name="T23" fmla="*/ 259 h 561"/>
              <a:gd name="T24" fmla="*/ 817 w 828"/>
              <a:gd name="T25" fmla="*/ 259 h 561"/>
              <a:gd name="T26" fmla="*/ 821 w 828"/>
              <a:gd name="T27" fmla="*/ 261 h 561"/>
              <a:gd name="T28" fmla="*/ 824 w 828"/>
              <a:gd name="T29" fmla="*/ 265 h 561"/>
              <a:gd name="T30" fmla="*/ 826 w 828"/>
              <a:gd name="T31" fmla="*/ 266 h 561"/>
              <a:gd name="T32" fmla="*/ 828 w 828"/>
              <a:gd name="T33" fmla="*/ 279 h 561"/>
              <a:gd name="T34" fmla="*/ 824 w 828"/>
              <a:gd name="T35" fmla="*/ 299 h 561"/>
              <a:gd name="T36" fmla="*/ 817 w 828"/>
              <a:gd name="T37" fmla="*/ 320 h 561"/>
              <a:gd name="T38" fmla="*/ 805 w 828"/>
              <a:gd name="T39" fmla="*/ 347 h 561"/>
              <a:gd name="T40" fmla="*/ 790 w 828"/>
              <a:gd name="T41" fmla="*/ 376 h 561"/>
              <a:gd name="T42" fmla="*/ 774 w 828"/>
              <a:gd name="T43" fmla="*/ 405 h 561"/>
              <a:gd name="T44" fmla="*/ 756 w 828"/>
              <a:gd name="T45" fmla="*/ 435 h 561"/>
              <a:gd name="T46" fmla="*/ 738 w 828"/>
              <a:gd name="T47" fmla="*/ 464 h 561"/>
              <a:gd name="T48" fmla="*/ 720 w 828"/>
              <a:gd name="T49" fmla="*/ 491 h 561"/>
              <a:gd name="T50" fmla="*/ 704 w 828"/>
              <a:gd name="T51" fmla="*/ 515 h 561"/>
              <a:gd name="T52" fmla="*/ 692 w 828"/>
              <a:gd name="T53" fmla="*/ 536 h 561"/>
              <a:gd name="T54" fmla="*/ 681 w 828"/>
              <a:gd name="T55" fmla="*/ 551 h 561"/>
              <a:gd name="T56" fmla="*/ 674 w 828"/>
              <a:gd name="T57" fmla="*/ 560 h 561"/>
              <a:gd name="T58" fmla="*/ 670 w 828"/>
              <a:gd name="T59" fmla="*/ 561 h 561"/>
              <a:gd name="T60" fmla="*/ 106 w 828"/>
              <a:gd name="T61" fmla="*/ 561 h 561"/>
              <a:gd name="T62" fmla="*/ 104 w 828"/>
              <a:gd name="T63" fmla="*/ 561 h 561"/>
              <a:gd name="T64" fmla="*/ 102 w 828"/>
              <a:gd name="T65" fmla="*/ 560 h 561"/>
              <a:gd name="T66" fmla="*/ 97 w 828"/>
              <a:gd name="T67" fmla="*/ 549 h 561"/>
              <a:gd name="T68" fmla="*/ 88 w 828"/>
              <a:gd name="T69" fmla="*/ 531 h 561"/>
              <a:gd name="T70" fmla="*/ 77 w 828"/>
              <a:gd name="T71" fmla="*/ 507 h 561"/>
              <a:gd name="T72" fmla="*/ 66 w 828"/>
              <a:gd name="T73" fmla="*/ 480 h 561"/>
              <a:gd name="T74" fmla="*/ 52 w 828"/>
              <a:gd name="T75" fmla="*/ 450 h 561"/>
              <a:gd name="T76" fmla="*/ 39 w 828"/>
              <a:gd name="T77" fmla="*/ 417 h 561"/>
              <a:gd name="T78" fmla="*/ 27 w 828"/>
              <a:gd name="T79" fmla="*/ 385 h 561"/>
              <a:gd name="T80" fmla="*/ 16 w 828"/>
              <a:gd name="T81" fmla="*/ 353 h 561"/>
              <a:gd name="T82" fmla="*/ 7 w 828"/>
              <a:gd name="T83" fmla="*/ 324 h 561"/>
              <a:gd name="T84" fmla="*/ 2 w 828"/>
              <a:gd name="T85" fmla="*/ 299 h 561"/>
              <a:gd name="T86" fmla="*/ 0 w 828"/>
              <a:gd name="T87" fmla="*/ 279 h 561"/>
              <a:gd name="T88" fmla="*/ 3 w 828"/>
              <a:gd name="T89" fmla="*/ 266 h 561"/>
              <a:gd name="T90" fmla="*/ 7 w 828"/>
              <a:gd name="T91" fmla="*/ 261 h 561"/>
              <a:gd name="T92" fmla="*/ 12 w 828"/>
              <a:gd name="T93" fmla="*/ 259 h 561"/>
              <a:gd name="T94" fmla="*/ 18 w 828"/>
              <a:gd name="T95" fmla="*/ 259 h 561"/>
              <a:gd name="T96" fmla="*/ 109 w 828"/>
              <a:gd name="T97" fmla="*/ 259 h 561"/>
              <a:gd name="T98" fmla="*/ 109 w 828"/>
              <a:gd name="T99" fmla="*/ 149 h 561"/>
              <a:gd name="T100" fmla="*/ 109 w 828"/>
              <a:gd name="T101" fmla="*/ 148 h 561"/>
              <a:gd name="T102" fmla="*/ 111 w 828"/>
              <a:gd name="T103" fmla="*/ 146 h 561"/>
              <a:gd name="T104" fmla="*/ 115 w 828"/>
              <a:gd name="T105" fmla="*/ 144 h 561"/>
              <a:gd name="T106" fmla="*/ 232 w 828"/>
              <a:gd name="T107" fmla="*/ 144 h 561"/>
              <a:gd name="T108" fmla="*/ 232 w 828"/>
              <a:gd name="T109" fmla="*/ 4 h 561"/>
              <a:gd name="T110" fmla="*/ 232 w 828"/>
              <a:gd name="T111" fmla="*/ 2 h 561"/>
              <a:gd name="T112" fmla="*/ 233 w 828"/>
              <a:gd name="T113" fmla="*/ 0 h 561"/>
              <a:gd name="T114" fmla="*/ 237 w 828"/>
              <a:gd name="T115" fmla="*/ 0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28" h="561">
                <a:moveTo>
                  <a:pt x="237" y="0"/>
                </a:moveTo>
                <a:lnTo>
                  <a:pt x="386" y="0"/>
                </a:lnTo>
                <a:lnTo>
                  <a:pt x="388" y="0"/>
                </a:lnTo>
                <a:lnTo>
                  <a:pt x="390" y="2"/>
                </a:lnTo>
                <a:lnTo>
                  <a:pt x="390" y="4"/>
                </a:lnTo>
                <a:lnTo>
                  <a:pt x="390" y="144"/>
                </a:lnTo>
                <a:lnTo>
                  <a:pt x="589" y="144"/>
                </a:lnTo>
                <a:lnTo>
                  <a:pt x="591" y="146"/>
                </a:lnTo>
                <a:lnTo>
                  <a:pt x="593" y="148"/>
                </a:lnTo>
                <a:lnTo>
                  <a:pt x="593" y="149"/>
                </a:lnTo>
                <a:lnTo>
                  <a:pt x="593" y="259"/>
                </a:lnTo>
                <a:lnTo>
                  <a:pt x="812" y="259"/>
                </a:lnTo>
                <a:lnTo>
                  <a:pt x="817" y="259"/>
                </a:lnTo>
                <a:lnTo>
                  <a:pt x="821" y="261"/>
                </a:lnTo>
                <a:lnTo>
                  <a:pt x="824" y="265"/>
                </a:lnTo>
                <a:lnTo>
                  <a:pt x="826" y="266"/>
                </a:lnTo>
                <a:lnTo>
                  <a:pt x="828" y="279"/>
                </a:lnTo>
                <a:lnTo>
                  <a:pt x="824" y="299"/>
                </a:lnTo>
                <a:lnTo>
                  <a:pt x="817" y="320"/>
                </a:lnTo>
                <a:lnTo>
                  <a:pt x="805" y="347"/>
                </a:lnTo>
                <a:lnTo>
                  <a:pt x="790" y="376"/>
                </a:lnTo>
                <a:lnTo>
                  <a:pt x="774" y="405"/>
                </a:lnTo>
                <a:lnTo>
                  <a:pt x="756" y="435"/>
                </a:lnTo>
                <a:lnTo>
                  <a:pt x="738" y="464"/>
                </a:lnTo>
                <a:lnTo>
                  <a:pt x="720" y="491"/>
                </a:lnTo>
                <a:lnTo>
                  <a:pt x="704" y="515"/>
                </a:lnTo>
                <a:lnTo>
                  <a:pt x="692" y="536"/>
                </a:lnTo>
                <a:lnTo>
                  <a:pt x="681" y="551"/>
                </a:lnTo>
                <a:lnTo>
                  <a:pt x="674" y="560"/>
                </a:lnTo>
                <a:lnTo>
                  <a:pt x="670" y="561"/>
                </a:lnTo>
                <a:lnTo>
                  <a:pt x="106" y="561"/>
                </a:lnTo>
                <a:lnTo>
                  <a:pt x="104" y="561"/>
                </a:lnTo>
                <a:lnTo>
                  <a:pt x="102" y="560"/>
                </a:lnTo>
                <a:lnTo>
                  <a:pt x="97" y="549"/>
                </a:lnTo>
                <a:lnTo>
                  <a:pt x="88" y="531"/>
                </a:lnTo>
                <a:lnTo>
                  <a:pt x="77" y="507"/>
                </a:lnTo>
                <a:lnTo>
                  <a:pt x="66" y="480"/>
                </a:lnTo>
                <a:lnTo>
                  <a:pt x="52" y="450"/>
                </a:lnTo>
                <a:lnTo>
                  <a:pt x="39" y="417"/>
                </a:lnTo>
                <a:lnTo>
                  <a:pt x="27" y="385"/>
                </a:lnTo>
                <a:lnTo>
                  <a:pt x="16" y="353"/>
                </a:lnTo>
                <a:lnTo>
                  <a:pt x="7" y="324"/>
                </a:lnTo>
                <a:lnTo>
                  <a:pt x="2" y="299"/>
                </a:lnTo>
                <a:lnTo>
                  <a:pt x="0" y="279"/>
                </a:lnTo>
                <a:lnTo>
                  <a:pt x="3" y="266"/>
                </a:lnTo>
                <a:lnTo>
                  <a:pt x="7" y="261"/>
                </a:lnTo>
                <a:lnTo>
                  <a:pt x="12" y="259"/>
                </a:lnTo>
                <a:lnTo>
                  <a:pt x="18" y="259"/>
                </a:lnTo>
                <a:lnTo>
                  <a:pt x="109" y="259"/>
                </a:lnTo>
                <a:lnTo>
                  <a:pt x="109" y="149"/>
                </a:lnTo>
                <a:lnTo>
                  <a:pt x="109" y="148"/>
                </a:lnTo>
                <a:lnTo>
                  <a:pt x="111" y="146"/>
                </a:lnTo>
                <a:lnTo>
                  <a:pt x="115" y="144"/>
                </a:lnTo>
                <a:lnTo>
                  <a:pt x="232" y="144"/>
                </a:lnTo>
                <a:lnTo>
                  <a:pt x="232" y="4"/>
                </a:lnTo>
                <a:lnTo>
                  <a:pt x="232" y="2"/>
                </a:lnTo>
                <a:lnTo>
                  <a:pt x="233" y="0"/>
                </a:lnTo>
                <a:lnTo>
                  <a:pt x="237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86"/>
          <p:cNvSpPr>
            <a:spLocks noEditPoints="1"/>
          </p:cNvSpPr>
          <p:nvPr/>
        </p:nvSpPr>
        <p:spPr bwMode="auto">
          <a:xfrm>
            <a:off x="6029325" y="2507479"/>
            <a:ext cx="1444625" cy="896938"/>
          </a:xfrm>
          <a:custGeom>
            <a:avLst/>
            <a:gdLst>
              <a:gd name="T0" fmla="*/ 736 w 910"/>
              <a:gd name="T1" fmla="*/ 520 h 565"/>
              <a:gd name="T2" fmla="*/ 731 w 910"/>
              <a:gd name="T3" fmla="*/ 453 h 565"/>
              <a:gd name="T4" fmla="*/ 125 w 910"/>
              <a:gd name="T5" fmla="*/ 520 h 565"/>
              <a:gd name="T6" fmla="*/ 122 w 910"/>
              <a:gd name="T7" fmla="*/ 453 h 565"/>
              <a:gd name="T8" fmla="*/ 772 w 910"/>
              <a:gd name="T9" fmla="*/ 461 h 565"/>
              <a:gd name="T10" fmla="*/ 812 w 910"/>
              <a:gd name="T11" fmla="*/ 511 h 565"/>
              <a:gd name="T12" fmla="*/ 170 w 910"/>
              <a:gd name="T13" fmla="*/ 457 h 565"/>
              <a:gd name="T14" fmla="*/ 158 w 910"/>
              <a:gd name="T15" fmla="*/ 524 h 565"/>
              <a:gd name="T16" fmla="*/ 806 w 910"/>
              <a:gd name="T17" fmla="*/ 419 h 565"/>
              <a:gd name="T18" fmla="*/ 853 w 910"/>
              <a:gd name="T19" fmla="*/ 470 h 565"/>
              <a:gd name="T20" fmla="*/ 655 w 910"/>
              <a:gd name="T21" fmla="*/ 441 h 565"/>
              <a:gd name="T22" fmla="*/ 715 w 910"/>
              <a:gd name="T23" fmla="*/ 437 h 565"/>
              <a:gd name="T24" fmla="*/ 194 w 910"/>
              <a:gd name="T25" fmla="*/ 428 h 565"/>
              <a:gd name="T26" fmla="*/ 253 w 910"/>
              <a:gd name="T27" fmla="*/ 446 h 565"/>
              <a:gd name="T28" fmla="*/ 52 w 910"/>
              <a:gd name="T29" fmla="*/ 457 h 565"/>
              <a:gd name="T30" fmla="*/ 100 w 910"/>
              <a:gd name="T31" fmla="*/ 428 h 565"/>
              <a:gd name="T32" fmla="*/ 197 w 910"/>
              <a:gd name="T33" fmla="*/ 408 h 565"/>
              <a:gd name="T34" fmla="*/ 677 w 910"/>
              <a:gd name="T35" fmla="*/ 342 h 565"/>
              <a:gd name="T36" fmla="*/ 706 w 910"/>
              <a:gd name="T37" fmla="*/ 408 h 565"/>
              <a:gd name="T38" fmla="*/ 709 w 910"/>
              <a:gd name="T39" fmla="*/ 376 h 565"/>
              <a:gd name="T40" fmla="*/ 43 w 910"/>
              <a:gd name="T41" fmla="*/ 408 h 565"/>
              <a:gd name="T42" fmla="*/ 104 w 910"/>
              <a:gd name="T43" fmla="*/ 380 h 565"/>
              <a:gd name="T44" fmla="*/ 237 w 910"/>
              <a:gd name="T45" fmla="*/ 349 h 565"/>
              <a:gd name="T46" fmla="*/ 806 w 910"/>
              <a:gd name="T47" fmla="*/ 398 h 565"/>
              <a:gd name="T48" fmla="*/ 840 w 910"/>
              <a:gd name="T49" fmla="*/ 340 h 565"/>
              <a:gd name="T50" fmla="*/ 756 w 910"/>
              <a:gd name="T51" fmla="*/ 306 h 565"/>
              <a:gd name="T52" fmla="*/ 743 w 910"/>
              <a:gd name="T53" fmla="*/ 362 h 565"/>
              <a:gd name="T54" fmla="*/ 756 w 910"/>
              <a:gd name="T55" fmla="*/ 306 h 565"/>
              <a:gd name="T56" fmla="*/ 115 w 910"/>
              <a:gd name="T57" fmla="*/ 374 h 565"/>
              <a:gd name="T58" fmla="*/ 147 w 910"/>
              <a:gd name="T59" fmla="*/ 306 h 565"/>
              <a:gd name="T60" fmla="*/ 795 w 910"/>
              <a:gd name="T61" fmla="*/ 374 h 565"/>
              <a:gd name="T62" fmla="*/ 158 w 910"/>
              <a:gd name="T63" fmla="*/ 306 h 565"/>
              <a:gd name="T64" fmla="*/ 226 w 910"/>
              <a:gd name="T65" fmla="*/ 335 h 565"/>
              <a:gd name="T66" fmla="*/ 547 w 910"/>
              <a:gd name="T67" fmla="*/ 0 h 565"/>
              <a:gd name="T68" fmla="*/ 625 w 910"/>
              <a:gd name="T69" fmla="*/ 135 h 565"/>
              <a:gd name="T70" fmla="*/ 770 w 910"/>
              <a:gd name="T71" fmla="*/ 148 h 565"/>
              <a:gd name="T72" fmla="*/ 795 w 910"/>
              <a:gd name="T73" fmla="*/ 187 h 565"/>
              <a:gd name="T74" fmla="*/ 695 w 910"/>
              <a:gd name="T75" fmla="*/ 279 h 565"/>
              <a:gd name="T76" fmla="*/ 866 w 910"/>
              <a:gd name="T77" fmla="*/ 308 h 565"/>
              <a:gd name="T78" fmla="*/ 891 w 910"/>
              <a:gd name="T79" fmla="*/ 491 h 565"/>
              <a:gd name="T80" fmla="*/ 720 w 910"/>
              <a:gd name="T81" fmla="*/ 560 h 565"/>
              <a:gd name="T82" fmla="*/ 609 w 910"/>
              <a:gd name="T83" fmla="*/ 416 h 565"/>
              <a:gd name="T84" fmla="*/ 616 w 910"/>
              <a:gd name="T85" fmla="*/ 191 h 565"/>
              <a:gd name="T86" fmla="*/ 490 w 910"/>
              <a:gd name="T87" fmla="*/ 351 h 565"/>
              <a:gd name="T88" fmla="*/ 477 w 910"/>
              <a:gd name="T89" fmla="*/ 408 h 565"/>
              <a:gd name="T90" fmla="*/ 300 w 910"/>
              <a:gd name="T91" fmla="*/ 390 h 565"/>
              <a:gd name="T92" fmla="*/ 256 w 910"/>
              <a:gd name="T93" fmla="*/ 522 h 565"/>
              <a:gd name="T94" fmla="*/ 75 w 910"/>
              <a:gd name="T95" fmla="*/ 545 h 565"/>
              <a:gd name="T96" fmla="*/ 5 w 910"/>
              <a:gd name="T97" fmla="*/ 374 h 565"/>
              <a:gd name="T98" fmla="*/ 150 w 910"/>
              <a:gd name="T99" fmla="*/ 265 h 565"/>
              <a:gd name="T100" fmla="*/ 319 w 910"/>
              <a:gd name="T101" fmla="*/ 317 h 565"/>
              <a:gd name="T102" fmla="*/ 5 w 910"/>
              <a:gd name="T103" fmla="*/ 166 h 565"/>
              <a:gd name="T104" fmla="*/ 80 w 910"/>
              <a:gd name="T105" fmla="*/ 149 h 565"/>
              <a:gd name="T106" fmla="*/ 255 w 910"/>
              <a:gd name="T107" fmla="*/ 180 h 565"/>
              <a:gd name="T108" fmla="*/ 438 w 910"/>
              <a:gd name="T109" fmla="*/ 142 h 565"/>
              <a:gd name="T110" fmla="*/ 530 w 910"/>
              <a:gd name="T111" fmla="*/ 106 h 565"/>
              <a:gd name="T112" fmla="*/ 522 w 910"/>
              <a:gd name="T113" fmla="*/ 22 h 565"/>
              <a:gd name="T114" fmla="*/ 540 w 910"/>
              <a:gd name="T115" fmla="*/ 0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910" h="565">
                <a:moveTo>
                  <a:pt x="731" y="453"/>
                </a:moveTo>
                <a:lnTo>
                  <a:pt x="691" y="495"/>
                </a:lnTo>
                <a:lnTo>
                  <a:pt x="704" y="506"/>
                </a:lnTo>
                <a:lnTo>
                  <a:pt x="718" y="515"/>
                </a:lnTo>
                <a:lnTo>
                  <a:pt x="736" y="520"/>
                </a:lnTo>
                <a:lnTo>
                  <a:pt x="756" y="524"/>
                </a:lnTo>
                <a:lnTo>
                  <a:pt x="756" y="462"/>
                </a:lnTo>
                <a:lnTo>
                  <a:pt x="747" y="461"/>
                </a:lnTo>
                <a:lnTo>
                  <a:pt x="738" y="457"/>
                </a:lnTo>
                <a:lnTo>
                  <a:pt x="731" y="453"/>
                </a:lnTo>
                <a:close/>
                <a:moveTo>
                  <a:pt x="122" y="453"/>
                </a:moveTo>
                <a:lnTo>
                  <a:pt x="80" y="495"/>
                </a:lnTo>
                <a:lnTo>
                  <a:pt x="95" y="506"/>
                </a:lnTo>
                <a:lnTo>
                  <a:pt x="109" y="515"/>
                </a:lnTo>
                <a:lnTo>
                  <a:pt x="125" y="520"/>
                </a:lnTo>
                <a:lnTo>
                  <a:pt x="147" y="524"/>
                </a:lnTo>
                <a:lnTo>
                  <a:pt x="147" y="462"/>
                </a:lnTo>
                <a:lnTo>
                  <a:pt x="138" y="461"/>
                </a:lnTo>
                <a:lnTo>
                  <a:pt x="129" y="457"/>
                </a:lnTo>
                <a:lnTo>
                  <a:pt x="122" y="453"/>
                </a:lnTo>
                <a:close/>
                <a:moveTo>
                  <a:pt x="788" y="453"/>
                </a:moveTo>
                <a:lnTo>
                  <a:pt x="785" y="455"/>
                </a:lnTo>
                <a:lnTo>
                  <a:pt x="781" y="457"/>
                </a:lnTo>
                <a:lnTo>
                  <a:pt x="776" y="459"/>
                </a:lnTo>
                <a:lnTo>
                  <a:pt x="772" y="461"/>
                </a:lnTo>
                <a:lnTo>
                  <a:pt x="768" y="461"/>
                </a:lnTo>
                <a:lnTo>
                  <a:pt x="767" y="462"/>
                </a:lnTo>
                <a:lnTo>
                  <a:pt x="767" y="524"/>
                </a:lnTo>
                <a:lnTo>
                  <a:pt x="790" y="520"/>
                </a:lnTo>
                <a:lnTo>
                  <a:pt x="812" y="511"/>
                </a:lnTo>
                <a:lnTo>
                  <a:pt x="831" y="498"/>
                </a:lnTo>
                <a:lnTo>
                  <a:pt x="788" y="453"/>
                </a:lnTo>
                <a:close/>
                <a:moveTo>
                  <a:pt x="179" y="453"/>
                </a:moveTo>
                <a:lnTo>
                  <a:pt x="176" y="455"/>
                </a:lnTo>
                <a:lnTo>
                  <a:pt x="170" y="457"/>
                </a:lnTo>
                <a:lnTo>
                  <a:pt x="167" y="459"/>
                </a:lnTo>
                <a:lnTo>
                  <a:pt x="161" y="461"/>
                </a:lnTo>
                <a:lnTo>
                  <a:pt x="159" y="461"/>
                </a:lnTo>
                <a:lnTo>
                  <a:pt x="158" y="462"/>
                </a:lnTo>
                <a:lnTo>
                  <a:pt x="158" y="524"/>
                </a:lnTo>
                <a:lnTo>
                  <a:pt x="179" y="520"/>
                </a:lnTo>
                <a:lnTo>
                  <a:pt x="203" y="511"/>
                </a:lnTo>
                <a:lnTo>
                  <a:pt x="222" y="498"/>
                </a:lnTo>
                <a:lnTo>
                  <a:pt x="179" y="453"/>
                </a:lnTo>
                <a:close/>
                <a:moveTo>
                  <a:pt x="806" y="419"/>
                </a:moveTo>
                <a:lnTo>
                  <a:pt x="803" y="428"/>
                </a:lnTo>
                <a:lnTo>
                  <a:pt x="799" y="437"/>
                </a:lnTo>
                <a:lnTo>
                  <a:pt x="794" y="443"/>
                </a:lnTo>
                <a:lnTo>
                  <a:pt x="837" y="488"/>
                </a:lnTo>
                <a:lnTo>
                  <a:pt x="853" y="470"/>
                </a:lnTo>
                <a:lnTo>
                  <a:pt x="864" y="446"/>
                </a:lnTo>
                <a:lnTo>
                  <a:pt x="867" y="419"/>
                </a:lnTo>
                <a:lnTo>
                  <a:pt x="806" y="419"/>
                </a:lnTo>
                <a:close/>
                <a:moveTo>
                  <a:pt x="652" y="419"/>
                </a:moveTo>
                <a:lnTo>
                  <a:pt x="655" y="441"/>
                </a:lnTo>
                <a:lnTo>
                  <a:pt x="661" y="457"/>
                </a:lnTo>
                <a:lnTo>
                  <a:pt x="670" y="471"/>
                </a:lnTo>
                <a:lnTo>
                  <a:pt x="680" y="486"/>
                </a:lnTo>
                <a:lnTo>
                  <a:pt x="720" y="444"/>
                </a:lnTo>
                <a:lnTo>
                  <a:pt x="715" y="437"/>
                </a:lnTo>
                <a:lnTo>
                  <a:pt x="709" y="428"/>
                </a:lnTo>
                <a:lnTo>
                  <a:pt x="706" y="419"/>
                </a:lnTo>
                <a:lnTo>
                  <a:pt x="652" y="419"/>
                </a:lnTo>
                <a:close/>
                <a:moveTo>
                  <a:pt x="195" y="419"/>
                </a:moveTo>
                <a:lnTo>
                  <a:pt x="194" y="428"/>
                </a:lnTo>
                <a:lnTo>
                  <a:pt x="188" y="437"/>
                </a:lnTo>
                <a:lnTo>
                  <a:pt x="183" y="443"/>
                </a:lnTo>
                <a:lnTo>
                  <a:pt x="228" y="488"/>
                </a:lnTo>
                <a:lnTo>
                  <a:pt x="244" y="470"/>
                </a:lnTo>
                <a:lnTo>
                  <a:pt x="253" y="446"/>
                </a:lnTo>
                <a:lnTo>
                  <a:pt x="258" y="419"/>
                </a:lnTo>
                <a:lnTo>
                  <a:pt x="195" y="419"/>
                </a:lnTo>
                <a:close/>
                <a:moveTo>
                  <a:pt x="43" y="419"/>
                </a:moveTo>
                <a:lnTo>
                  <a:pt x="44" y="441"/>
                </a:lnTo>
                <a:lnTo>
                  <a:pt x="52" y="457"/>
                </a:lnTo>
                <a:lnTo>
                  <a:pt x="59" y="471"/>
                </a:lnTo>
                <a:lnTo>
                  <a:pt x="70" y="486"/>
                </a:lnTo>
                <a:lnTo>
                  <a:pt x="111" y="444"/>
                </a:lnTo>
                <a:lnTo>
                  <a:pt x="104" y="437"/>
                </a:lnTo>
                <a:lnTo>
                  <a:pt x="100" y="428"/>
                </a:lnTo>
                <a:lnTo>
                  <a:pt x="97" y="419"/>
                </a:lnTo>
                <a:lnTo>
                  <a:pt x="43" y="419"/>
                </a:lnTo>
                <a:close/>
                <a:moveTo>
                  <a:pt x="255" y="381"/>
                </a:moveTo>
                <a:lnTo>
                  <a:pt x="197" y="408"/>
                </a:lnTo>
                <a:lnTo>
                  <a:pt x="197" y="408"/>
                </a:lnTo>
                <a:lnTo>
                  <a:pt x="258" y="408"/>
                </a:lnTo>
                <a:lnTo>
                  <a:pt x="258" y="399"/>
                </a:lnTo>
                <a:lnTo>
                  <a:pt x="256" y="390"/>
                </a:lnTo>
                <a:lnTo>
                  <a:pt x="255" y="381"/>
                </a:lnTo>
                <a:close/>
                <a:moveTo>
                  <a:pt x="677" y="342"/>
                </a:moveTo>
                <a:lnTo>
                  <a:pt x="664" y="363"/>
                </a:lnTo>
                <a:lnTo>
                  <a:pt x="655" y="385"/>
                </a:lnTo>
                <a:lnTo>
                  <a:pt x="652" y="408"/>
                </a:lnTo>
                <a:lnTo>
                  <a:pt x="706" y="408"/>
                </a:lnTo>
                <a:lnTo>
                  <a:pt x="706" y="408"/>
                </a:lnTo>
                <a:lnTo>
                  <a:pt x="706" y="408"/>
                </a:lnTo>
                <a:lnTo>
                  <a:pt x="706" y="399"/>
                </a:lnTo>
                <a:lnTo>
                  <a:pt x="709" y="390"/>
                </a:lnTo>
                <a:lnTo>
                  <a:pt x="713" y="383"/>
                </a:lnTo>
                <a:lnTo>
                  <a:pt x="709" y="376"/>
                </a:lnTo>
                <a:lnTo>
                  <a:pt x="677" y="342"/>
                </a:lnTo>
                <a:close/>
                <a:moveTo>
                  <a:pt x="68" y="342"/>
                </a:moveTo>
                <a:lnTo>
                  <a:pt x="53" y="363"/>
                </a:lnTo>
                <a:lnTo>
                  <a:pt x="46" y="385"/>
                </a:lnTo>
                <a:lnTo>
                  <a:pt x="43" y="408"/>
                </a:lnTo>
                <a:lnTo>
                  <a:pt x="95" y="408"/>
                </a:lnTo>
                <a:lnTo>
                  <a:pt x="97" y="401"/>
                </a:lnTo>
                <a:lnTo>
                  <a:pt x="98" y="394"/>
                </a:lnTo>
                <a:lnTo>
                  <a:pt x="100" y="387"/>
                </a:lnTo>
                <a:lnTo>
                  <a:pt x="104" y="380"/>
                </a:lnTo>
                <a:lnTo>
                  <a:pt x="68" y="342"/>
                </a:lnTo>
                <a:close/>
                <a:moveTo>
                  <a:pt x="229" y="342"/>
                </a:moveTo>
                <a:lnTo>
                  <a:pt x="197" y="376"/>
                </a:lnTo>
                <a:lnTo>
                  <a:pt x="240" y="354"/>
                </a:lnTo>
                <a:lnTo>
                  <a:pt x="237" y="349"/>
                </a:lnTo>
                <a:lnTo>
                  <a:pt x="229" y="342"/>
                </a:lnTo>
                <a:close/>
                <a:moveTo>
                  <a:pt x="840" y="340"/>
                </a:moveTo>
                <a:lnTo>
                  <a:pt x="799" y="381"/>
                </a:lnTo>
                <a:lnTo>
                  <a:pt x="803" y="390"/>
                </a:lnTo>
                <a:lnTo>
                  <a:pt x="806" y="398"/>
                </a:lnTo>
                <a:lnTo>
                  <a:pt x="808" y="408"/>
                </a:lnTo>
                <a:lnTo>
                  <a:pt x="869" y="408"/>
                </a:lnTo>
                <a:lnTo>
                  <a:pt x="864" y="385"/>
                </a:lnTo>
                <a:lnTo>
                  <a:pt x="855" y="362"/>
                </a:lnTo>
                <a:lnTo>
                  <a:pt x="840" y="340"/>
                </a:lnTo>
                <a:close/>
                <a:moveTo>
                  <a:pt x="688" y="335"/>
                </a:moveTo>
                <a:lnTo>
                  <a:pt x="684" y="336"/>
                </a:lnTo>
                <a:lnTo>
                  <a:pt x="695" y="347"/>
                </a:lnTo>
                <a:lnTo>
                  <a:pt x="688" y="335"/>
                </a:lnTo>
                <a:close/>
                <a:moveTo>
                  <a:pt x="756" y="306"/>
                </a:moveTo>
                <a:lnTo>
                  <a:pt x="740" y="308"/>
                </a:lnTo>
                <a:lnTo>
                  <a:pt x="727" y="311"/>
                </a:lnTo>
                <a:lnTo>
                  <a:pt x="716" y="317"/>
                </a:lnTo>
                <a:lnTo>
                  <a:pt x="742" y="363"/>
                </a:lnTo>
                <a:lnTo>
                  <a:pt x="743" y="362"/>
                </a:lnTo>
                <a:lnTo>
                  <a:pt x="745" y="362"/>
                </a:lnTo>
                <a:lnTo>
                  <a:pt x="749" y="360"/>
                </a:lnTo>
                <a:lnTo>
                  <a:pt x="751" y="360"/>
                </a:lnTo>
                <a:lnTo>
                  <a:pt x="756" y="360"/>
                </a:lnTo>
                <a:lnTo>
                  <a:pt x="756" y="306"/>
                </a:lnTo>
                <a:close/>
                <a:moveTo>
                  <a:pt x="147" y="306"/>
                </a:moveTo>
                <a:lnTo>
                  <a:pt x="118" y="311"/>
                </a:lnTo>
                <a:lnTo>
                  <a:pt x="97" y="322"/>
                </a:lnTo>
                <a:lnTo>
                  <a:pt x="77" y="336"/>
                </a:lnTo>
                <a:lnTo>
                  <a:pt x="115" y="374"/>
                </a:lnTo>
                <a:lnTo>
                  <a:pt x="120" y="369"/>
                </a:lnTo>
                <a:lnTo>
                  <a:pt x="125" y="363"/>
                </a:lnTo>
                <a:lnTo>
                  <a:pt x="134" y="362"/>
                </a:lnTo>
                <a:lnTo>
                  <a:pt x="147" y="360"/>
                </a:lnTo>
                <a:lnTo>
                  <a:pt x="147" y="306"/>
                </a:lnTo>
                <a:close/>
                <a:moveTo>
                  <a:pt x="767" y="306"/>
                </a:moveTo>
                <a:lnTo>
                  <a:pt x="767" y="360"/>
                </a:lnTo>
                <a:lnTo>
                  <a:pt x="777" y="363"/>
                </a:lnTo>
                <a:lnTo>
                  <a:pt x="786" y="367"/>
                </a:lnTo>
                <a:lnTo>
                  <a:pt x="795" y="374"/>
                </a:lnTo>
                <a:lnTo>
                  <a:pt x="837" y="335"/>
                </a:lnTo>
                <a:lnTo>
                  <a:pt x="815" y="320"/>
                </a:lnTo>
                <a:lnTo>
                  <a:pt x="790" y="310"/>
                </a:lnTo>
                <a:lnTo>
                  <a:pt x="767" y="306"/>
                </a:lnTo>
                <a:close/>
                <a:moveTo>
                  <a:pt x="158" y="306"/>
                </a:moveTo>
                <a:lnTo>
                  <a:pt x="158" y="360"/>
                </a:lnTo>
                <a:lnTo>
                  <a:pt x="167" y="363"/>
                </a:lnTo>
                <a:lnTo>
                  <a:pt x="177" y="367"/>
                </a:lnTo>
                <a:lnTo>
                  <a:pt x="185" y="374"/>
                </a:lnTo>
                <a:lnTo>
                  <a:pt x="226" y="335"/>
                </a:lnTo>
                <a:lnTo>
                  <a:pt x="204" y="320"/>
                </a:lnTo>
                <a:lnTo>
                  <a:pt x="181" y="310"/>
                </a:lnTo>
                <a:lnTo>
                  <a:pt x="158" y="306"/>
                </a:lnTo>
                <a:close/>
                <a:moveTo>
                  <a:pt x="540" y="0"/>
                </a:moveTo>
                <a:lnTo>
                  <a:pt x="547" y="0"/>
                </a:lnTo>
                <a:lnTo>
                  <a:pt x="553" y="2"/>
                </a:lnTo>
                <a:lnTo>
                  <a:pt x="558" y="6"/>
                </a:lnTo>
                <a:lnTo>
                  <a:pt x="562" y="13"/>
                </a:lnTo>
                <a:lnTo>
                  <a:pt x="614" y="126"/>
                </a:lnTo>
                <a:lnTo>
                  <a:pt x="625" y="135"/>
                </a:lnTo>
                <a:lnTo>
                  <a:pt x="632" y="135"/>
                </a:lnTo>
                <a:lnTo>
                  <a:pt x="659" y="131"/>
                </a:lnTo>
                <a:lnTo>
                  <a:pt x="686" y="130"/>
                </a:lnTo>
                <a:lnTo>
                  <a:pt x="729" y="135"/>
                </a:lnTo>
                <a:lnTo>
                  <a:pt x="770" y="148"/>
                </a:lnTo>
                <a:lnTo>
                  <a:pt x="808" y="169"/>
                </a:lnTo>
                <a:lnTo>
                  <a:pt x="839" y="198"/>
                </a:lnTo>
                <a:lnTo>
                  <a:pt x="866" y="232"/>
                </a:lnTo>
                <a:lnTo>
                  <a:pt x="831" y="205"/>
                </a:lnTo>
                <a:lnTo>
                  <a:pt x="795" y="187"/>
                </a:lnTo>
                <a:lnTo>
                  <a:pt x="754" y="175"/>
                </a:lnTo>
                <a:lnTo>
                  <a:pt x="709" y="169"/>
                </a:lnTo>
                <a:lnTo>
                  <a:pt x="677" y="173"/>
                </a:lnTo>
                <a:lnTo>
                  <a:pt x="645" y="180"/>
                </a:lnTo>
                <a:lnTo>
                  <a:pt x="695" y="279"/>
                </a:lnTo>
                <a:lnTo>
                  <a:pt x="727" y="268"/>
                </a:lnTo>
                <a:lnTo>
                  <a:pt x="760" y="265"/>
                </a:lnTo>
                <a:lnTo>
                  <a:pt x="801" y="270"/>
                </a:lnTo>
                <a:lnTo>
                  <a:pt x="837" y="284"/>
                </a:lnTo>
                <a:lnTo>
                  <a:pt x="866" y="308"/>
                </a:lnTo>
                <a:lnTo>
                  <a:pt x="891" y="338"/>
                </a:lnTo>
                <a:lnTo>
                  <a:pt x="905" y="374"/>
                </a:lnTo>
                <a:lnTo>
                  <a:pt x="910" y="416"/>
                </a:lnTo>
                <a:lnTo>
                  <a:pt x="905" y="455"/>
                </a:lnTo>
                <a:lnTo>
                  <a:pt x="891" y="491"/>
                </a:lnTo>
                <a:lnTo>
                  <a:pt x="866" y="522"/>
                </a:lnTo>
                <a:lnTo>
                  <a:pt x="837" y="545"/>
                </a:lnTo>
                <a:lnTo>
                  <a:pt x="801" y="560"/>
                </a:lnTo>
                <a:lnTo>
                  <a:pt x="760" y="565"/>
                </a:lnTo>
                <a:lnTo>
                  <a:pt x="720" y="560"/>
                </a:lnTo>
                <a:lnTo>
                  <a:pt x="684" y="545"/>
                </a:lnTo>
                <a:lnTo>
                  <a:pt x="654" y="522"/>
                </a:lnTo>
                <a:lnTo>
                  <a:pt x="630" y="491"/>
                </a:lnTo>
                <a:lnTo>
                  <a:pt x="614" y="455"/>
                </a:lnTo>
                <a:lnTo>
                  <a:pt x="609" y="416"/>
                </a:lnTo>
                <a:lnTo>
                  <a:pt x="614" y="380"/>
                </a:lnTo>
                <a:lnTo>
                  <a:pt x="625" y="347"/>
                </a:lnTo>
                <a:lnTo>
                  <a:pt x="645" y="319"/>
                </a:lnTo>
                <a:lnTo>
                  <a:pt x="668" y="295"/>
                </a:lnTo>
                <a:lnTo>
                  <a:pt x="616" y="191"/>
                </a:lnTo>
                <a:lnTo>
                  <a:pt x="580" y="212"/>
                </a:lnTo>
                <a:lnTo>
                  <a:pt x="547" y="239"/>
                </a:lnTo>
                <a:lnTo>
                  <a:pt x="522" y="272"/>
                </a:lnTo>
                <a:lnTo>
                  <a:pt x="503" y="310"/>
                </a:lnTo>
                <a:lnTo>
                  <a:pt x="490" y="351"/>
                </a:lnTo>
                <a:lnTo>
                  <a:pt x="486" y="394"/>
                </a:lnTo>
                <a:lnTo>
                  <a:pt x="486" y="401"/>
                </a:lnTo>
                <a:lnTo>
                  <a:pt x="486" y="408"/>
                </a:lnTo>
                <a:lnTo>
                  <a:pt x="483" y="408"/>
                </a:lnTo>
                <a:lnTo>
                  <a:pt x="477" y="408"/>
                </a:lnTo>
                <a:lnTo>
                  <a:pt x="474" y="408"/>
                </a:lnTo>
                <a:lnTo>
                  <a:pt x="337" y="408"/>
                </a:lnTo>
                <a:lnTo>
                  <a:pt x="321" y="407"/>
                </a:lnTo>
                <a:lnTo>
                  <a:pt x="309" y="401"/>
                </a:lnTo>
                <a:lnTo>
                  <a:pt x="300" y="390"/>
                </a:lnTo>
                <a:lnTo>
                  <a:pt x="300" y="403"/>
                </a:lnTo>
                <a:lnTo>
                  <a:pt x="301" y="414"/>
                </a:lnTo>
                <a:lnTo>
                  <a:pt x="296" y="455"/>
                </a:lnTo>
                <a:lnTo>
                  <a:pt x="280" y="491"/>
                </a:lnTo>
                <a:lnTo>
                  <a:pt x="256" y="522"/>
                </a:lnTo>
                <a:lnTo>
                  <a:pt x="226" y="545"/>
                </a:lnTo>
                <a:lnTo>
                  <a:pt x="190" y="560"/>
                </a:lnTo>
                <a:lnTo>
                  <a:pt x="150" y="565"/>
                </a:lnTo>
                <a:lnTo>
                  <a:pt x="111" y="560"/>
                </a:lnTo>
                <a:lnTo>
                  <a:pt x="75" y="545"/>
                </a:lnTo>
                <a:lnTo>
                  <a:pt x="44" y="522"/>
                </a:lnTo>
                <a:lnTo>
                  <a:pt x="21" y="491"/>
                </a:lnTo>
                <a:lnTo>
                  <a:pt x="5" y="455"/>
                </a:lnTo>
                <a:lnTo>
                  <a:pt x="0" y="414"/>
                </a:lnTo>
                <a:lnTo>
                  <a:pt x="5" y="374"/>
                </a:lnTo>
                <a:lnTo>
                  <a:pt x="21" y="338"/>
                </a:lnTo>
                <a:lnTo>
                  <a:pt x="44" y="308"/>
                </a:lnTo>
                <a:lnTo>
                  <a:pt x="75" y="284"/>
                </a:lnTo>
                <a:lnTo>
                  <a:pt x="111" y="270"/>
                </a:lnTo>
                <a:lnTo>
                  <a:pt x="150" y="265"/>
                </a:lnTo>
                <a:lnTo>
                  <a:pt x="190" y="268"/>
                </a:lnTo>
                <a:lnTo>
                  <a:pt x="226" y="284"/>
                </a:lnTo>
                <a:lnTo>
                  <a:pt x="256" y="308"/>
                </a:lnTo>
                <a:lnTo>
                  <a:pt x="280" y="336"/>
                </a:lnTo>
                <a:lnTo>
                  <a:pt x="319" y="317"/>
                </a:lnTo>
                <a:lnTo>
                  <a:pt x="86" y="198"/>
                </a:lnTo>
                <a:lnTo>
                  <a:pt x="37" y="198"/>
                </a:lnTo>
                <a:lnTo>
                  <a:pt x="21" y="193"/>
                </a:lnTo>
                <a:lnTo>
                  <a:pt x="10" y="182"/>
                </a:lnTo>
                <a:lnTo>
                  <a:pt x="5" y="166"/>
                </a:lnTo>
                <a:lnTo>
                  <a:pt x="10" y="149"/>
                </a:lnTo>
                <a:lnTo>
                  <a:pt x="21" y="139"/>
                </a:lnTo>
                <a:lnTo>
                  <a:pt x="37" y="135"/>
                </a:lnTo>
                <a:lnTo>
                  <a:pt x="64" y="135"/>
                </a:lnTo>
                <a:lnTo>
                  <a:pt x="80" y="149"/>
                </a:lnTo>
                <a:lnTo>
                  <a:pt x="102" y="160"/>
                </a:lnTo>
                <a:lnTo>
                  <a:pt x="132" y="169"/>
                </a:lnTo>
                <a:lnTo>
                  <a:pt x="168" y="175"/>
                </a:lnTo>
                <a:lnTo>
                  <a:pt x="210" y="178"/>
                </a:lnTo>
                <a:lnTo>
                  <a:pt x="255" y="180"/>
                </a:lnTo>
                <a:lnTo>
                  <a:pt x="303" y="178"/>
                </a:lnTo>
                <a:lnTo>
                  <a:pt x="346" y="173"/>
                </a:lnTo>
                <a:lnTo>
                  <a:pt x="384" y="166"/>
                </a:lnTo>
                <a:lnTo>
                  <a:pt x="415" y="155"/>
                </a:lnTo>
                <a:lnTo>
                  <a:pt x="438" y="142"/>
                </a:lnTo>
                <a:lnTo>
                  <a:pt x="449" y="128"/>
                </a:lnTo>
                <a:lnTo>
                  <a:pt x="465" y="115"/>
                </a:lnTo>
                <a:lnTo>
                  <a:pt x="483" y="106"/>
                </a:lnTo>
                <a:lnTo>
                  <a:pt x="504" y="103"/>
                </a:lnTo>
                <a:lnTo>
                  <a:pt x="530" y="106"/>
                </a:lnTo>
                <a:lnTo>
                  <a:pt x="551" y="117"/>
                </a:lnTo>
                <a:lnTo>
                  <a:pt x="567" y="135"/>
                </a:lnTo>
                <a:lnTo>
                  <a:pt x="573" y="135"/>
                </a:lnTo>
                <a:lnTo>
                  <a:pt x="524" y="27"/>
                </a:lnTo>
                <a:lnTo>
                  <a:pt x="522" y="22"/>
                </a:lnTo>
                <a:lnTo>
                  <a:pt x="522" y="16"/>
                </a:lnTo>
                <a:lnTo>
                  <a:pt x="524" y="9"/>
                </a:lnTo>
                <a:lnTo>
                  <a:pt x="528" y="6"/>
                </a:lnTo>
                <a:lnTo>
                  <a:pt x="533" y="2"/>
                </a:lnTo>
                <a:lnTo>
                  <a:pt x="54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87"/>
          <p:cNvSpPr>
            <a:spLocks noEditPoints="1"/>
          </p:cNvSpPr>
          <p:nvPr/>
        </p:nvSpPr>
        <p:spPr bwMode="auto">
          <a:xfrm>
            <a:off x="4419600" y="2602729"/>
            <a:ext cx="1317625" cy="884238"/>
          </a:xfrm>
          <a:custGeom>
            <a:avLst/>
            <a:gdLst>
              <a:gd name="T0" fmla="*/ 189 w 830"/>
              <a:gd name="T1" fmla="*/ 401 h 557"/>
              <a:gd name="T2" fmla="*/ 280 w 830"/>
              <a:gd name="T3" fmla="*/ 438 h 557"/>
              <a:gd name="T4" fmla="*/ 336 w 830"/>
              <a:gd name="T5" fmla="*/ 365 h 557"/>
              <a:gd name="T6" fmla="*/ 307 w 830"/>
              <a:gd name="T7" fmla="*/ 444 h 557"/>
              <a:gd name="T8" fmla="*/ 390 w 830"/>
              <a:gd name="T9" fmla="*/ 453 h 557"/>
              <a:gd name="T10" fmla="*/ 410 w 830"/>
              <a:gd name="T11" fmla="*/ 390 h 557"/>
              <a:gd name="T12" fmla="*/ 356 w 830"/>
              <a:gd name="T13" fmla="*/ 428 h 557"/>
              <a:gd name="T14" fmla="*/ 363 w 830"/>
              <a:gd name="T15" fmla="*/ 361 h 557"/>
              <a:gd name="T16" fmla="*/ 367 w 830"/>
              <a:gd name="T17" fmla="*/ 361 h 557"/>
              <a:gd name="T18" fmla="*/ 259 w 830"/>
              <a:gd name="T19" fmla="*/ 318 h 557"/>
              <a:gd name="T20" fmla="*/ 690 w 830"/>
              <a:gd name="T21" fmla="*/ 375 h 557"/>
              <a:gd name="T22" fmla="*/ 672 w 830"/>
              <a:gd name="T23" fmla="*/ 429 h 557"/>
              <a:gd name="T24" fmla="*/ 647 w 830"/>
              <a:gd name="T25" fmla="*/ 388 h 557"/>
              <a:gd name="T26" fmla="*/ 548 w 830"/>
              <a:gd name="T27" fmla="*/ 365 h 557"/>
              <a:gd name="T28" fmla="*/ 607 w 830"/>
              <a:gd name="T29" fmla="*/ 512 h 557"/>
              <a:gd name="T30" fmla="*/ 764 w 830"/>
              <a:gd name="T31" fmla="*/ 492 h 557"/>
              <a:gd name="T32" fmla="*/ 784 w 830"/>
              <a:gd name="T33" fmla="*/ 336 h 557"/>
              <a:gd name="T34" fmla="*/ 158 w 830"/>
              <a:gd name="T35" fmla="*/ 269 h 557"/>
              <a:gd name="T36" fmla="*/ 33 w 830"/>
              <a:gd name="T37" fmla="*/ 365 h 557"/>
              <a:gd name="T38" fmla="*/ 94 w 830"/>
              <a:gd name="T39" fmla="*/ 510 h 557"/>
              <a:gd name="T40" fmla="*/ 250 w 830"/>
              <a:gd name="T41" fmla="*/ 491 h 557"/>
              <a:gd name="T42" fmla="*/ 173 w 830"/>
              <a:gd name="T43" fmla="*/ 438 h 557"/>
              <a:gd name="T44" fmla="*/ 140 w 830"/>
              <a:gd name="T45" fmla="*/ 424 h 557"/>
              <a:gd name="T46" fmla="*/ 133 w 830"/>
              <a:gd name="T47" fmla="*/ 386 h 557"/>
              <a:gd name="T48" fmla="*/ 157 w 830"/>
              <a:gd name="T49" fmla="*/ 370 h 557"/>
              <a:gd name="T50" fmla="*/ 289 w 830"/>
              <a:gd name="T51" fmla="*/ 197 h 557"/>
              <a:gd name="T52" fmla="*/ 316 w 830"/>
              <a:gd name="T53" fmla="*/ 339 h 557"/>
              <a:gd name="T54" fmla="*/ 365 w 830"/>
              <a:gd name="T55" fmla="*/ 332 h 557"/>
              <a:gd name="T56" fmla="*/ 313 w 830"/>
              <a:gd name="T57" fmla="*/ 176 h 557"/>
              <a:gd name="T58" fmla="*/ 633 w 830"/>
              <a:gd name="T59" fmla="*/ 61 h 557"/>
              <a:gd name="T60" fmla="*/ 622 w 830"/>
              <a:gd name="T61" fmla="*/ 79 h 557"/>
              <a:gd name="T62" fmla="*/ 708 w 830"/>
              <a:gd name="T63" fmla="*/ 248 h 557"/>
              <a:gd name="T64" fmla="*/ 827 w 830"/>
              <a:gd name="T65" fmla="*/ 365 h 557"/>
              <a:gd name="T66" fmla="*/ 771 w 830"/>
              <a:gd name="T67" fmla="*/ 523 h 557"/>
              <a:gd name="T68" fmla="*/ 604 w 830"/>
              <a:gd name="T69" fmla="*/ 543 h 557"/>
              <a:gd name="T70" fmla="*/ 516 w 830"/>
              <a:gd name="T71" fmla="*/ 401 h 557"/>
              <a:gd name="T72" fmla="*/ 604 w 830"/>
              <a:gd name="T73" fmla="*/ 259 h 557"/>
              <a:gd name="T74" fmla="*/ 439 w 830"/>
              <a:gd name="T75" fmla="*/ 431 h 557"/>
              <a:gd name="T76" fmla="*/ 365 w 830"/>
              <a:gd name="T77" fmla="*/ 485 h 557"/>
              <a:gd name="T78" fmla="*/ 255 w 830"/>
              <a:gd name="T79" fmla="*/ 523 h 557"/>
              <a:gd name="T80" fmla="*/ 88 w 830"/>
              <a:gd name="T81" fmla="*/ 539 h 557"/>
              <a:gd name="T82" fmla="*/ 0 w 830"/>
              <a:gd name="T83" fmla="*/ 399 h 557"/>
              <a:gd name="T84" fmla="*/ 88 w 830"/>
              <a:gd name="T85" fmla="*/ 257 h 557"/>
              <a:gd name="T86" fmla="*/ 280 w 830"/>
              <a:gd name="T87" fmla="*/ 156 h 557"/>
              <a:gd name="T88" fmla="*/ 227 w 830"/>
              <a:gd name="T89" fmla="*/ 95 h 557"/>
              <a:gd name="T90" fmla="*/ 212 w 830"/>
              <a:gd name="T91" fmla="*/ 75 h 557"/>
              <a:gd name="T92" fmla="*/ 223 w 830"/>
              <a:gd name="T93" fmla="*/ 77 h 557"/>
              <a:gd name="T94" fmla="*/ 295 w 830"/>
              <a:gd name="T95" fmla="*/ 84 h 557"/>
              <a:gd name="T96" fmla="*/ 369 w 830"/>
              <a:gd name="T97" fmla="*/ 93 h 557"/>
              <a:gd name="T98" fmla="*/ 322 w 830"/>
              <a:gd name="T99" fmla="*/ 100 h 557"/>
              <a:gd name="T100" fmla="*/ 539 w 830"/>
              <a:gd name="T101" fmla="*/ 84 h 557"/>
              <a:gd name="T102" fmla="*/ 548 w 830"/>
              <a:gd name="T103" fmla="*/ 66 h 557"/>
              <a:gd name="T104" fmla="*/ 563 w 830"/>
              <a:gd name="T105" fmla="*/ 7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830" h="557">
                <a:moveTo>
                  <a:pt x="284" y="374"/>
                </a:moveTo>
                <a:lnTo>
                  <a:pt x="248" y="379"/>
                </a:lnTo>
                <a:lnTo>
                  <a:pt x="216" y="386"/>
                </a:lnTo>
                <a:lnTo>
                  <a:pt x="187" y="392"/>
                </a:lnTo>
                <a:lnTo>
                  <a:pt x="189" y="401"/>
                </a:lnTo>
                <a:lnTo>
                  <a:pt x="189" y="406"/>
                </a:lnTo>
                <a:lnTo>
                  <a:pt x="187" y="411"/>
                </a:lnTo>
                <a:lnTo>
                  <a:pt x="214" y="420"/>
                </a:lnTo>
                <a:lnTo>
                  <a:pt x="246" y="429"/>
                </a:lnTo>
                <a:lnTo>
                  <a:pt x="280" y="438"/>
                </a:lnTo>
                <a:lnTo>
                  <a:pt x="286" y="419"/>
                </a:lnTo>
                <a:lnTo>
                  <a:pt x="288" y="399"/>
                </a:lnTo>
                <a:lnTo>
                  <a:pt x="286" y="386"/>
                </a:lnTo>
                <a:lnTo>
                  <a:pt x="284" y="374"/>
                </a:lnTo>
                <a:close/>
                <a:moveTo>
                  <a:pt x="336" y="365"/>
                </a:moveTo>
                <a:lnTo>
                  <a:pt x="324" y="366"/>
                </a:lnTo>
                <a:lnTo>
                  <a:pt x="313" y="368"/>
                </a:lnTo>
                <a:lnTo>
                  <a:pt x="315" y="399"/>
                </a:lnTo>
                <a:lnTo>
                  <a:pt x="313" y="422"/>
                </a:lnTo>
                <a:lnTo>
                  <a:pt x="307" y="444"/>
                </a:lnTo>
                <a:lnTo>
                  <a:pt x="331" y="449"/>
                </a:lnTo>
                <a:lnTo>
                  <a:pt x="351" y="455"/>
                </a:lnTo>
                <a:lnTo>
                  <a:pt x="369" y="456"/>
                </a:lnTo>
                <a:lnTo>
                  <a:pt x="379" y="456"/>
                </a:lnTo>
                <a:lnTo>
                  <a:pt x="390" y="453"/>
                </a:lnTo>
                <a:lnTo>
                  <a:pt x="397" y="447"/>
                </a:lnTo>
                <a:lnTo>
                  <a:pt x="410" y="429"/>
                </a:lnTo>
                <a:lnTo>
                  <a:pt x="413" y="408"/>
                </a:lnTo>
                <a:lnTo>
                  <a:pt x="413" y="399"/>
                </a:lnTo>
                <a:lnTo>
                  <a:pt x="410" y="390"/>
                </a:lnTo>
                <a:lnTo>
                  <a:pt x="374" y="426"/>
                </a:lnTo>
                <a:lnTo>
                  <a:pt x="370" y="429"/>
                </a:lnTo>
                <a:lnTo>
                  <a:pt x="365" y="431"/>
                </a:lnTo>
                <a:lnTo>
                  <a:pt x="361" y="429"/>
                </a:lnTo>
                <a:lnTo>
                  <a:pt x="356" y="428"/>
                </a:lnTo>
                <a:lnTo>
                  <a:pt x="352" y="424"/>
                </a:lnTo>
                <a:lnTo>
                  <a:pt x="351" y="420"/>
                </a:lnTo>
                <a:lnTo>
                  <a:pt x="336" y="365"/>
                </a:lnTo>
                <a:close/>
                <a:moveTo>
                  <a:pt x="367" y="361"/>
                </a:moveTo>
                <a:lnTo>
                  <a:pt x="363" y="361"/>
                </a:lnTo>
                <a:lnTo>
                  <a:pt x="372" y="390"/>
                </a:lnTo>
                <a:lnTo>
                  <a:pt x="392" y="368"/>
                </a:lnTo>
                <a:lnTo>
                  <a:pt x="385" y="363"/>
                </a:lnTo>
                <a:lnTo>
                  <a:pt x="376" y="361"/>
                </a:lnTo>
                <a:lnTo>
                  <a:pt x="367" y="361"/>
                </a:lnTo>
                <a:close/>
                <a:moveTo>
                  <a:pt x="234" y="294"/>
                </a:moveTo>
                <a:lnTo>
                  <a:pt x="196" y="361"/>
                </a:lnTo>
                <a:lnTo>
                  <a:pt x="234" y="354"/>
                </a:lnTo>
                <a:lnTo>
                  <a:pt x="277" y="347"/>
                </a:lnTo>
                <a:lnTo>
                  <a:pt x="259" y="318"/>
                </a:lnTo>
                <a:lnTo>
                  <a:pt x="234" y="294"/>
                </a:lnTo>
                <a:close/>
                <a:moveTo>
                  <a:pt x="672" y="271"/>
                </a:moveTo>
                <a:lnTo>
                  <a:pt x="640" y="275"/>
                </a:lnTo>
                <a:lnTo>
                  <a:pt x="676" y="372"/>
                </a:lnTo>
                <a:lnTo>
                  <a:pt x="690" y="375"/>
                </a:lnTo>
                <a:lnTo>
                  <a:pt x="699" y="386"/>
                </a:lnTo>
                <a:lnTo>
                  <a:pt x="703" y="401"/>
                </a:lnTo>
                <a:lnTo>
                  <a:pt x="699" y="415"/>
                </a:lnTo>
                <a:lnTo>
                  <a:pt x="688" y="426"/>
                </a:lnTo>
                <a:lnTo>
                  <a:pt x="672" y="429"/>
                </a:lnTo>
                <a:lnTo>
                  <a:pt x="658" y="426"/>
                </a:lnTo>
                <a:lnTo>
                  <a:pt x="647" y="415"/>
                </a:lnTo>
                <a:lnTo>
                  <a:pt x="643" y="401"/>
                </a:lnTo>
                <a:lnTo>
                  <a:pt x="643" y="393"/>
                </a:lnTo>
                <a:lnTo>
                  <a:pt x="647" y="388"/>
                </a:lnTo>
                <a:lnTo>
                  <a:pt x="651" y="381"/>
                </a:lnTo>
                <a:lnTo>
                  <a:pt x="615" y="285"/>
                </a:lnTo>
                <a:lnTo>
                  <a:pt x="586" y="305"/>
                </a:lnTo>
                <a:lnTo>
                  <a:pt x="563" y="332"/>
                </a:lnTo>
                <a:lnTo>
                  <a:pt x="548" y="365"/>
                </a:lnTo>
                <a:lnTo>
                  <a:pt x="543" y="401"/>
                </a:lnTo>
                <a:lnTo>
                  <a:pt x="548" y="435"/>
                </a:lnTo>
                <a:lnTo>
                  <a:pt x="561" y="465"/>
                </a:lnTo>
                <a:lnTo>
                  <a:pt x="582" y="492"/>
                </a:lnTo>
                <a:lnTo>
                  <a:pt x="607" y="512"/>
                </a:lnTo>
                <a:lnTo>
                  <a:pt x="638" y="525"/>
                </a:lnTo>
                <a:lnTo>
                  <a:pt x="672" y="530"/>
                </a:lnTo>
                <a:lnTo>
                  <a:pt x="706" y="525"/>
                </a:lnTo>
                <a:lnTo>
                  <a:pt x="739" y="512"/>
                </a:lnTo>
                <a:lnTo>
                  <a:pt x="764" y="492"/>
                </a:lnTo>
                <a:lnTo>
                  <a:pt x="784" y="465"/>
                </a:lnTo>
                <a:lnTo>
                  <a:pt x="798" y="435"/>
                </a:lnTo>
                <a:lnTo>
                  <a:pt x="802" y="401"/>
                </a:lnTo>
                <a:lnTo>
                  <a:pt x="798" y="366"/>
                </a:lnTo>
                <a:lnTo>
                  <a:pt x="784" y="336"/>
                </a:lnTo>
                <a:lnTo>
                  <a:pt x="764" y="309"/>
                </a:lnTo>
                <a:lnTo>
                  <a:pt x="739" y="289"/>
                </a:lnTo>
                <a:lnTo>
                  <a:pt x="706" y="276"/>
                </a:lnTo>
                <a:lnTo>
                  <a:pt x="672" y="271"/>
                </a:lnTo>
                <a:close/>
                <a:moveTo>
                  <a:pt x="158" y="269"/>
                </a:moveTo>
                <a:lnTo>
                  <a:pt x="124" y="273"/>
                </a:lnTo>
                <a:lnTo>
                  <a:pt x="94" y="287"/>
                </a:lnTo>
                <a:lnTo>
                  <a:pt x="67" y="307"/>
                </a:lnTo>
                <a:lnTo>
                  <a:pt x="47" y="332"/>
                </a:lnTo>
                <a:lnTo>
                  <a:pt x="33" y="365"/>
                </a:lnTo>
                <a:lnTo>
                  <a:pt x="29" y="399"/>
                </a:lnTo>
                <a:lnTo>
                  <a:pt x="33" y="433"/>
                </a:lnTo>
                <a:lnTo>
                  <a:pt x="47" y="464"/>
                </a:lnTo>
                <a:lnTo>
                  <a:pt x="67" y="491"/>
                </a:lnTo>
                <a:lnTo>
                  <a:pt x="94" y="510"/>
                </a:lnTo>
                <a:lnTo>
                  <a:pt x="124" y="523"/>
                </a:lnTo>
                <a:lnTo>
                  <a:pt x="158" y="528"/>
                </a:lnTo>
                <a:lnTo>
                  <a:pt x="192" y="523"/>
                </a:lnTo>
                <a:lnTo>
                  <a:pt x="223" y="510"/>
                </a:lnTo>
                <a:lnTo>
                  <a:pt x="250" y="491"/>
                </a:lnTo>
                <a:lnTo>
                  <a:pt x="270" y="464"/>
                </a:lnTo>
                <a:lnTo>
                  <a:pt x="243" y="456"/>
                </a:lnTo>
                <a:lnTo>
                  <a:pt x="216" y="449"/>
                </a:lnTo>
                <a:lnTo>
                  <a:pt x="192" y="444"/>
                </a:lnTo>
                <a:lnTo>
                  <a:pt x="173" y="438"/>
                </a:lnTo>
                <a:lnTo>
                  <a:pt x="160" y="433"/>
                </a:lnTo>
                <a:lnTo>
                  <a:pt x="155" y="431"/>
                </a:lnTo>
                <a:lnTo>
                  <a:pt x="151" y="431"/>
                </a:lnTo>
                <a:lnTo>
                  <a:pt x="148" y="428"/>
                </a:lnTo>
                <a:lnTo>
                  <a:pt x="140" y="424"/>
                </a:lnTo>
                <a:lnTo>
                  <a:pt x="135" y="417"/>
                </a:lnTo>
                <a:lnTo>
                  <a:pt x="131" y="410"/>
                </a:lnTo>
                <a:lnTo>
                  <a:pt x="130" y="401"/>
                </a:lnTo>
                <a:lnTo>
                  <a:pt x="131" y="393"/>
                </a:lnTo>
                <a:lnTo>
                  <a:pt x="133" y="386"/>
                </a:lnTo>
                <a:lnTo>
                  <a:pt x="139" y="381"/>
                </a:lnTo>
                <a:lnTo>
                  <a:pt x="144" y="375"/>
                </a:lnTo>
                <a:lnTo>
                  <a:pt x="151" y="372"/>
                </a:lnTo>
                <a:lnTo>
                  <a:pt x="153" y="370"/>
                </a:lnTo>
                <a:lnTo>
                  <a:pt x="157" y="370"/>
                </a:lnTo>
                <a:lnTo>
                  <a:pt x="160" y="368"/>
                </a:lnTo>
                <a:lnTo>
                  <a:pt x="210" y="280"/>
                </a:lnTo>
                <a:lnTo>
                  <a:pt x="185" y="271"/>
                </a:lnTo>
                <a:lnTo>
                  <a:pt x="158" y="269"/>
                </a:lnTo>
                <a:close/>
                <a:moveTo>
                  <a:pt x="289" y="197"/>
                </a:moveTo>
                <a:lnTo>
                  <a:pt x="248" y="269"/>
                </a:lnTo>
                <a:lnTo>
                  <a:pt x="271" y="289"/>
                </a:lnTo>
                <a:lnTo>
                  <a:pt x="291" y="314"/>
                </a:lnTo>
                <a:lnTo>
                  <a:pt x="304" y="341"/>
                </a:lnTo>
                <a:lnTo>
                  <a:pt x="316" y="339"/>
                </a:lnTo>
                <a:lnTo>
                  <a:pt x="329" y="338"/>
                </a:lnTo>
                <a:lnTo>
                  <a:pt x="289" y="197"/>
                </a:lnTo>
                <a:close/>
                <a:moveTo>
                  <a:pt x="313" y="176"/>
                </a:moveTo>
                <a:lnTo>
                  <a:pt x="356" y="334"/>
                </a:lnTo>
                <a:lnTo>
                  <a:pt x="365" y="332"/>
                </a:lnTo>
                <a:lnTo>
                  <a:pt x="390" y="336"/>
                </a:lnTo>
                <a:lnTo>
                  <a:pt x="412" y="347"/>
                </a:lnTo>
                <a:lnTo>
                  <a:pt x="575" y="179"/>
                </a:lnTo>
                <a:lnTo>
                  <a:pt x="573" y="176"/>
                </a:lnTo>
                <a:lnTo>
                  <a:pt x="313" y="176"/>
                </a:lnTo>
                <a:close/>
                <a:moveTo>
                  <a:pt x="577" y="0"/>
                </a:moveTo>
                <a:lnTo>
                  <a:pt x="582" y="1"/>
                </a:lnTo>
                <a:lnTo>
                  <a:pt x="586" y="5"/>
                </a:lnTo>
                <a:lnTo>
                  <a:pt x="629" y="57"/>
                </a:lnTo>
                <a:lnTo>
                  <a:pt x="633" y="61"/>
                </a:lnTo>
                <a:lnTo>
                  <a:pt x="633" y="64"/>
                </a:lnTo>
                <a:lnTo>
                  <a:pt x="633" y="70"/>
                </a:lnTo>
                <a:lnTo>
                  <a:pt x="629" y="73"/>
                </a:lnTo>
                <a:lnTo>
                  <a:pt x="625" y="77"/>
                </a:lnTo>
                <a:lnTo>
                  <a:pt x="622" y="79"/>
                </a:lnTo>
                <a:lnTo>
                  <a:pt x="570" y="89"/>
                </a:lnTo>
                <a:lnTo>
                  <a:pt x="631" y="250"/>
                </a:lnTo>
                <a:lnTo>
                  <a:pt x="651" y="244"/>
                </a:lnTo>
                <a:lnTo>
                  <a:pt x="672" y="242"/>
                </a:lnTo>
                <a:lnTo>
                  <a:pt x="708" y="248"/>
                </a:lnTo>
                <a:lnTo>
                  <a:pt x="742" y="259"/>
                </a:lnTo>
                <a:lnTo>
                  <a:pt x="771" y="278"/>
                </a:lnTo>
                <a:lnTo>
                  <a:pt x="796" y="302"/>
                </a:lnTo>
                <a:lnTo>
                  <a:pt x="814" y="332"/>
                </a:lnTo>
                <a:lnTo>
                  <a:pt x="827" y="365"/>
                </a:lnTo>
                <a:lnTo>
                  <a:pt x="830" y="401"/>
                </a:lnTo>
                <a:lnTo>
                  <a:pt x="827" y="437"/>
                </a:lnTo>
                <a:lnTo>
                  <a:pt x="814" y="469"/>
                </a:lnTo>
                <a:lnTo>
                  <a:pt x="796" y="500"/>
                </a:lnTo>
                <a:lnTo>
                  <a:pt x="771" y="523"/>
                </a:lnTo>
                <a:lnTo>
                  <a:pt x="742" y="543"/>
                </a:lnTo>
                <a:lnTo>
                  <a:pt x="708" y="553"/>
                </a:lnTo>
                <a:lnTo>
                  <a:pt x="672" y="557"/>
                </a:lnTo>
                <a:lnTo>
                  <a:pt x="636" y="553"/>
                </a:lnTo>
                <a:lnTo>
                  <a:pt x="604" y="543"/>
                </a:lnTo>
                <a:lnTo>
                  <a:pt x="575" y="523"/>
                </a:lnTo>
                <a:lnTo>
                  <a:pt x="550" y="500"/>
                </a:lnTo>
                <a:lnTo>
                  <a:pt x="532" y="469"/>
                </a:lnTo>
                <a:lnTo>
                  <a:pt x="519" y="437"/>
                </a:lnTo>
                <a:lnTo>
                  <a:pt x="516" y="401"/>
                </a:lnTo>
                <a:lnTo>
                  <a:pt x="519" y="365"/>
                </a:lnTo>
                <a:lnTo>
                  <a:pt x="532" y="330"/>
                </a:lnTo>
                <a:lnTo>
                  <a:pt x="550" y="302"/>
                </a:lnTo>
                <a:lnTo>
                  <a:pt x="575" y="278"/>
                </a:lnTo>
                <a:lnTo>
                  <a:pt x="604" y="259"/>
                </a:lnTo>
                <a:lnTo>
                  <a:pt x="586" y="208"/>
                </a:lnTo>
                <a:lnTo>
                  <a:pt x="431" y="368"/>
                </a:lnTo>
                <a:lnTo>
                  <a:pt x="439" y="388"/>
                </a:lnTo>
                <a:lnTo>
                  <a:pt x="442" y="408"/>
                </a:lnTo>
                <a:lnTo>
                  <a:pt x="439" y="431"/>
                </a:lnTo>
                <a:lnTo>
                  <a:pt x="430" y="451"/>
                </a:lnTo>
                <a:lnTo>
                  <a:pt x="415" y="467"/>
                </a:lnTo>
                <a:lnTo>
                  <a:pt x="395" y="480"/>
                </a:lnTo>
                <a:lnTo>
                  <a:pt x="372" y="485"/>
                </a:lnTo>
                <a:lnTo>
                  <a:pt x="365" y="485"/>
                </a:lnTo>
                <a:lnTo>
                  <a:pt x="345" y="482"/>
                </a:lnTo>
                <a:lnTo>
                  <a:pt x="324" y="476"/>
                </a:lnTo>
                <a:lnTo>
                  <a:pt x="297" y="471"/>
                </a:lnTo>
                <a:lnTo>
                  <a:pt x="279" y="500"/>
                </a:lnTo>
                <a:lnTo>
                  <a:pt x="255" y="523"/>
                </a:lnTo>
                <a:lnTo>
                  <a:pt x="227" y="541"/>
                </a:lnTo>
                <a:lnTo>
                  <a:pt x="192" y="552"/>
                </a:lnTo>
                <a:lnTo>
                  <a:pt x="158" y="555"/>
                </a:lnTo>
                <a:lnTo>
                  <a:pt x="122" y="552"/>
                </a:lnTo>
                <a:lnTo>
                  <a:pt x="88" y="539"/>
                </a:lnTo>
                <a:lnTo>
                  <a:pt x="59" y="521"/>
                </a:lnTo>
                <a:lnTo>
                  <a:pt x="36" y="496"/>
                </a:lnTo>
                <a:lnTo>
                  <a:pt x="16" y="467"/>
                </a:lnTo>
                <a:lnTo>
                  <a:pt x="6" y="435"/>
                </a:lnTo>
                <a:lnTo>
                  <a:pt x="0" y="399"/>
                </a:lnTo>
                <a:lnTo>
                  <a:pt x="6" y="363"/>
                </a:lnTo>
                <a:lnTo>
                  <a:pt x="16" y="329"/>
                </a:lnTo>
                <a:lnTo>
                  <a:pt x="36" y="300"/>
                </a:lnTo>
                <a:lnTo>
                  <a:pt x="59" y="275"/>
                </a:lnTo>
                <a:lnTo>
                  <a:pt x="88" y="257"/>
                </a:lnTo>
                <a:lnTo>
                  <a:pt x="122" y="246"/>
                </a:lnTo>
                <a:lnTo>
                  <a:pt x="158" y="241"/>
                </a:lnTo>
                <a:lnTo>
                  <a:pt x="192" y="244"/>
                </a:lnTo>
                <a:lnTo>
                  <a:pt x="225" y="255"/>
                </a:lnTo>
                <a:lnTo>
                  <a:pt x="280" y="156"/>
                </a:lnTo>
                <a:lnTo>
                  <a:pt x="280" y="118"/>
                </a:lnTo>
                <a:lnTo>
                  <a:pt x="264" y="118"/>
                </a:lnTo>
                <a:lnTo>
                  <a:pt x="250" y="113"/>
                </a:lnTo>
                <a:lnTo>
                  <a:pt x="237" y="104"/>
                </a:lnTo>
                <a:lnTo>
                  <a:pt x="227" y="95"/>
                </a:lnTo>
                <a:lnTo>
                  <a:pt x="219" y="88"/>
                </a:lnTo>
                <a:lnTo>
                  <a:pt x="218" y="86"/>
                </a:lnTo>
                <a:lnTo>
                  <a:pt x="214" y="80"/>
                </a:lnTo>
                <a:lnTo>
                  <a:pt x="212" y="79"/>
                </a:lnTo>
                <a:lnTo>
                  <a:pt x="212" y="75"/>
                </a:lnTo>
                <a:lnTo>
                  <a:pt x="214" y="73"/>
                </a:lnTo>
                <a:lnTo>
                  <a:pt x="214" y="73"/>
                </a:lnTo>
                <a:lnTo>
                  <a:pt x="216" y="73"/>
                </a:lnTo>
                <a:lnTo>
                  <a:pt x="218" y="73"/>
                </a:lnTo>
                <a:lnTo>
                  <a:pt x="223" y="77"/>
                </a:lnTo>
                <a:lnTo>
                  <a:pt x="236" y="80"/>
                </a:lnTo>
                <a:lnTo>
                  <a:pt x="252" y="84"/>
                </a:lnTo>
                <a:lnTo>
                  <a:pt x="273" y="84"/>
                </a:lnTo>
                <a:lnTo>
                  <a:pt x="279" y="84"/>
                </a:lnTo>
                <a:lnTo>
                  <a:pt x="295" y="84"/>
                </a:lnTo>
                <a:lnTo>
                  <a:pt x="356" y="84"/>
                </a:lnTo>
                <a:lnTo>
                  <a:pt x="360" y="84"/>
                </a:lnTo>
                <a:lnTo>
                  <a:pt x="363" y="88"/>
                </a:lnTo>
                <a:lnTo>
                  <a:pt x="367" y="91"/>
                </a:lnTo>
                <a:lnTo>
                  <a:pt x="369" y="93"/>
                </a:lnTo>
                <a:lnTo>
                  <a:pt x="370" y="97"/>
                </a:lnTo>
                <a:lnTo>
                  <a:pt x="372" y="98"/>
                </a:lnTo>
                <a:lnTo>
                  <a:pt x="372" y="100"/>
                </a:lnTo>
                <a:lnTo>
                  <a:pt x="338" y="100"/>
                </a:lnTo>
                <a:lnTo>
                  <a:pt x="322" y="100"/>
                </a:lnTo>
                <a:lnTo>
                  <a:pt x="309" y="104"/>
                </a:lnTo>
                <a:lnTo>
                  <a:pt x="309" y="109"/>
                </a:lnTo>
                <a:lnTo>
                  <a:pt x="309" y="147"/>
                </a:lnTo>
                <a:lnTo>
                  <a:pt x="563" y="147"/>
                </a:lnTo>
                <a:lnTo>
                  <a:pt x="539" y="84"/>
                </a:lnTo>
                <a:lnTo>
                  <a:pt x="537" y="79"/>
                </a:lnTo>
                <a:lnTo>
                  <a:pt x="539" y="73"/>
                </a:lnTo>
                <a:lnTo>
                  <a:pt x="541" y="70"/>
                </a:lnTo>
                <a:lnTo>
                  <a:pt x="545" y="68"/>
                </a:lnTo>
                <a:lnTo>
                  <a:pt x="548" y="66"/>
                </a:lnTo>
                <a:lnTo>
                  <a:pt x="593" y="57"/>
                </a:lnTo>
                <a:lnTo>
                  <a:pt x="564" y="23"/>
                </a:lnTo>
                <a:lnTo>
                  <a:pt x="563" y="17"/>
                </a:lnTo>
                <a:lnTo>
                  <a:pt x="563" y="12"/>
                </a:lnTo>
                <a:lnTo>
                  <a:pt x="563" y="7"/>
                </a:lnTo>
                <a:lnTo>
                  <a:pt x="566" y="3"/>
                </a:lnTo>
                <a:lnTo>
                  <a:pt x="572" y="0"/>
                </a:lnTo>
                <a:lnTo>
                  <a:pt x="577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88"/>
          <p:cNvSpPr>
            <a:spLocks noEditPoints="1"/>
          </p:cNvSpPr>
          <p:nvPr/>
        </p:nvSpPr>
        <p:spPr bwMode="auto">
          <a:xfrm>
            <a:off x="4068763" y="3572691"/>
            <a:ext cx="1289050" cy="796925"/>
          </a:xfrm>
          <a:custGeom>
            <a:avLst/>
            <a:gdLst>
              <a:gd name="T0" fmla="*/ 598 w 812"/>
              <a:gd name="T1" fmla="*/ 469 h 502"/>
              <a:gd name="T2" fmla="*/ 167 w 812"/>
              <a:gd name="T3" fmla="*/ 475 h 502"/>
              <a:gd name="T4" fmla="*/ 148 w 812"/>
              <a:gd name="T5" fmla="*/ 408 h 502"/>
              <a:gd name="T6" fmla="*/ 701 w 812"/>
              <a:gd name="T7" fmla="*/ 396 h 502"/>
              <a:gd name="T8" fmla="*/ 85 w 812"/>
              <a:gd name="T9" fmla="*/ 450 h 502"/>
              <a:gd name="T10" fmla="*/ 241 w 812"/>
              <a:gd name="T11" fmla="*/ 450 h 502"/>
              <a:gd name="T12" fmla="*/ 582 w 812"/>
              <a:gd name="T13" fmla="*/ 374 h 502"/>
              <a:gd name="T14" fmla="*/ 654 w 812"/>
              <a:gd name="T15" fmla="*/ 372 h 502"/>
              <a:gd name="T16" fmla="*/ 643 w 812"/>
              <a:gd name="T17" fmla="*/ 372 h 502"/>
              <a:gd name="T18" fmla="*/ 230 w 812"/>
              <a:gd name="T19" fmla="*/ 369 h 502"/>
              <a:gd name="T20" fmla="*/ 167 w 812"/>
              <a:gd name="T21" fmla="*/ 401 h 502"/>
              <a:gd name="T22" fmla="*/ 153 w 812"/>
              <a:gd name="T23" fmla="*/ 367 h 502"/>
              <a:gd name="T24" fmla="*/ 611 w 812"/>
              <a:gd name="T25" fmla="*/ 394 h 502"/>
              <a:gd name="T26" fmla="*/ 144 w 812"/>
              <a:gd name="T27" fmla="*/ 362 h 502"/>
              <a:gd name="T28" fmla="*/ 182 w 812"/>
              <a:gd name="T29" fmla="*/ 362 h 502"/>
              <a:gd name="T30" fmla="*/ 239 w 812"/>
              <a:gd name="T31" fmla="*/ 360 h 502"/>
              <a:gd name="T32" fmla="*/ 678 w 812"/>
              <a:gd name="T33" fmla="*/ 358 h 502"/>
              <a:gd name="T34" fmla="*/ 108 w 812"/>
              <a:gd name="T35" fmla="*/ 371 h 502"/>
              <a:gd name="T36" fmla="*/ 33 w 812"/>
              <a:gd name="T37" fmla="*/ 390 h 502"/>
              <a:gd name="T38" fmla="*/ 130 w 812"/>
              <a:gd name="T39" fmla="*/ 349 h 502"/>
              <a:gd name="T40" fmla="*/ 724 w 812"/>
              <a:gd name="T41" fmla="*/ 353 h 502"/>
              <a:gd name="T42" fmla="*/ 512 w 812"/>
              <a:gd name="T43" fmla="*/ 351 h 502"/>
              <a:gd name="T44" fmla="*/ 681 w 812"/>
              <a:gd name="T45" fmla="*/ 345 h 502"/>
              <a:gd name="T46" fmla="*/ 584 w 812"/>
              <a:gd name="T47" fmla="*/ 347 h 502"/>
              <a:gd name="T48" fmla="*/ 586 w 812"/>
              <a:gd name="T49" fmla="*/ 333 h 502"/>
              <a:gd name="T50" fmla="*/ 681 w 812"/>
              <a:gd name="T51" fmla="*/ 340 h 502"/>
              <a:gd name="T52" fmla="*/ 713 w 812"/>
              <a:gd name="T53" fmla="*/ 333 h 502"/>
              <a:gd name="T54" fmla="*/ 97 w 812"/>
              <a:gd name="T55" fmla="*/ 329 h 502"/>
              <a:gd name="T56" fmla="*/ 227 w 812"/>
              <a:gd name="T57" fmla="*/ 320 h 502"/>
              <a:gd name="T58" fmla="*/ 575 w 812"/>
              <a:gd name="T59" fmla="*/ 335 h 502"/>
              <a:gd name="T60" fmla="*/ 618 w 812"/>
              <a:gd name="T61" fmla="*/ 327 h 502"/>
              <a:gd name="T62" fmla="*/ 88 w 812"/>
              <a:gd name="T63" fmla="*/ 331 h 502"/>
              <a:gd name="T64" fmla="*/ 722 w 812"/>
              <a:gd name="T65" fmla="*/ 327 h 502"/>
              <a:gd name="T66" fmla="*/ 782 w 812"/>
              <a:gd name="T67" fmla="*/ 304 h 502"/>
              <a:gd name="T68" fmla="*/ 676 w 812"/>
              <a:gd name="T69" fmla="*/ 318 h 502"/>
              <a:gd name="T70" fmla="*/ 191 w 812"/>
              <a:gd name="T71" fmla="*/ 317 h 502"/>
              <a:gd name="T72" fmla="*/ 300 w 812"/>
              <a:gd name="T73" fmla="*/ 306 h 502"/>
              <a:gd name="T74" fmla="*/ 205 w 812"/>
              <a:gd name="T75" fmla="*/ 284 h 502"/>
              <a:gd name="T76" fmla="*/ 122 w 812"/>
              <a:gd name="T77" fmla="*/ 282 h 502"/>
              <a:gd name="T78" fmla="*/ 661 w 812"/>
              <a:gd name="T79" fmla="*/ 275 h 502"/>
              <a:gd name="T80" fmla="*/ 167 w 812"/>
              <a:gd name="T81" fmla="*/ 281 h 502"/>
              <a:gd name="T82" fmla="*/ 541 w 812"/>
              <a:gd name="T83" fmla="*/ 252 h 502"/>
              <a:gd name="T84" fmla="*/ 704 w 812"/>
              <a:gd name="T85" fmla="*/ 288 h 502"/>
              <a:gd name="T86" fmla="*/ 264 w 812"/>
              <a:gd name="T87" fmla="*/ 237 h 502"/>
              <a:gd name="T88" fmla="*/ 546 w 812"/>
              <a:gd name="T89" fmla="*/ 245 h 502"/>
              <a:gd name="T90" fmla="*/ 245 w 812"/>
              <a:gd name="T91" fmla="*/ 221 h 502"/>
              <a:gd name="T92" fmla="*/ 103 w 812"/>
              <a:gd name="T93" fmla="*/ 209 h 502"/>
              <a:gd name="T94" fmla="*/ 663 w 812"/>
              <a:gd name="T95" fmla="*/ 264 h 502"/>
              <a:gd name="T96" fmla="*/ 167 w 812"/>
              <a:gd name="T97" fmla="*/ 194 h 502"/>
              <a:gd name="T98" fmla="*/ 146 w 812"/>
              <a:gd name="T99" fmla="*/ 261 h 502"/>
              <a:gd name="T100" fmla="*/ 325 w 812"/>
              <a:gd name="T101" fmla="*/ 327 h 502"/>
              <a:gd name="T102" fmla="*/ 598 w 812"/>
              <a:gd name="T103" fmla="*/ 104 h 502"/>
              <a:gd name="T104" fmla="*/ 687 w 812"/>
              <a:gd name="T105" fmla="*/ 182 h 502"/>
              <a:gd name="T106" fmla="*/ 776 w 812"/>
              <a:gd name="T107" fmla="*/ 441 h 502"/>
              <a:gd name="T108" fmla="*/ 503 w 812"/>
              <a:gd name="T109" fmla="*/ 410 h 502"/>
              <a:gd name="T110" fmla="*/ 395 w 812"/>
              <a:gd name="T111" fmla="*/ 358 h 502"/>
              <a:gd name="T112" fmla="*/ 92 w 812"/>
              <a:gd name="T113" fmla="*/ 480 h 502"/>
              <a:gd name="T114" fmla="*/ 61 w 812"/>
              <a:gd name="T115" fmla="*/ 209 h 502"/>
              <a:gd name="T116" fmla="*/ 149 w 812"/>
              <a:gd name="T117" fmla="*/ 50 h 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12" h="502">
                <a:moveTo>
                  <a:pt x="670" y="412"/>
                </a:moveTo>
                <a:lnTo>
                  <a:pt x="661" y="414"/>
                </a:lnTo>
                <a:lnTo>
                  <a:pt x="652" y="416"/>
                </a:lnTo>
                <a:lnTo>
                  <a:pt x="652" y="478"/>
                </a:lnTo>
                <a:lnTo>
                  <a:pt x="674" y="477"/>
                </a:lnTo>
                <a:lnTo>
                  <a:pt x="696" y="471"/>
                </a:lnTo>
                <a:lnTo>
                  <a:pt x="670" y="412"/>
                </a:lnTo>
                <a:close/>
                <a:moveTo>
                  <a:pt x="624" y="410"/>
                </a:moveTo>
                <a:lnTo>
                  <a:pt x="598" y="469"/>
                </a:lnTo>
                <a:lnTo>
                  <a:pt x="620" y="477"/>
                </a:lnTo>
                <a:lnTo>
                  <a:pt x="643" y="478"/>
                </a:lnTo>
                <a:lnTo>
                  <a:pt x="643" y="416"/>
                </a:lnTo>
                <a:lnTo>
                  <a:pt x="633" y="414"/>
                </a:lnTo>
                <a:lnTo>
                  <a:pt x="624" y="410"/>
                </a:lnTo>
                <a:close/>
                <a:moveTo>
                  <a:pt x="183" y="407"/>
                </a:moveTo>
                <a:lnTo>
                  <a:pt x="176" y="410"/>
                </a:lnTo>
                <a:lnTo>
                  <a:pt x="167" y="410"/>
                </a:lnTo>
                <a:lnTo>
                  <a:pt x="167" y="475"/>
                </a:lnTo>
                <a:lnTo>
                  <a:pt x="189" y="473"/>
                </a:lnTo>
                <a:lnTo>
                  <a:pt x="209" y="468"/>
                </a:lnTo>
                <a:lnTo>
                  <a:pt x="183" y="407"/>
                </a:lnTo>
                <a:close/>
                <a:moveTo>
                  <a:pt x="137" y="405"/>
                </a:moveTo>
                <a:lnTo>
                  <a:pt x="112" y="466"/>
                </a:lnTo>
                <a:lnTo>
                  <a:pt x="133" y="471"/>
                </a:lnTo>
                <a:lnTo>
                  <a:pt x="157" y="475"/>
                </a:lnTo>
                <a:lnTo>
                  <a:pt x="157" y="410"/>
                </a:lnTo>
                <a:lnTo>
                  <a:pt x="148" y="408"/>
                </a:lnTo>
                <a:lnTo>
                  <a:pt x="137" y="405"/>
                </a:lnTo>
                <a:close/>
                <a:moveTo>
                  <a:pt x="598" y="396"/>
                </a:moveTo>
                <a:lnTo>
                  <a:pt x="554" y="441"/>
                </a:lnTo>
                <a:lnTo>
                  <a:pt x="572" y="455"/>
                </a:lnTo>
                <a:lnTo>
                  <a:pt x="590" y="466"/>
                </a:lnTo>
                <a:lnTo>
                  <a:pt x="615" y="407"/>
                </a:lnTo>
                <a:lnTo>
                  <a:pt x="607" y="401"/>
                </a:lnTo>
                <a:lnTo>
                  <a:pt x="598" y="396"/>
                </a:lnTo>
                <a:close/>
                <a:moveTo>
                  <a:pt x="701" y="396"/>
                </a:moveTo>
                <a:lnTo>
                  <a:pt x="690" y="403"/>
                </a:lnTo>
                <a:lnTo>
                  <a:pt x="679" y="408"/>
                </a:lnTo>
                <a:lnTo>
                  <a:pt x="704" y="468"/>
                </a:lnTo>
                <a:lnTo>
                  <a:pt x="728" y="455"/>
                </a:lnTo>
                <a:lnTo>
                  <a:pt x="749" y="437"/>
                </a:lnTo>
                <a:lnTo>
                  <a:pt x="701" y="396"/>
                </a:lnTo>
                <a:close/>
                <a:moveTo>
                  <a:pt x="113" y="390"/>
                </a:moveTo>
                <a:lnTo>
                  <a:pt x="67" y="437"/>
                </a:lnTo>
                <a:lnTo>
                  <a:pt x="85" y="450"/>
                </a:lnTo>
                <a:lnTo>
                  <a:pt x="104" y="460"/>
                </a:lnTo>
                <a:lnTo>
                  <a:pt x="128" y="401"/>
                </a:lnTo>
                <a:lnTo>
                  <a:pt x="121" y="398"/>
                </a:lnTo>
                <a:lnTo>
                  <a:pt x="113" y="390"/>
                </a:lnTo>
                <a:close/>
                <a:moveTo>
                  <a:pt x="214" y="390"/>
                </a:moveTo>
                <a:lnTo>
                  <a:pt x="205" y="398"/>
                </a:lnTo>
                <a:lnTo>
                  <a:pt x="192" y="405"/>
                </a:lnTo>
                <a:lnTo>
                  <a:pt x="218" y="464"/>
                </a:lnTo>
                <a:lnTo>
                  <a:pt x="241" y="450"/>
                </a:lnTo>
                <a:lnTo>
                  <a:pt x="263" y="433"/>
                </a:lnTo>
                <a:lnTo>
                  <a:pt x="214" y="390"/>
                </a:lnTo>
                <a:close/>
                <a:moveTo>
                  <a:pt x="582" y="374"/>
                </a:moveTo>
                <a:lnTo>
                  <a:pt x="523" y="399"/>
                </a:lnTo>
                <a:lnTo>
                  <a:pt x="534" y="417"/>
                </a:lnTo>
                <a:lnTo>
                  <a:pt x="546" y="435"/>
                </a:lnTo>
                <a:lnTo>
                  <a:pt x="593" y="389"/>
                </a:lnTo>
                <a:lnTo>
                  <a:pt x="588" y="381"/>
                </a:lnTo>
                <a:lnTo>
                  <a:pt x="582" y="374"/>
                </a:lnTo>
                <a:close/>
                <a:moveTo>
                  <a:pt x="717" y="372"/>
                </a:moveTo>
                <a:lnTo>
                  <a:pt x="713" y="381"/>
                </a:lnTo>
                <a:lnTo>
                  <a:pt x="708" y="389"/>
                </a:lnTo>
                <a:lnTo>
                  <a:pt x="755" y="430"/>
                </a:lnTo>
                <a:lnTo>
                  <a:pt x="767" y="414"/>
                </a:lnTo>
                <a:lnTo>
                  <a:pt x="778" y="394"/>
                </a:lnTo>
                <a:lnTo>
                  <a:pt x="717" y="372"/>
                </a:lnTo>
                <a:close/>
                <a:moveTo>
                  <a:pt x="654" y="372"/>
                </a:moveTo>
                <a:lnTo>
                  <a:pt x="654" y="372"/>
                </a:lnTo>
                <a:lnTo>
                  <a:pt x="652" y="405"/>
                </a:lnTo>
                <a:lnTo>
                  <a:pt x="660" y="405"/>
                </a:lnTo>
                <a:lnTo>
                  <a:pt x="667" y="403"/>
                </a:lnTo>
                <a:lnTo>
                  <a:pt x="654" y="372"/>
                </a:lnTo>
                <a:close/>
                <a:moveTo>
                  <a:pt x="640" y="371"/>
                </a:moveTo>
                <a:lnTo>
                  <a:pt x="627" y="401"/>
                </a:lnTo>
                <a:lnTo>
                  <a:pt x="634" y="403"/>
                </a:lnTo>
                <a:lnTo>
                  <a:pt x="643" y="405"/>
                </a:lnTo>
                <a:lnTo>
                  <a:pt x="643" y="372"/>
                </a:lnTo>
                <a:lnTo>
                  <a:pt x="640" y="371"/>
                </a:lnTo>
                <a:close/>
                <a:moveTo>
                  <a:pt x="95" y="369"/>
                </a:moveTo>
                <a:lnTo>
                  <a:pt x="36" y="394"/>
                </a:lnTo>
                <a:lnTo>
                  <a:pt x="47" y="412"/>
                </a:lnTo>
                <a:lnTo>
                  <a:pt x="61" y="430"/>
                </a:lnTo>
                <a:lnTo>
                  <a:pt x="106" y="383"/>
                </a:lnTo>
                <a:lnTo>
                  <a:pt x="101" y="376"/>
                </a:lnTo>
                <a:lnTo>
                  <a:pt x="95" y="369"/>
                </a:lnTo>
                <a:close/>
                <a:moveTo>
                  <a:pt x="230" y="369"/>
                </a:moveTo>
                <a:lnTo>
                  <a:pt x="227" y="376"/>
                </a:lnTo>
                <a:lnTo>
                  <a:pt x="221" y="383"/>
                </a:lnTo>
                <a:lnTo>
                  <a:pt x="270" y="426"/>
                </a:lnTo>
                <a:lnTo>
                  <a:pt x="282" y="408"/>
                </a:lnTo>
                <a:lnTo>
                  <a:pt x="291" y="390"/>
                </a:lnTo>
                <a:lnTo>
                  <a:pt x="230" y="369"/>
                </a:lnTo>
                <a:close/>
                <a:moveTo>
                  <a:pt x="167" y="367"/>
                </a:moveTo>
                <a:lnTo>
                  <a:pt x="167" y="367"/>
                </a:lnTo>
                <a:lnTo>
                  <a:pt x="167" y="401"/>
                </a:lnTo>
                <a:lnTo>
                  <a:pt x="174" y="399"/>
                </a:lnTo>
                <a:lnTo>
                  <a:pt x="180" y="398"/>
                </a:lnTo>
                <a:lnTo>
                  <a:pt x="167" y="367"/>
                </a:lnTo>
                <a:close/>
                <a:moveTo>
                  <a:pt x="153" y="367"/>
                </a:moveTo>
                <a:lnTo>
                  <a:pt x="140" y="398"/>
                </a:lnTo>
                <a:lnTo>
                  <a:pt x="149" y="399"/>
                </a:lnTo>
                <a:lnTo>
                  <a:pt x="157" y="401"/>
                </a:lnTo>
                <a:lnTo>
                  <a:pt x="157" y="367"/>
                </a:lnTo>
                <a:lnTo>
                  <a:pt x="153" y="367"/>
                </a:lnTo>
                <a:close/>
                <a:moveTo>
                  <a:pt x="669" y="367"/>
                </a:moveTo>
                <a:lnTo>
                  <a:pt x="663" y="369"/>
                </a:lnTo>
                <a:lnTo>
                  <a:pt x="676" y="399"/>
                </a:lnTo>
                <a:lnTo>
                  <a:pt x="685" y="396"/>
                </a:lnTo>
                <a:lnTo>
                  <a:pt x="694" y="389"/>
                </a:lnTo>
                <a:lnTo>
                  <a:pt x="669" y="367"/>
                </a:lnTo>
                <a:close/>
                <a:moveTo>
                  <a:pt x="629" y="365"/>
                </a:moveTo>
                <a:lnTo>
                  <a:pt x="606" y="389"/>
                </a:lnTo>
                <a:lnTo>
                  <a:pt x="611" y="394"/>
                </a:lnTo>
                <a:lnTo>
                  <a:pt x="618" y="398"/>
                </a:lnTo>
                <a:lnTo>
                  <a:pt x="631" y="367"/>
                </a:lnTo>
                <a:lnTo>
                  <a:pt x="629" y="365"/>
                </a:lnTo>
                <a:close/>
                <a:moveTo>
                  <a:pt x="140" y="362"/>
                </a:moveTo>
                <a:lnTo>
                  <a:pt x="119" y="383"/>
                </a:lnTo>
                <a:lnTo>
                  <a:pt x="126" y="389"/>
                </a:lnTo>
                <a:lnTo>
                  <a:pt x="131" y="392"/>
                </a:lnTo>
                <a:lnTo>
                  <a:pt x="144" y="362"/>
                </a:lnTo>
                <a:lnTo>
                  <a:pt x="144" y="362"/>
                </a:lnTo>
                <a:lnTo>
                  <a:pt x="140" y="362"/>
                </a:lnTo>
                <a:close/>
                <a:moveTo>
                  <a:pt x="182" y="362"/>
                </a:moveTo>
                <a:lnTo>
                  <a:pt x="180" y="363"/>
                </a:lnTo>
                <a:lnTo>
                  <a:pt x="176" y="365"/>
                </a:lnTo>
                <a:lnTo>
                  <a:pt x="189" y="392"/>
                </a:lnTo>
                <a:lnTo>
                  <a:pt x="196" y="390"/>
                </a:lnTo>
                <a:lnTo>
                  <a:pt x="201" y="387"/>
                </a:lnTo>
                <a:lnTo>
                  <a:pt x="207" y="383"/>
                </a:lnTo>
                <a:lnTo>
                  <a:pt x="182" y="362"/>
                </a:lnTo>
                <a:lnTo>
                  <a:pt x="182" y="362"/>
                </a:lnTo>
                <a:close/>
                <a:moveTo>
                  <a:pt x="212" y="362"/>
                </a:moveTo>
                <a:lnTo>
                  <a:pt x="196" y="362"/>
                </a:lnTo>
                <a:lnTo>
                  <a:pt x="214" y="376"/>
                </a:lnTo>
                <a:lnTo>
                  <a:pt x="218" y="371"/>
                </a:lnTo>
                <a:lnTo>
                  <a:pt x="221" y="365"/>
                </a:lnTo>
                <a:lnTo>
                  <a:pt x="212" y="362"/>
                </a:lnTo>
                <a:close/>
                <a:moveTo>
                  <a:pt x="300" y="360"/>
                </a:moveTo>
                <a:lnTo>
                  <a:pt x="239" y="360"/>
                </a:lnTo>
                <a:lnTo>
                  <a:pt x="295" y="381"/>
                </a:lnTo>
                <a:lnTo>
                  <a:pt x="298" y="371"/>
                </a:lnTo>
                <a:lnTo>
                  <a:pt x="300" y="360"/>
                </a:lnTo>
                <a:close/>
                <a:moveTo>
                  <a:pt x="678" y="358"/>
                </a:moveTo>
                <a:lnTo>
                  <a:pt x="676" y="360"/>
                </a:lnTo>
                <a:lnTo>
                  <a:pt x="701" y="381"/>
                </a:lnTo>
                <a:lnTo>
                  <a:pt x="704" y="376"/>
                </a:lnTo>
                <a:lnTo>
                  <a:pt x="708" y="369"/>
                </a:lnTo>
                <a:lnTo>
                  <a:pt x="678" y="358"/>
                </a:lnTo>
                <a:close/>
                <a:moveTo>
                  <a:pt x="622" y="356"/>
                </a:moveTo>
                <a:lnTo>
                  <a:pt x="591" y="369"/>
                </a:lnTo>
                <a:lnTo>
                  <a:pt x="595" y="376"/>
                </a:lnTo>
                <a:lnTo>
                  <a:pt x="598" y="381"/>
                </a:lnTo>
                <a:lnTo>
                  <a:pt x="622" y="358"/>
                </a:lnTo>
                <a:lnTo>
                  <a:pt x="622" y="356"/>
                </a:lnTo>
                <a:close/>
                <a:moveTo>
                  <a:pt x="135" y="353"/>
                </a:moveTo>
                <a:lnTo>
                  <a:pt x="104" y="365"/>
                </a:lnTo>
                <a:lnTo>
                  <a:pt x="108" y="371"/>
                </a:lnTo>
                <a:lnTo>
                  <a:pt x="113" y="378"/>
                </a:lnTo>
                <a:lnTo>
                  <a:pt x="137" y="354"/>
                </a:lnTo>
                <a:lnTo>
                  <a:pt x="137" y="354"/>
                </a:lnTo>
                <a:lnTo>
                  <a:pt x="135" y="353"/>
                </a:lnTo>
                <a:close/>
                <a:moveTo>
                  <a:pt x="24" y="349"/>
                </a:moveTo>
                <a:lnTo>
                  <a:pt x="24" y="353"/>
                </a:lnTo>
                <a:lnTo>
                  <a:pt x="25" y="365"/>
                </a:lnTo>
                <a:lnTo>
                  <a:pt x="29" y="378"/>
                </a:lnTo>
                <a:lnTo>
                  <a:pt x="33" y="390"/>
                </a:lnTo>
                <a:lnTo>
                  <a:pt x="92" y="365"/>
                </a:lnTo>
                <a:lnTo>
                  <a:pt x="90" y="362"/>
                </a:lnTo>
                <a:lnTo>
                  <a:pt x="90" y="356"/>
                </a:lnTo>
                <a:lnTo>
                  <a:pt x="88" y="353"/>
                </a:lnTo>
                <a:lnTo>
                  <a:pt x="88" y="351"/>
                </a:lnTo>
                <a:lnTo>
                  <a:pt x="88" y="349"/>
                </a:lnTo>
                <a:lnTo>
                  <a:pt x="24" y="349"/>
                </a:lnTo>
                <a:close/>
                <a:moveTo>
                  <a:pt x="131" y="349"/>
                </a:moveTo>
                <a:lnTo>
                  <a:pt x="130" y="349"/>
                </a:lnTo>
                <a:lnTo>
                  <a:pt x="97" y="349"/>
                </a:lnTo>
                <a:lnTo>
                  <a:pt x="97" y="351"/>
                </a:lnTo>
                <a:lnTo>
                  <a:pt x="99" y="353"/>
                </a:lnTo>
                <a:lnTo>
                  <a:pt x="99" y="358"/>
                </a:lnTo>
                <a:lnTo>
                  <a:pt x="101" y="362"/>
                </a:lnTo>
                <a:lnTo>
                  <a:pt x="131" y="349"/>
                </a:lnTo>
                <a:close/>
                <a:moveTo>
                  <a:pt x="724" y="347"/>
                </a:moveTo>
                <a:lnTo>
                  <a:pt x="724" y="349"/>
                </a:lnTo>
                <a:lnTo>
                  <a:pt x="724" y="353"/>
                </a:lnTo>
                <a:lnTo>
                  <a:pt x="722" y="356"/>
                </a:lnTo>
                <a:lnTo>
                  <a:pt x="722" y="360"/>
                </a:lnTo>
                <a:lnTo>
                  <a:pt x="721" y="363"/>
                </a:lnTo>
                <a:lnTo>
                  <a:pt x="782" y="385"/>
                </a:lnTo>
                <a:lnTo>
                  <a:pt x="787" y="367"/>
                </a:lnTo>
                <a:lnTo>
                  <a:pt x="789" y="351"/>
                </a:lnTo>
                <a:lnTo>
                  <a:pt x="724" y="347"/>
                </a:lnTo>
                <a:close/>
                <a:moveTo>
                  <a:pt x="573" y="347"/>
                </a:moveTo>
                <a:lnTo>
                  <a:pt x="512" y="351"/>
                </a:lnTo>
                <a:lnTo>
                  <a:pt x="514" y="371"/>
                </a:lnTo>
                <a:lnTo>
                  <a:pt x="519" y="390"/>
                </a:lnTo>
                <a:lnTo>
                  <a:pt x="579" y="365"/>
                </a:lnTo>
                <a:lnTo>
                  <a:pt x="577" y="360"/>
                </a:lnTo>
                <a:lnTo>
                  <a:pt x="575" y="356"/>
                </a:lnTo>
                <a:lnTo>
                  <a:pt x="575" y="351"/>
                </a:lnTo>
                <a:lnTo>
                  <a:pt x="573" y="349"/>
                </a:lnTo>
                <a:lnTo>
                  <a:pt x="573" y="347"/>
                </a:lnTo>
                <a:close/>
                <a:moveTo>
                  <a:pt x="681" y="345"/>
                </a:moveTo>
                <a:lnTo>
                  <a:pt x="681" y="349"/>
                </a:lnTo>
                <a:lnTo>
                  <a:pt x="712" y="360"/>
                </a:lnTo>
                <a:lnTo>
                  <a:pt x="713" y="356"/>
                </a:lnTo>
                <a:lnTo>
                  <a:pt x="713" y="353"/>
                </a:lnTo>
                <a:lnTo>
                  <a:pt x="715" y="349"/>
                </a:lnTo>
                <a:lnTo>
                  <a:pt x="715" y="347"/>
                </a:lnTo>
                <a:lnTo>
                  <a:pt x="681" y="345"/>
                </a:lnTo>
                <a:close/>
                <a:moveTo>
                  <a:pt x="616" y="345"/>
                </a:moveTo>
                <a:lnTo>
                  <a:pt x="584" y="347"/>
                </a:lnTo>
                <a:lnTo>
                  <a:pt x="586" y="347"/>
                </a:lnTo>
                <a:lnTo>
                  <a:pt x="586" y="351"/>
                </a:lnTo>
                <a:lnTo>
                  <a:pt x="586" y="356"/>
                </a:lnTo>
                <a:lnTo>
                  <a:pt x="588" y="360"/>
                </a:lnTo>
                <a:lnTo>
                  <a:pt x="618" y="347"/>
                </a:lnTo>
                <a:lnTo>
                  <a:pt x="616" y="345"/>
                </a:lnTo>
                <a:close/>
                <a:moveTo>
                  <a:pt x="586" y="331"/>
                </a:moveTo>
                <a:lnTo>
                  <a:pt x="586" y="333"/>
                </a:lnTo>
                <a:lnTo>
                  <a:pt x="586" y="333"/>
                </a:lnTo>
                <a:lnTo>
                  <a:pt x="584" y="335"/>
                </a:lnTo>
                <a:lnTo>
                  <a:pt x="584" y="336"/>
                </a:lnTo>
                <a:lnTo>
                  <a:pt x="584" y="338"/>
                </a:lnTo>
                <a:lnTo>
                  <a:pt x="584" y="344"/>
                </a:lnTo>
                <a:lnTo>
                  <a:pt x="616" y="344"/>
                </a:lnTo>
                <a:lnTo>
                  <a:pt x="586" y="331"/>
                </a:lnTo>
                <a:close/>
                <a:moveTo>
                  <a:pt x="712" y="327"/>
                </a:moveTo>
                <a:lnTo>
                  <a:pt x="681" y="340"/>
                </a:lnTo>
                <a:lnTo>
                  <a:pt x="681" y="340"/>
                </a:lnTo>
                <a:lnTo>
                  <a:pt x="681" y="338"/>
                </a:lnTo>
                <a:lnTo>
                  <a:pt x="681" y="338"/>
                </a:lnTo>
                <a:lnTo>
                  <a:pt x="681" y="336"/>
                </a:lnTo>
                <a:lnTo>
                  <a:pt x="681" y="336"/>
                </a:lnTo>
                <a:lnTo>
                  <a:pt x="681" y="338"/>
                </a:lnTo>
                <a:lnTo>
                  <a:pt x="681" y="342"/>
                </a:lnTo>
                <a:lnTo>
                  <a:pt x="713" y="342"/>
                </a:lnTo>
                <a:lnTo>
                  <a:pt x="713" y="336"/>
                </a:lnTo>
                <a:lnTo>
                  <a:pt x="713" y="333"/>
                </a:lnTo>
                <a:lnTo>
                  <a:pt x="713" y="331"/>
                </a:lnTo>
                <a:lnTo>
                  <a:pt x="713" y="329"/>
                </a:lnTo>
                <a:lnTo>
                  <a:pt x="712" y="329"/>
                </a:lnTo>
                <a:lnTo>
                  <a:pt x="712" y="327"/>
                </a:lnTo>
                <a:close/>
                <a:moveTo>
                  <a:pt x="99" y="326"/>
                </a:moveTo>
                <a:lnTo>
                  <a:pt x="99" y="327"/>
                </a:lnTo>
                <a:lnTo>
                  <a:pt x="99" y="327"/>
                </a:lnTo>
                <a:lnTo>
                  <a:pt x="99" y="327"/>
                </a:lnTo>
                <a:lnTo>
                  <a:pt x="97" y="329"/>
                </a:lnTo>
                <a:lnTo>
                  <a:pt x="97" y="331"/>
                </a:lnTo>
                <a:lnTo>
                  <a:pt x="97" y="336"/>
                </a:lnTo>
                <a:lnTo>
                  <a:pt x="126" y="336"/>
                </a:lnTo>
                <a:lnTo>
                  <a:pt x="99" y="326"/>
                </a:lnTo>
                <a:close/>
                <a:moveTo>
                  <a:pt x="225" y="313"/>
                </a:moveTo>
                <a:lnTo>
                  <a:pt x="194" y="326"/>
                </a:lnTo>
                <a:lnTo>
                  <a:pt x="196" y="329"/>
                </a:lnTo>
                <a:lnTo>
                  <a:pt x="228" y="329"/>
                </a:lnTo>
                <a:lnTo>
                  <a:pt x="227" y="320"/>
                </a:lnTo>
                <a:lnTo>
                  <a:pt x="225" y="313"/>
                </a:lnTo>
                <a:close/>
                <a:moveTo>
                  <a:pt x="516" y="304"/>
                </a:moveTo>
                <a:lnTo>
                  <a:pt x="514" y="311"/>
                </a:lnTo>
                <a:lnTo>
                  <a:pt x="512" y="318"/>
                </a:lnTo>
                <a:lnTo>
                  <a:pt x="510" y="329"/>
                </a:lnTo>
                <a:lnTo>
                  <a:pt x="510" y="344"/>
                </a:lnTo>
                <a:lnTo>
                  <a:pt x="573" y="342"/>
                </a:lnTo>
                <a:lnTo>
                  <a:pt x="573" y="338"/>
                </a:lnTo>
                <a:lnTo>
                  <a:pt x="575" y="335"/>
                </a:lnTo>
                <a:lnTo>
                  <a:pt x="575" y="333"/>
                </a:lnTo>
                <a:lnTo>
                  <a:pt x="575" y="331"/>
                </a:lnTo>
                <a:lnTo>
                  <a:pt x="575" y="329"/>
                </a:lnTo>
                <a:lnTo>
                  <a:pt x="577" y="327"/>
                </a:lnTo>
                <a:lnTo>
                  <a:pt x="516" y="304"/>
                </a:lnTo>
                <a:close/>
                <a:moveTo>
                  <a:pt x="597" y="302"/>
                </a:moveTo>
                <a:lnTo>
                  <a:pt x="591" y="308"/>
                </a:lnTo>
                <a:lnTo>
                  <a:pt x="588" y="315"/>
                </a:lnTo>
                <a:lnTo>
                  <a:pt x="618" y="327"/>
                </a:lnTo>
                <a:lnTo>
                  <a:pt x="620" y="324"/>
                </a:lnTo>
                <a:lnTo>
                  <a:pt x="597" y="302"/>
                </a:lnTo>
                <a:close/>
                <a:moveTo>
                  <a:pt x="29" y="299"/>
                </a:moveTo>
                <a:lnTo>
                  <a:pt x="27" y="306"/>
                </a:lnTo>
                <a:lnTo>
                  <a:pt x="25" y="313"/>
                </a:lnTo>
                <a:lnTo>
                  <a:pt x="24" y="322"/>
                </a:lnTo>
                <a:lnTo>
                  <a:pt x="24" y="336"/>
                </a:lnTo>
                <a:lnTo>
                  <a:pt x="88" y="336"/>
                </a:lnTo>
                <a:lnTo>
                  <a:pt x="88" y="331"/>
                </a:lnTo>
                <a:lnTo>
                  <a:pt x="88" y="327"/>
                </a:lnTo>
                <a:lnTo>
                  <a:pt x="88" y="324"/>
                </a:lnTo>
                <a:lnTo>
                  <a:pt x="90" y="322"/>
                </a:lnTo>
                <a:lnTo>
                  <a:pt x="90" y="320"/>
                </a:lnTo>
                <a:lnTo>
                  <a:pt x="29" y="299"/>
                </a:lnTo>
                <a:close/>
                <a:moveTo>
                  <a:pt x="780" y="299"/>
                </a:moveTo>
                <a:lnTo>
                  <a:pt x="721" y="322"/>
                </a:lnTo>
                <a:lnTo>
                  <a:pt x="722" y="326"/>
                </a:lnTo>
                <a:lnTo>
                  <a:pt x="722" y="327"/>
                </a:lnTo>
                <a:lnTo>
                  <a:pt x="724" y="331"/>
                </a:lnTo>
                <a:lnTo>
                  <a:pt x="726" y="333"/>
                </a:lnTo>
                <a:lnTo>
                  <a:pt x="726" y="338"/>
                </a:lnTo>
                <a:lnTo>
                  <a:pt x="726" y="342"/>
                </a:lnTo>
                <a:lnTo>
                  <a:pt x="787" y="338"/>
                </a:lnTo>
                <a:lnTo>
                  <a:pt x="787" y="322"/>
                </a:lnTo>
                <a:lnTo>
                  <a:pt x="785" y="313"/>
                </a:lnTo>
                <a:lnTo>
                  <a:pt x="785" y="308"/>
                </a:lnTo>
                <a:lnTo>
                  <a:pt x="782" y="304"/>
                </a:lnTo>
                <a:lnTo>
                  <a:pt x="780" y="299"/>
                </a:lnTo>
                <a:close/>
                <a:moveTo>
                  <a:pt x="110" y="297"/>
                </a:moveTo>
                <a:lnTo>
                  <a:pt x="106" y="304"/>
                </a:lnTo>
                <a:lnTo>
                  <a:pt x="103" y="311"/>
                </a:lnTo>
                <a:lnTo>
                  <a:pt x="133" y="322"/>
                </a:lnTo>
                <a:lnTo>
                  <a:pt x="135" y="318"/>
                </a:lnTo>
                <a:lnTo>
                  <a:pt x="110" y="297"/>
                </a:lnTo>
                <a:close/>
                <a:moveTo>
                  <a:pt x="699" y="295"/>
                </a:moveTo>
                <a:lnTo>
                  <a:pt x="676" y="318"/>
                </a:lnTo>
                <a:lnTo>
                  <a:pt x="679" y="327"/>
                </a:lnTo>
                <a:lnTo>
                  <a:pt x="710" y="313"/>
                </a:lnTo>
                <a:lnTo>
                  <a:pt x="708" y="309"/>
                </a:lnTo>
                <a:lnTo>
                  <a:pt x="704" y="304"/>
                </a:lnTo>
                <a:lnTo>
                  <a:pt x="701" y="299"/>
                </a:lnTo>
                <a:lnTo>
                  <a:pt x="699" y="295"/>
                </a:lnTo>
                <a:close/>
                <a:moveTo>
                  <a:pt x="212" y="290"/>
                </a:moveTo>
                <a:lnTo>
                  <a:pt x="189" y="315"/>
                </a:lnTo>
                <a:lnTo>
                  <a:pt x="191" y="317"/>
                </a:lnTo>
                <a:lnTo>
                  <a:pt x="221" y="304"/>
                </a:lnTo>
                <a:lnTo>
                  <a:pt x="218" y="297"/>
                </a:lnTo>
                <a:lnTo>
                  <a:pt x="212" y="290"/>
                </a:lnTo>
                <a:close/>
                <a:moveTo>
                  <a:pt x="293" y="284"/>
                </a:moveTo>
                <a:lnTo>
                  <a:pt x="234" y="309"/>
                </a:lnTo>
                <a:lnTo>
                  <a:pt x="237" y="318"/>
                </a:lnTo>
                <a:lnTo>
                  <a:pt x="239" y="329"/>
                </a:lnTo>
                <a:lnTo>
                  <a:pt x="302" y="327"/>
                </a:lnTo>
                <a:lnTo>
                  <a:pt x="300" y="306"/>
                </a:lnTo>
                <a:lnTo>
                  <a:pt x="293" y="284"/>
                </a:lnTo>
                <a:close/>
                <a:moveTo>
                  <a:pt x="616" y="282"/>
                </a:moveTo>
                <a:lnTo>
                  <a:pt x="609" y="288"/>
                </a:lnTo>
                <a:lnTo>
                  <a:pt x="602" y="293"/>
                </a:lnTo>
                <a:lnTo>
                  <a:pt x="625" y="315"/>
                </a:lnTo>
                <a:lnTo>
                  <a:pt x="616" y="282"/>
                </a:lnTo>
                <a:close/>
                <a:moveTo>
                  <a:pt x="201" y="281"/>
                </a:moveTo>
                <a:lnTo>
                  <a:pt x="198" y="291"/>
                </a:lnTo>
                <a:lnTo>
                  <a:pt x="205" y="284"/>
                </a:lnTo>
                <a:lnTo>
                  <a:pt x="201" y="281"/>
                </a:lnTo>
                <a:close/>
                <a:moveTo>
                  <a:pt x="678" y="281"/>
                </a:moveTo>
                <a:lnTo>
                  <a:pt x="665" y="311"/>
                </a:lnTo>
                <a:lnTo>
                  <a:pt x="669" y="313"/>
                </a:lnTo>
                <a:lnTo>
                  <a:pt x="692" y="288"/>
                </a:lnTo>
                <a:lnTo>
                  <a:pt x="685" y="284"/>
                </a:lnTo>
                <a:lnTo>
                  <a:pt x="678" y="281"/>
                </a:lnTo>
                <a:close/>
                <a:moveTo>
                  <a:pt x="131" y="277"/>
                </a:moveTo>
                <a:lnTo>
                  <a:pt x="122" y="282"/>
                </a:lnTo>
                <a:lnTo>
                  <a:pt x="115" y="290"/>
                </a:lnTo>
                <a:lnTo>
                  <a:pt x="140" y="311"/>
                </a:lnTo>
                <a:lnTo>
                  <a:pt x="144" y="308"/>
                </a:lnTo>
                <a:lnTo>
                  <a:pt x="131" y="277"/>
                </a:lnTo>
                <a:close/>
                <a:moveTo>
                  <a:pt x="654" y="273"/>
                </a:moveTo>
                <a:lnTo>
                  <a:pt x="654" y="297"/>
                </a:lnTo>
                <a:lnTo>
                  <a:pt x="656" y="306"/>
                </a:lnTo>
                <a:lnTo>
                  <a:pt x="669" y="277"/>
                </a:lnTo>
                <a:lnTo>
                  <a:pt x="661" y="275"/>
                </a:lnTo>
                <a:lnTo>
                  <a:pt x="654" y="273"/>
                </a:lnTo>
                <a:close/>
                <a:moveTo>
                  <a:pt x="158" y="270"/>
                </a:moveTo>
                <a:lnTo>
                  <a:pt x="148" y="270"/>
                </a:lnTo>
                <a:lnTo>
                  <a:pt x="139" y="273"/>
                </a:lnTo>
                <a:lnTo>
                  <a:pt x="151" y="304"/>
                </a:lnTo>
                <a:lnTo>
                  <a:pt x="158" y="302"/>
                </a:lnTo>
                <a:lnTo>
                  <a:pt x="158" y="270"/>
                </a:lnTo>
                <a:close/>
                <a:moveTo>
                  <a:pt x="167" y="270"/>
                </a:moveTo>
                <a:lnTo>
                  <a:pt x="167" y="281"/>
                </a:lnTo>
                <a:lnTo>
                  <a:pt x="173" y="270"/>
                </a:lnTo>
                <a:lnTo>
                  <a:pt x="167" y="270"/>
                </a:lnTo>
                <a:close/>
                <a:moveTo>
                  <a:pt x="541" y="252"/>
                </a:moveTo>
                <a:lnTo>
                  <a:pt x="528" y="270"/>
                </a:lnTo>
                <a:lnTo>
                  <a:pt x="519" y="290"/>
                </a:lnTo>
                <a:lnTo>
                  <a:pt x="579" y="311"/>
                </a:lnTo>
                <a:lnTo>
                  <a:pt x="584" y="304"/>
                </a:lnTo>
                <a:lnTo>
                  <a:pt x="590" y="295"/>
                </a:lnTo>
                <a:lnTo>
                  <a:pt x="541" y="252"/>
                </a:lnTo>
                <a:close/>
                <a:moveTo>
                  <a:pt x="54" y="246"/>
                </a:moveTo>
                <a:lnTo>
                  <a:pt x="42" y="264"/>
                </a:lnTo>
                <a:lnTo>
                  <a:pt x="33" y="284"/>
                </a:lnTo>
                <a:lnTo>
                  <a:pt x="94" y="308"/>
                </a:lnTo>
                <a:lnTo>
                  <a:pt x="97" y="299"/>
                </a:lnTo>
                <a:lnTo>
                  <a:pt x="103" y="290"/>
                </a:lnTo>
                <a:lnTo>
                  <a:pt x="54" y="246"/>
                </a:lnTo>
                <a:close/>
                <a:moveTo>
                  <a:pt x="749" y="243"/>
                </a:moveTo>
                <a:lnTo>
                  <a:pt x="704" y="288"/>
                </a:lnTo>
                <a:lnTo>
                  <a:pt x="708" y="293"/>
                </a:lnTo>
                <a:lnTo>
                  <a:pt x="712" y="299"/>
                </a:lnTo>
                <a:lnTo>
                  <a:pt x="715" y="304"/>
                </a:lnTo>
                <a:lnTo>
                  <a:pt x="719" y="309"/>
                </a:lnTo>
                <a:lnTo>
                  <a:pt x="778" y="286"/>
                </a:lnTo>
                <a:lnTo>
                  <a:pt x="771" y="272"/>
                </a:lnTo>
                <a:lnTo>
                  <a:pt x="760" y="255"/>
                </a:lnTo>
                <a:lnTo>
                  <a:pt x="749" y="243"/>
                </a:lnTo>
                <a:close/>
                <a:moveTo>
                  <a:pt x="264" y="237"/>
                </a:moveTo>
                <a:lnTo>
                  <a:pt x="219" y="284"/>
                </a:lnTo>
                <a:lnTo>
                  <a:pt x="225" y="291"/>
                </a:lnTo>
                <a:lnTo>
                  <a:pt x="230" y="300"/>
                </a:lnTo>
                <a:lnTo>
                  <a:pt x="289" y="275"/>
                </a:lnTo>
                <a:lnTo>
                  <a:pt x="279" y="255"/>
                </a:lnTo>
                <a:lnTo>
                  <a:pt x="264" y="237"/>
                </a:lnTo>
                <a:close/>
                <a:moveTo>
                  <a:pt x="590" y="214"/>
                </a:moveTo>
                <a:lnTo>
                  <a:pt x="566" y="227"/>
                </a:lnTo>
                <a:lnTo>
                  <a:pt x="546" y="245"/>
                </a:lnTo>
                <a:lnTo>
                  <a:pt x="595" y="288"/>
                </a:lnTo>
                <a:lnTo>
                  <a:pt x="604" y="281"/>
                </a:lnTo>
                <a:lnTo>
                  <a:pt x="613" y="273"/>
                </a:lnTo>
                <a:lnTo>
                  <a:pt x="590" y="214"/>
                </a:lnTo>
                <a:close/>
                <a:moveTo>
                  <a:pt x="232" y="212"/>
                </a:moveTo>
                <a:lnTo>
                  <a:pt x="205" y="272"/>
                </a:lnTo>
                <a:lnTo>
                  <a:pt x="212" y="277"/>
                </a:lnTo>
                <a:lnTo>
                  <a:pt x="257" y="232"/>
                </a:lnTo>
                <a:lnTo>
                  <a:pt x="245" y="221"/>
                </a:lnTo>
                <a:lnTo>
                  <a:pt x="232" y="212"/>
                </a:lnTo>
                <a:close/>
                <a:moveTo>
                  <a:pt x="706" y="212"/>
                </a:moveTo>
                <a:lnTo>
                  <a:pt x="681" y="272"/>
                </a:lnTo>
                <a:lnTo>
                  <a:pt x="690" y="275"/>
                </a:lnTo>
                <a:lnTo>
                  <a:pt x="697" y="282"/>
                </a:lnTo>
                <a:lnTo>
                  <a:pt x="744" y="236"/>
                </a:lnTo>
                <a:lnTo>
                  <a:pt x="726" y="223"/>
                </a:lnTo>
                <a:lnTo>
                  <a:pt x="706" y="212"/>
                </a:lnTo>
                <a:close/>
                <a:moveTo>
                  <a:pt x="103" y="209"/>
                </a:moveTo>
                <a:lnTo>
                  <a:pt x="79" y="223"/>
                </a:lnTo>
                <a:lnTo>
                  <a:pt x="61" y="239"/>
                </a:lnTo>
                <a:lnTo>
                  <a:pt x="108" y="282"/>
                </a:lnTo>
                <a:lnTo>
                  <a:pt x="117" y="275"/>
                </a:lnTo>
                <a:lnTo>
                  <a:pt x="128" y="268"/>
                </a:lnTo>
                <a:lnTo>
                  <a:pt x="103" y="209"/>
                </a:lnTo>
                <a:close/>
                <a:moveTo>
                  <a:pt x="654" y="200"/>
                </a:moveTo>
                <a:lnTo>
                  <a:pt x="654" y="264"/>
                </a:lnTo>
                <a:lnTo>
                  <a:pt x="663" y="264"/>
                </a:lnTo>
                <a:lnTo>
                  <a:pt x="672" y="268"/>
                </a:lnTo>
                <a:lnTo>
                  <a:pt x="697" y="209"/>
                </a:lnTo>
                <a:lnTo>
                  <a:pt x="676" y="201"/>
                </a:lnTo>
                <a:lnTo>
                  <a:pt x="654" y="200"/>
                </a:lnTo>
                <a:close/>
                <a:moveTo>
                  <a:pt x="645" y="200"/>
                </a:moveTo>
                <a:lnTo>
                  <a:pt x="625" y="201"/>
                </a:lnTo>
                <a:lnTo>
                  <a:pt x="643" y="264"/>
                </a:lnTo>
                <a:lnTo>
                  <a:pt x="645" y="200"/>
                </a:lnTo>
                <a:close/>
                <a:moveTo>
                  <a:pt x="167" y="194"/>
                </a:moveTo>
                <a:lnTo>
                  <a:pt x="167" y="259"/>
                </a:lnTo>
                <a:lnTo>
                  <a:pt x="176" y="261"/>
                </a:lnTo>
                <a:lnTo>
                  <a:pt x="201" y="200"/>
                </a:lnTo>
                <a:lnTo>
                  <a:pt x="167" y="194"/>
                </a:lnTo>
                <a:close/>
                <a:moveTo>
                  <a:pt x="158" y="194"/>
                </a:moveTo>
                <a:lnTo>
                  <a:pt x="133" y="198"/>
                </a:lnTo>
                <a:lnTo>
                  <a:pt x="112" y="205"/>
                </a:lnTo>
                <a:lnTo>
                  <a:pt x="135" y="264"/>
                </a:lnTo>
                <a:lnTo>
                  <a:pt x="146" y="261"/>
                </a:lnTo>
                <a:lnTo>
                  <a:pt x="158" y="259"/>
                </a:lnTo>
                <a:lnTo>
                  <a:pt x="158" y="194"/>
                </a:lnTo>
                <a:close/>
                <a:moveTo>
                  <a:pt x="259" y="151"/>
                </a:moveTo>
                <a:lnTo>
                  <a:pt x="241" y="192"/>
                </a:lnTo>
                <a:lnTo>
                  <a:pt x="268" y="210"/>
                </a:lnTo>
                <a:lnTo>
                  <a:pt x="289" y="234"/>
                </a:lnTo>
                <a:lnTo>
                  <a:pt x="307" y="263"/>
                </a:lnTo>
                <a:lnTo>
                  <a:pt x="320" y="293"/>
                </a:lnTo>
                <a:lnTo>
                  <a:pt x="325" y="327"/>
                </a:lnTo>
                <a:lnTo>
                  <a:pt x="360" y="327"/>
                </a:lnTo>
                <a:lnTo>
                  <a:pt x="259" y="151"/>
                </a:lnTo>
                <a:close/>
                <a:moveTo>
                  <a:pt x="284" y="131"/>
                </a:moveTo>
                <a:lnTo>
                  <a:pt x="390" y="315"/>
                </a:lnTo>
                <a:lnTo>
                  <a:pt x="534" y="133"/>
                </a:lnTo>
                <a:lnTo>
                  <a:pt x="284" y="131"/>
                </a:lnTo>
                <a:close/>
                <a:moveTo>
                  <a:pt x="600" y="103"/>
                </a:moveTo>
                <a:lnTo>
                  <a:pt x="598" y="104"/>
                </a:lnTo>
                <a:lnTo>
                  <a:pt x="598" y="104"/>
                </a:lnTo>
                <a:lnTo>
                  <a:pt x="600" y="103"/>
                </a:lnTo>
                <a:close/>
                <a:moveTo>
                  <a:pt x="435" y="0"/>
                </a:moveTo>
                <a:lnTo>
                  <a:pt x="593" y="0"/>
                </a:lnTo>
                <a:lnTo>
                  <a:pt x="598" y="106"/>
                </a:lnTo>
                <a:lnTo>
                  <a:pt x="598" y="104"/>
                </a:lnTo>
                <a:lnTo>
                  <a:pt x="600" y="112"/>
                </a:lnTo>
                <a:lnTo>
                  <a:pt x="620" y="180"/>
                </a:lnTo>
                <a:lnTo>
                  <a:pt x="649" y="178"/>
                </a:lnTo>
                <a:lnTo>
                  <a:pt x="687" y="182"/>
                </a:lnTo>
                <a:lnTo>
                  <a:pt x="721" y="194"/>
                </a:lnTo>
                <a:lnTo>
                  <a:pt x="751" y="212"/>
                </a:lnTo>
                <a:lnTo>
                  <a:pt x="776" y="237"/>
                </a:lnTo>
                <a:lnTo>
                  <a:pt x="794" y="268"/>
                </a:lnTo>
                <a:lnTo>
                  <a:pt x="807" y="302"/>
                </a:lnTo>
                <a:lnTo>
                  <a:pt x="812" y="340"/>
                </a:lnTo>
                <a:lnTo>
                  <a:pt x="807" y="376"/>
                </a:lnTo>
                <a:lnTo>
                  <a:pt x="794" y="410"/>
                </a:lnTo>
                <a:lnTo>
                  <a:pt x="776" y="441"/>
                </a:lnTo>
                <a:lnTo>
                  <a:pt x="751" y="466"/>
                </a:lnTo>
                <a:lnTo>
                  <a:pt x="721" y="486"/>
                </a:lnTo>
                <a:lnTo>
                  <a:pt x="687" y="498"/>
                </a:lnTo>
                <a:lnTo>
                  <a:pt x="649" y="502"/>
                </a:lnTo>
                <a:lnTo>
                  <a:pt x="613" y="498"/>
                </a:lnTo>
                <a:lnTo>
                  <a:pt x="579" y="486"/>
                </a:lnTo>
                <a:lnTo>
                  <a:pt x="548" y="466"/>
                </a:lnTo>
                <a:lnTo>
                  <a:pt x="523" y="441"/>
                </a:lnTo>
                <a:lnTo>
                  <a:pt x="503" y="410"/>
                </a:lnTo>
                <a:lnTo>
                  <a:pt x="491" y="376"/>
                </a:lnTo>
                <a:lnTo>
                  <a:pt x="487" y="340"/>
                </a:lnTo>
                <a:lnTo>
                  <a:pt x="492" y="300"/>
                </a:lnTo>
                <a:lnTo>
                  <a:pt x="505" y="264"/>
                </a:lnTo>
                <a:lnTo>
                  <a:pt x="527" y="232"/>
                </a:lnTo>
                <a:lnTo>
                  <a:pt x="555" y="207"/>
                </a:lnTo>
                <a:lnTo>
                  <a:pt x="590" y="189"/>
                </a:lnTo>
                <a:lnTo>
                  <a:pt x="573" y="137"/>
                </a:lnTo>
                <a:lnTo>
                  <a:pt x="395" y="358"/>
                </a:lnTo>
                <a:lnTo>
                  <a:pt x="324" y="360"/>
                </a:lnTo>
                <a:lnTo>
                  <a:pt x="313" y="398"/>
                </a:lnTo>
                <a:lnTo>
                  <a:pt x="295" y="430"/>
                </a:lnTo>
                <a:lnTo>
                  <a:pt x="270" y="457"/>
                </a:lnTo>
                <a:lnTo>
                  <a:pt x="237" y="478"/>
                </a:lnTo>
                <a:lnTo>
                  <a:pt x="201" y="493"/>
                </a:lnTo>
                <a:lnTo>
                  <a:pt x="164" y="496"/>
                </a:lnTo>
                <a:lnTo>
                  <a:pt x="126" y="493"/>
                </a:lnTo>
                <a:lnTo>
                  <a:pt x="92" y="480"/>
                </a:lnTo>
                <a:lnTo>
                  <a:pt x="61" y="462"/>
                </a:lnTo>
                <a:lnTo>
                  <a:pt x="36" y="437"/>
                </a:lnTo>
                <a:lnTo>
                  <a:pt x="18" y="407"/>
                </a:lnTo>
                <a:lnTo>
                  <a:pt x="6" y="372"/>
                </a:lnTo>
                <a:lnTo>
                  <a:pt x="0" y="335"/>
                </a:lnTo>
                <a:lnTo>
                  <a:pt x="6" y="299"/>
                </a:lnTo>
                <a:lnTo>
                  <a:pt x="18" y="264"/>
                </a:lnTo>
                <a:lnTo>
                  <a:pt x="36" y="234"/>
                </a:lnTo>
                <a:lnTo>
                  <a:pt x="61" y="209"/>
                </a:lnTo>
                <a:lnTo>
                  <a:pt x="92" y="189"/>
                </a:lnTo>
                <a:lnTo>
                  <a:pt x="126" y="176"/>
                </a:lnTo>
                <a:lnTo>
                  <a:pt x="164" y="173"/>
                </a:lnTo>
                <a:lnTo>
                  <a:pt x="187" y="174"/>
                </a:lnTo>
                <a:lnTo>
                  <a:pt x="210" y="180"/>
                </a:lnTo>
                <a:lnTo>
                  <a:pt x="237" y="121"/>
                </a:lnTo>
                <a:lnTo>
                  <a:pt x="216" y="86"/>
                </a:lnTo>
                <a:lnTo>
                  <a:pt x="149" y="86"/>
                </a:lnTo>
                <a:lnTo>
                  <a:pt x="149" y="50"/>
                </a:lnTo>
                <a:lnTo>
                  <a:pt x="298" y="50"/>
                </a:lnTo>
                <a:lnTo>
                  <a:pt x="298" y="86"/>
                </a:lnTo>
                <a:lnTo>
                  <a:pt x="254" y="86"/>
                </a:lnTo>
                <a:lnTo>
                  <a:pt x="264" y="101"/>
                </a:lnTo>
                <a:lnTo>
                  <a:pt x="566" y="103"/>
                </a:lnTo>
                <a:lnTo>
                  <a:pt x="563" y="25"/>
                </a:lnTo>
                <a:lnTo>
                  <a:pt x="435" y="25"/>
                </a:lnTo>
                <a:lnTo>
                  <a:pt x="435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4" name="Group 243"/>
          <p:cNvGrpSpPr/>
          <p:nvPr/>
        </p:nvGrpSpPr>
        <p:grpSpPr>
          <a:xfrm>
            <a:off x="1870075" y="2778941"/>
            <a:ext cx="2362200" cy="590550"/>
            <a:chOff x="1714500" y="1720850"/>
            <a:chExt cx="2362200" cy="590550"/>
          </a:xfrm>
        </p:grpSpPr>
        <p:sp>
          <p:nvSpPr>
            <p:cNvPr id="126" name="Freeform 89"/>
            <p:cNvSpPr>
              <a:spLocks/>
            </p:cNvSpPr>
            <p:nvPr/>
          </p:nvSpPr>
          <p:spPr bwMode="auto">
            <a:xfrm>
              <a:off x="2871788" y="2111375"/>
              <a:ext cx="200025" cy="200025"/>
            </a:xfrm>
            <a:custGeom>
              <a:avLst/>
              <a:gdLst>
                <a:gd name="T0" fmla="*/ 63 w 126"/>
                <a:gd name="T1" fmla="*/ 0 h 126"/>
                <a:gd name="T2" fmla="*/ 88 w 126"/>
                <a:gd name="T3" fmla="*/ 6 h 126"/>
                <a:gd name="T4" fmla="*/ 108 w 126"/>
                <a:gd name="T5" fmla="*/ 18 h 126"/>
                <a:gd name="T6" fmla="*/ 123 w 126"/>
                <a:gd name="T7" fmla="*/ 38 h 126"/>
                <a:gd name="T8" fmla="*/ 126 w 126"/>
                <a:gd name="T9" fmla="*/ 63 h 126"/>
                <a:gd name="T10" fmla="*/ 123 w 126"/>
                <a:gd name="T11" fmla="*/ 89 h 126"/>
                <a:gd name="T12" fmla="*/ 108 w 126"/>
                <a:gd name="T13" fmla="*/ 108 h 126"/>
                <a:gd name="T14" fmla="*/ 88 w 126"/>
                <a:gd name="T15" fmla="*/ 123 h 126"/>
                <a:gd name="T16" fmla="*/ 63 w 126"/>
                <a:gd name="T17" fmla="*/ 126 h 126"/>
                <a:gd name="T18" fmla="*/ 38 w 126"/>
                <a:gd name="T19" fmla="*/ 123 h 126"/>
                <a:gd name="T20" fmla="*/ 18 w 126"/>
                <a:gd name="T21" fmla="*/ 108 h 126"/>
                <a:gd name="T22" fmla="*/ 6 w 126"/>
                <a:gd name="T23" fmla="*/ 89 h 126"/>
                <a:gd name="T24" fmla="*/ 0 w 126"/>
                <a:gd name="T25" fmla="*/ 63 h 126"/>
                <a:gd name="T26" fmla="*/ 6 w 126"/>
                <a:gd name="T27" fmla="*/ 38 h 126"/>
                <a:gd name="T28" fmla="*/ 18 w 126"/>
                <a:gd name="T29" fmla="*/ 18 h 126"/>
                <a:gd name="T30" fmla="*/ 38 w 126"/>
                <a:gd name="T31" fmla="*/ 6 h 126"/>
                <a:gd name="T32" fmla="*/ 63 w 126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6" h="126">
                  <a:moveTo>
                    <a:pt x="63" y="0"/>
                  </a:moveTo>
                  <a:lnTo>
                    <a:pt x="88" y="6"/>
                  </a:lnTo>
                  <a:lnTo>
                    <a:pt x="108" y="18"/>
                  </a:lnTo>
                  <a:lnTo>
                    <a:pt x="123" y="38"/>
                  </a:lnTo>
                  <a:lnTo>
                    <a:pt x="126" y="63"/>
                  </a:lnTo>
                  <a:lnTo>
                    <a:pt x="123" y="89"/>
                  </a:lnTo>
                  <a:lnTo>
                    <a:pt x="108" y="108"/>
                  </a:lnTo>
                  <a:lnTo>
                    <a:pt x="88" y="123"/>
                  </a:lnTo>
                  <a:lnTo>
                    <a:pt x="63" y="126"/>
                  </a:lnTo>
                  <a:lnTo>
                    <a:pt x="38" y="123"/>
                  </a:lnTo>
                  <a:lnTo>
                    <a:pt x="18" y="108"/>
                  </a:lnTo>
                  <a:lnTo>
                    <a:pt x="6" y="89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8" y="18"/>
                  </a:lnTo>
                  <a:lnTo>
                    <a:pt x="38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90"/>
            <p:cNvSpPr>
              <a:spLocks/>
            </p:cNvSpPr>
            <p:nvPr/>
          </p:nvSpPr>
          <p:spPr bwMode="auto">
            <a:xfrm>
              <a:off x="3179763" y="2111375"/>
              <a:ext cx="203200" cy="200025"/>
            </a:xfrm>
            <a:custGeom>
              <a:avLst/>
              <a:gdLst>
                <a:gd name="T0" fmla="*/ 63 w 128"/>
                <a:gd name="T1" fmla="*/ 0 h 126"/>
                <a:gd name="T2" fmla="*/ 88 w 128"/>
                <a:gd name="T3" fmla="*/ 6 h 126"/>
                <a:gd name="T4" fmla="*/ 108 w 128"/>
                <a:gd name="T5" fmla="*/ 18 h 126"/>
                <a:gd name="T6" fmla="*/ 123 w 128"/>
                <a:gd name="T7" fmla="*/ 38 h 126"/>
                <a:gd name="T8" fmla="*/ 128 w 128"/>
                <a:gd name="T9" fmla="*/ 63 h 126"/>
                <a:gd name="T10" fmla="*/ 123 w 128"/>
                <a:gd name="T11" fmla="*/ 89 h 126"/>
                <a:gd name="T12" fmla="*/ 108 w 128"/>
                <a:gd name="T13" fmla="*/ 108 h 126"/>
                <a:gd name="T14" fmla="*/ 88 w 128"/>
                <a:gd name="T15" fmla="*/ 123 h 126"/>
                <a:gd name="T16" fmla="*/ 63 w 128"/>
                <a:gd name="T17" fmla="*/ 126 h 126"/>
                <a:gd name="T18" fmla="*/ 38 w 128"/>
                <a:gd name="T19" fmla="*/ 123 h 126"/>
                <a:gd name="T20" fmla="*/ 18 w 128"/>
                <a:gd name="T21" fmla="*/ 108 h 126"/>
                <a:gd name="T22" fmla="*/ 6 w 128"/>
                <a:gd name="T23" fmla="*/ 89 h 126"/>
                <a:gd name="T24" fmla="*/ 0 w 128"/>
                <a:gd name="T25" fmla="*/ 63 h 126"/>
                <a:gd name="T26" fmla="*/ 6 w 128"/>
                <a:gd name="T27" fmla="*/ 38 h 126"/>
                <a:gd name="T28" fmla="*/ 18 w 128"/>
                <a:gd name="T29" fmla="*/ 18 h 126"/>
                <a:gd name="T30" fmla="*/ 38 w 128"/>
                <a:gd name="T31" fmla="*/ 6 h 126"/>
                <a:gd name="T32" fmla="*/ 63 w 128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8" h="126">
                  <a:moveTo>
                    <a:pt x="63" y="0"/>
                  </a:moveTo>
                  <a:lnTo>
                    <a:pt x="88" y="6"/>
                  </a:lnTo>
                  <a:lnTo>
                    <a:pt x="108" y="18"/>
                  </a:lnTo>
                  <a:lnTo>
                    <a:pt x="123" y="38"/>
                  </a:lnTo>
                  <a:lnTo>
                    <a:pt x="128" y="63"/>
                  </a:lnTo>
                  <a:lnTo>
                    <a:pt x="123" y="89"/>
                  </a:lnTo>
                  <a:lnTo>
                    <a:pt x="108" y="108"/>
                  </a:lnTo>
                  <a:lnTo>
                    <a:pt x="88" y="123"/>
                  </a:lnTo>
                  <a:lnTo>
                    <a:pt x="63" y="126"/>
                  </a:lnTo>
                  <a:lnTo>
                    <a:pt x="38" y="123"/>
                  </a:lnTo>
                  <a:lnTo>
                    <a:pt x="18" y="108"/>
                  </a:lnTo>
                  <a:lnTo>
                    <a:pt x="6" y="89"/>
                  </a:lnTo>
                  <a:lnTo>
                    <a:pt x="0" y="63"/>
                  </a:lnTo>
                  <a:lnTo>
                    <a:pt x="6" y="38"/>
                  </a:lnTo>
                  <a:lnTo>
                    <a:pt x="18" y="18"/>
                  </a:lnTo>
                  <a:lnTo>
                    <a:pt x="38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91"/>
            <p:cNvSpPr>
              <a:spLocks/>
            </p:cNvSpPr>
            <p:nvPr/>
          </p:nvSpPr>
          <p:spPr bwMode="auto">
            <a:xfrm>
              <a:off x="3489325" y="2111375"/>
              <a:ext cx="201613" cy="200025"/>
            </a:xfrm>
            <a:custGeom>
              <a:avLst/>
              <a:gdLst>
                <a:gd name="T0" fmla="*/ 62 w 127"/>
                <a:gd name="T1" fmla="*/ 0 h 126"/>
                <a:gd name="T2" fmla="*/ 88 w 127"/>
                <a:gd name="T3" fmla="*/ 6 h 126"/>
                <a:gd name="T4" fmla="*/ 107 w 127"/>
                <a:gd name="T5" fmla="*/ 18 h 126"/>
                <a:gd name="T6" fmla="*/ 122 w 127"/>
                <a:gd name="T7" fmla="*/ 38 h 126"/>
                <a:gd name="T8" fmla="*/ 127 w 127"/>
                <a:gd name="T9" fmla="*/ 63 h 126"/>
                <a:gd name="T10" fmla="*/ 122 w 127"/>
                <a:gd name="T11" fmla="*/ 89 h 126"/>
                <a:gd name="T12" fmla="*/ 107 w 127"/>
                <a:gd name="T13" fmla="*/ 108 h 126"/>
                <a:gd name="T14" fmla="*/ 88 w 127"/>
                <a:gd name="T15" fmla="*/ 123 h 126"/>
                <a:gd name="T16" fmla="*/ 62 w 127"/>
                <a:gd name="T17" fmla="*/ 126 h 126"/>
                <a:gd name="T18" fmla="*/ 39 w 127"/>
                <a:gd name="T19" fmla="*/ 123 h 126"/>
                <a:gd name="T20" fmla="*/ 17 w 127"/>
                <a:gd name="T21" fmla="*/ 108 h 126"/>
                <a:gd name="T22" fmla="*/ 5 w 127"/>
                <a:gd name="T23" fmla="*/ 89 h 126"/>
                <a:gd name="T24" fmla="*/ 0 w 127"/>
                <a:gd name="T25" fmla="*/ 63 h 126"/>
                <a:gd name="T26" fmla="*/ 5 w 127"/>
                <a:gd name="T27" fmla="*/ 38 h 126"/>
                <a:gd name="T28" fmla="*/ 17 w 127"/>
                <a:gd name="T29" fmla="*/ 18 h 126"/>
                <a:gd name="T30" fmla="*/ 39 w 127"/>
                <a:gd name="T31" fmla="*/ 6 h 126"/>
                <a:gd name="T32" fmla="*/ 62 w 127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7" h="126">
                  <a:moveTo>
                    <a:pt x="62" y="0"/>
                  </a:moveTo>
                  <a:lnTo>
                    <a:pt x="88" y="6"/>
                  </a:lnTo>
                  <a:lnTo>
                    <a:pt x="107" y="18"/>
                  </a:lnTo>
                  <a:lnTo>
                    <a:pt x="122" y="38"/>
                  </a:lnTo>
                  <a:lnTo>
                    <a:pt x="127" y="63"/>
                  </a:lnTo>
                  <a:lnTo>
                    <a:pt x="122" y="89"/>
                  </a:lnTo>
                  <a:lnTo>
                    <a:pt x="107" y="108"/>
                  </a:lnTo>
                  <a:lnTo>
                    <a:pt x="88" y="123"/>
                  </a:lnTo>
                  <a:lnTo>
                    <a:pt x="62" y="126"/>
                  </a:lnTo>
                  <a:lnTo>
                    <a:pt x="39" y="123"/>
                  </a:lnTo>
                  <a:lnTo>
                    <a:pt x="17" y="108"/>
                  </a:lnTo>
                  <a:lnTo>
                    <a:pt x="5" y="89"/>
                  </a:lnTo>
                  <a:lnTo>
                    <a:pt x="0" y="63"/>
                  </a:lnTo>
                  <a:lnTo>
                    <a:pt x="5" y="38"/>
                  </a:lnTo>
                  <a:lnTo>
                    <a:pt x="17" y="18"/>
                  </a:lnTo>
                  <a:lnTo>
                    <a:pt x="39" y="6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92"/>
            <p:cNvSpPr>
              <a:spLocks/>
            </p:cNvSpPr>
            <p:nvPr/>
          </p:nvSpPr>
          <p:spPr bwMode="auto">
            <a:xfrm>
              <a:off x="1803400" y="2111375"/>
              <a:ext cx="201613" cy="200025"/>
            </a:xfrm>
            <a:custGeom>
              <a:avLst/>
              <a:gdLst>
                <a:gd name="T0" fmla="*/ 63 w 127"/>
                <a:gd name="T1" fmla="*/ 0 h 126"/>
                <a:gd name="T2" fmla="*/ 88 w 127"/>
                <a:gd name="T3" fmla="*/ 6 h 126"/>
                <a:gd name="T4" fmla="*/ 107 w 127"/>
                <a:gd name="T5" fmla="*/ 18 h 126"/>
                <a:gd name="T6" fmla="*/ 122 w 127"/>
                <a:gd name="T7" fmla="*/ 38 h 126"/>
                <a:gd name="T8" fmla="*/ 127 w 127"/>
                <a:gd name="T9" fmla="*/ 63 h 126"/>
                <a:gd name="T10" fmla="*/ 122 w 127"/>
                <a:gd name="T11" fmla="*/ 89 h 126"/>
                <a:gd name="T12" fmla="*/ 107 w 127"/>
                <a:gd name="T13" fmla="*/ 108 h 126"/>
                <a:gd name="T14" fmla="*/ 88 w 127"/>
                <a:gd name="T15" fmla="*/ 123 h 126"/>
                <a:gd name="T16" fmla="*/ 63 w 127"/>
                <a:gd name="T17" fmla="*/ 126 h 126"/>
                <a:gd name="T18" fmla="*/ 39 w 127"/>
                <a:gd name="T19" fmla="*/ 123 h 126"/>
                <a:gd name="T20" fmla="*/ 18 w 127"/>
                <a:gd name="T21" fmla="*/ 108 h 126"/>
                <a:gd name="T22" fmla="*/ 5 w 127"/>
                <a:gd name="T23" fmla="*/ 89 h 126"/>
                <a:gd name="T24" fmla="*/ 0 w 127"/>
                <a:gd name="T25" fmla="*/ 63 h 126"/>
                <a:gd name="T26" fmla="*/ 5 w 127"/>
                <a:gd name="T27" fmla="*/ 38 h 126"/>
                <a:gd name="T28" fmla="*/ 18 w 127"/>
                <a:gd name="T29" fmla="*/ 18 h 126"/>
                <a:gd name="T30" fmla="*/ 39 w 127"/>
                <a:gd name="T31" fmla="*/ 6 h 126"/>
                <a:gd name="T32" fmla="*/ 63 w 127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7" h="126">
                  <a:moveTo>
                    <a:pt x="63" y="0"/>
                  </a:moveTo>
                  <a:lnTo>
                    <a:pt x="88" y="6"/>
                  </a:lnTo>
                  <a:lnTo>
                    <a:pt x="107" y="18"/>
                  </a:lnTo>
                  <a:lnTo>
                    <a:pt x="122" y="38"/>
                  </a:lnTo>
                  <a:lnTo>
                    <a:pt x="127" y="63"/>
                  </a:lnTo>
                  <a:lnTo>
                    <a:pt x="122" y="89"/>
                  </a:lnTo>
                  <a:lnTo>
                    <a:pt x="107" y="108"/>
                  </a:lnTo>
                  <a:lnTo>
                    <a:pt x="88" y="123"/>
                  </a:lnTo>
                  <a:lnTo>
                    <a:pt x="63" y="126"/>
                  </a:lnTo>
                  <a:lnTo>
                    <a:pt x="39" y="123"/>
                  </a:lnTo>
                  <a:lnTo>
                    <a:pt x="18" y="108"/>
                  </a:lnTo>
                  <a:lnTo>
                    <a:pt x="5" y="89"/>
                  </a:lnTo>
                  <a:lnTo>
                    <a:pt x="0" y="63"/>
                  </a:lnTo>
                  <a:lnTo>
                    <a:pt x="5" y="38"/>
                  </a:lnTo>
                  <a:lnTo>
                    <a:pt x="18" y="18"/>
                  </a:lnTo>
                  <a:lnTo>
                    <a:pt x="39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93"/>
            <p:cNvSpPr>
              <a:spLocks/>
            </p:cNvSpPr>
            <p:nvPr/>
          </p:nvSpPr>
          <p:spPr bwMode="auto">
            <a:xfrm>
              <a:off x="2111375" y="2111375"/>
              <a:ext cx="201613" cy="200025"/>
            </a:xfrm>
            <a:custGeom>
              <a:avLst/>
              <a:gdLst>
                <a:gd name="T0" fmla="*/ 63 w 127"/>
                <a:gd name="T1" fmla="*/ 0 h 126"/>
                <a:gd name="T2" fmla="*/ 88 w 127"/>
                <a:gd name="T3" fmla="*/ 6 h 126"/>
                <a:gd name="T4" fmla="*/ 108 w 127"/>
                <a:gd name="T5" fmla="*/ 18 h 126"/>
                <a:gd name="T6" fmla="*/ 122 w 127"/>
                <a:gd name="T7" fmla="*/ 38 h 126"/>
                <a:gd name="T8" fmla="*/ 127 w 127"/>
                <a:gd name="T9" fmla="*/ 63 h 126"/>
                <a:gd name="T10" fmla="*/ 122 w 127"/>
                <a:gd name="T11" fmla="*/ 89 h 126"/>
                <a:gd name="T12" fmla="*/ 108 w 127"/>
                <a:gd name="T13" fmla="*/ 108 h 126"/>
                <a:gd name="T14" fmla="*/ 88 w 127"/>
                <a:gd name="T15" fmla="*/ 123 h 126"/>
                <a:gd name="T16" fmla="*/ 63 w 127"/>
                <a:gd name="T17" fmla="*/ 126 h 126"/>
                <a:gd name="T18" fmla="*/ 39 w 127"/>
                <a:gd name="T19" fmla="*/ 123 h 126"/>
                <a:gd name="T20" fmla="*/ 18 w 127"/>
                <a:gd name="T21" fmla="*/ 108 h 126"/>
                <a:gd name="T22" fmla="*/ 5 w 127"/>
                <a:gd name="T23" fmla="*/ 89 h 126"/>
                <a:gd name="T24" fmla="*/ 0 w 127"/>
                <a:gd name="T25" fmla="*/ 63 h 126"/>
                <a:gd name="T26" fmla="*/ 5 w 127"/>
                <a:gd name="T27" fmla="*/ 38 h 126"/>
                <a:gd name="T28" fmla="*/ 18 w 127"/>
                <a:gd name="T29" fmla="*/ 18 h 126"/>
                <a:gd name="T30" fmla="*/ 39 w 127"/>
                <a:gd name="T31" fmla="*/ 6 h 126"/>
                <a:gd name="T32" fmla="*/ 63 w 127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7" h="126">
                  <a:moveTo>
                    <a:pt x="63" y="0"/>
                  </a:moveTo>
                  <a:lnTo>
                    <a:pt x="88" y="6"/>
                  </a:lnTo>
                  <a:lnTo>
                    <a:pt x="108" y="18"/>
                  </a:lnTo>
                  <a:lnTo>
                    <a:pt x="122" y="38"/>
                  </a:lnTo>
                  <a:lnTo>
                    <a:pt x="127" y="63"/>
                  </a:lnTo>
                  <a:lnTo>
                    <a:pt x="122" y="89"/>
                  </a:lnTo>
                  <a:lnTo>
                    <a:pt x="108" y="108"/>
                  </a:lnTo>
                  <a:lnTo>
                    <a:pt x="88" y="123"/>
                  </a:lnTo>
                  <a:lnTo>
                    <a:pt x="63" y="126"/>
                  </a:lnTo>
                  <a:lnTo>
                    <a:pt x="39" y="123"/>
                  </a:lnTo>
                  <a:lnTo>
                    <a:pt x="18" y="108"/>
                  </a:lnTo>
                  <a:lnTo>
                    <a:pt x="5" y="89"/>
                  </a:lnTo>
                  <a:lnTo>
                    <a:pt x="0" y="63"/>
                  </a:lnTo>
                  <a:lnTo>
                    <a:pt x="5" y="38"/>
                  </a:lnTo>
                  <a:lnTo>
                    <a:pt x="18" y="18"/>
                  </a:lnTo>
                  <a:lnTo>
                    <a:pt x="39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94"/>
            <p:cNvSpPr>
              <a:spLocks/>
            </p:cNvSpPr>
            <p:nvPr/>
          </p:nvSpPr>
          <p:spPr bwMode="auto">
            <a:xfrm>
              <a:off x="2419350" y="2111375"/>
              <a:ext cx="201613" cy="200025"/>
            </a:xfrm>
            <a:custGeom>
              <a:avLst/>
              <a:gdLst>
                <a:gd name="T0" fmla="*/ 63 w 127"/>
                <a:gd name="T1" fmla="*/ 0 h 126"/>
                <a:gd name="T2" fmla="*/ 88 w 127"/>
                <a:gd name="T3" fmla="*/ 6 h 126"/>
                <a:gd name="T4" fmla="*/ 108 w 127"/>
                <a:gd name="T5" fmla="*/ 18 h 126"/>
                <a:gd name="T6" fmla="*/ 122 w 127"/>
                <a:gd name="T7" fmla="*/ 38 h 126"/>
                <a:gd name="T8" fmla="*/ 127 w 127"/>
                <a:gd name="T9" fmla="*/ 63 h 126"/>
                <a:gd name="T10" fmla="*/ 122 w 127"/>
                <a:gd name="T11" fmla="*/ 89 h 126"/>
                <a:gd name="T12" fmla="*/ 108 w 127"/>
                <a:gd name="T13" fmla="*/ 108 h 126"/>
                <a:gd name="T14" fmla="*/ 88 w 127"/>
                <a:gd name="T15" fmla="*/ 123 h 126"/>
                <a:gd name="T16" fmla="*/ 63 w 127"/>
                <a:gd name="T17" fmla="*/ 126 h 126"/>
                <a:gd name="T18" fmla="*/ 39 w 127"/>
                <a:gd name="T19" fmla="*/ 123 h 126"/>
                <a:gd name="T20" fmla="*/ 18 w 127"/>
                <a:gd name="T21" fmla="*/ 108 h 126"/>
                <a:gd name="T22" fmla="*/ 5 w 127"/>
                <a:gd name="T23" fmla="*/ 89 h 126"/>
                <a:gd name="T24" fmla="*/ 0 w 127"/>
                <a:gd name="T25" fmla="*/ 63 h 126"/>
                <a:gd name="T26" fmla="*/ 5 w 127"/>
                <a:gd name="T27" fmla="*/ 38 h 126"/>
                <a:gd name="T28" fmla="*/ 18 w 127"/>
                <a:gd name="T29" fmla="*/ 18 h 126"/>
                <a:gd name="T30" fmla="*/ 39 w 127"/>
                <a:gd name="T31" fmla="*/ 6 h 126"/>
                <a:gd name="T32" fmla="*/ 63 w 127"/>
                <a:gd name="T33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7" h="126">
                  <a:moveTo>
                    <a:pt x="63" y="0"/>
                  </a:moveTo>
                  <a:lnTo>
                    <a:pt x="88" y="6"/>
                  </a:lnTo>
                  <a:lnTo>
                    <a:pt x="108" y="18"/>
                  </a:lnTo>
                  <a:lnTo>
                    <a:pt x="122" y="38"/>
                  </a:lnTo>
                  <a:lnTo>
                    <a:pt x="127" y="63"/>
                  </a:lnTo>
                  <a:lnTo>
                    <a:pt x="122" y="89"/>
                  </a:lnTo>
                  <a:lnTo>
                    <a:pt x="108" y="108"/>
                  </a:lnTo>
                  <a:lnTo>
                    <a:pt x="88" y="123"/>
                  </a:lnTo>
                  <a:lnTo>
                    <a:pt x="63" y="126"/>
                  </a:lnTo>
                  <a:lnTo>
                    <a:pt x="39" y="123"/>
                  </a:lnTo>
                  <a:lnTo>
                    <a:pt x="18" y="108"/>
                  </a:lnTo>
                  <a:lnTo>
                    <a:pt x="5" y="89"/>
                  </a:lnTo>
                  <a:lnTo>
                    <a:pt x="0" y="63"/>
                  </a:lnTo>
                  <a:lnTo>
                    <a:pt x="5" y="38"/>
                  </a:lnTo>
                  <a:lnTo>
                    <a:pt x="18" y="18"/>
                  </a:lnTo>
                  <a:lnTo>
                    <a:pt x="39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Rectangle 95"/>
            <p:cNvSpPr>
              <a:spLocks noChangeArrowheads="1"/>
            </p:cNvSpPr>
            <p:nvPr/>
          </p:nvSpPr>
          <p:spPr bwMode="auto">
            <a:xfrm>
              <a:off x="2660650" y="2095500"/>
              <a:ext cx="231775" cy="5080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96"/>
            <p:cNvSpPr>
              <a:spLocks/>
            </p:cNvSpPr>
            <p:nvPr/>
          </p:nvSpPr>
          <p:spPr bwMode="auto">
            <a:xfrm>
              <a:off x="2835275" y="1720850"/>
              <a:ext cx="992188" cy="79375"/>
            </a:xfrm>
            <a:custGeom>
              <a:avLst/>
              <a:gdLst>
                <a:gd name="T0" fmla="*/ 11 w 625"/>
                <a:gd name="T1" fmla="*/ 0 h 50"/>
                <a:gd name="T2" fmla="*/ 615 w 625"/>
                <a:gd name="T3" fmla="*/ 0 h 50"/>
                <a:gd name="T4" fmla="*/ 620 w 625"/>
                <a:gd name="T5" fmla="*/ 2 h 50"/>
                <a:gd name="T6" fmla="*/ 624 w 625"/>
                <a:gd name="T7" fmla="*/ 4 h 50"/>
                <a:gd name="T8" fmla="*/ 625 w 625"/>
                <a:gd name="T9" fmla="*/ 7 h 50"/>
                <a:gd name="T10" fmla="*/ 625 w 625"/>
                <a:gd name="T11" fmla="*/ 11 h 50"/>
                <a:gd name="T12" fmla="*/ 625 w 625"/>
                <a:gd name="T13" fmla="*/ 50 h 50"/>
                <a:gd name="T14" fmla="*/ 0 w 625"/>
                <a:gd name="T15" fmla="*/ 50 h 50"/>
                <a:gd name="T16" fmla="*/ 0 w 625"/>
                <a:gd name="T17" fmla="*/ 11 h 50"/>
                <a:gd name="T18" fmla="*/ 2 w 625"/>
                <a:gd name="T19" fmla="*/ 7 h 50"/>
                <a:gd name="T20" fmla="*/ 4 w 625"/>
                <a:gd name="T21" fmla="*/ 4 h 50"/>
                <a:gd name="T22" fmla="*/ 7 w 625"/>
                <a:gd name="T23" fmla="*/ 2 h 50"/>
                <a:gd name="T24" fmla="*/ 11 w 625"/>
                <a:gd name="T25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5" h="50">
                  <a:moveTo>
                    <a:pt x="11" y="0"/>
                  </a:moveTo>
                  <a:lnTo>
                    <a:pt x="615" y="0"/>
                  </a:lnTo>
                  <a:lnTo>
                    <a:pt x="620" y="2"/>
                  </a:lnTo>
                  <a:lnTo>
                    <a:pt x="624" y="4"/>
                  </a:lnTo>
                  <a:lnTo>
                    <a:pt x="625" y="7"/>
                  </a:lnTo>
                  <a:lnTo>
                    <a:pt x="625" y="11"/>
                  </a:lnTo>
                  <a:lnTo>
                    <a:pt x="625" y="50"/>
                  </a:lnTo>
                  <a:lnTo>
                    <a:pt x="0" y="50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97"/>
            <p:cNvSpPr>
              <a:spLocks/>
            </p:cNvSpPr>
            <p:nvPr/>
          </p:nvSpPr>
          <p:spPr bwMode="auto">
            <a:xfrm>
              <a:off x="2835275" y="2174875"/>
              <a:ext cx="1220788" cy="42863"/>
            </a:xfrm>
            <a:custGeom>
              <a:avLst/>
              <a:gdLst>
                <a:gd name="T0" fmla="*/ 0 w 769"/>
                <a:gd name="T1" fmla="*/ 0 h 27"/>
                <a:gd name="T2" fmla="*/ 769 w 769"/>
                <a:gd name="T3" fmla="*/ 0 h 27"/>
                <a:gd name="T4" fmla="*/ 753 w 769"/>
                <a:gd name="T5" fmla="*/ 9 h 27"/>
                <a:gd name="T6" fmla="*/ 728 w 769"/>
                <a:gd name="T7" fmla="*/ 16 h 27"/>
                <a:gd name="T8" fmla="*/ 697 w 769"/>
                <a:gd name="T9" fmla="*/ 22 h 27"/>
                <a:gd name="T10" fmla="*/ 659 w 769"/>
                <a:gd name="T11" fmla="*/ 25 h 27"/>
                <a:gd name="T12" fmla="*/ 615 w 769"/>
                <a:gd name="T13" fmla="*/ 27 h 27"/>
                <a:gd name="T14" fmla="*/ 525 w 769"/>
                <a:gd name="T15" fmla="*/ 27 h 27"/>
                <a:gd name="T16" fmla="*/ 473 w 769"/>
                <a:gd name="T17" fmla="*/ 27 h 27"/>
                <a:gd name="T18" fmla="*/ 417 w 769"/>
                <a:gd name="T19" fmla="*/ 27 h 27"/>
                <a:gd name="T20" fmla="*/ 359 w 769"/>
                <a:gd name="T21" fmla="*/ 27 h 27"/>
                <a:gd name="T22" fmla="*/ 302 w 769"/>
                <a:gd name="T23" fmla="*/ 27 h 27"/>
                <a:gd name="T24" fmla="*/ 244 w 769"/>
                <a:gd name="T25" fmla="*/ 27 h 27"/>
                <a:gd name="T26" fmla="*/ 192 w 769"/>
                <a:gd name="T27" fmla="*/ 27 h 27"/>
                <a:gd name="T28" fmla="*/ 142 w 769"/>
                <a:gd name="T29" fmla="*/ 27 h 27"/>
                <a:gd name="T30" fmla="*/ 11 w 769"/>
                <a:gd name="T31" fmla="*/ 27 h 27"/>
                <a:gd name="T32" fmla="*/ 7 w 769"/>
                <a:gd name="T33" fmla="*/ 25 h 27"/>
                <a:gd name="T34" fmla="*/ 4 w 769"/>
                <a:gd name="T35" fmla="*/ 23 h 27"/>
                <a:gd name="T36" fmla="*/ 2 w 769"/>
                <a:gd name="T37" fmla="*/ 20 h 27"/>
                <a:gd name="T38" fmla="*/ 0 w 769"/>
                <a:gd name="T39" fmla="*/ 16 h 27"/>
                <a:gd name="T40" fmla="*/ 0 w 769"/>
                <a:gd name="T41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9" h="27">
                  <a:moveTo>
                    <a:pt x="0" y="0"/>
                  </a:moveTo>
                  <a:lnTo>
                    <a:pt x="769" y="0"/>
                  </a:lnTo>
                  <a:lnTo>
                    <a:pt x="753" y="9"/>
                  </a:lnTo>
                  <a:lnTo>
                    <a:pt x="728" y="16"/>
                  </a:lnTo>
                  <a:lnTo>
                    <a:pt x="697" y="22"/>
                  </a:lnTo>
                  <a:lnTo>
                    <a:pt x="659" y="25"/>
                  </a:lnTo>
                  <a:lnTo>
                    <a:pt x="615" y="27"/>
                  </a:lnTo>
                  <a:lnTo>
                    <a:pt x="525" y="27"/>
                  </a:lnTo>
                  <a:lnTo>
                    <a:pt x="473" y="27"/>
                  </a:lnTo>
                  <a:lnTo>
                    <a:pt x="417" y="27"/>
                  </a:lnTo>
                  <a:lnTo>
                    <a:pt x="359" y="27"/>
                  </a:lnTo>
                  <a:lnTo>
                    <a:pt x="302" y="27"/>
                  </a:lnTo>
                  <a:lnTo>
                    <a:pt x="244" y="27"/>
                  </a:lnTo>
                  <a:lnTo>
                    <a:pt x="192" y="27"/>
                  </a:lnTo>
                  <a:lnTo>
                    <a:pt x="142" y="27"/>
                  </a:lnTo>
                  <a:lnTo>
                    <a:pt x="11" y="27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0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98"/>
            <p:cNvSpPr>
              <a:spLocks/>
            </p:cNvSpPr>
            <p:nvPr/>
          </p:nvSpPr>
          <p:spPr bwMode="auto">
            <a:xfrm>
              <a:off x="2835275" y="1720850"/>
              <a:ext cx="1241425" cy="496888"/>
            </a:xfrm>
            <a:custGeom>
              <a:avLst/>
              <a:gdLst>
                <a:gd name="T0" fmla="*/ 11 w 782"/>
                <a:gd name="T1" fmla="*/ 0 h 313"/>
                <a:gd name="T2" fmla="*/ 615 w 782"/>
                <a:gd name="T3" fmla="*/ 0 h 313"/>
                <a:gd name="T4" fmla="*/ 620 w 782"/>
                <a:gd name="T5" fmla="*/ 2 h 313"/>
                <a:gd name="T6" fmla="*/ 624 w 782"/>
                <a:gd name="T7" fmla="*/ 4 h 313"/>
                <a:gd name="T8" fmla="*/ 625 w 782"/>
                <a:gd name="T9" fmla="*/ 7 h 313"/>
                <a:gd name="T10" fmla="*/ 625 w 782"/>
                <a:gd name="T11" fmla="*/ 11 h 313"/>
                <a:gd name="T12" fmla="*/ 625 w 782"/>
                <a:gd name="T13" fmla="*/ 54 h 313"/>
                <a:gd name="T14" fmla="*/ 629 w 782"/>
                <a:gd name="T15" fmla="*/ 58 h 313"/>
                <a:gd name="T16" fmla="*/ 638 w 782"/>
                <a:gd name="T17" fmla="*/ 67 h 313"/>
                <a:gd name="T18" fmla="*/ 650 w 782"/>
                <a:gd name="T19" fmla="*/ 83 h 313"/>
                <a:gd name="T20" fmla="*/ 667 w 782"/>
                <a:gd name="T21" fmla="*/ 101 h 313"/>
                <a:gd name="T22" fmla="*/ 685 w 782"/>
                <a:gd name="T23" fmla="*/ 124 h 313"/>
                <a:gd name="T24" fmla="*/ 704 w 782"/>
                <a:gd name="T25" fmla="*/ 148 h 313"/>
                <a:gd name="T26" fmla="*/ 722 w 782"/>
                <a:gd name="T27" fmla="*/ 173 h 313"/>
                <a:gd name="T28" fmla="*/ 742 w 782"/>
                <a:gd name="T29" fmla="*/ 196 h 313"/>
                <a:gd name="T30" fmla="*/ 756 w 782"/>
                <a:gd name="T31" fmla="*/ 218 h 313"/>
                <a:gd name="T32" fmla="*/ 771 w 782"/>
                <a:gd name="T33" fmla="*/ 237 h 313"/>
                <a:gd name="T34" fmla="*/ 778 w 782"/>
                <a:gd name="T35" fmla="*/ 254 h 313"/>
                <a:gd name="T36" fmla="*/ 782 w 782"/>
                <a:gd name="T37" fmla="*/ 264 h 313"/>
                <a:gd name="T38" fmla="*/ 776 w 782"/>
                <a:gd name="T39" fmla="*/ 279 h 313"/>
                <a:gd name="T40" fmla="*/ 762 w 782"/>
                <a:gd name="T41" fmla="*/ 291 h 313"/>
                <a:gd name="T42" fmla="*/ 738 w 782"/>
                <a:gd name="T43" fmla="*/ 300 h 313"/>
                <a:gd name="T44" fmla="*/ 706 w 782"/>
                <a:gd name="T45" fmla="*/ 308 h 313"/>
                <a:gd name="T46" fmla="*/ 665 w 782"/>
                <a:gd name="T47" fmla="*/ 311 h 313"/>
                <a:gd name="T48" fmla="*/ 615 w 782"/>
                <a:gd name="T49" fmla="*/ 313 h 313"/>
                <a:gd name="T50" fmla="*/ 525 w 782"/>
                <a:gd name="T51" fmla="*/ 313 h 313"/>
                <a:gd name="T52" fmla="*/ 473 w 782"/>
                <a:gd name="T53" fmla="*/ 313 h 313"/>
                <a:gd name="T54" fmla="*/ 417 w 782"/>
                <a:gd name="T55" fmla="*/ 313 h 313"/>
                <a:gd name="T56" fmla="*/ 359 w 782"/>
                <a:gd name="T57" fmla="*/ 313 h 313"/>
                <a:gd name="T58" fmla="*/ 302 w 782"/>
                <a:gd name="T59" fmla="*/ 313 h 313"/>
                <a:gd name="T60" fmla="*/ 244 w 782"/>
                <a:gd name="T61" fmla="*/ 313 h 313"/>
                <a:gd name="T62" fmla="*/ 192 w 782"/>
                <a:gd name="T63" fmla="*/ 313 h 313"/>
                <a:gd name="T64" fmla="*/ 142 w 782"/>
                <a:gd name="T65" fmla="*/ 313 h 313"/>
                <a:gd name="T66" fmla="*/ 11 w 782"/>
                <a:gd name="T67" fmla="*/ 313 h 313"/>
                <a:gd name="T68" fmla="*/ 7 w 782"/>
                <a:gd name="T69" fmla="*/ 311 h 313"/>
                <a:gd name="T70" fmla="*/ 4 w 782"/>
                <a:gd name="T71" fmla="*/ 309 h 313"/>
                <a:gd name="T72" fmla="*/ 2 w 782"/>
                <a:gd name="T73" fmla="*/ 306 h 313"/>
                <a:gd name="T74" fmla="*/ 0 w 782"/>
                <a:gd name="T75" fmla="*/ 302 h 313"/>
                <a:gd name="T76" fmla="*/ 0 w 782"/>
                <a:gd name="T77" fmla="*/ 11 h 313"/>
                <a:gd name="T78" fmla="*/ 2 w 782"/>
                <a:gd name="T79" fmla="*/ 7 h 313"/>
                <a:gd name="T80" fmla="*/ 4 w 782"/>
                <a:gd name="T81" fmla="*/ 4 h 313"/>
                <a:gd name="T82" fmla="*/ 7 w 782"/>
                <a:gd name="T83" fmla="*/ 2 h 313"/>
                <a:gd name="T84" fmla="*/ 11 w 782"/>
                <a:gd name="T85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82" h="313">
                  <a:moveTo>
                    <a:pt x="11" y="0"/>
                  </a:moveTo>
                  <a:lnTo>
                    <a:pt x="615" y="0"/>
                  </a:lnTo>
                  <a:lnTo>
                    <a:pt x="620" y="2"/>
                  </a:lnTo>
                  <a:lnTo>
                    <a:pt x="624" y="4"/>
                  </a:lnTo>
                  <a:lnTo>
                    <a:pt x="625" y="7"/>
                  </a:lnTo>
                  <a:lnTo>
                    <a:pt x="625" y="11"/>
                  </a:lnTo>
                  <a:lnTo>
                    <a:pt x="625" y="54"/>
                  </a:lnTo>
                  <a:lnTo>
                    <a:pt x="629" y="58"/>
                  </a:lnTo>
                  <a:lnTo>
                    <a:pt x="638" y="67"/>
                  </a:lnTo>
                  <a:lnTo>
                    <a:pt x="650" y="83"/>
                  </a:lnTo>
                  <a:lnTo>
                    <a:pt x="667" y="101"/>
                  </a:lnTo>
                  <a:lnTo>
                    <a:pt x="685" y="124"/>
                  </a:lnTo>
                  <a:lnTo>
                    <a:pt x="704" y="148"/>
                  </a:lnTo>
                  <a:lnTo>
                    <a:pt x="722" y="173"/>
                  </a:lnTo>
                  <a:lnTo>
                    <a:pt x="742" y="196"/>
                  </a:lnTo>
                  <a:lnTo>
                    <a:pt x="756" y="218"/>
                  </a:lnTo>
                  <a:lnTo>
                    <a:pt x="771" y="237"/>
                  </a:lnTo>
                  <a:lnTo>
                    <a:pt x="778" y="254"/>
                  </a:lnTo>
                  <a:lnTo>
                    <a:pt x="782" y="264"/>
                  </a:lnTo>
                  <a:lnTo>
                    <a:pt x="776" y="279"/>
                  </a:lnTo>
                  <a:lnTo>
                    <a:pt x="762" y="291"/>
                  </a:lnTo>
                  <a:lnTo>
                    <a:pt x="738" y="300"/>
                  </a:lnTo>
                  <a:lnTo>
                    <a:pt x="706" y="308"/>
                  </a:lnTo>
                  <a:lnTo>
                    <a:pt x="665" y="311"/>
                  </a:lnTo>
                  <a:lnTo>
                    <a:pt x="615" y="313"/>
                  </a:lnTo>
                  <a:lnTo>
                    <a:pt x="525" y="313"/>
                  </a:lnTo>
                  <a:lnTo>
                    <a:pt x="473" y="313"/>
                  </a:lnTo>
                  <a:lnTo>
                    <a:pt x="417" y="313"/>
                  </a:lnTo>
                  <a:lnTo>
                    <a:pt x="359" y="313"/>
                  </a:lnTo>
                  <a:lnTo>
                    <a:pt x="302" y="313"/>
                  </a:lnTo>
                  <a:lnTo>
                    <a:pt x="244" y="313"/>
                  </a:lnTo>
                  <a:lnTo>
                    <a:pt x="192" y="313"/>
                  </a:lnTo>
                  <a:lnTo>
                    <a:pt x="142" y="313"/>
                  </a:lnTo>
                  <a:lnTo>
                    <a:pt x="11" y="313"/>
                  </a:lnTo>
                  <a:lnTo>
                    <a:pt x="7" y="311"/>
                  </a:lnTo>
                  <a:lnTo>
                    <a:pt x="4" y="309"/>
                  </a:lnTo>
                  <a:lnTo>
                    <a:pt x="2" y="306"/>
                  </a:lnTo>
                  <a:lnTo>
                    <a:pt x="0" y="302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99"/>
            <p:cNvSpPr>
              <a:spLocks/>
            </p:cNvSpPr>
            <p:nvPr/>
          </p:nvSpPr>
          <p:spPr bwMode="auto">
            <a:xfrm>
              <a:off x="1714500" y="1720850"/>
              <a:ext cx="995363" cy="490538"/>
            </a:xfrm>
            <a:custGeom>
              <a:avLst/>
              <a:gdLst>
                <a:gd name="T0" fmla="*/ 616 w 627"/>
                <a:gd name="T1" fmla="*/ 0 h 309"/>
                <a:gd name="T2" fmla="*/ 620 w 627"/>
                <a:gd name="T3" fmla="*/ 2 h 309"/>
                <a:gd name="T4" fmla="*/ 623 w 627"/>
                <a:gd name="T5" fmla="*/ 4 h 309"/>
                <a:gd name="T6" fmla="*/ 627 w 627"/>
                <a:gd name="T7" fmla="*/ 7 h 309"/>
                <a:gd name="T8" fmla="*/ 627 w 627"/>
                <a:gd name="T9" fmla="*/ 11 h 309"/>
                <a:gd name="T10" fmla="*/ 627 w 627"/>
                <a:gd name="T11" fmla="*/ 299 h 309"/>
                <a:gd name="T12" fmla="*/ 627 w 627"/>
                <a:gd name="T13" fmla="*/ 302 h 309"/>
                <a:gd name="T14" fmla="*/ 623 w 627"/>
                <a:gd name="T15" fmla="*/ 306 h 309"/>
                <a:gd name="T16" fmla="*/ 620 w 627"/>
                <a:gd name="T17" fmla="*/ 309 h 309"/>
                <a:gd name="T18" fmla="*/ 616 w 627"/>
                <a:gd name="T19" fmla="*/ 309 h 309"/>
                <a:gd name="T20" fmla="*/ 11 w 627"/>
                <a:gd name="T21" fmla="*/ 309 h 309"/>
                <a:gd name="T22" fmla="*/ 5 w 627"/>
                <a:gd name="T23" fmla="*/ 309 h 309"/>
                <a:gd name="T24" fmla="*/ 2 w 627"/>
                <a:gd name="T25" fmla="*/ 306 h 309"/>
                <a:gd name="T26" fmla="*/ 0 w 627"/>
                <a:gd name="T27" fmla="*/ 302 h 309"/>
                <a:gd name="T28" fmla="*/ 0 w 627"/>
                <a:gd name="T29" fmla="*/ 299 h 309"/>
                <a:gd name="T30" fmla="*/ 0 w 627"/>
                <a:gd name="T31" fmla="*/ 11 h 309"/>
                <a:gd name="T32" fmla="*/ 0 w 627"/>
                <a:gd name="T33" fmla="*/ 7 h 309"/>
                <a:gd name="T34" fmla="*/ 2 w 627"/>
                <a:gd name="T35" fmla="*/ 4 h 309"/>
                <a:gd name="T36" fmla="*/ 5 w 627"/>
                <a:gd name="T37" fmla="*/ 2 h 309"/>
                <a:gd name="T38" fmla="*/ 11 w 627"/>
                <a:gd name="T39" fmla="*/ 0 h 309"/>
                <a:gd name="T40" fmla="*/ 616 w 627"/>
                <a:gd name="T4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27" h="309">
                  <a:moveTo>
                    <a:pt x="616" y="0"/>
                  </a:moveTo>
                  <a:lnTo>
                    <a:pt x="620" y="2"/>
                  </a:lnTo>
                  <a:lnTo>
                    <a:pt x="623" y="4"/>
                  </a:lnTo>
                  <a:lnTo>
                    <a:pt x="627" y="7"/>
                  </a:lnTo>
                  <a:lnTo>
                    <a:pt x="627" y="11"/>
                  </a:lnTo>
                  <a:lnTo>
                    <a:pt x="627" y="299"/>
                  </a:lnTo>
                  <a:lnTo>
                    <a:pt x="627" y="302"/>
                  </a:lnTo>
                  <a:lnTo>
                    <a:pt x="623" y="306"/>
                  </a:lnTo>
                  <a:lnTo>
                    <a:pt x="620" y="309"/>
                  </a:lnTo>
                  <a:lnTo>
                    <a:pt x="616" y="309"/>
                  </a:lnTo>
                  <a:lnTo>
                    <a:pt x="11" y="309"/>
                  </a:lnTo>
                  <a:lnTo>
                    <a:pt x="5" y="309"/>
                  </a:lnTo>
                  <a:lnTo>
                    <a:pt x="2" y="306"/>
                  </a:lnTo>
                  <a:lnTo>
                    <a:pt x="0" y="302"/>
                  </a:lnTo>
                  <a:lnTo>
                    <a:pt x="0" y="299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4"/>
                  </a:lnTo>
                  <a:lnTo>
                    <a:pt x="5" y="2"/>
                  </a:lnTo>
                  <a:lnTo>
                    <a:pt x="11" y="0"/>
                  </a:lnTo>
                  <a:lnTo>
                    <a:pt x="61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00"/>
            <p:cNvSpPr>
              <a:spLocks/>
            </p:cNvSpPr>
            <p:nvPr/>
          </p:nvSpPr>
          <p:spPr bwMode="auto">
            <a:xfrm>
              <a:off x="1714500" y="2178050"/>
              <a:ext cx="995363" cy="33338"/>
            </a:xfrm>
            <a:custGeom>
              <a:avLst/>
              <a:gdLst>
                <a:gd name="T0" fmla="*/ 0 w 627"/>
                <a:gd name="T1" fmla="*/ 0 h 21"/>
                <a:gd name="T2" fmla="*/ 627 w 627"/>
                <a:gd name="T3" fmla="*/ 0 h 21"/>
                <a:gd name="T4" fmla="*/ 627 w 627"/>
                <a:gd name="T5" fmla="*/ 11 h 21"/>
                <a:gd name="T6" fmla="*/ 627 w 627"/>
                <a:gd name="T7" fmla="*/ 14 h 21"/>
                <a:gd name="T8" fmla="*/ 623 w 627"/>
                <a:gd name="T9" fmla="*/ 18 h 21"/>
                <a:gd name="T10" fmla="*/ 620 w 627"/>
                <a:gd name="T11" fmla="*/ 21 h 21"/>
                <a:gd name="T12" fmla="*/ 616 w 627"/>
                <a:gd name="T13" fmla="*/ 21 h 21"/>
                <a:gd name="T14" fmla="*/ 11 w 627"/>
                <a:gd name="T15" fmla="*/ 21 h 21"/>
                <a:gd name="T16" fmla="*/ 5 w 627"/>
                <a:gd name="T17" fmla="*/ 21 h 21"/>
                <a:gd name="T18" fmla="*/ 2 w 627"/>
                <a:gd name="T19" fmla="*/ 18 h 21"/>
                <a:gd name="T20" fmla="*/ 0 w 627"/>
                <a:gd name="T21" fmla="*/ 14 h 21"/>
                <a:gd name="T22" fmla="*/ 0 w 627"/>
                <a:gd name="T23" fmla="*/ 11 h 21"/>
                <a:gd name="T24" fmla="*/ 0 w 627"/>
                <a:gd name="T2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7" h="21">
                  <a:moveTo>
                    <a:pt x="0" y="0"/>
                  </a:moveTo>
                  <a:lnTo>
                    <a:pt x="627" y="0"/>
                  </a:lnTo>
                  <a:lnTo>
                    <a:pt x="627" y="11"/>
                  </a:lnTo>
                  <a:lnTo>
                    <a:pt x="627" y="14"/>
                  </a:lnTo>
                  <a:lnTo>
                    <a:pt x="623" y="18"/>
                  </a:lnTo>
                  <a:lnTo>
                    <a:pt x="620" y="21"/>
                  </a:lnTo>
                  <a:lnTo>
                    <a:pt x="616" y="21"/>
                  </a:lnTo>
                  <a:lnTo>
                    <a:pt x="11" y="21"/>
                  </a:lnTo>
                  <a:lnTo>
                    <a:pt x="5" y="21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01"/>
            <p:cNvSpPr>
              <a:spLocks/>
            </p:cNvSpPr>
            <p:nvPr/>
          </p:nvSpPr>
          <p:spPr bwMode="auto">
            <a:xfrm>
              <a:off x="2387600" y="1852613"/>
              <a:ext cx="257175" cy="185738"/>
            </a:xfrm>
            <a:custGeom>
              <a:avLst/>
              <a:gdLst>
                <a:gd name="T0" fmla="*/ 11 w 162"/>
                <a:gd name="T1" fmla="*/ 0 h 117"/>
                <a:gd name="T2" fmla="*/ 151 w 162"/>
                <a:gd name="T3" fmla="*/ 0 h 117"/>
                <a:gd name="T4" fmla="*/ 155 w 162"/>
                <a:gd name="T5" fmla="*/ 2 h 117"/>
                <a:gd name="T6" fmla="*/ 158 w 162"/>
                <a:gd name="T7" fmla="*/ 3 h 117"/>
                <a:gd name="T8" fmla="*/ 162 w 162"/>
                <a:gd name="T9" fmla="*/ 7 h 117"/>
                <a:gd name="T10" fmla="*/ 162 w 162"/>
                <a:gd name="T11" fmla="*/ 11 h 117"/>
                <a:gd name="T12" fmla="*/ 162 w 162"/>
                <a:gd name="T13" fmla="*/ 106 h 117"/>
                <a:gd name="T14" fmla="*/ 162 w 162"/>
                <a:gd name="T15" fmla="*/ 109 h 117"/>
                <a:gd name="T16" fmla="*/ 158 w 162"/>
                <a:gd name="T17" fmla="*/ 113 h 117"/>
                <a:gd name="T18" fmla="*/ 155 w 162"/>
                <a:gd name="T19" fmla="*/ 115 h 117"/>
                <a:gd name="T20" fmla="*/ 151 w 162"/>
                <a:gd name="T21" fmla="*/ 117 h 117"/>
                <a:gd name="T22" fmla="*/ 11 w 162"/>
                <a:gd name="T23" fmla="*/ 117 h 117"/>
                <a:gd name="T24" fmla="*/ 5 w 162"/>
                <a:gd name="T25" fmla="*/ 115 h 117"/>
                <a:gd name="T26" fmla="*/ 2 w 162"/>
                <a:gd name="T27" fmla="*/ 113 h 117"/>
                <a:gd name="T28" fmla="*/ 0 w 162"/>
                <a:gd name="T29" fmla="*/ 109 h 117"/>
                <a:gd name="T30" fmla="*/ 0 w 162"/>
                <a:gd name="T31" fmla="*/ 106 h 117"/>
                <a:gd name="T32" fmla="*/ 0 w 162"/>
                <a:gd name="T33" fmla="*/ 11 h 117"/>
                <a:gd name="T34" fmla="*/ 0 w 162"/>
                <a:gd name="T35" fmla="*/ 7 h 117"/>
                <a:gd name="T36" fmla="*/ 2 w 162"/>
                <a:gd name="T37" fmla="*/ 3 h 117"/>
                <a:gd name="T38" fmla="*/ 5 w 162"/>
                <a:gd name="T39" fmla="*/ 2 h 117"/>
                <a:gd name="T40" fmla="*/ 11 w 162"/>
                <a:gd name="T4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17">
                  <a:moveTo>
                    <a:pt x="11" y="0"/>
                  </a:moveTo>
                  <a:lnTo>
                    <a:pt x="151" y="0"/>
                  </a:lnTo>
                  <a:lnTo>
                    <a:pt x="155" y="2"/>
                  </a:lnTo>
                  <a:lnTo>
                    <a:pt x="158" y="3"/>
                  </a:lnTo>
                  <a:lnTo>
                    <a:pt x="162" y="7"/>
                  </a:lnTo>
                  <a:lnTo>
                    <a:pt x="162" y="11"/>
                  </a:lnTo>
                  <a:lnTo>
                    <a:pt x="162" y="106"/>
                  </a:lnTo>
                  <a:lnTo>
                    <a:pt x="162" y="109"/>
                  </a:lnTo>
                  <a:lnTo>
                    <a:pt x="158" y="113"/>
                  </a:lnTo>
                  <a:lnTo>
                    <a:pt x="155" y="115"/>
                  </a:lnTo>
                  <a:lnTo>
                    <a:pt x="151" y="117"/>
                  </a:lnTo>
                  <a:lnTo>
                    <a:pt x="11" y="117"/>
                  </a:lnTo>
                  <a:lnTo>
                    <a:pt x="5" y="115"/>
                  </a:lnTo>
                  <a:lnTo>
                    <a:pt x="2" y="113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5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02"/>
            <p:cNvSpPr>
              <a:spLocks/>
            </p:cNvSpPr>
            <p:nvPr/>
          </p:nvSpPr>
          <p:spPr bwMode="auto">
            <a:xfrm>
              <a:off x="2082800" y="1852613"/>
              <a:ext cx="258763" cy="185738"/>
            </a:xfrm>
            <a:custGeom>
              <a:avLst/>
              <a:gdLst>
                <a:gd name="T0" fmla="*/ 11 w 163"/>
                <a:gd name="T1" fmla="*/ 0 h 117"/>
                <a:gd name="T2" fmla="*/ 152 w 163"/>
                <a:gd name="T3" fmla="*/ 0 h 117"/>
                <a:gd name="T4" fmla="*/ 156 w 163"/>
                <a:gd name="T5" fmla="*/ 2 h 117"/>
                <a:gd name="T6" fmla="*/ 160 w 163"/>
                <a:gd name="T7" fmla="*/ 3 h 117"/>
                <a:gd name="T8" fmla="*/ 161 w 163"/>
                <a:gd name="T9" fmla="*/ 7 h 117"/>
                <a:gd name="T10" fmla="*/ 163 w 163"/>
                <a:gd name="T11" fmla="*/ 11 h 117"/>
                <a:gd name="T12" fmla="*/ 163 w 163"/>
                <a:gd name="T13" fmla="*/ 106 h 117"/>
                <a:gd name="T14" fmla="*/ 161 w 163"/>
                <a:gd name="T15" fmla="*/ 109 h 117"/>
                <a:gd name="T16" fmla="*/ 160 w 163"/>
                <a:gd name="T17" fmla="*/ 113 h 117"/>
                <a:gd name="T18" fmla="*/ 156 w 163"/>
                <a:gd name="T19" fmla="*/ 115 h 117"/>
                <a:gd name="T20" fmla="*/ 152 w 163"/>
                <a:gd name="T21" fmla="*/ 117 h 117"/>
                <a:gd name="T22" fmla="*/ 11 w 163"/>
                <a:gd name="T23" fmla="*/ 117 h 117"/>
                <a:gd name="T24" fmla="*/ 7 w 163"/>
                <a:gd name="T25" fmla="*/ 115 h 117"/>
                <a:gd name="T26" fmla="*/ 3 w 163"/>
                <a:gd name="T27" fmla="*/ 113 h 117"/>
                <a:gd name="T28" fmla="*/ 2 w 163"/>
                <a:gd name="T29" fmla="*/ 109 h 117"/>
                <a:gd name="T30" fmla="*/ 0 w 163"/>
                <a:gd name="T31" fmla="*/ 106 h 117"/>
                <a:gd name="T32" fmla="*/ 0 w 163"/>
                <a:gd name="T33" fmla="*/ 11 h 117"/>
                <a:gd name="T34" fmla="*/ 2 w 163"/>
                <a:gd name="T35" fmla="*/ 7 h 117"/>
                <a:gd name="T36" fmla="*/ 3 w 163"/>
                <a:gd name="T37" fmla="*/ 3 h 117"/>
                <a:gd name="T38" fmla="*/ 7 w 163"/>
                <a:gd name="T39" fmla="*/ 2 h 117"/>
                <a:gd name="T40" fmla="*/ 11 w 163"/>
                <a:gd name="T4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3" h="117">
                  <a:moveTo>
                    <a:pt x="11" y="0"/>
                  </a:moveTo>
                  <a:lnTo>
                    <a:pt x="152" y="0"/>
                  </a:lnTo>
                  <a:lnTo>
                    <a:pt x="156" y="2"/>
                  </a:lnTo>
                  <a:lnTo>
                    <a:pt x="160" y="3"/>
                  </a:lnTo>
                  <a:lnTo>
                    <a:pt x="161" y="7"/>
                  </a:lnTo>
                  <a:lnTo>
                    <a:pt x="163" y="11"/>
                  </a:lnTo>
                  <a:lnTo>
                    <a:pt x="163" y="106"/>
                  </a:lnTo>
                  <a:lnTo>
                    <a:pt x="161" y="109"/>
                  </a:lnTo>
                  <a:lnTo>
                    <a:pt x="160" y="113"/>
                  </a:lnTo>
                  <a:lnTo>
                    <a:pt x="156" y="115"/>
                  </a:lnTo>
                  <a:lnTo>
                    <a:pt x="152" y="117"/>
                  </a:lnTo>
                  <a:lnTo>
                    <a:pt x="11" y="117"/>
                  </a:lnTo>
                  <a:lnTo>
                    <a:pt x="7" y="115"/>
                  </a:lnTo>
                  <a:lnTo>
                    <a:pt x="3" y="113"/>
                  </a:lnTo>
                  <a:lnTo>
                    <a:pt x="2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2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03"/>
            <p:cNvSpPr>
              <a:spLocks/>
            </p:cNvSpPr>
            <p:nvPr/>
          </p:nvSpPr>
          <p:spPr bwMode="auto">
            <a:xfrm>
              <a:off x="3214688" y="1852613"/>
              <a:ext cx="257175" cy="185738"/>
            </a:xfrm>
            <a:custGeom>
              <a:avLst/>
              <a:gdLst>
                <a:gd name="T0" fmla="*/ 11 w 162"/>
                <a:gd name="T1" fmla="*/ 0 h 117"/>
                <a:gd name="T2" fmla="*/ 151 w 162"/>
                <a:gd name="T3" fmla="*/ 0 h 117"/>
                <a:gd name="T4" fmla="*/ 155 w 162"/>
                <a:gd name="T5" fmla="*/ 2 h 117"/>
                <a:gd name="T6" fmla="*/ 158 w 162"/>
                <a:gd name="T7" fmla="*/ 3 h 117"/>
                <a:gd name="T8" fmla="*/ 162 w 162"/>
                <a:gd name="T9" fmla="*/ 7 h 117"/>
                <a:gd name="T10" fmla="*/ 162 w 162"/>
                <a:gd name="T11" fmla="*/ 11 h 117"/>
                <a:gd name="T12" fmla="*/ 162 w 162"/>
                <a:gd name="T13" fmla="*/ 106 h 117"/>
                <a:gd name="T14" fmla="*/ 162 w 162"/>
                <a:gd name="T15" fmla="*/ 109 h 117"/>
                <a:gd name="T16" fmla="*/ 158 w 162"/>
                <a:gd name="T17" fmla="*/ 113 h 117"/>
                <a:gd name="T18" fmla="*/ 155 w 162"/>
                <a:gd name="T19" fmla="*/ 115 h 117"/>
                <a:gd name="T20" fmla="*/ 151 w 162"/>
                <a:gd name="T21" fmla="*/ 117 h 117"/>
                <a:gd name="T22" fmla="*/ 11 w 162"/>
                <a:gd name="T23" fmla="*/ 117 h 117"/>
                <a:gd name="T24" fmla="*/ 5 w 162"/>
                <a:gd name="T25" fmla="*/ 115 h 117"/>
                <a:gd name="T26" fmla="*/ 2 w 162"/>
                <a:gd name="T27" fmla="*/ 113 h 117"/>
                <a:gd name="T28" fmla="*/ 0 w 162"/>
                <a:gd name="T29" fmla="*/ 109 h 117"/>
                <a:gd name="T30" fmla="*/ 0 w 162"/>
                <a:gd name="T31" fmla="*/ 106 h 117"/>
                <a:gd name="T32" fmla="*/ 0 w 162"/>
                <a:gd name="T33" fmla="*/ 11 h 117"/>
                <a:gd name="T34" fmla="*/ 0 w 162"/>
                <a:gd name="T35" fmla="*/ 7 h 117"/>
                <a:gd name="T36" fmla="*/ 2 w 162"/>
                <a:gd name="T37" fmla="*/ 3 h 117"/>
                <a:gd name="T38" fmla="*/ 5 w 162"/>
                <a:gd name="T39" fmla="*/ 2 h 117"/>
                <a:gd name="T40" fmla="*/ 11 w 162"/>
                <a:gd name="T4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17">
                  <a:moveTo>
                    <a:pt x="11" y="0"/>
                  </a:moveTo>
                  <a:lnTo>
                    <a:pt x="151" y="0"/>
                  </a:lnTo>
                  <a:lnTo>
                    <a:pt x="155" y="2"/>
                  </a:lnTo>
                  <a:lnTo>
                    <a:pt x="158" y="3"/>
                  </a:lnTo>
                  <a:lnTo>
                    <a:pt x="162" y="7"/>
                  </a:lnTo>
                  <a:lnTo>
                    <a:pt x="162" y="11"/>
                  </a:lnTo>
                  <a:lnTo>
                    <a:pt x="162" y="106"/>
                  </a:lnTo>
                  <a:lnTo>
                    <a:pt x="162" y="109"/>
                  </a:lnTo>
                  <a:lnTo>
                    <a:pt x="158" y="113"/>
                  </a:lnTo>
                  <a:lnTo>
                    <a:pt x="155" y="115"/>
                  </a:lnTo>
                  <a:lnTo>
                    <a:pt x="151" y="117"/>
                  </a:lnTo>
                  <a:lnTo>
                    <a:pt x="11" y="117"/>
                  </a:lnTo>
                  <a:lnTo>
                    <a:pt x="5" y="115"/>
                  </a:lnTo>
                  <a:lnTo>
                    <a:pt x="2" y="113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5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04"/>
            <p:cNvSpPr>
              <a:spLocks/>
            </p:cNvSpPr>
            <p:nvPr/>
          </p:nvSpPr>
          <p:spPr bwMode="auto">
            <a:xfrm>
              <a:off x="3571875" y="1852613"/>
              <a:ext cx="434975" cy="185738"/>
            </a:xfrm>
            <a:custGeom>
              <a:avLst/>
              <a:gdLst>
                <a:gd name="T0" fmla="*/ 10 w 274"/>
                <a:gd name="T1" fmla="*/ 0 h 117"/>
                <a:gd name="T2" fmla="*/ 186 w 274"/>
                <a:gd name="T3" fmla="*/ 0 h 117"/>
                <a:gd name="T4" fmla="*/ 192 w 274"/>
                <a:gd name="T5" fmla="*/ 3 h 117"/>
                <a:gd name="T6" fmla="*/ 201 w 274"/>
                <a:gd name="T7" fmla="*/ 14 h 117"/>
                <a:gd name="T8" fmla="*/ 213 w 274"/>
                <a:gd name="T9" fmla="*/ 27 h 117"/>
                <a:gd name="T10" fmla="*/ 226 w 274"/>
                <a:gd name="T11" fmla="*/ 45 h 117"/>
                <a:gd name="T12" fmla="*/ 240 w 274"/>
                <a:gd name="T13" fmla="*/ 61 h 117"/>
                <a:gd name="T14" fmla="*/ 253 w 274"/>
                <a:gd name="T15" fmla="*/ 79 h 117"/>
                <a:gd name="T16" fmla="*/ 264 w 274"/>
                <a:gd name="T17" fmla="*/ 91 h 117"/>
                <a:gd name="T18" fmla="*/ 271 w 274"/>
                <a:gd name="T19" fmla="*/ 102 h 117"/>
                <a:gd name="T20" fmla="*/ 274 w 274"/>
                <a:gd name="T21" fmla="*/ 106 h 117"/>
                <a:gd name="T22" fmla="*/ 269 w 274"/>
                <a:gd name="T23" fmla="*/ 108 h 117"/>
                <a:gd name="T24" fmla="*/ 257 w 274"/>
                <a:gd name="T25" fmla="*/ 109 h 117"/>
                <a:gd name="T26" fmla="*/ 237 w 274"/>
                <a:gd name="T27" fmla="*/ 111 h 117"/>
                <a:gd name="T28" fmla="*/ 215 w 274"/>
                <a:gd name="T29" fmla="*/ 113 h 117"/>
                <a:gd name="T30" fmla="*/ 192 w 274"/>
                <a:gd name="T31" fmla="*/ 115 h 117"/>
                <a:gd name="T32" fmla="*/ 172 w 274"/>
                <a:gd name="T33" fmla="*/ 115 h 117"/>
                <a:gd name="T34" fmla="*/ 158 w 274"/>
                <a:gd name="T35" fmla="*/ 117 h 117"/>
                <a:gd name="T36" fmla="*/ 151 w 274"/>
                <a:gd name="T37" fmla="*/ 117 h 117"/>
                <a:gd name="T38" fmla="*/ 10 w 274"/>
                <a:gd name="T39" fmla="*/ 117 h 117"/>
                <a:gd name="T40" fmla="*/ 7 w 274"/>
                <a:gd name="T41" fmla="*/ 115 h 117"/>
                <a:gd name="T42" fmla="*/ 3 w 274"/>
                <a:gd name="T43" fmla="*/ 113 h 117"/>
                <a:gd name="T44" fmla="*/ 0 w 274"/>
                <a:gd name="T45" fmla="*/ 109 h 117"/>
                <a:gd name="T46" fmla="*/ 0 w 274"/>
                <a:gd name="T47" fmla="*/ 106 h 117"/>
                <a:gd name="T48" fmla="*/ 0 w 274"/>
                <a:gd name="T49" fmla="*/ 11 h 117"/>
                <a:gd name="T50" fmla="*/ 0 w 274"/>
                <a:gd name="T51" fmla="*/ 7 h 117"/>
                <a:gd name="T52" fmla="*/ 3 w 274"/>
                <a:gd name="T53" fmla="*/ 3 h 117"/>
                <a:gd name="T54" fmla="*/ 7 w 274"/>
                <a:gd name="T55" fmla="*/ 2 h 117"/>
                <a:gd name="T56" fmla="*/ 10 w 274"/>
                <a:gd name="T57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4" h="117">
                  <a:moveTo>
                    <a:pt x="10" y="0"/>
                  </a:moveTo>
                  <a:lnTo>
                    <a:pt x="186" y="0"/>
                  </a:lnTo>
                  <a:lnTo>
                    <a:pt x="192" y="3"/>
                  </a:lnTo>
                  <a:lnTo>
                    <a:pt x="201" y="14"/>
                  </a:lnTo>
                  <a:lnTo>
                    <a:pt x="213" y="27"/>
                  </a:lnTo>
                  <a:lnTo>
                    <a:pt x="226" y="45"/>
                  </a:lnTo>
                  <a:lnTo>
                    <a:pt x="240" y="61"/>
                  </a:lnTo>
                  <a:lnTo>
                    <a:pt x="253" y="79"/>
                  </a:lnTo>
                  <a:lnTo>
                    <a:pt x="264" y="91"/>
                  </a:lnTo>
                  <a:lnTo>
                    <a:pt x="271" y="102"/>
                  </a:lnTo>
                  <a:lnTo>
                    <a:pt x="274" y="106"/>
                  </a:lnTo>
                  <a:lnTo>
                    <a:pt x="269" y="108"/>
                  </a:lnTo>
                  <a:lnTo>
                    <a:pt x="257" y="109"/>
                  </a:lnTo>
                  <a:lnTo>
                    <a:pt x="237" y="111"/>
                  </a:lnTo>
                  <a:lnTo>
                    <a:pt x="215" y="113"/>
                  </a:lnTo>
                  <a:lnTo>
                    <a:pt x="192" y="115"/>
                  </a:lnTo>
                  <a:lnTo>
                    <a:pt x="172" y="115"/>
                  </a:lnTo>
                  <a:lnTo>
                    <a:pt x="158" y="117"/>
                  </a:lnTo>
                  <a:lnTo>
                    <a:pt x="151" y="117"/>
                  </a:lnTo>
                  <a:lnTo>
                    <a:pt x="10" y="117"/>
                  </a:lnTo>
                  <a:lnTo>
                    <a:pt x="7" y="115"/>
                  </a:lnTo>
                  <a:lnTo>
                    <a:pt x="3" y="113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05"/>
            <p:cNvSpPr>
              <a:spLocks/>
            </p:cNvSpPr>
            <p:nvPr/>
          </p:nvSpPr>
          <p:spPr bwMode="auto">
            <a:xfrm>
              <a:off x="2909888" y="1852613"/>
              <a:ext cx="258763" cy="185738"/>
            </a:xfrm>
            <a:custGeom>
              <a:avLst/>
              <a:gdLst>
                <a:gd name="T0" fmla="*/ 11 w 163"/>
                <a:gd name="T1" fmla="*/ 0 h 117"/>
                <a:gd name="T2" fmla="*/ 151 w 163"/>
                <a:gd name="T3" fmla="*/ 0 h 117"/>
                <a:gd name="T4" fmla="*/ 156 w 163"/>
                <a:gd name="T5" fmla="*/ 2 h 117"/>
                <a:gd name="T6" fmla="*/ 160 w 163"/>
                <a:gd name="T7" fmla="*/ 3 h 117"/>
                <a:gd name="T8" fmla="*/ 161 w 163"/>
                <a:gd name="T9" fmla="*/ 7 h 117"/>
                <a:gd name="T10" fmla="*/ 163 w 163"/>
                <a:gd name="T11" fmla="*/ 11 h 117"/>
                <a:gd name="T12" fmla="*/ 163 w 163"/>
                <a:gd name="T13" fmla="*/ 106 h 117"/>
                <a:gd name="T14" fmla="*/ 161 w 163"/>
                <a:gd name="T15" fmla="*/ 109 h 117"/>
                <a:gd name="T16" fmla="*/ 160 w 163"/>
                <a:gd name="T17" fmla="*/ 113 h 117"/>
                <a:gd name="T18" fmla="*/ 156 w 163"/>
                <a:gd name="T19" fmla="*/ 115 h 117"/>
                <a:gd name="T20" fmla="*/ 151 w 163"/>
                <a:gd name="T21" fmla="*/ 117 h 117"/>
                <a:gd name="T22" fmla="*/ 11 w 163"/>
                <a:gd name="T23" fmla="*/ 117 h 117"/>
                <a:gd name="T24" fmla="*/ 7 w 163"/>
                <a:gd name="T25" fmla="*/ 115 h 117"/>
                <a:gd name="T26" fmla="*/ 3 w 163"/>
                <a:gd name="T27" fmla="*/ 113 h 117"/>
                <a:gd name="T28" fmla="*/ 2 w 163"/>
                <a:gd name="T29" fmla="*/ 109 h 117"/>
                <a:gd name="T30" fmla="*/ 0 w 163"/>
                <a:gd name="T31" fmla="*/ 106 h 117"/>
                <a:gd name="T32" fmla="*/ 0 w 163"/>
                <a:gd name="T33" fmla="*/ 11 h 117"/>
                <a:gd name="T34" fmla="*/ 2 w 163"/>
                <a:gd name="T35" fmla="*/ 7 h 117"/>
                <a:gd name="T36" fmla="*/ 3 w 163"/>
                <a:gd name="T37" fmla="*/ 3 h 117"/>
                <a:gd name="T38" fmla="*/ 7 w 163"/>
                <a:gd name="T39" fmla="*/ 2 h 117"/>
                <a:gd name="T40" fmla="*/ 11 w 163"/>
                <a:gd name="T4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3" h="117">
                  <a:moveTo>
                    <a:pt x="11" y="0"/>
                  </a:moveTo>
                  <a:lnTo>
                    <a:pt x="151" y="0"/>
                  </a:lnTo>
                  <a:lnTo>
                    <a:pt x="156" y="2"/>
                  </a:lnTo>
                  <a:lnTo>
                    <a:pt x="160" y="3"/>
                  </a:lnTo>
                  <a:lnTo>
                    <a:pt x="161" y="7"/>
                  </a:lnTo>
                  <a:lnTo>
                    <a:pt x="163" y="11"/>
                  </a:lnTo>
                  <a:lnTo>
                    <a:pt x="163" y="106"/>
                  </a:lnTo>
                  <a:lnTo>
                    <a:pt x="161" y="109"/>
                  </a:lnTo>
                  <a:lnTo>
                    <a:pt x="160" y="113"/>
                  </a:lnTo>
                  <a:lnTo>
                    <a:pt x="156" y="115"/>
                  </a:lnTo>
                  <a:lnTo>
                    <a:pt x="151" y="117"/>
                  </a:lnTo>
                  <a:lnTo>
                    <a:pt x="11" y="117"/>
                  </a:lnTo>
                  <a:lnTo>
                    <a:pt x="7" y="115"/>
                  </a:lnTo>
                  <a:lnTo>
                    <a:pt x="3" y="113"/>
                  </a:lnTo>
                  <a:lnTo>
                    <a:pt x="2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2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06"/>
            <p:cNvSpPr>
              <a:spLocks/>
            </p:cNvSpPr>
            <p:nvPr/>
          </p:nvSpPr>
          <p:spPr bwMode="auto">
            <a:xfrm>
              <a:off x="1779588" y="1852613"/>
              <a:ext cx="257175" cy="185738"/>
            </a:xfrm>
            <a:custGeom>
              <a:avLst/>
              <a:gdLst>
                <a:gd name="T0" fmla="*/ 11 w 162"/>
                <a:gd name="T1" fmla="*/ 0 h 117"/>
                <a:gd name="T2" fmla="*/ 151 w 162"/>
                <a:gd name="T3" fmla="*/ 0 h 117"/>
                <a:gd name="T4" fmla="*/ 155 w 162"/>
                <a:gd name="T5" fmla="*/ 2 h 117"/>
                <a:gd name="T6" fmla="*/ 158 w 162"/>
                <a:gd name="T7" fmla="*/ 3 h 117"/>
                <a:gd name="T8" fmla="*/ 162 w 162"/>
                <a:gd name="T9" fmla="*/ 7 h 117"/>
                <a:gd name="T10" fmla="*/ 162 w 162"/>
                <a:gd name="T11" fmla="*/ 11 h 117"/>
                <a:gd name="T12" fmla="*/ 162 w 162"/>
                <a:gd name="T13" fmla="*/ 106 h 117"/>
                <a:gd name="T14" fmla="*/ 162 w 162"/>
                <a:gd name="T15" fmla="*/ 109 h 117"/>
                <a:gd name="T16" fmla="*/ 158 w 162"/>
                <a:gd name="T17" fmla="*/ 113 h 117"/>
                <a:gd name="T18" fmla="*/ 155 w 162"/>
                <a:gd name="T19" fmla="*/ 115 h 117"/>
                <a:gd name="T20" fmla="*/ 151 w 162"/>
                <a:gd name="T21" fmla="*/ 117 h 117"/>
                <a:gd name="T22" fmla="*/ 11 w 162"/>
                <a:gd name="T23" fmla="*/ 117 h 117"/>
                <a:gd name="T24" fmla="*/ 6 w 162"/>
                <a:gd name="T25" fmla="*/ 115 h 117"/>
                <a:gd name="T26" fmla="*/ 2 w 162"/>
                <a:gd name="T27" fmla="*/ 113 h 117"/>
                <a:gd name="T28" fmla="*/ 0 w 162"/>
                <a:gd name="T29" fmla="*/ 109 h 117"/>
                <a:gd name="T30" fmla="*/ 0 w 162"/>
                <a:gd name="T31" fmla="*/ 106 h 117"/>
                <a:gd name="T32" fmla="*/ 0 w 162"/>
                <a:gd name="T33" fmla="*/ 11 h 117"/>
                <a:gd name="T34" fmla="*/ 0 w 162"/>
                <a:gd name="T35" fmla="*/ 7 h 117"/>
                <a:gd name="T36" fmla="*/ 2 w 162"/>
                <a:gd name="T37" fmla="*/ 3 h 117"/>
                <a:gd name="T38" fmla="*/ 6 w 162"/>
                <a:gd name="T39" fmla="*/ 2 h 117"/>
                <a:gd name="T40" fmla="*/ 11 w 162"/>
                <a:gd name="T4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17">
                  <a:moveTo>
                    <a:pt x="11" y="0"/>
                  </a:moveTo>
                  <a:lnTo>
                    <a:pt x="151" y="0"/>
                  </a:lnTo>
                  <a:lnTo>
                    <a:pt x="155" y="2"/>
                  </a:lnTo>
                  <a:lnTo>
                    <a:pt x="158" y="3"/>
                  </a:lnTo>
                  <a:lnTo>
                    <a:pt x="162" y="7"/>
                  </a:lnTo>
                  <a:lnTo>
                    <a:pt x="162" y="11"/>
                  </a:lnTo>
                  <a:lnTo>
                    <a:pt x="162" y="106"/>
                  </a:lnTo>
                  <a:lnTo>
                    <a:pt x="162" y="109"/>
                  </a:lnTo>
                  <a:lnTo>
                    <a:pt x="158" y="113"/>
                  </a:lnTo>
                  <a:lnTo>
                    <a:pt x="155" y="115"/>
                  </a:lnTo>
                  <a:lnTo>
                    <a:pt x="151" y="117"/>
                  </a:lnTo>
                  <a:lnTo>
                    <a:pt x="11" y="117"/>
                  </a:lnTo>
                  <a:lnTo>
                    <a:pt x="6" y="115"/>
                  </a:lnTo>
                  <a:lnTo>
                    <a:pt x="2" y="113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6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1838325" y="3869554"/>
            <a:ext cx="2058988" cy="325438"/>
            <a:chOff x="1682750" y="2811463"/>
            <a:chExt cx="2058988" cy="325438"/>
          </a:xfrm>
        </p:grpSpPr>
        <p:sp>
          <p:nvSpPr>
            <p:cNvPr id="144" name="Freeform 107"/>
            <p:cNvSpPr>
              <a:spLocks/>
            </p:cNvSpPr>
            <p:nvPr/>
          </p:nvSpPr>
          <p:spPr bwMode="auto">
            <a:xfrm>
              <a:off x="1682750" y="3122613"/>
              <a:ext cx="2039938" cy="14288"/>
            </a:xfrm>
            <a:custGeom>
              <a:avLst/>
              <a:gdLst>
                <a:gd name="T0" fmla="*/ 7 w 1285"/>
                <a:gd name="T1" fmla="*/ 0 h 9"/>
                <a:gd name="T2" fmla="*/ 1278 w 1285"/>
                <a:gd name="T3" fmla="*/ 0 h 9"/>
                <a:gd name="T4" fmla="*/ 1281 w 1285"/>
                <a:gd name="T5" fmla="*/ 2 h 9"/>
                <a:gd name="T6" fmla="*/ 1283 w 1285"/>
                <a:gd name="T7" fmla="*/ 2 h 9"/>
                <a:gd name="T8" fmla="*/ 1285 w 1285"/>
                <a:gd name="T9" fmla="*/ 4 h 9"/>
                <a:gd name="T10" fmla="*/ 1285 w 1285"/>
                <a:gd name="T11" fmla="*/ 6 h 9"/>
                <a:gd name="T12" fmla="*/ 1283 w 1285"/>
                <a:gd name="T13" fmla="*/ 7 h 9"/>
                <a:gd name="T14" fmla="*/ 1281 w 1285"/>
                <a:gd name="T15" fmla="*/ 9 h 9"/>
                <a:gd name="T16" fmla="*/ 1278 w 1285"/>
                <a:gd name="T17" fmla="*/ 9 h 9"/>
                <a:gd name="T18" fmla="*/ 7 w 1285"/>
                <a:gd name="T19" fmla="*/ 9 h 9"/>
                <a:gd name="T20" fmla="*/ 4 w 1285"/>
                <a:gd name="T21" fmla="*/ 9 h 9"/>
                <a:gd name="T22" fmla="*/ 2 w 1285"/>
                <a:gd name="T23" fmla="*/ 7 h 9"/>
                <a:gd name="T24" fmla="*/ 0 w 1285"/>
                <a:gd name="T25" fmla="*/ 6 h 9"/>
                <a:gd name="T26" fmla="*/ 0 w 1285"/>
                <a:gd name="T27" fmla="*/ 4 h 9"/>
                <a:gd name="T28" fmla="*/ 2 w 1285"/>
                <a:gd name="T29" fmla="*/ 2 h 9"/>
                <a:gd name="T30" fmla="*/ 4 w 1285"/>
                <a:gd name="T31" fmla="*/ 2 h 9"/>
                <a:gd name="T32" fmla="*/ 7 w 1285"/>
                <a:gd name="T3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85" h="9">
                  <a:moveTo>
                    <a:pt x="7" y="0"/>
                  </a:moveTo>
                  <a:lnTo>
                    <a:pt x="1278" y="0"/>
                  </a:lnTo>
                  <a:lnTo>
                    <a:pt x="1281" y="2"/>
                  </a:lnTo>
                  <a:lnTo>
                    <a:pt x="1283" y="2"/>
                  </a:lnTo>
                  <a:lnTo>
                    <a:pt x="1285" y="4"/>
                  </a:lnTo>
                  <a:lnTo>
                    <a:pt x="1285" y="6"/>
                  </a:lnTo>
                  <a:lnTo>
                    <a:pt x="1283" y="7"/>
                  </a:lnTo>
                  <a:lnTo>
                    <a:pt x="1281" y="9"/>
                  </a:lnTo>
                  <a:lnTo>
                    <a:pt x="1278" y="9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7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08"/>
            <p:cNvSpPr>
              <a:spLocks noEditPoints="1"/>
            </p:cNvSpPr>
            <p:nvPr/>
          </p:nvSpPr>
          <p:spPr bwMode="auto">
            <a:xfrm>
              <a:off x="2746375" y="2811463"/>
              <a:ext cx="995363" cy="307975"/>
            </a:xfrm>
            <a:custGeom>
              <a:avLst/>
              <a:gdLst>
                <a:gd name="T0" fmla="*/ 372 w 627"/>
                <a:gd name="T1" fmla="*/ 22 h 194"/>
                <a:gd name="T2" fmla="*/ 365 w 627"/>
                <a:gd name="T3" fmla="*/ 29 h 194"/>
                <a:gd name="T4" fmla="*/ 365 w 627"/>
                <a:gd name="T5" fmla="*/ 113 h 194"/>
                <a:gd name="T6" fmla="*/ 369 w 627"/>
                <a:gd name="T7" fmla="*/ 122 h 194"/>
                <a:gd name="T8" fmla="*/ 378 w 627"/>
                <a:gd name="T9" fmla="*/ 126 h 194"/>
                <a:gd name="T10" fmla="*/ 600 w 627"/>
                <a:gd name="T11" fmla="*/ 126 h 194"/>
                <a:gd name="T12" fmla="*/ 602 w 627"/>
                <a:gd name="T13" fmla="*/ 121 h 194"/>
                <a:gd name="T14" fmla="*/ 600 w 627"/>
                <a:gd name="T15" fmla="*/ 117 h 194"/>
                <a:gd name="T16" fmla="*/ 597 w 627"/>
                <a:gd name="T17" fmla="*/ 113 h 194"/>
                <a:gd name="T18" fmla="*/ 577 w 627"/>
                <a:gd name="T19" fmla="*/ 95 h 194"/>
                <a:gd name="T20" fmla="*/ 552 w 627"/>
                <a:gd name="T21" fmla="*/ 74 h 194"/>
                <a:gd name="T22" fmla="*/ 543 w 627"/>
                <a:gd name="T23" fmla="*/ 67 h 194"/>
                <a:gd name="T24" fmla="*/ 520 w 627"/>
                <a:gd name="T25" fmla="*/ 52 h 194"/>
                <a:gd name="T26" fmla="*/ 487 w 627"/>
                <a:gd name="T27" fmla="*/ 36 h 194"/>
                <a:gd name="T28" fmla="*/ 462 w 627"/>
                <a:gd name="T29" fmla="*/ 23 h 194"/>
                <a:gd name="T30" fmla="*/ 378 w 627"/>
                <a:gd name="T31" fmla="*/ 22 h 194"/>
                <a:gd name="T32" fmla="*/ 259 w 627"/>
                <a:gd name="T33" fmla="*/ 22 h 194"/>
                <a:gd name="T34" fmla="*/ 252 w 627"/>
                <a:gd name="T35" fmla="*/ 29 h 194"/>
                <a:gd name="T36" fmla="*/ 250 w 627"/>
                <a:gd name="T37" fmla="*/ 113 h 194"/>
                <a:gd name="T38" fmla="*/ 254 w 627"/>
                <a:gd name="T39" fmla="*/ 122 h 194"/>
                <a:gd name="T40" fmla="*/ 263 w 627"/>
                <a:gd name="T41" fmla="*/ 126 h 194"/>
                <a:gd name="T42" fmla="*/ 347 w 627"/>
                <a:gd name="T43" fmla="*/ 126 h 194"/>
                <a:gd name="T44" fmla="*/ 354 w 627"/>
                <a:gd name="T45" fmla="*/ 119 h 194"/>
                <a:gd name="T46" fmla="*/ 356 w 627"/>
                <a:gd name="T47" fmla="*/ 34 h 194"/>
                <a:gd name="T48" fmla="*/ 351 w 627"/>
                <a:gd name="T49" fmla="*/ 25 h 194"/>
                <a:gd name="T50" fmla="*/ 342 w 627"/>
                <a:gd name="T51" fmla="*/ 22 h 194"/>
                <a:gd name="T52" fmla="*/ 149 w 627"/>
                <a:gd name="T53" fmla="*/ 22 h 194"/>
                <a:gd name="T54" fmla="*/ 141 w 627"/>
                <a:gd name="T55" fmla="*/ 25 h 194"/>
                <a:gd name="T56" fmla="*/ 137 w 627"/>
                <a:gd name="T57" fmla="*/ 34 h 194"/>
                <a:gd name="T58" fmla="*/ 137 w 627"/>
                <a:gd name="T59" fmla="*/ 119 h 194"/>
                <a:gd name="T60" fmla="*/ 144 w 627"/>
                <a:gd name="T61" fmla="*/ 126 h 194"/>
                <a:gd name="T62" fmla="*/ 229 w 627"/>
                <a:gd name="T63" fmla="*/ 126 h 194"/>
                <a:gd name="T64" fmla="*/ 238 w 627"/>
                <a:gd name="T65" fmla="*/ 122 h 194"/>
                <a:gd name="T66" fmla="*/ 241 w 627"/>
                <a:gd name="T67" fmla="*/ 113 h 194"/>
                <a:gd name="T68" fmla="*/ 241 w 627"/>
                <a:gd name="T69" fmla="*/ 29 h 194"/>
                <a:gd name="T70" fmla="*/ 234 w 627"/>
                <a:gd name="T71" fmla="*/ 22 h 194"/>
                <a:gd name="T72" fmla="*/ 149 w 627"/>
                <a:gd name="T73" fmla="*/ 22 h 194"/>
                <a:gd name="T74" fmla="*/ 31 w 627"/>
                <a:gd name="T75" fmla="*/ 22 h 194"/>
                <a:gd name="T76" fmla="*/ 24 w 627"/>
                <a:gd name="T77" fmla="*/ 29 h 194"/>
                <a:gd name="T78" fmla="*/ 22 w 627"/>
                <a:gd name="T79" fmla="*/ 113 h 194"/>
                <a:gd name="T80" fmla="*/ 26 w 627"/>
                <a:gd name="T81" fmla="*/ 122 h 194"/>
                <a:gd name="T82" fmla="*/ 36 w 627"/>
                <a:gd name="T83" fmla="*/ 126 h 194"/>
                <a:gd name="T84" fmla="*/ 119 w 627"/>
                <a:gd name="T85" fmla="*/ 126 h 194"/>
                <a:gd name="T86" fmla="*/ 126 w 627"/>
                <a:gd name="T87" fmla="*/ 119 h 194"/>
                <a:gd name="T88" fmla="*/ 128 w 627"/>
                <a:gd name="T89" fmla="*/ 34 h 194"/>
                <a:gd name="T90" fmla="*/ 124 w 627"/>
                <a:gd name="T91" fmla="*/ 25 h 194"/>
                <a:gd name="T92" fmla="*/ 114 w 627"/>
                <a:gd name="T93" fmla="*/ 22 h 194"/>
                <a:gd name="T94" fmla="*/ 52 w 627"/>
                <a:gd name="T95" fmla="*/ 0 h 194"/>
                <a:gd name="T96" fmla="*/ 412 w 627"/>
                <a:gd name="T97" fmla="*/ 0 h 194"/>
                <a:gd name="T98" fmla="*/ 441 w 627"/>
                <a:gd name="T99" fmla="*/ 11 h 194"/>
                <a:gd name="T100" fmla="*/ 494 w 627"/>
                <a:gd name="T101" fmla="*/ 32 h 194"/>
                <a:gd name="T102" fmla="*/ 557 w 627"/>
                <a:gd name="T103" fmla="*/ 72 h 194"/>
                <a:gd name="T104" fmla="*/ 617 w 627"/>
                <a:gd name="T105" fmla="*/ 131 h 194"/>
                <a:gd name="T106" fmla="*/ 626 w 627"/>
                <a:gd name="T107" fmla="*/ 148 h 194"/>
                <a:gd name="T108" fmla="*/ 622 w 627"/>
                <a:gd name="T109" fmla="*/ 176 h 194"/>
                <a:gd name="T110" fmla="*/ 590 w 627"/>
                <a:gd name="T111" fmla="*/ 194 h 194"/>
                <a:gd name="T112" fmla="*/ 52 w 627"/>
                <a:gd name="T113" fmla="*/ 193 h 194"/>
                <a:gd name="T114" fmla="*/ 17 w 627"/>
                <a:gd name="T115" fmla="*/ 176 h 194"/>
                <a:gd name="T116" fmla="*/ 0 w 627"/>
                <a:gd name="T117" fmla="*/ 140 h 194"/>
                <a:gd name="T118" fmla="*/ 4 w 627"/>
                <a:gd name="T119" fmla="*/ 32 h 194"/>
                <a:gd name="T120" fmla="*/ 33 w 627"/>
                <a:gd name="T121" fmla="*/ 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7" h="194">
                  <a:moveTo>
                    <a:pt x="378" y="22"/>
                  </a:moveTo>
                  <a:lnTo>
                    <a:pt x="372" y="22"/>
                  </a:lnTo>
                  <a:lnTo>
                    <a:pt x="369" y="25"/>
                  </a:lnTo>
                  <a:lnTo>
                    <a:pt x="365" y="29"/>
                  </a:lnTo>
                  <a:lnTo>
                    <a:pt x="365" y="34"/>
                  </a:lnTo>
                  <a:lnTo>
                    <a:pt x="365" y="113"/>
                  </a:lnTo>
                  <a:lnTo>
                    <a:pt x="365" y="119"/>
                  </a:lnTo>
                  <a:lnTo>
                    <a:pt x="369" y="122"/>
                  </a:lnTo>
                  <a:lnTo>
                    <a:pt x="372" y="126"/>
                  </a:lnTo>
                  <a:lnTo>
                    <a:pt x="378" y="126"/>
                  </a:lnTo>
                  <a:lnTo>
                    <a:pt x="597" y="128"/>
                  </a:lnTo>
                  <a:lnTo>
                    <a:pt x="600" y="126"/>
                  </a:lnTo>
                  <a:lnTo>
                    <a:pt x="600" y="124"/>
                  </a:lnTo>
                  <a:lnTo>
                    <a:pt x="602" y="121"/>
                  </a:lnTo>
                  <a:lnTo>
                    <a:pt x="602" y="119"/>
                  </a:lnTo>
                  <a:lnTo>
                    <a:pt x="600" y="117"/>
                  </a:lnTo>
                  <a:lnTo>
                    <a:pt x="600" y="115"/>
                  </a:lnTo>
                  <a:lnTo>
                    <a:pt x="597" y="113"/>
                  </a:lnTo>
                  <a:lnTo>
                    <a:pt x="590" y="104"/>
                  </a:lnTo>
                  <a:lnTo>
                    <a:pt x="577" y="95"/>
                  </a:lnTo>
                  <a:lnTo>
                    <a:pt x="565" y="85"/>
                  </a:lnTo>
                  <a:lnTo>
                    <a:pt x="552" y="74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32" y="59"/>
                  </a:lnTo>
                  <a:lnTo>
                    <a:pt x="520" y="52"/>
                  </a:lnTo>
                  <a:lnTo>
                    <a:pt x="503" y="43"/>
                  </a:lnTo>
                  <a:lnTo>
                    <a:pt x="487" y="36"/>
                  </a:lnTo>
                  <a:lnTo>
                    <a:pt x="473" y="29"/>
                  </a:lnTo>
                  <a:lnTo>
                    <a:pt x="462" y="23"/>
                  </a:lnTo>
                  <a:lnTo>
                    <a:pt x="457" y="22"/>
                  </a:lnTo>
                  <a:lnTo>
                    <a:pt x="378" y="22"/>
                  </a:lnTo>
                  <a:close/>
                  <a:moveTo>
                    <a:pt x="263" y="22"/>
                  </a:moveTo>
                  <a:lnTo>
                    <a:pt x="259" y="22"/>
                  </a:lnTo>
                  <a:lnTo>
                    <a:pt x="254" y="25"/>
                  </a:lnTo>
                  <a:lnTo>
                    <a:pt x="252" y="29"/>
                  </a:lnTo>
                  <a:lnTo>
                    <a:pt x="250" y="34"/>
                  </a:lnTo>
                  <a:lnTo>
                    <a:pt x="250" y="113"/>
                  </a:lnTo>
                  <a:lnTo>
                    <a:pt x="252" y="119"/>
                  </a:lnTo>
                  <a:lnTo>
                    <a:pt x="254" y="122"/>
                  </a:lnTo>
                  <a:lnTo>
                    <a:pt x="259" y="126"/>
                  </a:lnTo>
                  <a:lnTo>
                    <a:pt x="263" y="126"/>
                  </a:lnTo>
                  <a:lnTo>
                    <a:pt x="342" y="126"/>
                  </a:lnTo>
                  <a:lnTo>
                    <a:pt x="347" y="126"/>
                  </a:lnTo>
                  <a:lnTo>
                    <a:pt x="351" y="122"/>
                  </a:lnTo>
                  <a:lnTo>
                    <a:pt x="354" y="119"/>
                  </a:lnTo>
                  <a:lnTo>
                    <a:pt x="356" y="113"/>
                  </a:lnTo>
                  <a:lnTo>
                    <a:pt x="356" y="34"/>
                  </a:lnTo>
                  <a:lnTo>
                    <a:pt x="354" y="29"/>
                  </a:lnTo>
                  <a:lnTo>
                    <a:pt x="351" y="25"/>
                  </a:lnTo>
                  <a:lnTo>
                    <a:pt x="347" y="22"/>
                  </a:lnTo>
                  <a:lnTo>
                    <a:pt x="342" y="22"/>
                  </a:lnTo>
                  <a:lnTo>
                    <a:pt x="263" y="22"/>
                  </a:lnTo>
                  <a:close/>
                  <a:moveTo>
                    <a:pt x="149" y="22"/>
                  </a:moveTo>
                  <a:lnTo>
                    <a:pt x="144" y="22"/>
                  </a:lnTo>
                  <a:lnTo>
                    <a:pt x="141" y="25"/>
                  </a:lnTo>
                  <a:lnTo>
                    <a:pt x="137" y="29"/>
                  </a:lnTo>
                  <a:lnTo>
                    <a:pt x="137" y="34"/>
                  </a:lnTo>
                  <a:lnTo>
                    <a:pt x="137" y="113"/>
                  </a:lnTo>
                  <a:lnTo>
                    <a:pt x="137" y="119"/>
                  </a:lnTo>
                  <a:lnTo>
                    <a:pt x="141" y="122"/>
                  </a:lnTo>
                  <a:lnTo>
                    <a:pt x="144" y="126"/>
                  </a:lnTo>
                  <a:lnTo>
                    <a:pt x="149" y="126"/>
                  </a:lnTo>
                  <a:lnTo>
                    <a:pt x="229" y="126"/>
                  </a:lnTo>
                  <a:lnTo>
                    <a:pt x="234" y="126"/>
                  </a:lnTo>
                  <a:lnTo>
                    <a:pt x="238" y="122"/>
                  </a:lnTo>
                  <a:lnTo>
                    <a:pt x="241" y="119"/>
                  </a:lnTo>
                  <a:lnTo>
                    <a:pt x="241" y="113"/>
                  </a:lnTo>
                  <a:lnTo>
                    <a:pt x="241" y="34"/>
                  </a:lnTo>
                  <a:lnTo>
                    <a:pt x="241" y="29"/>
                  </a:lnTo>
                  <a:lnTo>
                    <a:pt x="238" y="25"/>
                  </a:lnTo>
                  <a:lnTo>
                    <a:pt x="234" y="22"/>
                  </a:lnTo>
                  <a:lnTo>
                    <a:pt x="229" y="22"/>
                  </a:lnTo>
                  <a:lnTo>
                    <a:pt x="149" y="22"/>
                  </a:lnTo>
                  <a:close/>
                  <a:moveTo>
                    <a:pt x="36" y="22"/>
                  </a:moveTo>
                  <a:lnTo>
                    <a:pt x="31" y="22"/>
                  </a:lnTo>
                  <a:lnTo>
                    <a:pt x="26" y="25"/>
                  </a:lnTo>
                  <a:lnTo>
                    <a:pt x="24" y="29"/>
                  </a:lnTo>
                  <a:lnTo>
                    <a:pt x="22" y="34"/>
                  </a:lnTo>
                  <a:lnTo>
                    <a:pt x="22" y="113"/>
                  </a:lnTo>
                  <a:lnTo>
                    <a:pt x="24" y="119"/>
                  </a:lnTo>
                  <a:lnTo>
                    <a:pt x="26" y="122"/>
                  </a:lnTo>
                  <a:lnTo>
                    <a:pt x="31" y="126"/>
                  </a:lnTo>
                  <a:lnTo>
                    <a:pt x="36" y="126"/>
                  </a:lnTo>
                  <a:lnTo>
                    <a:pt x="114" y="126"/>
                  </a:lnTo>
                  <a:lnTo>
                    <a:pt x="119" y="126"/>
                  </a:lnTo>
                  <a:lnTo>
                    <a:pt x="124" y="122"/>
                  </a:lnTo>
                  <a:lnTo>
                    <a:pt x="126" y="119"/>
                  </a:lnTo>
                  <a:lnTo>
                    <a:pt x="128" y="113"/>
                  </a:lnTo>
                  <a:lnTo>
                    <a:pt x="128" y="34"/>
                  </a:lnTo>
                  <a:lnTo>
                    <a:pt x="126" y="29"/>
                  </a:lnTo>
                  <a:lnTo>
                    <a:pt x="124" y="25"/>
                  </a:lnTo>
                  <a:lnTo>
                    <a:pt x="119" y="22"/>
                  </a:lnTo>
                  <a:lnTo>
                    <a:pt x="114" y="22"/>
                  </a:lnTo>
                  <a:lnTo>
                    <a:pt x="36" y="22"/>
                  </a:lnTo>
                  <a:close/>
                  <a:moveTo>
                    <a:pt x="52" y="0"/>
                  </a:moveTo>
                  <a:lnTo>
                    <a:pt x="399" y="0"/>
                  </a:lnTo>
                  <a:lnTo>
                    <a:pt x="412" y="0"/>
                  </a:lnTo>
                  <a:lnTo>
                    <a:pt x="423" y="5"/>
                  </a:lnTo>
                  <a:lnTo>
                    <a:pt x="441" y="11"/>
                  </a:lnTo>
                  <a:lnTo>
                    <a:pt x="466" y="20"/>
                  </a:lnTo>
                  <a:lnTo>
                    <a:pt x="494" y="32"/>
                  </a:lnTo>
                  <a:lnTo>
                    <a:pt x="525" y="50"/>
                  </a:lnTo>
                  <a:lnTo>
                    <a:pt x="557" y="72"/>
                  </a:lnTo>
                  <a:lnTo>
                    <a:pt x="588" y="99"/>
                  </a:lnTo>
                  <a:lnTo>
                    <a:pt x="617" y="131"/>
                  </a:lnTo>
                  <a:lnTo>
                    <a:pt x="622" y="139"/>
                  </a:lnTo>
                  <a:lnTo>
                    <a:pt x="626" y="148"/>
                  </a:lnTo>
                  <a:lnTo>
                    <a:pt x="627" y="157"/>
                  </a:lnTo>
                  <a:lnTo>
                    <a:pt x="622" y="176"/>
                  </a:lnTo>
                  <a:lnTo>
                    <a:pt x="609" y="189"/>
                  </a:lnTo>
                  <a:lnTo>
                    <a:pt x="590" y="194"/>
                  </a:lnTo>
                  <a:lnTo>
                    <a:pt x="399" y="193"/>
                  </a:lnTo>
                  <a:lnTo>
                    <a:pt x="52" y="193"/>
                  </a:lnTo>
                  <a:lnTo>
                    <a:pt x="33" y="189"/>
                  </a:lnTo>
                  <a:lnTo>
                    <a:pt x="17" y="176"/>
                  </a:lnTo>
                  <a:lnTo>
                    <a:pt x="4" y="160"/>
                  </a:lnTo>
                  <a:lnTo>
                    <a:pt x="0" y="140"/>
                  </a:lnTo>
                  <a:lnTo>
                    <a:pt x="0" y="52"/>
                  </a:lnTo>
                  <a:lnTo>
                    <a:pt x="4" y="32"/>
                  </a:lnTo>
                  <a:lnTo>
                    <a:pt x="17" y="14"/>
                  </a:lnTo>
                  <a:lnTo>
                    <a:pt x="33" y="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09"/>
            <p:cNvSpPr>
              <a:spLocks noEditPoints="1"/>
            </p:cNvSpPr>
            <p:nvPr/>
          </p:nvSpPr>
          <p:spPr bwMode="auto">
            <a:xfrm>
              <a:off x="1703388" y="2811463"/>
              <a:ext cx="1009650" cy="306388"/>
            </a:xfrm>
            <a:custGeom>
              <a:avLst/>
              <a:gdLst>
                <a:gd name="T0" fmla="*/ 499 w 636"/>
                <a:gd name="T1" fmla="*/ 25 h 193"/>
                <a:gd name="T2" fmla="*/ 496 w 636"/>
                <a:gd name="T3" fmla="*/ 113 h 193"/>
                <a:gd name="T4" fmla="*/ 503 w 636"/>
                <a:gd name="T5" fmla="*/ 126 h 193"/>
                <a:gd name="T6" fmla="*/ 593 w 636"/>
                <a:gd name="T7" fmla="*/ 126 h 193"/>
                <a:gd name="T8" fmla="*/ 600 w 636"/>
                <a:gd name="T9" fmla="*/ 113 h 193"/>
                <a:gd name="T10" fmla="*/ 596 w 636"/>
                <a:gd name="T11" fmla="*/ 25 h 193"/>
                <a:gd name="T12" fmla="*/ 508 w 636"/>
                <a:gd name="T13" fmla="*/ 22 h 193"/>
                <a:gd name="T14" fmla="*/ 386 w 636"/>
                <a:gd name="T15" fmla="*/ 25 h 193"/>
                <a:gd name="T16" fmla="*/ 381 w 636"/>
                <a:gd name="T17" fmla="*/ 113 h 193"/>
                <a:gd name="T18" fmla="*/ 390 w 636"/>
                <a:gd name="T19" fmla="*/ 126 h 193"/>
                <a:gd name="T20" fmla="*/ 478 w 636"/>
                <a:gd name="T21" fmla="*/ 126 h 193"/>
                <a:gd name="T22" fmla="*/ 487 w 636"/>
                <a:gd name="T23" fmla="*/ 113 h 193"/>
                <a:gd name="T24" fmla="*/ 483 w 636"/>
                <a:gd name="T25" fmla="*/ 25 h 193"/>
                <a:gd name="T26" fmla="*/ 395 w 636"/>
                <a:gd name="T27" fmla="*/ 22 h 193"/>
                <a:gd name="T28" fmla="*/ 271 w 636"/>
                <a:gd name="T29" fmla="*/ 25 h 193"/>
                <a:gd name="T30" fmla="*/ 267 w 636"/>
                <a:gd name="T31" fmla="*/ 113 h 193"/>
                <a:gd name="T32" fmla="*/ 275 w 636"/>
                <a:gd name="T33" fmla="*/ 126 h 193"/>
                <a:gd name="T34" fmla="*/ 365 w 636"/>
                <a:gd name="T35" fmla="*/ 126 h 193"/>
                <a:gd name="T36" fmla="*/ 373 w 636"/>
                <a:gd name="T37" fmla="*/ 113 h 193"/>
                <a:gd name="T38" fmla="*/ 368 w 636"/>
                <a:gd name="T39" fmla="*/ 25 h 193"/>
                <a:gd name="T40" fmla="*/ 280 w 636"/>
                <a:gd name="T41" fmla="*/ 22 h 193"/>
                <a:gd name="T42" fmla="*/ 158 w 636"/>
                <a:gd name="T43" fmla="*/ 25 h 193"/>
                <a:gd name="T44" fmla="*/ 154 w 636"/>
                <a:gd name="T45" fmla="*/ 113 h 193"/>
                <a:gd name="T46" fmla="*/ 161 w 636"/>
                <a:gd name="T47" fmla="*/ 126 h 193"/>
                <a:gd name="T48" fmla="*/ 251 w 636"/>
                <a:gd name="T49" fmla="*/ 126 h 193"/>
                <a:gd name="T50" fmla="*/ 259 w 636"/>
                <a:gd name="T51" fmla="*/ 113 h 193"/>
                <a:gd name="T52" fmla="*/ 255 w 636"/>
                <a:gd name="T53" fmla="*/ 25 h 193"/>
                <a:gd name="T54" fmla="*/ 167 w 636"/>
                <a:gd name="T55" fmla="*/ 22 h 193"/>
                <a:gd name="T56" fmla="*/ 34 w 636"/>
                <a:gd name="T57" fmla="*/ 25 h 193"/>
                <a:gd name="T58" fmla="*/ 30 w 636"/>
                <a:gd name="T59" fmla="*/ 40 h 193"/>
                <a:gd name="T60" fmla="*/ 32 w 636"/>
                <a:gd name="T61" fmla="*/ 164 h 193"/>
                <a:gd name="T62" fmla="*/ 41 w 636"/>
                <a:gd name="T63" fmla="*/ 171 h 193"/>
                <a:gd name="T64" fmla="*/ 120 w 636"/>
                <a:gd name="T65" fmla="*/ 166 h 193"/>
                <a:gd name="T66" fmla="*/ 124 w 636"/>
                <a:gd name="T67" fmla="*/ 40 h 193"/>
                <a:gd name="T68" fmla="*/ 118 w 636"/>
                <a:gd name="T69" fmla="*/ 25 h 193"/>
                <a:gd name="T70" fmla="*/ 41 w 636"/>
                <a:gd name="T71" fmla="*/ 22 h 193"/>
                <a:gd name="T72" fmla="*/ 603 w 636"/>
                <a:gd name="T73" fmla="*/ 4 h 193"/>
                <a:gd name="T74" fmla="*/ 636 w 636"/>
                <a:gd name="T75" fmla="*/ 50 h 193"/>
                <a:gd name="T76" fmla="*/ 620 w 636"/>
                <a:gd name="T77" fmla="*/ 178 h 193"/>
                <a:gd name="T78" fmla="*/ 52 w 636"/>
                <a:gd name="T79" fmla="*/ 193 h 193"/>
                <a:gd name="T80" fmla="*/ 5 w 636"/>
                <a:gd name="T81" fmla="*/ 162 h 193"/>
                <a:gd name="T82" fmla="*/ 5 w 636"/>
                <a:gd name="T83" fmla="*/ 31 h 193"/>
                <a:gd name="T84" fmla="*/ 52 w 636"/>
                <a:gd name="T85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36" h="193">
                  <a:moveTo>
                    <a:pt x="508" y="22"/>
                  </a:moveTo>
                  <a:lnTo>
                    <a:pt x="503" y="22"/>
                  </a:lnTo>
                  <a:lnTo>
                    <a:pt x="499" y="25"/>
                  </a:lnTo>
                  <a:lnTo>
                    <a:pt x="496" y="29"/>
                  </a:lnTo>
                  <a:lnTo>
                    <a:pt x="496" y="34"/>
                  </a:lnTo>
                  <a:lnTo>
                    <a:pt x="496" y="113"/>
                  </a:lnTo>
                  <a:lnTo>
                    <a:pt x="496" y="119"/>
                  </a:lnTo>
                  <a:lnTo>
                    <a:pt x="499" y="122"/>
                  </a:lnTo>
                  <a:lnTo>
                    <a:pt x="503" y="126"/>
                  </a:lnTo>
                  <a:lnTo>
                    <a:pt x="508" y="126"/>
                  </a:lnTo>
                  <a:lnTo>
                    <a:pt x="587" y="126"/>
                  </a:lnTo>
                  <a:lnTo>
                    <a:pt x="593" y="126"/>
                  </a:lnTo>
                  <a:lnTo>
                    <a:pt x="596" y="122"/>
                  </a:lnTo>
                  <a:lnTo>
                    <a:pt x="600" y="119"/>
                  </a:lnTo>
                  <a:lnTo>
                    <a:pt x="600" y="113"/>
                  </a:lnTo>
                  <a:lnTo>
                    <a:pt x="600" y="34"/>
                  </a:lnTo>
                  <a:lnTo>
                    <a:pt x="600" y="29"/>
                  </a:lnTo>
                  <a:lnTo>
                    <a:pt x="596" y="25"/>
                  </a:lnTo>
                  <a:lnTo>
                    <a:pt x="593" y="22"/>
                  </a:lnTo>
                  <a:lnTo>
                    <a:pt x="587" y="22"/>
                  </a:lnTo>
                  <a:lnTo>
                    <a:pt x="508" y="22"/>
                  </a:lnTo>
                  <a:close/>
                  <a:moveTo>
                    <a:pt x="395" y="22"/>
                  </a:moveTo>
                  <a:lnTo>
                    <a:pt x="390" y="22"/>
                  </a:lnTo>
                  <a:lnTo>
                    <a:pt x="386" y="25"/>
                  </a:lnTo>
                  <a:lnTo>
                    <a:pt x="382" y="29"/>
                  </a:lnTo>
                  <a:lnTo>
                    <a:pt x="381" y="34"/>
                  </a:lnTo>
                  <a:lnTo>
                    <a:pt x="381" y="113"/>
                  </a:lnTo>
                  <a:lnTo>
                    <a:pt x="382" y="119"/>
                  </a:lnTo>
                  <a:lnTo>
                    <a:pt x="386" y="122"/>
                  </a:lnTo>
                  <a:lnTo>
                    <a:pt x="390" y="126"/>
                  </a:lnTo>
                  <a:lnTo>
                    <a:pt x="395" y="126"/>
                  </a:lnTo>
                  <a:lnTo>
                    <a:pt x="474" y="126"/>
                  </a:lnTo>
                  <a:lnTo>
                    <a:pt x="478" y="126"/>
                  </a:lnTo>
                  <a:lnTo>
                    <a:pt x="483" y="122"/>
                  </a:lnTo>
                  <a:lnTo>
                    <a:pt x="485" y="119"/>
                  </a:lnTo>
                  <a:lnTo>
                    <a:pt x="487" y="113"/>
                  </a:lnTo>
                  <a:lnTo>
                    <a:pt x="487" y="34"/>
                  </a:lnTo>
                  <a:lnTo>
                    <a:pt x="485" y="29"/>
                  </a:lnTo>
                  <a:lnTo>
                    <a:pt x="483" y="25"/>
                  </a:lnTo>
                  <a:lnTo>
                    <a:pt x="478" y="22"/>
                  </a:lnTo>
                  <a:lnTo>
                    <a:pt x="474" y="22"/>
                  </a:lnTo>
                  <a:lnTo>
                    <a:pt x="395" y="22"/>
                  </a:lnTo>
                  <a:close/>
                  <a:moveTo>
                    <a:pt x="280" y="22"/>
                  </a:moveTo>
                  <a:lnTo>
                    <a:pt x="275" y="22"/>
                  </a:lnTo>
                  <a:lnTo>
                    <a:pt x="271" y="25"/>
                  </a:lnTo>
                  <a:lnTo>
                    <a:pt x="269" y="29"/>
                  </a:lnTo>
                  <a:lnTo>
                    <a:pt x="267" y="34"/>
                  </a:lnTo>
                  <a:lnTo>
                    <a:pt x="267" y="113"/>
                  </a:lnTo>
                  <a:lnTo>
                    <a:pt x="269" y="119"/>
                  </a:lnTo>
                  <a:lnTo>
                    <a:pt x="271" y="122"/>
                  </a:lnTo>
                  <a:lnTo>
                    <a:pt x="275" y="126"/>
                  </a:lnTo>
                  <a:lnTo>
                    <a:pt x="280" y="126"/>
                  </a:lnTo>
                  <a:lnTo>
                    <a:pt x="359" y="126"/>
                  </a:lnTo>
                  <a:lnTo>
                    <a:pt x="365" y="126"/>
                  </a:lnTo>
                  <a:lnTo>
                    <a:pt x="368" y="122"/>
                  </a:lnTo>
                  <a:lnTo>
                    <a:pt x="372" y="119"/>
                  </a:lnTo>
                  <a:lnTo>
                    <a:pt x="373" y="113"/>
                  </a:lnTo>
                  <a:lnTo>
                    <a:pt x="373" y="34"/>
                  </a:lnTo>
                  <a:lnTo>
                    <a:pt x="372" y="29"/>
                  </a:lnTo>
                  <a:lnTo>
                    <a:pt x="368" y="25"/>
                  </a:lnTo>
                  <a:lnTo>
                    <a:pt x="365" y="22"/>
                  </a:lnTo>
                  <a:lnTo>
                    <a:pt x="359" y="22"/>
                  </a:lnTo>
                  <a:lnTo>
                    <a:pt x="280" y="22"/>
                  </a:lnTo>
                  <a:close/>
                  <a:moveTo>
                    <a:pt x="167" y="22"/>
                  </a:moveTo>
                  <a:lnTo>
                    <a:pt x="161" y="22"/>
                  </a:lnTo>
                  <a:lnTo>
                    <a:pt x="158" y="25"/>
                  </a:lnTo>
                  <a:lnTo>
                    <a:pt x="154" y="29"/>
                  </a:lnTo>
                  <a:lnTo>
                    <a:pt x="154" y="34"/>
                  </a:lnTo>
                  <a:lnTo>
                    <a:pt x="154" y="113"/>
                  </a:lnTo>
                  <a:lnTo>
                    <a:pt x="154" y="119"/>
                  </a:lnTo>
                  <a:lnTo>
                    <a:pt x="158" y="122"/>
                  </a:lnTo>
                  <a:lnTo>
                    <a:pt x="161" y="126"/>
                  </a:lnTo>
                  <a:lnTo>
                    <a:pt x="167" y="126"/>
                  </a:lnTo>
                  <a:lnTo>
                    <a:pt x="246" y="126"/>
                  </a:lnTo>
                  <a:lnTo>
                    <a:pt x="251" y="126"/>
                  </a:lnTo>
                  <a:lnTo>
                    <a:pt x="255" y="122"/>
                  </a:lnTo>
                  <a:lnTo>
                    <a:pt x="259" y="119"/>
                  </a:lnTo>
                  <a:lnTo>
                    <a:pt x="259" y="113"/>
                  </a:lnTo>
                  <a:lnTo>
                    <a:pt x="259" y="34"/>
                  </a:lnTo>
                  <a:lnTo>
                    <a:pt x="259" y="29"/>
                  </a:lnTo>
                  <a:lnTo>
                    <a:pt x="255" y="25"/>
                  </a:lnTo>
                  <a:lnTo>
                    <a:pt x="251" y="22"/>
                  </a:lnTo>
                  <a:lnTo>
                    <a:pt x="246" y="22"/>
                  </a:lnTo>
                  <a:lnTo>
                    <a:pt x="167" y="22"/>
                  </a:lnTo>
                  <a:close/>
                  <a:moveTo>
                    <a:pt x="41" y="22"/>
                  </a:moveTo>
                  <a:lnTo>
                    <a:pt x="38" y="22"/>
                  </a:lnTo>
                  <a:lnTo>
                    <a:pt x="34" y="25"/>
                  </a:lnTo>
                  <a:lnTo>
                    <a:pt x="32" y="29"/>
                  </a:lnTo>
                  <a:lnTo>
                    <a:pt x="30" y="34"/>
                  </a:lnTo>
                  <a:lnTo>
                    <a:pt x="30" y="40"/>
                  </a:lnTo>
                  <a:lnTo>
                    <a:pt x="30" y="153"/>
                  </a:lnTo>
                  <a:lnTo>
                    <a:pt x="30" y="158"/>
                  </a:lnTo>
                  <a:lnTo>
                    <a:pt x="32" y="164"/>
                  </a:lnTo>
                  <a:lnTo>
                    <a:pt x="34" y="167"/>
                  </a:lnTo>
                  <a:lnTo>
                    <a:pt x="38" y="169"/>
                  </a:lnTo>
                  <a:lnTo>
                    <a:pt x="41" y="171"/>
                  </a:lnTo>
                  <a:lnTo>
                    <a:pt x="111" y="171"/>
                  </a:lnTo>
                  <a:lnTo>
                    <a:pt x="117" y="169"/>
                  </a:lnTo>
                  <a:lnTo>
                    <a:pt x="120" y="166"/>
                  </a:lnTo>
                  <a:lnTo>
                    <a:pt x="122" y="160"/>
                  </a:lnTo>
                  <a:lnTo>
                    <a:pt x="124" y="153"/>
                  </a:lnTo>
                  <a:lnTo>
                    <a:pt x="124" y="40"/>
                  </a:lnTo>
                  <a:lnTo>
                    <a:pt x="122" y="34"/>
                  </a:lnTo>
                  <a:lnTo>
                    <a:pt x="120" y="29"/>
                  </a:lnTo>
                  <a:lnTo>
                    <a:pt x="118" y="25"/>
                  </a:lnTo>
                  <a:lnTo>
                    <a:pt x="115" y="22"/>
                  </a:lnTo>
                  <a:lnTo>
                    <a:pt x="111" y="22"/>
                  </a:lnTo>
                  <a:lnTo>
                    <a:pt x="41" y="22"/>
                  </a:lnTo>
                  <a:close/>
                  <a:moveTo>
                    <a:pt x="52" y="0"/>
                  </a:moveTo>
                  <a:lnTo>
                    <a:pt x="584" y="0"/>
                  </a:lnTo>
                  <a:lnTo>
                    <a:pt x="603" y="4"/>
                  </a:lnTo>
                  <a:lnTo>
                    <a:pt x="620" y="14"/>
                  </a:lnTo>
                  <a:lnTo>
                    <a:pt x="632" y="31"/>
                  </a:lnTo>
                  <a:lnTo>
                    <a:pt x="636" y="50"/>
                  </a:lnTo>
                  <a:lnTo>
                    <a:pt x="636" y="142"/>
                  </a:lnTo>
                  <a:lnTo>
                    <a:pt x="632" y="162"/>
                  </a:lnTo>
                  <a:lnTo>
                    <a:pt x="620" y="178"/>
                  </a:lnTo>
                  <a:lnTo>
                    <a:pt x="603" y="189"/>
                  </a:lnTo>
                  <a:lnTo>
                    <a:pt x="584" y="193"/>
                  </a:lnTo>
                  <a:lnTo>
                    <a:pt x="52" y="193"/>
                  </a:lnTo>
                  <a:lnTo>
                    <a:pt x="32" y="189"/>
                  </a:lnTo>
                  <a:lnTo>
                    <a:pt x="16" y="178"/>
                  </a:lnTo>
                  <a:lnTo>
                    <a:pt x="5" y="162"/>
                  </a:lnTo>
                  <a:lnTo>
                    <a:pt x="0" y="142"/>
                  </a:lnTo>
                  <a:lnTo>
                    <a:pt x="0" y="50"/>
                  </a:lnTo>
                  <a:lnTo>
                    <a:pt x="5" y="31"/>
                  </a:lnTo>
                  <a:lnTo>
                    <a:pt x="16" y="14"/>
                  </a:lnTo>
                  <a:lnTo>
                    <a:pt x="32" y="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5583238" y="3593329"/>
            <a:ext cx="1216025" cy="722313"/>
            <a:chOff x="5427663" y="2535238"/>
            <a:chExt cx="1216025" cy="722313"/>
          </a:xfrm>
        </p:grpSpPr>
        <p:sp>
          <p:nvSpPr>
            <p:cNvPr id="147" name="Freeform 110"/>
            <p:cNvSpPr>
              <a:spLocks noEditPoints="1"/>
            </p:cNvSpPr>
            <p:nvPr/>
          </p:nvSpPr>
          <p:spPr bwMode="auto">
            <a:xfrm>
              <a:off x="5427663" y="2535238"/>
              <a:ext cx="1216025" cy="722313"/>
            </a:xfrm>
            <a:custGeom>
              <a:avLst/>
              <a:gdLst>
                <a:gd name="T0" fmla="*/ 667 w 766"/>
                <a:gd name="T1" fmla="*/ 338 h 455"/>
                <a:gd name="T2" fmla="*/ 651 w 766"/>
                <a:gd name="T3" fmla="*/ 352 h 455"/>
                <a:gd name="T4" fmla="*/ 645 w 766"/>
                <a:gd name="T5" fmla="*/ 372 h 455"/>
                <a:gd name="T6" fmla="*/ 681 w 766"/>
                <a:gd name="T7" fmla="*/ 408 h 455"/>
                <a:gd name="T8" fmla="*/ 717 w 766"/>
                <a:gd name="T9" fmla="*/ 372 h 455"/>
                <a:gd name="T10" fmla="*/ 681 w 766"/>
                <a:gd name="T11" fmla="*/ 336 h 455"/>
                <a:gd name="T12" fmla="*/ 85 w 766"/>
                <a:gd name="T13" fmla="*/ 352 h 455"/>
                <a:gd name="T14" fmla="*/ 97 w 766"/>
                <a:gd name="T15" fmla="*/ 403 h 455"/>
                <a:gd name="T16" fmla="*/ 146 w 766"/>
                <a:gd name="T17" fmla="*/ 390 h 455"/>
                <a:gd name="T18" fmla="*/ 133 w 766"/>
                <a:gd name="T19" fmla="*/ 340 h 455"/>
                <a:gd name="T20" fmla="*/ 487 w 766"/>
                <a:gd name="T21" fmla="*/ 0 h 455"/>
                <a:gd name="T22" fmla="*/ 514 w 766"/>
                <a:gd name="T23" fmla="*/ 25 h 455"/>
                <a:gd name="T24" fmla="*/ 570 w 766"/>
                <a:gd name="T25" fmla="*/ 75 h 455"/>
                <a:gd name="T26" fmla="*/ 629 w 766"/>
                <a:gd name="T27" fmla="*/ 129 h 455"/>
                <a:gd name="T28" fmla="*/ 696 w 766"/>
                <a:gd name="T29" fmla="*/ 192 h 455"/>
                <a:gd name="T30" fmla="*/ 735 w 766"/>
                <a:gd name="T31" fmla="*/ 233 h 455"/>
                <a:gd name="T32" fmla="*/ 748 w 766"/>
                <a:gd name="T33" fmla="*/ 264 h 455"/>
                <a:gd name="T34" fmla="*/ 715 w 766"/>
                <a:gd name="T35" fmla="*/ 271 h 455"/>
                <a:gd name="T36" fmla="*/ 663 w 766"/>
                <a:gd name="T37" fmla="*/ 273 h 455"/>
                <a:gd name="T38" fmla="*/ 640 w 766"/>
                <a:gd name="T39" fmla="*/ 298 h 455"/>
                <a:gd name="T40" fmla="*/ 708 w 766"/>
                <a:gd name="T41" fmla="*/ 291 h 455"/>
                <a:gd name="T42" fmla="*/ 760 w 766"/>
                <a:gd name="T43" fmla="*/ 345 h 455"/>
                <a:gd name="T44" fmla="*/ 748 w 766"/>
                <a:gd name="T45" fmla="*/ 420 h 455"/>
                <a:gd name="T46" fmla="*/ 681 w 766"/>
                <a:gd name="T47" fmla="*/ 455 h 455"/>
                <a:gd name="T48" fmla="*/ 613 w 766"/>
                <a:gd name="T49" fmla="*/ 420 h 455"/>
                <a:gd name="T50" fmla="*/ 600 w 766"/>
                <a:gd name="T51" fmla="*/ 349 h 455"/>
                <a:gd name="T52" fmla="*/ 606 w 766"/>
                <a:gd name="T53" fmla="*/ 293 h 455"/>
                <a:gd name="T54" fmla="*/ 588 w 766"/>
                <a:gd name="T55" fmla="*/ 311 h 455"/>
                <a:gd name="T56" fmla="*/ 568 w 766"/>
                <a:gd name="T57" fmla="*/ 338 h 455"/>
                <a:gd name="T58" fmla="*/ 536 w 766"/>
                <a:gd name="T59" fmla="*/ 354 h 455"/>
                <a:gd name="T60" fmla="*/ 462 w 766"/>
                <a:gd name="T61" fmla="*/ 363 h 455"/>
                <a:gd name="T62" fmla="*/ 313 w 766"/>
                <a:gd name="T63" fmla="*/ 367 h 455"/>
                <a:gd name="T64" fmla="*/ 248 w 766"/>
                <a:gd name="T65" fmla="*/ 365 h 455"/>
                <a:gd name="T66" fmla="*/ 266 w 766"/>
                <a:gd name="T67" fmla="*/ 361 h 455"/>
                <a:gd name="T68" fmla="*/ 196 w 766"/>
                <a:gd name="T69" fmla="*/ 347 h 455"/>
                <a:gd name="T70" fmla="*/ 183 w 766"/>
                <a:gd name="T71" fmla="*/ 420 h 455"/>
                <a:gd name="T72" fmla="*/ 115 w 766"/>
                <a:gd name="T73" fmla="*/ 455 h 455"/>
                <a:gd name="T74" fmla="*/ 47 w 766"/>
                <a:gd name="T75" fmla="*/ 420 h 455"/>
                <a:gd name="T76" fmla="*/ 36 w 766"/>
                <a:gd name="T77" fmla="*/ 345 h 455"/>
                <a:gd name="T78" fmla="*/ 88 w 766"/>
                <a:gd name="T79" fmla="*/ 291 h 455"/>
                <a:gd name="T80" fmla="*/ 135 w 766"/>
                <a:gd name="T81" fmla="*/ 289 h 455"/>
                <a:gd name="T82" fmla="*/ 0 w 766"/>
                <a:gd name="T83" fmla="*/ 278 h 455"/>
                <a:gd name="T84" fmla="*/ 34 w 766"/>
                <a:gd name="T85" fmla="*/ 127 h 455"/>
                <a:gd name="T86" fmla="*/ 49 w 766"/>
                <a:gd name="T87" fmla="*/ 135 h 455"/>
                <a:gd name="T88" fmla="*/ 124 w 766"/>
                <a:gd name="T89" fmla="*/ 178 h 455"/>
                <a:gd name="T90" fmla="*/ 232 w 766"/>
                <a:gd name="T91" fmla="*/ 239 h 455"/>
                <a:gd name="T92" fmla="*/ 338 w 766"/>
                <a:gd name="T93" fmla="*/ 293 h 455"/>
                <a:gd name="T94" fmla="*/ 404 w 766"/>
                <a:gd name="T95" fmla="*/ 320 h 455"/>
                <a:gd name="T96" fmla="*/ 446 w 766"/>
                <a:gd name="T97" fmla="*/ 322 h 455"/>
                <a:gd name="T98" fmla="*/ 451 w 766"/>
                <a:gd name="T99" fmla="*/ 322 h 455"/>
                <a:gd name="T100" fmla="*/ 476 w 766"/>
                <a:gd name="T101" fmla="*/ 314 h 455"/>
                <a:gd name="T102" fmla="*/ 514 w 766"/>
                <a:gd name="T103" fmla="*/ 291 h 455"/>
                <a:gd name="T104" fmla="*/ 541 w 766"/>
                <a:gd name="T105" fmla="*/ 242 h 455"/>
                <a:gd name="T106" fmla="*/ 539 w 766"/>
                <a:gd name="T107" fmla="*/ 163 h 455"/>
                <a:gd name="T108" fmla="*/ 484 w 766"/>
                <a:gd name="T109" fmla="*/ 41 h 455"/>
                <a:gd name="T110" fmla="*/ 428 w 766"/>
                <a:gd name="T111" fmla="*/ 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66" h="455">
                  <a:moveTo>
                    <a:pt x="681" y="336"/>
                  </a:moveTo>
                  <a:lnTo>
                    <a:pt x="674" y="336"/>
                  </a:lnTo>
                  <a:lnTo>
                    <a:pt x="667" y="338"/>
                  </a:lnTo>
                  <a:lnTo>
                    <a:pt x="688" y="367"/>
                  </a:lnTo>
                  <a:lnTo>
                    <a:pt x="670" y="379"/>
                  </a:lnTo>
                  <a:lnTo>
                    <a:pt x="651" y="352"/>
                  </a:lnTo>
                  <a:lnTo>
                    <a:pt x="647" y="358"/>
                  </a:lnTo>
                  <a:lnTo>
                    <a:pt x="645" y="365"/>
                  </a:lnTo>
                  <a:lnTo>
                    <a:pt x="645" y="372"/>
                  </a:lnTo>
                  <a:lnTo>
                    <a:pt x="649" y="390"/>
                  </a:lnTo>
                  <a:lnTo>
                    <a:pt x="663" y="403"/>
                  </a:lnTo>
                  <a:lnTo>
                    <a:pt x="681" y="408"/>
                  </a:lnTo>
                  <a:lnTo>
                    <a:pt x="699" y="403"/>
                  </a:lnTo>
                  <a:lnTo>
                    <a:pt x="712" y="390"/>
                  </a:lnTo>
                  <a:lnTo>
                    <a:pt x="717" y="372"/>
                  </a:lnTo>
                  <a:lnTo>
                    <a:pt x="712" y="352"/>
                  </a:lnTo>
                  <a:lnTo>
                    <a:pt x="699" y="340"/>
                  </a:lnTo>
                  <a:lnTo>
                    <a:pt x="681" y="336"/>
                  </a:lnTo>
                  <a:close/>
                  <a:moveTo>
                    <a:pt x="115" y="336"/>
                  </a:moveTo>
                  <a:lnTo>
                    <a:pt x="97" y="340"/>
                  </a:lnTo>
                  <a:lnTo>
                    <a:pt x="85" y="352"/>
                  </a:lnTo>
                  <a:lnTo>
                    <a:pt x="79" y="372"/>
                  </a:lnTo>
                  <a:lnTo>
                    <a:pt x="85" y="390"/>
                  </a:lnTo>
                  <a:lnTo>
                    <a:pt x="97" y="403"/>
                  </a:lnTo>
                  <a:lnTo>
                    <a:pt x="115" y="408"/>
                  </a:lnTo>
                  <a:lnTo>
                    <a:pt x="133" y="403"/>
                  </a:lnTo>
                  <a:lnTo>
                    <a:pt x="146" y="390"/>
                  </a:lnTo>
                  <a:lnTo>
                    <a:pt x="151" y="372"/>
                  </a:lnTo>
                  <a:lnTo>
                    <a:pt x="146" y="352"/>
                  </a:lnTo>
                  <a:lnTo>
                    <a:pt x="133" y="340"/>
                  </a:lnTo>
                  <a:lnTo>
                    <a:pt x="115" y="336"/>
                  </a:lnTo>
                  <a:close/>
                  <a:moveTo>
                    <a:pt x="428" y="0"/>
                  </a:moveTo>
                  <a:lnTo>
                    <a:pt x="487" y="0"/>
                  </a:lnTo>
                  <a:lnTo>
                    <a:pt x="491" y="3"/>
                  </a:lnTo>
                  <a:lnTo>
                    <a:pt x="500" y="12"/>
                  </a:lnTo>
                  <a:lnTo>
                    <a:pt x="514" y="25"/>
                  </a:lnTo>
                  <a:lnTo>
                    <a:pt x="532" y="41"/>
                  </a:lnTo>
                  <a:lnTo>
                    <a:pt x="550" y="57"/>
                  </a:lnTo>
                  <a:lnTo>
                    <a:pt x="570" y="75"/>
                  </a:lnTo>
                  <a:lnTo>
                    <a:pt x="586" y="91"/>
                  </a:lnTo>
                  <a:lnTo>
                    <a:pt x="602" y="104"/>
                  </a:lnTo>
                  <a:lnTo>
                    <a:pt x="629" y="129"/>
                  </a:lnTo>
                  <a:lnTo>
                    <a:pt x="654" y="153"/>
                  </a:lnTo>
                  <a:lnTo>
                    <a:pt x="685" y="183"/>
                  </a:lnTo>
                  <a:lnTo>
                    <a:pt x="696" y="192"/>
                  </a:lnTo>
                  <a:lnTo>
                    <a:pt x="703" y="199"/>
                  </a:lnTo>
                  <a:lnTo>
                    <a:pt x="724" y="223"/>
                  </a:lnTo>
                  <a:lnTo>
                    <a:pt x="735" y="233"/>
                  </a:lnTo>
                  <a:lnTo>
                    <a:pt x="746" y="248"/>
                  </a:lnTo>
                  <a:lnTo>
                    <a:pt x="749" y="257"/>
                  </a:lnTo>
                  <a:lnTo>
                    <a:pt x="748" y="264"/>
                  </a:lnTo>
                  <a:lnTo>
                    <a:pt x="740" y="268"/>
                  </a:lnTo>
                  <a:lnTo>
                    <a:pt x="730" y="271"/>
                  </a:lnTo>
                  <a:lnTo>
                    <a:pt x="715" y="271"/>
                  </a:lnTo>
                  <a:lnTo>
                    <a:pt x="699" y="271"/>
                  </a:lnTo>
                  <a:lnTo>
                    <a:pt x="681" y="273"/>
                  </a:lnTo>
                  <a:lnTo>
                    <a:pt x="663" y="273"/>
                  </a:lnTo>
                  <a:lnTo>
                    <a:pt x="643" y="277"/>
                  </a:lnTo>
                  <a:lnTo>
                    <a:pt x="625" y="282"/>
                  </a:lnTo>
                  <a:lnTo>
                    <a:pt x="640" y="298"/>
                  </a:lnTo>
                  <a:lnTo>
                    <a:pt x="660" y="291"/>
                  </a:lnTo>
                  <a:lnTo>
                    <a:pt x="681" y="287"/>
                  </a:lnTo>
                  <a:lnTo>
                    <a:pt x="708" y="291"/>
                  </a:lnTo>
                  <a:lnTo>
                    <a:pt x="730" y="304"/>
                  </a:lnTo>
                  <a:lnTo>
                    <a:pt x="748" y="322"/>
                  </a:lnTo>
                  <a:lnTo>
                    <a:pt x="760" y="345"/>
                  </a:lnTo>
                  <a:lnTo>
                    <a:pt x="766" y="372"/>
                  </a:lnTo>
                  <a:lnTo>
                    <a:pt x="760" y="397"/>
                  </a:lnTo>
                  <a:lnTo>
                    <a:pt x="748" y="420"/>
                  </a:lnTo>
                  <a:lnTo>
                    <a:pt x="730" y="438"/>
                  </a:lnTo>
                  <a:lnTo>
                    <a:pt x="708" y="451"/>
                  </a:lnTo>
                  <a:lnTo>
                    <a:pt x="681" y="455"/>
                  </a:lnTo>
                  <a:lnTo>
                    <a:pt x="654" y="451"/>
                  </a:lnTo>
                  <a:lnTo>
                    <a:pt x="631" y="438"/>
                  </a:lnTo>
                  <a:lnTo>
                    <a:pt x="613" y="420"/>
                  </a:lnTo>
                  <a:lnTo>
                    <a:pt x="600" y="397"/>
                  </a:lnTo>
                  <a:lnTo>
                    <a:pt x="597" y="372"/>
                  </a:lnTo>
                  <a:lnTo>
                    <a:pt x="600" y="349"/>
                  </a:lnTo>
                  <a:lnTo>
                    <a:pt x="608" y="329"/>
                  </a:lnTo>
                  <a:lnTo>
                    <a:pt x="622" y="313"/>
                  </a:lnTo>
                  <a:lnTo>
                    <a:pt x="606" y="293"/>
                  </a:lnTo>
                  <a:lnTo>
                    <a:pt x="600" y="296"/>
                  </a:lnTo>
                  <a:lnTo>
                    <a:pt x="597" y="300"/>
                  </a:lnTo>
                  <a:lnTo>
                    <a:pt x="588" y="311"/>
                  </a:lnTo>
                  <a:lnTo>
                    <a:pt x="581" y="322"/>
                  </a:lnTo>
                  <a:lnTo>
                    <a:pt x="573" y="331"/>
                  </a:lnTo>
                  <a:lnTo>
                    <a:pt x="568" y="338"/>
                  </a:lnTo>
                  <a:lnTo>
                    <a:pt x="559" y="345"/>
                  </a:lnTo>
                  <a:lnTo>
                    <a:pt x="550" y="350"/>
                  </a:lnTo>
                  <a:lnTo>
                    <a:pt x="536" y="354"/>
                  </a:lnTo>
                  <a:lnTo>
                    <a:pt x="518" y="358"/>
                  </a:lnTo>
                  <a:lnTo>
                    <a:pt x="493" y="361"/>
                  </a:lnTo>
                  <a:lnTo>
                    <a:pt x="462" y="363"/>
                  </a:lnTo>
                  <a:lnTo>
                    <a:pt x="421" y="365"/>
                  </a:lnTo>
                  <a:lnTo>
                    <a:pt x="372" y="365"/>
                  </a:lnTo>
                  <a:lnTo>
                    <a:pt x="313" y="367"/>
                  </a:lnTo>
                  <a:lnTo>
                    <a:pt x="243" y="367"/>
                  </a:lnTo>
                  <a:lnTo>
                    <a:pt x="243" y="367"/>
                  </a:lnTo>
                  <a:lnTo>
                    <a:pt x="248" y="365"/>
                  </a:lnTo>
                  <a:lnTo>
                    <a:pt x="254" y="365"/>
                  </a:lnTo>
                  <a:lnTo>
                    <a:pt x="259" y="363"/>
                  </a:lnTo>
                  <a:lnTo>
                    <a:pt x="266" y="361"/>
                  </a:lnTo>
                  <a:lnTo>
                    <a:pt x="243" y="367"/>
                  </a:lnTo>
                  <a:lnTo>
                    <a:pt x="185" y="327"/>
                  </a:lnTo>
                  <a:lnTo>
                    <a:pt x="196" y="347"/>
                  </a:lnTo>
                  <a:lnTo>
                    <a:pt x="200" y="372"/>
                  </a:lnTo>
                  <a:lnTo>
                    <a:pt x="194" y="397"/>
                  </a:lnTo>
                  <a:lnTo>
                    <a:pt x="183" y="420"/>
                  </a:lnTo>
                  <a:lnTo>
                    <a:pt x="166" y="438"/>
                  </a:lnTo>
                  <a:lnTo>
                    <a:pt x="142" y="451"/>
                  </a:lnTo>
                  <a:lnTo>
                    <a:pt x="115" y="455"/>
                  </a:lnTo>
                  <a:lnTo>
                    <a:pt x="88" y="451"/>
                  </a:lnTo>
                  <a:lnTo>
                    <a:pt x="65" y="438"/>
                  </a:lnTo>
                  <a:lnTo>
                    <a:pt x="47" y="420"/>
                  </a:lnTo>
                  <a:lnTo>
                    <a:pt x="36" y="397"/>
                  </a:lnTo>
                  <a:lnTo>
                    <a:pt x="31" y="372"/>
                  </a:lnTo>
                  <a:lnTo>
                    <a:pt x="36" y="345"/>
                  </a:lnTo>
                  <a:lnTo>
                    <a:pt x="47" y="322"/>
                  </a:lnTo>
                  <a:lnTo>
                    <a:pt x="65" y="304"/>
                  </a:lnTo>
                  <a:lnTo>
                    <a:pt x="88" y="291"/>
                  </a:lnTo>
                  <a:lnTo>
                    <a:pt x="115" y="287"/>
                  </a:lnTo>
                  <a:lnTo>
                    <a:pt x="124" y="287"/>
                  </a:lnTo>
                  <a:lnTo>
                    <a:pt x="135" y="289"/>
                  </a:lnTo>
                  <a:lnTo>
                    <a:pt x="60" y="235"/>
                  </a:lnTo>
                  <a:lnTo>
                    <a:pt x="27" y="286"/>
                  </a:lnTo>
                  <a:lnTo>
                    <a:pt x="0" y="278"/>
                  </a:lnTo>
                  <a:lnTo>
                    <a:pt x="34" y="129"/>
                  </a:lnTo>
                  <a:lnTo>
                    <a:pt x="33" y="126"/>
                  </a:lnTo>
                  <a:lnTo>
                    <a:pt x="34" y="127"/>
                  </a:lnTo>
                  <a:lnTo>
                    <a:pt x="34" y="126"/>
                  </a:lnTo>
                  <a:lnTo>
                    <a:pt x="36" y="127"/>
                  </a:lnTo>
                  <a:lnTo>
                    <a:pt x="49" y="135"/>
                  </a:lnTo>
                  <a:lnTo>
                    <a:pt x="69" y="147"/>
                  </a:lnTo>
                  <a:lnTo>
                    <a:pt x="94" y="161"/>
                  </a:lnTo>
                  <a:lnTo>
                    <a:pt x="124" y="178"/>
                  </a:lnTo>
                  <a:lnTo>
                    <a:pt x="158" y="197"/>
                  </a:lnTo>
                  <a:lnTo>
                    <a:pt x="196" y="217"/>
                  </a:lnTo>
                  <a:lnTo>
                    <a:pt x="232" y="239"/>
                  </a:lnTo>
                  <a:lnTo>
                    <a:pt x="270" y="259"/>
                  </a:lnTo>
                  <a:lnTo>
                    <a:pt x="306" y="277"/>
                  </a:lnTo>
                  <a:lnTo>
                    <a:pt x="338" y="293"/>
                  </a:lnTo>
                  <a:lnTo>
                    <a:pt x="367" y="305"/>
                  </a:lnTo>
                  <a:lnTo>
                    <a:pt x="388" y="314"/>
                  </a:lnTo>
                  <a:lnTo>
                    <a:pt x="404" y="320"/>
                  </a:lnTo>
                  <a:lnTo>
                    <a:pt x="428" y="322"/>
                  </a:lnTo>
                  <a:lnTo>
                    <a:pt x="440" y="322"/>
                  </a:lnTo>
                  <a:lnTo>
                    <a:pt x="446" y="322"/>
                  </a:lnTo>
                  <a:lnTo>
                    <a:pt x="448" y="322"/>
                  </a:lnTo>
                  <a:lnTo>
                    <a:pt x="448" y="322"/>
                  </a:lnTo>
                  <a:lnTo>
                    <a:pt x="451" y="322"/>
                  </a:lnTo>
                  <a:lnTo>
                    <a:pt x="457" y="320"/>
                  </a:lnTo>
                  <a:lnTo>
                    <a:pt x="466" y="318"/>
                  </a:lnTo>
                  <a:lnTo>
                    <a:pt x="476" y="314"/>
                  </a:lnTo>
                  <a:lnTo>
                    <a:pt x="489" y="309"/>
                  </a:lnTo>
                  <a:lnTo>
                    <a:pt x="502" y="300"/>
                  </a:lnTo>
                  <a:lnTo>
                    <a:pt x="514" y="291"/>
                  </a:lnTo>
                  <a:lnTo>
                    <a:pt x="525" y="278"/>
                  </a:lnTo>
                  <a:lnTo>
                    <a:pt x="536" y="262"/>
                  </a:lnTo>
                  <a:lnTo>
                    <a:pt x="541" y="242"/>
                  </a:lnTo>
                  <a:lnTo>
                    <a:pt x="545" y="219"/>
                  </a:lnTo>
                  <a:lnTo>
                    <a:pt x="545" y="194"/>
                  </a:lnTo>
                  <a:lnTo>
                    <a:pt x="539" y="163"/>
                  </a:lnTo>
                  <a:lnTo>
                    <a:pt x="527" y="127"/>
                  </a:lnTo>
                  <a:lnTo>
                    <a:pt x="509" y="88"/>
                  </a:lnTo>
                  <a:lnTo>
                    <a:pt x="484" y="41"/>
                  </a:lnTo>
                  <a:lnTo>
                    <a:pt x="458" y="32"/>
                  </a:lnTo>
                  <a:lnTo>
                    <a:pt x="428" y="32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11"/>
            <p:cNvSpPr>
              <a:spLocks/>
            </p:cNvSpPr>
            <p:nvPr/>
          </p:nvSpPr>
          <p:spPr bwMode="auto">
            <a:xfrm>
              <a:off x="5476875" y="2717800"/>
              <a:ext cx="479425" cy="185738"/>
            </a:xfrm>
            <a:custGeom>
              <a:avLst/>
              <a:gdLst>
                <a:gd name="T0" fmla="*/ 0 w 302"/>
                <a:gd name="T1" fmla="*/ 0 h 117"/>
                <a:gd name="T2" fmla="*/ 284 w 302"/>
                <a:gd name="T3" fmla="*/ 0 h 117"/>
                <a:gd name="T4" fmla="*/ 285 w 302"/>
                <a:gd name="T5" fmla="*/ 3 h 117"/>
                <a:gd name="T6" fmla="*/ 289 w 302"/>
                <a:gd name="T7" fmla="*/ 12 h 117"/>
                <a:gd name="T8" fmla="*/ 293 w 302"/>
                <a:gd name="T9" fmla="*/ 27 h 117"/>
                <a:gd name="T10" fmla="*/ 298 w 302"/>
                <a:gd name="T11" fmla="*/ 45 h 117"/>
                <a:gd name="T12" fmla="*/ 302 w 302"/>
                <a:gd name="T13" fmla="*/ 61 h 117"/>
                <a:gd name="T14" fmla="*/ 302 w 302"/>
                <a:gd name="T15" fmla="*/ 79 h 117"/>
                <a:gd name="T16" fmla="*/ 300 w 302"/>
                <a:gd name="T17" fmla="*/ 93 h 117"/>
                <a:gd name="T18" fmla="*/ 294 w 302"/>
                <a:gd name="T19" fmla="*/ 102 h 117"/>
                <a:gd name="T20" fmla="*/ 284 w 302"/>
                <a:gd name="T21" fmla="*/ 106 h 117"/>
                <a:gd name="T22" fmla="*/ 258 w 302"/>
                <a:gd name="T23" fmla="*/ 108 h 117"/>
                <a:gd name="T24" fmla="*/ 239 w 302"/>
                <a:gd name="T25" fmla="*/ 111 h 117"/>
                <a:gd name="T26" fmla="*/ 228 w 302"/>
                <a:gd name="T27" fmla="*/ 115 h 117"/>
                <a:gd name="T28" fmla="*/ 223 w 302"/>
                <a:gd name="T29" fmla="*/ 117 h 117"/>
                <a:gd name="T30" fmla="*/ 0 w 302"/>
                <a:gd name="T3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2" h="117">
                  <a:moveTo>
                    <a:pt x="0" y="0"/>
                  </a:moveTo>
                  <a:lnTo>
                    <a:pt x="284" y="0"/>
                  </a:lnTo>
                  <a:lnTo>
                    <a:pt x="285" y="3"/>
                  </a:lnTo>
                  <a:lnTo>
                    <a:pt x="289" y="12"/>
                  </a:lnTo>
                  <a:lnTo>
                    <a:pt x="293" y="27"/>
                  </a:lnTo>
                  <a:lnTo>
                    <a:pt x="298" y="45"/>
                  </a:lnTo>
                  <a:lnTo>
                    <a:pt x="302" y="61"/>
                  </a:lnTo>
                  <a:lnTo>
                    <a:pt x="302" y="79"/>
                  </a:lnTo>
                  <a:lnTo>
                    <a:pt x="300" y="93"/>
                  </a:lnTo>
                  <a:lnTo>
                    <a:pt x="294" y="102"/>
                  </a:lnTo>
                  <a:lnTo>
                    <a:pt x="284" y="106"/>
                  </a:lnTo>
                  <a:lnTo>
                    <a:pt x="258" y="108"/>
                  </a:lnTo>
                  <a:lnTo>
                    <a:pt x="239" y="111"/>
                  </a:lnTo>
                  <a:lnTo>
                    <a:pt x="228" y="115"/>
                  </a:lnTo>
                  <a:lnTo>
                    <a:pt x="223" y="1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9" name="Freeform 112"/>
          <p:cNvSpPr>
            <a:spLocks noEditPoints="1"/>
          </p:cNvSpPr>
          <p:nvPr/>
        </p:nvSpPr>
        <p:spPr bwMode="auto">
          <a:xfrm>
            <a:off x="6969125" y="3590154"/>
            <a:ext cx="1822450" cy="708025"/>
          </a:xfrm>
          <a:custGeom>
            <a:avLst/>
            <a:gdLst>
              <a:gd name="T0" fmla="*/ 590 w 1148"/>
              <a:gd name="T1" fmla="*/ 226 h 446"/>
              <a:gd name="T2" fmla="*/ 656 w 1148"/>
              <a:gd name="T3" fmla="*/ 192 h 446"/>
              <a:gd name="T4" fmla="*/ 446 w 1148"/>
              <a:gd name="T5" fmla="*/ 192 h 446"/>
              <a:gd name="T6" fmla="*/ 563 w 1148"/>
              <a:gd name="T7" fmla="*/ 226 h 446"/>
              <a:gd name="T8" fmla="*/ 446 w 1148"/>
              <a:gd name="T9" fmla="*/ 192 h 446"/>
              <a:gd name="T10" fmla="*/ 275 w 1148"/>
              <a:gd name="T11" fmla="*/ 226 h 446"/>
              <a:gd name="T12" fmla="*/ 414 w 1148"/>
              <a:gd name="T13" fmla="*/ 192 h 446"/>
              <a:gd name="T14" fmla="*/ 88 w 1148"/>
              <a:gd name="T15" fmla="*/ 192 h 446"/>
              <a:gd name="T16" fmla="*/ 247 w 1148"/>
              <a:gd name="T17" fmla="*/ 226 h 446"/>
              <a:gd name="T18" fmla="*/ 88 w 1148"/>
              <a:gd name="T19" fmla="*/ 192 h 446"/>
              <a:gd name="T20" fmla="*/ 205 w 1148"/>
              <a:gd name="T21" fmla="*/ 0 h 446"/>
              <a:gd name="T22" fmla="*/ 214 w 1148"/>
              <a:gd name="T23" fmla="*/ 2 h 446"/>
              <a:gd name="T24" fmla="*/ 218 w 1148"/>
              <a:gd name="T25" fmla="*/ 7 h 446"/>
              <a:gd name="T26" fmla="*/ 216 w 1148"/>
              <a:gd name="T27" fmla="*/ 163 h 446"/>
              <a:gd name="T28" fmla="*/ 211 w 1148"/>
              <a:gd name="T29" fmla="*/ 167 h 446"/>
              <a:gd name="T30" fmla="*/ 308 w 1148"/>
              <a:gd name="T31" fmla="*/ 169 h 446"/>
              <a:gd name="T32" fmla="*/ 299 w 1148"/>
              <a:gd name="T33" fmla="*/ 165 h 446"/>
              <a:gd name="T34" fmla="*/ 295 w 1148"/>
              <a:gd name="T35" fmla="*/ 160 h 446"/>
              <a:gd name="T36" fmla="*/ 295 w 1148"/>
              <a:gd name="T37" fmla="*/ 3 h 446"/>
              <a:gd name="T38" fmla="*/ 302 w 1148"/>
              <a:gd name="T39" fmla="*/ 0 h 446"/>
              <a:gd name="T40" fmla="*/ 383 w 1148"/>
              <a:gd name="T41" fmla="*/ 0 h 446"/>
              <a:gd name="T42" fmla="*/ 390 w 1148"/>
              <a:gd name="T43" fmla="*/ 2 h 446"/>
              <a:gd name="T44" fmla="*/ 394 w 1148"/>
              <a:gd name="T45" fmla="*/ 7 h 446"/>
              <a:gd name="T46" fmla="*/ 394 w 1148"/>
              <a:gd name="T47" fmla="*/ 163 h 446"/>
              <a:gd name="T48" fmla="*/ 387 w 1148"/>
              <a:gd name="T49" fmla="*/ 167 h 446"/>
              <a:gd name="T50" fmla="*/ 676 w 1148"/>
              <a:gd name="T51" fmla="*/ 169 h 446"/>
              <a:gd name="T52" fmla="*/ 1148 w 1148"/>
              <a:gd name="T53" fmla="*/ 250 h 446"/>
              <a:gd name="T54" fmla="*/ 1141 w 1148"/>
              <a:gd name="T55" fmla="*/ 270 h 446"/>
              <a:gd name="T56" fmla="*/ 1116 w 1148"/>
              <a:gd name="T57" fmla="*/ 307 h 446"/>
              <a:gd name="T58" fmla="*/ 1082 w 1148"/>
              <a:gd name="T59" fmla="*/ 354 h 446"/>
              <a:gd name="T60" fmla="*/ 1050 w 1148"/>
              <a:gd name="T61" fmla="*/ 399 h 446"/>
              <a:gd name="T62" fmla="*/ 1023 w 1148"/>
              <a:gd name="T63" fmla="*/ 433 h 446"/>
              <a:gd name="T64" fmla="*/ 1012 w 1148"/>
              <a:gd name="T65" fmla="*/ 446 h 446"/>
              <a:gd name="T66" fmla="*/ 0 w 1148"/>
              <a:gd name="T67" fmla="*/ 250 h 446"/>
              <a:gd name="T68" fmla="*/ 56 w 1148"/>
              <a:gd name="T69" fmla="*/ 169 h 446"/>
              <a:gd name="T70" fmla="*/ 124 w 1148"/>
              <a:gd name="T71" fmla="*/ 167 h 446"/>
              <a:gd name="T72" fmla="*/ 119 w 1148"/>
              <a:gd name="T73" fmla="*/ 163 h 446"/>
              <a:gd name="T74" fmla="*/ 117 w 1148"/>
              <a:gd name="T75" fmla="*/ 7 h 446"/>
              <a:gd name="T76" fmla="*/ 121 w 1148"/>
              <a:gd name="T77" fmla="*/ 2 h 446"/>
              <a:gd name="T78" fmla="*/ 130 w 1148"/>
              <a:gd name="T79" fmla="*/ 0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48" h="446">
                <a:moveTo>
                  <a:pt x="590" y="192"/>
                </a:moveTo>
                <a:lnTo>
                  <a:pt x="590" y="226"/>
                </a:lnTo>
                <a:lnTo>
                  <a:pt x="685" y="226"/>
                </a:lnTo>
                <a:lnTo>
                  <a:pt x="656" y="192"/>
                </a:lnTo>
                <a:lnTo>
                  <a:pt x="590" y="192"/>
                </a:lnTo>
                <a:close/>
                <a:moveTo>
                  <a:pt x="446" y="192"/>
                </a:moveTo>
                <a:lnTo>
                  <a:pt x="446" y="226"/>
                </a:lnTo>
                <a:lnTo>
                  <a:pt x="563" y="226"/>
                </a:lnTo>
                <a:lnTo>
                  <a:pt x="563" y="192"/>
                </a:lnTo>
                <a:lnTo>
                  <a:pt x="446" y="192"/>
                </a:lnTo>
                <a:close/>
                <a:moveTo>
                  <a:pt x="275" y="192"/>
                </a:moveTo>
                <a:lnTo>
                  <a:pt x="275" y="226"/>
                </a:lnTo>
                <a:lnTo>
                  <a:pt x="414" y="226"/>
                </a:lnTo>
                <a:lnTo>
                  <a:pt x="414" y="192"/>
                </a:lnTo>
                <a:lnTo>
                  <a:pt x="275" y="192"/>
                </a:lnTo>
                <a:close/>
                <a:moveTo>
                  <a:pt x="88" y="192"/>
                </a:moveTo>
                <a:lnTo>
                  <a:pt x="88" y="226"/>
                </a:lnTo>
                <a:lnTo>
                  <a:pt x="247" y="226"/>
                </a:lnTo>
                <a:lnTo>
                  <a:pt x="247" y="192"/>
                </a:lnTo>
                <a:lnTo>
                  <a:pt x="88" y="192"/>
                </a:lnTo>
                <a:close/>
                <a:moveTo>
                  <a:pt x="130" y="0"/>
                </a:moveTo>
                <a:lnTo>
                  <a:pt x="205" y="0"/>
                </a:lnTo>
                <a:lnTo>
                  <a:pt x="211" y="0"/>
                </a:lnTo>
                <a:lnTo>
                  <a:pt x="214" y="2"/>
                </a:lnTo>
                <a:lnTo>
                  <a:pt x="216" y="3"/>
                </a:lnTo>
                <a:lnTo>
                  <a:pt x="218" y="7"/>
                </a:lnTo>
                <a:lnTo>
                  <a:pt x="218" y="160"/>
                </a:lnTo>
                <a:lnTo>
                  <a:pt x="216" y="163"/>
                </a:lnTo>
                <a:lnTo>
                  <a:pt x="214" y="165"/>
                </a:lnTo>
                <a:lnTo>
                  <a:pt x="211" y="167"/>
                </a:lnTo>
                <a:lnTo>
                  <a:pt x="205" y="169"/>
                </a:lnTo>
                <a:lnTo>
                  <a:pt x="308" y="169"/>
                </a:lnTo>
                <a:lnTo>
                  <a:pt x="302" y="167"/>
                </a:lnTo>
                <a:lnTo>
                  <a:pt x="299" y="165"/>
                </a:lnTo>
                <a:lnTo>
                  <a:pt x="295" y="163"/>
                </a:lnTo>
                <a:lnTo>
                  <a:pt x="295" y="160"/>
                </a:lnTo>
                <a:lnTo>
                  <a:pt x="295" y="7"/>
                </a:lnTo>
                <a:lnTo>
                  <a:pt x="295" y="3"/>
                </a:lnTo>
                <a:lnTo>
                  <a:pt x="299" y="2"/>
                </a:lnTo>
                <a:lnTo>
                  <a:pt x="302" y="0"/>
                </a:lnTo>
                <a:lnTo>
                  <a:pt x="308" y="0"/>
                </a:lnTo>
                <a:lnTo>
                  <a:pt x="383" y="0"/>
                </a:lnTo>
                <a:lnTo>
                  <a:pt x="387" y="0"/>
                </a:lnTo>
                <a:lnTo>
                  <a:pt x="390" y="2"/>
                </a:lnTo>
                <a:lnTo>
                  <a:pt x="394" y="3"/>
                </a:lnTo>
                <a:lnTo>
                  <a:pt x="394" y="7"/>
                </a:lnTo>
                <a:lnTo>
                  <a:pt x="394" y="160"/>
                </a:lnTo>
                <a:lnTo>
                  <a:pt x="394" y="163"/>
                </a:lnTo>
                <a:lnTo>
                  <a:pt x="390" y="165"/>
                </a:lnTo>
                <a:lnTo>
                  <a:pt x="387" y="167"/>
                </a:lnTo>
                <a:lnTo>
                  <a:pt x="383" y="169"/>
                </a:lnTo>
                <a:lnTo>
                  <a:pt x="676" y="169"/>
                </a:lnTo>
                <a:lnTo>
                  <a:pt x="748" y="250"/>
                </a:lnTo>
                <a:lnTo>
                  <a:pt x="1148" y="250"/>
                </a:lnTo>
                <a:lnTo>
                  <a:pt x="1147" y="257"/>
                </a:lnTo>
                <a:lnTo>
                  <a:pt x="1141" y="270"/>
                </a:lnTo>
                <a:lnTo>
                  <a:pt x="1131" y="288"/>
                </a:lnTo>
                <a:lnTo>
                  <a:pt x="1116" y="307"/>
                </a:lnTo>
                <a:lnTo>
                  <a:pt x="1100" y="331"/>
                </a:lnTo>
                <a:lnTo>
                  <a:pt x="1082" y="354"/>
                </a:lnTo>
                <a:lnTo>
                  <a:pt x="1066" y="378"/>
                </a:lnTo>
                <a:lnTo>
                  <a:pt x="1050" y="399"/>
                </a:lnTo>
                <a:lnTo>
                  <a:pt x="1035" y="417"/>
                </a:lnTo>
                <a:lnTo>
                  <a:pt x="1023" y="433"/>
                </a:lnTo>
                <a:lnTo>
                  <a:pt x="1016" y="442"/>
                </a:lnTo>
                <a:lnTo>
                  <a:pt x="1012" y="446"/>
                </a:lnTo>
                <a:lnTo>
                  <a:pt x="42" y="446"/>
                </a:lnTo>
                <a:lnTo>
                  <a:pt x="0" y="250"/>
                </a:lnTo>
                <a:lnTo>
                  <a:pt x="56" y="250"/>
                </a:lnTo>
                <a:lnTo>
                  <a:pt x="56" y="169"/>
                </a:lnTo>
                <a:lnTo>
                  <a:pt x="130" y="169"/>
                </a:lnTo>
                <a:lnTo>
                  <a:pt x="124" y="167"/>
                </a:lnTo>
                <a:lnTo>
                  <a:pt x="121" y="165"/>
                </a:lnTo>
                <a:lnTo>
                  <a:pt x="119" y="163"/>
                </a:lnTo>
                <a:lnTo>
                  <a:pt x="117" y="160"/>
                </a:lnTo>
                <a:lnTo>
                  <a:pt x="117" y="7"/>
                </a:lnTo>
                <a:lnTo>
                  <a:pt x="119" y="3"/>
                </a:lnTo>
                <a:lnTo>
                  <a:pt x="121" y="2"/>
                </a:lnTo>
                <a:lnTo>
                  <a:pt x="124" y="0"/>
                </a:lnTo>
                <a:lnTo>
                  <a:pt x="13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236"/>
          <p:cNvSpPr>
            <a:spLocks noEditPoints="1"/>
          </p:cNvSpPr>
          <p:nvPr/>
        </p:nvSpPr>
        <p:spPr bwMode="auto">
          <a:xfrm>
            <a:off x="9309100" y="2461441"/>
            <a:ext cx="1014413" cy="863600"/>
          </a:xfrm>
          <a:custGeom>
            <a:avLst/>
            <a:gdLst>
              <a:gd name="T0" fmla="*/ 427 w 639"/>
              <a:gd name="T1" fmla="*/ 313 h 544"/>
              <a:gd name="T2" fmla="*/ 519 w 639"/>
              <a:gd name="T3" fmla="*/ 286 h 544"/>
              <a:gd name="T4" fmla="*/ 461 w 639"/>
              <a:gd name="T5" fmla="*/ 328 h 544"/>
              <a:gd name="T6" fmla="*/ 470 w 639"/>
              <a:gd name="T7" fmla="*/ 348 h 544"/>
              <a:gd name="T8" fmla="*/ 549 w 639"/>
              <a:gd name="T9" fmla="*/ 351 h 544"/>
              <a:gd name="T10" fmla="*/ 594 w 639"/>
              <a:gd name="T11" fmla="*/ 333 h 544"/>
              <a:gd name="T12" fmla="*/ 602 w 639"/>
              <a:gd name="T13" fmla="*/ 286 h 544"/>
              <a:gd name="T14" fmla="*/ 41 w 639"/>
              <a:gd name="T15" fmla="*/ 279 h 544"/>
              <a:gd name="T16" fmla="*/ 39 w 639"/>
              <a:gd name="T17" fmla="*/ 321 h 544"/>
              <a:gd name="T18" fmla="*/ 70 w 639"/>
              <a:gd name="T19" fmla="*/ 349 h 544"/>
              <a:gd name="T20" fmla="*/ 152 w 639"/>
              <a:gd name="T21" fmla="*/ 349 h 544"/>
              <a:gd name="T22" fmla="*/ 179 w 639"/>
              <a:gd name="T23" fmla="*/ 337 h 544"/>
              <a:gd name="T24" fmla="*/ 143 w 639"/>
              <a:gd name="T25" fmla="*/ 295 h 544"/>
              <a:gd name="T26" fmla="*/ 319 w 639"/>
              <a:gd name="T27" fmla="*/ 26 h 544"/>
              <a:gd name="T28" fmla="*/ 192 w 639"/>
              <a:gd name="T29" fmla="*/ 33 h 544"/>
              <a:gd name="T30" fmla="*/ 145 w 639"/>
              <a:gd name="T31" fmla="*/ 72 h 544"/>
              <a:gd name="T32" fmla="*/ 113 w 639"/>
              <a:gd name="T33" fmla="*/ 155 h 544"/>
              <a:gd name="T34" fmla="*/ 530 w 639"/>
              <a:gd name="T35" fmla="*/ 168 h 544"/>
              <a:gd name="T36" fmla="*/ 501 w 639"/>
              <a:gd name="T37" fmla="*/ 94 h 544"/>
              <a:gd name="T38" fmla="*/ 467 w 639"/>
              <a:gd name="T39" fmla="*/ 38 h 544"/>
              <a:gd name="T40" fmla="*/ 355 w 639"/>
              <a:gd name="T41" fmla="*/ 26 h 544"/>
              <a:gd name="T42" fmla="*/ 404 w 639"/>
              <a:gd name="T43" fmla="*/ 2 h 544"/>
              <a:gd name="T44" fmla="*/ 497 w 639"/>
              <a:gd name="T45" fmla="*/ 18 h 544"/>
              <a:gd name="T46" fmla="*/ 528 w 639"/>
              <a:gd name="T47" fmla="*/ 87 h 544"/>
              <a:gd name="T48" fmla="*/ 553 w 639"/>
              <a:gd name="T49" fmla="*/ 123 h 544"/>
              <a:gd name="T50" fmla="*/ 609 w 639"/>
              <a:gd name="T51" fmla="*/ 119 h 544"/>
              <a:gd name="T52" fmla="*/ 627 w 639"/>
              <a:gd name="T53" fmla="*/ 144 h 544"/>
              <a:gd name="T54" fmla="*/ 609 w 639"/>
              <a:gd name="T55" fmla="*/ 169 h 544"/>
              <a:gd name="T56" fmla="*/ 558 w 639"/>
              <a:gd name="T57" fmla="*/ 169 h 544"/>
              <a:gd name="T58" fmla="*/ 605 w 639"/>
              <a:gd name="T59" fmla="*/ 240 h 544"/>
              <a:gd name="T60" fmla="*/ 618 w 639"/>
              <a:gd name="T61" fmla="*/ 346 h 544"/>
              <a:gd name="T62" fmla="*/ 629 w 639"/>
              <a:gd name="T63" fmla="*/ 418 h 544"/>
              <a:gd name="T64" fmla="*/ 636 w 639"/>
              <a:gd name="T65" fmla="*/ 461 h 544"/>
              <a:gd name="T66" fmla="*/ 600 w 639"/>
              <a:gd name="T67" fmla="*/ 472 h 544"/>
              <a:gd name="T68" fmla="*/ 575 w 639"/>
              <a:gd name="T69" fmla="*/ 527 h 544"/>
              <a:gd name="T70" fmla="*/ 503 w 639"/>
              <a:gd name="T71" fmla="*/ 527 h 544"/>
              <a:gd name="T72" fmla="*/ 418 w 639"/>
              <a:gd name="T73" fmla="*/ 472 h 544"/>
              <a:gd name="T74" fmla="*/ 300 w 639"/>
              <a:gd name="T75" fmla="*/ 472 h 544"/>
              <a:gd name="T76" fmla="*/ 151 w 639"/>
              <a:gd name="T77" fmla="*/ 472 h 544"/>
              <a:gd name="T78" fmla="*/ 120 w 639"/>
              <a:gd name="T79" fmla="*/ 538 h 544"/>
              <a:gd name="T80" fmla="*/ 52 w 639"/>
              <a:gd name="T81" fmla="*/ 511 h 544"/>
              <a:gd name="T82" fmla="*/ 25 w 639"/>
              <a:gd name="T83" fmla="*/ 472 h 544"/>
              <a:gd name="T84" fmla="*/ 0 w 639"/>
              <a:gd name="T85" fmla="*/ 450 h 544"/>
              <a:gd name="T86" fmla="*/ 19 w 639"/>
              <a:gd name="T87" fmla="*/ 414 h 544"/>
              <a:gd name="T88" fmla="*/ 19 w 639"/>
              <a:gd name="T89" fmla="*/ 277 h 544"/>
              <a:gd name="T90" fmla="*/ 59 w 639"/>
              <a:gd name="T91" fmla="*/ 198 h 544"/>
              <a:gd name="T92" fmla="*/ 73 w 639"/>
              <a:gd name="T93" fmla="*/ 171 h 544"/>
              <a:gd name="T94" fmla="*/ 16 w 639"/>
              <a:gd name="T95" fmla="*/ 160 h 544"/>
              <a:gd name="T96" fmla="*/ 16 w 639"/>
              <a:gd name="T97" fmla="*/ 130 h 544"/>
              <a:gd name="T98" fmla="*/ 73 w 639"/>
              <a:gd name="T99" fmla="*/ 119 h 544"/>
              <a:gd name="T100" fmla="*/ 95 w 639"/>
              <a:gd name="T101" fmla="*/ 132 h 544"/>
              <a:gd name="T102" fmla="*/ 127 w 639"/>
              <a:gd name="T103" fmla="*/ 42 h 544"/>
              <a:gd name="T104" fmla="*/ 174 w 639"/>
              <a:gd name="T105" fmla="*/ 8 h 544"/>
              <a:gd name="T106" fmla="*/ 319 w 639"/>
              <a:gd name="T107" fmla="*/ 0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639" h="544">
                <a:moveTo>
                  <a:pt x="212" y="313"/>
                </a:moveTo>
                <a:lnTo>
                  <a:pt x="224" y="398"/>
                </a:lnTo>
                <a:lnTo>
                  <a:pt x="415" y="398"/>
                </a:lnTo>
                <a:lnTo>
                  <a:pt x="427" y="313"/>
                </a:lnTo>
                <a:lnTo>
                  <a:pt x="212" y="313"/>
                </a:lnTo>
                <a:close/>
                <a:moveTo>
                  <a:pt x="589" y="277"/>
                </a:moveTo>
                <a:lnTo>
                  <a:pt x="549" y="281"/>
                </a:lnTo>
                <a:lnTo>
                  <a:pt x="519" y="286"/>
                </a:lnTo>
                <a:lnTo>
                  <a:pt x="496" y="295"/>
                </a:lnTo>
                <a:lnTo>
                  <a:pt x="479" y="306"/>
                </a:lnTo>
                <a:lnTo>
                  <a:pt x="469" y="317"/>
                </a:lnTo>
                <a:lnTo>
                  <a:pt x="461" y="328"/>
                </a:lnTo>
                <a:lnTo>
                  <a:pt x="460" y="337"/>
                </a:lnTo>
                <a:lnTo>
                  <a:pt x="460" y="342"/>
                </a:lnTo>
                <a:lnTo>
                  <a:pt x="463" y="346"/>
                </a:lnTo>
                <a:lnTo>
                  <a:pt x="470" y="348"/>
                </a:lnTo>
                <a:lnTo>
                  <a:pt x="485" y="349"/>
                </a:lnTo>
                <a:lnTo>
                  <a:pt x="505" y="351"/>
                </a:lnTo>
                <a:lnTo>
                  <a:pt x="526" y="351"/>
                </a:lnTo>
                <a:lnTo>
                  <a:pt x="549" y="351"/>
                </a:lnTo>
                <a:lnTo>
                  <a:pt x="569" y="349"/>
                </a:lnTo>
                <a:lnTo>
                  <a:pt x="584" y="346"/>
                </a:lnTo>
                <a:lnTo>
                  <a:pt x="591" y="340"/>
                </a:lnTo>
                <a:lnTo>
                  <a:pt x="594" y="333"/>
                </a:lnTo>
                <a:lnTo>
                  <a:pt x="598" y="321"/>
                </a:lnTo>
                <a:lnTo>
                  <a:pt x="602" y="310"/>
                </a:lnTo>
                <a:lnTo>
                  <a:pt x="603" y="297"/>
                </a:lnTo>
                <a:lnTo>
                  <a:pt x="602" y="286"/>
                </a:lnTo>
                <a:lnTo>
                  <a:pt x="596" y="279"/>
                </a:lnTo>
                <a:lnTo>
                  <a:pt x="589" y="277"/>
                </a:lnTo>
                <a:close/>
                <a:moveTo>
                  <a:pt x="50" y="277"/>
                </a:moveTo>
                <a:lnTo>
                  <a:pt x="41" y="279"/>
                </a:lnTo>
                <a:lnTo>
                  <a:pt x="37" y="286"/>
                </a:lnTo>
                <a:lnTo>
                  <a:pt x="36" y="297"/>
                </a:lnTo>
                <a:lnTo>
                  <a:pt x="37" y="310"/>
                </a:lnTo>
                <a:lnTo>
                  <a:pt x="39" y="321"/>
                </a:lnTo>
                <a:lnTo>
                  <a:pt x="43" y="333"/>
                </a:lnTo>
                <a:lnTo>
                  <a:pt x="48" y="340"/>
                </a:lnTo>
                <a:lnTo>
                  <a:pt x="55" y="346"/>
                </a:lnTo>
                <a:lnTo>
                  <a:pt x="70" y="349"/>
                </a:lnTo>
                <a:lnTo>
                  <a:pt x="90" y="351"/>
                </a:lnTo>
                <a:lnTo>
                  <a:pt x="111" y="351"/>
                </a:lnTo>
                <a:lnTo>
                  <a:pt x="133" y="351"/>
                </a:lnTo>
                <a:lnTo>
                  <a:pt x="152" y="349"/>
                </a:lnTo>
                <a:lnTo>
                  <a:pt x="169" y="348"/>
                </a:lnTo>
                <a:lnTo>
                  <a:pt x="176" y="346"/>
                </a:lnTo>
                <a:lnTo>
                  <a:pt x="179" y="342"/>
                </a:lnTo>
                <a:lnTo>
                  <a:pt x="179" y="337"/>
                </a:lnTo>
                <a:lnTo>
                  <a:pt x="178" y="328"/>
                </a:lnTo>
                <a:lnTo>
                  <a:pt x="170" y="317"/>
                </a:lnTo>
                <a:lnTo>
                  <a:pt x="160" y="306"/>
                </a:lnTo>
                <a:lnTo>
                  <a:pt x="143" y="295"/>
                </a:lnTo>
                <a:lnTo>
                  <a:pt x="120" y="286"/>
                </a:lnTo>
                <a:lnTo>
                  <a:pt x="90" y="281"/>
                </a:lnTo>
                <a:lnTo>
                  <a:pt x="50" y="277"/>
                </a:lnTo>
                <a:close/>
                <a:moveTo>
                  <a:pt x="319" y="26"/>
                </a:moveTo>
                <a:lnTo>
                  <a:pt x="284" y="26"/>
                </a:lnTo>
                <a:lnTo>
                  <a:pt x="249" y="26"/>
                </a:lnTo>
                <a:lnTo>
                  <a:pt x="217" y="29"/>
                </a:lnTo>
                <a:lnTo>
                  <a:pt x="192" y="33"/>
                </a:lnTo>
                <a:lnTo>
                  <a:pt x="170" y="38"/>
                </a:lnTo>
                <a:lnTo>
                  <a:pt x="160" y="45"/>
                </a:lnTo>
                <a:lnTo>
                  <a:pt x="152" y="56"/>
                </a:lnTo>
                <a:lnTo>
                  <a:pt x="145" y="72"/>
                </a:lnTo>
                <a:lnTo>
                  <a:pt x="136" y="94"/>
                </a:lnTo>
                <a:lnTo>
                  <a:pt x="129" y="115"/>
                </a:lnTo>
                <a:lnTo>
                  <a:pt x="120" y="137"/>
                </a:lnTo>
                <a:lnTo>
                  <a:pt x="113" y="155"/>
                </a:lnTo>
                <a:lnTo>
                  <a:pt x="109" y="168"/>
                </a:lnTo>
                <a:lnTo>
                  <a:pt x="107" y="171"/>
                </a:lnTo>
                <a:lnTo>
                  <a:pt x="531" y="171"/>
                </a:lnTo>
                <a:lnTo>
                  <a:pt x="530" y="168"/>
                </a:lnTo>
                <a:lnTo>
                  <a:pt x="524" y="155"/>
                </a:lnTo>
                <a:lnTo>
                  <a:pt x="519" y="137"/>
                </a:lnTo>
                <a:lnTo>
                  <a:pt x="510" y="115"/>
                </a:lnTo>
                <a:lnTo>
                  <a:pt x="501" y="94"/>
                </a:lnTo>
                <a:lnTo>
                  <a:pt x="494" y="72"/>
                </a:lnTo>
                <a:lnTo>
                  <a:pt x="485" y="56"/>
                </a:lnTo>
                <a:lnTo>
                  <a:pt x="479" y="45"/>
                </a:lnTo>
                <a:lnTo>
                  <a:pt x="467" y="38"/>
                </a:lnTo>
                <a:lnTo>
                  <a:pt x="447" y="33"/>
                </a:lnTo>
                <a:lnTo>
                  <a:pt x="420" y="29"/>
                </a:lnTo>
                <a:lnTo>
                  <a:pt x="390" y="26"/>
                </a:lnTo>
                <a:lnTo>
                  <a:pt x="355" y="26"/>
                </a:lnTo>
                <a:lnTo>
                  <a:pt x="319" y="26"/>
                </a:lnTo>
                <a:close/>
                <a:moveTo>
                  <a:pt x="319" y="0"/>
                </a:moveTo>
                <a:lnTo>
                  <a:pt x="364" y="0"/>
                </a:lnTo>
                <a:lnTo>
                  <a:pt x="404" y="2"/>
                </a:lnTo>
                <a:lnTo>
                  <a:pt x="438" y="4"/>
                </a:lnTo>
                <a:lnTo>
                  <a:pt x="465" y="8"/>
                </a:lnTo>
                <a:lnTo>
                  <a:pt x="485" y="11"/>
                </a:lnTo>
                <a:lnTo>
                  <a:pt x="497" y="18"/>
                </a:lnTo>
                <a:lnTo>
                  <a:pt x="503" y="26"/>
                </a:lnTo>
                <a:lnTo>
                  <a:pt x="510" y="42"/>
                </a:lnTo>
                <a:lnTo>
                  <a:pt x="519" y="63"/>
                </a:lnTo>
                <a:lnTo>
                  <a:pt x="528" y="87"/>
                </a:lnTo>
                <a:lnTo>
                  <a:pt x="535" y="110"/>
                </a:lnTo>
                <a:lnTo>
                  <a:pt x="542" y="132"/>
                </a:lnTo>
                <a:lnTo>
                  <a:pt x="548" y="126"/>
                </a:lnTo>
                <a:lnTo>
                  <a:pt x="553" y="123"/>
                </a:lnTo>
                <a:lnTo>
                  <a:pt x="558" y="119"/>
                </a:lnTo>
                <a:lnTo>
                  <a:pt x="566" y="119"/>
                </a:lnTo>
                <a:lnTo>
                  <a:pt x="600" y="119"/>
                </a:lnTo>
                <a:lnTo>
                  <a:pt x="609" y="119"/>
                </a:lnTo>
                <a:lnTo>
                  <a:pt x="616" y="124"/>
                </a:lnTo>
                <a:lnTo>
                  <a:pt x="621" y="130"/>
                </a:lnTo>
                <a:lnTo>
                  <a:pt x="625" y="137"/>
                </a:lnTo>
                <a:lnTo>
                  <a:pt x="627" y="144"/>
                </a:lnTo>
                <a:lnTo>
                  <a:pt x="625" y="153"/>
                </a:lnTo>
                <a:lnTo>
                  <a:pt x="621" y="160"/>
                </a:lnTo>
                <a:lnTo>
                  <a:pt x="616" y="166"/>
                </a:lnTo>
                <a:lnTo>
                  <a:pt x="609" y="169"/>
                </a:lnTo>
                <a:lnTo>
                  <a:pt x="600" y="171"/>
                </a:lnTo>
                <a:lnTo>
                  <a:pt x="566" y="171"/>
                </a:lnTo>
                <a:lnTo>
                  <a:pt x="562" y="171"/>
                </a:lnTo>
                <a:lnTo>
                  <a:pt x="558" y="169"/>
                </a:lnTo>
                <a:lnTo>
                  <a:pt x="567" y="182"/>
                </a:lnTo>
                <a:lnTo>
                  <a:pt x="580" y="198"/>
                </a:lnTo>
                <a:lnTo>
                  <a:pt x="593" y="218"/>
                </a:lnTo>
                <a:lnTo>
                  <a:pt x="605" y="240"/>
                </a:lnTo>
                <a:lnTo>
                  <a:pt x="614" y="259"/>
                </a:lnTo>
                <a:lnTo>
                  <a:pt x="618" y="277"/>
                </a:lnTo>
                <a:lnTo>
                  <a:pt x="618" y="319"/>
                </a:lnTo>
                <a:lnTo>
                  <a:pt x="618" y="346"/>
                </a:lnTo>
                <a:lnTo>
                  <a:pt x="618" y="392"/>
                </a:lnTo>
                <a:lnTo>
                  <a:pt x="618" y="409"/>
                </a:lnTo>
                <a:lnTo>
                  <a:pt x="618" y="414"/>
                </a:lnTo>
                <a:lnTo>
                  <a:pt x="629" y="418"/>
                </a:lnTo>
                <a:lnTo>
                  <a:pt x="636" y="425"/>
                </a:lnTo>
                <a:lnTo>
                  <a:pt x="639" y="437"/>
                </a:lnTo>
                <a:lnTo>
                  <a:pt x="639" y="450"/>
                </a:lnTo>
                <a:lnTo>
                  <a:pt x="636" y="461"/>
                </a:lnTo>
                <a:lnTo>
                  <a:pt x="629" y="470"/>
                </a:lnTo>
                <a:lnTo>
                  <a:pt x="618" y="472"/>
                </a:lnTo>
                <a:lnTo>
                  <a:pt x="609" y="472"/>
                </a:lnTo>
                <a:lnTo>
                  <a:pt x="600" y="472"/>
                </a:lnTo>
                <a:lnTo>
                  <a:pt x="591" y="472"/>
                </a:lnTo>
                <a:lnTo>
                  <a:pt x="591" y="491"/>
                </a:lnTo>
                <a:lnTo>
                  <a:pt x="587" y="511"/>
                </a:lnTo>
                <a:lnTo>
                  <a:pt x="575" y="527"/>
                </a:lnTo>
                <a:lnTo>
                  <a:pt x="558" y="538"/>
                </a:lnTo>
                <a:lnTo>
                  <a:pt x="539" y="544"/>
                </a:lnTo>
                <a:lnTo>
                  <a:pt x="519" y="538"/>
                </a:lnTo>
                <a:lnTo>
                  <a:pt x="503" y="527"/>
                </a:lnTo>
                <a:lnTo>
                  <a:pt x="492" y="511"/>
                </a:lnTo>
                <a:lnTo>
                  <a:pt x="487" y="491"/>
                </a:lnTo>
                <a:lnTo>
                  <a:pt x="487" y="472"/>
                </a:lnTo>
                <a:lnTo>
                  <a:pt x="418" y="472"/>
                </a:lnTo>
                <a:lnTo>
                  <a:pt x="388" y="472"/>
                </a:lnTo>
                <a:lnTo>
                  <a:pt x="339" y="472"/>
                </a:lnTo>
                <a:lnTo>
                  <a:pt x="325" y="472"/>
                </a:lnTo>
                <a:lnTo>
                  <a:pt x="300" y="472"/>
                </a:lnTo>
                <a:lnTo>
                  <a:pt x="278" y="472"/>
                </a:lnTo>
                <a:lnTo>
                  <a:pt x="221" y="472"/>
                </a:lnTo>
                <a:lnTo>
                  <a:pt x="187" y="472"/>
                </a:lnTo>
                <a:lnTo>
                  <a:pt x="151" y="472"/>
                </a:lnTo>
                <a:lnTo>
                  <a:pt x="151" y="491"/>
                </a:lnTo>
                <a:lnTo>
                  <a:pt x="147" y="511"/>
                </a:lnTo>
                <a:lnTo>
                  <a:pt x="136" y="527"/>
                </a:lnTo>
                <a:lnTo>
                  <a:pt x="120" y="538"/>
                </a:lnTo>
                <a:lnTo>
                  <a:pt x="100" y="544"/>
                </a:lnTo>
                <a:lnTo>
                  <a:pt x="79" y="538"/>
                </a:lnTo>
                <a:lnTo>
                  <a:pt x="63" y="527"/>
                </a:lnTo>
                <a:lnTo>
                  <a:pt x="52" y="511"/>
                </a:lnTo>
                <a:lnTo>
                  <a:pt x="48" y="491"/>
                </a:lnTo>
                <a:lnTo>
                  <a:pt x="48" y="472"/>
                </a:lnTo>
                <a:lnTo>
                  <a:pt x="30" y="472"/>
                </a:lnTo>
                <a:lnTo>
                  <a:pt x="25" y="472"/>
                </a:lnTo>
                <a:lnTo>
                  <a:pt x="19" y="472"/>
                </a:lnTo>
                <a:lnTo>
                  <a:pt x="10" y="470"/>
                </a:lnTo>
                <a:lnTo>
                  <a:pt x="3" y="461"/>
                </a:lnTo>
                <a:lnTo>
                  <a:pt x="0" y="450"/>
                </a:lnTo>
                <a:lnTo>
                  <a:pt x="0" y="437"/>
                </a:lnTo>
                <a:lnTo>
                  <a:pt x="3" y="425"/>
                </a:lnTo>
                <a:lnTo>
                  <a:pt x="10" y="418"/>
                </a:lnTo>
                <a:lnTo>
                  <a:pt x="19" y="414"/>
                </a:lnTo>
                <a:lnTo>
                  <a:pt x="19" y="409"/>
                </a:lnTo>
                <a:lnTo>
                  <a:pt x="19" y="392"/>
                </a:lnTo>
                <a:lnTo>
                  <a:pt x="19" y="371"/>
                </a:lnTo>
                <a:lnTo>
                  <a:pt x="19" y="277"/>
                </a:lnTo>
                <a:lnTo>
                  <a:pt x="23" y="259"/>
                </a:lnTo>
                <a:lnTo>
                  <a:pt x="32" y="240"/>
                </a:lnTo>
                <a:lnTo>
                  <a:pt x="45" y="218"/>
                </a:lnTo>
                <a:lnTo>
                  <a:pt x="59" y="198"/>
                </a:lnTo>
                <a:lnTo>
                  <a:pt x="72" y="182"/>
                </a:lnTo>
                <a:lnTo>
                  <a:pt x="81" y="169"/>
                </a:lnTo>
                <a:lnTo>
                  <a:pt x="77" y="171"/>
                </a:lnTo>
                <a:lnTo>
                  <a:pt x="73" y="171"/>
                </a:lnTo>
                <a:lnTo>
                  <a:pt x="37" y="171"/>
                </a:lnTo>
                <a:lnTo>
                  <a:pt x="30" y="169"/>
                </a:lnTo>
                <a:lnTo>
                  <a:pt x="23" y="166"/>
                </a:lnTo>
                <a:lnTo>
                  <a:pt x="16" y="160"/>
                </a:lnTo>
                <a:lnTo>
                  <a:pt x="12" y="153"/>
                </a:lnTo>
                <a:lnTo>
                  <a:pt x="10" y="144"/>
                </a:lnTo>
                <a:lnTo>
                  <a:pt x="12" y="137"/>
                </a:lnTo>
                <a:lnTo>
                  <a:pt x="16" y="130"/>
                </a:lnTo>
                <a:lnTo>
                  <a:pt x="23" y="124"/>
                </a:lnTo>
                <a:lnTo>
                  <a:pt x="30" y="119"/>
                </a:lnTo>
                <a:lnTo>
                  <a:pt x="37" y="119"/>
                </a:lnTo>
                <a:lnTo>
                  <a:pt x="73" y="119"/>
                </a:lnTo>
                <a:lnTo>
                  <a:pt x="81" y="119"/>
                </a:lnTo>
                <a:lnTo>
                  <a:pt x="86" y="123"/>
                </a:lnTo>
                <a:lnTo>
                  <a:pt x="91" y="126"/>
                </a:lnTo>
                <a:lnTo>
                  <a:pt x="95" y="132"/>
                </a:lnTo>
                <a:lnTo>
                  <a:pt x="102" y="110"/>
                </a:lnTo>
                <a:lnTo>
                  <a:pt x="111" y="87"/>
                </a:lnTo>
                <a:lnTo>
                  <a:pt x="120" y="63"/>
                </a:lnTo>
                <a:lnTo>
                  <a:pt x="127" y="42"/>
                </a:lnTo>
                <a:lnTo>
                  <a:pt x="134" y="26"/>
                </a:lnTo>
                <a:lnTo>
                  <a:pt x="142" y="18"/>
                </a:lnTo>
                <a:lnTo>
                  <a:pt x="154" y="11"/>
                </a:lnTo>
                <a:lnTo>
                  <a:pt x="174" y="8"/>
                </a:lnTo>
                <a:lnTo>
                  <a:pt x="201" y="4"/>
                </a:lnTo>
                <a:lnTo>
                  <a:pt x="235" y="2"/>
                </a:lnTo>
                <a:lnTo>
                  <a:pt x="275" y="0"/>
                </a:lnTo>
                <a:lnTo>
                  <a:pt x="319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8929688" y="3918766"/>
            <a:ext cx="1339850" cy="382588"/>
            <a:chOff x="8774113" y="2860675"/>
            <a:chExt cx="1339850" cy="382588"/>
          </a:xfrm>
        </p:grpSpPr>
        <p:sp>
          <p:nvSpPr>
            <p:cNvPr id="37" name="Freeform 237"/>
            <p:cNvSpPr>
              <a:spLocks/>
            </p:cNvSpPr>
            <p:nvPr/>
          </p:nvSpPr>
          <p:spPr bwMode="auto">
            <a:xfrm>
              <a:off x="9029700" y="3057525"/>
              <a:ext cx="177800" cy="176213"/>
            </a:xfrm>
            <a:custGeom>
              <a:avLst/>
              <a:gdLst>
                <a:gd name="T0" fmla="*/ 56 w 112"/>
                <a:gd name="T1" fmla="*/ 0 h 111"/>
                <a:gd name="T2" fmla="*/ 78 w 112"/>
                <a:gd name="T3" fmla="*/ 5 h 111"/>
                <a:gd name="T4" fmla="*/ 94 w 112"/>
                <a:gd name="T5" fmla="*/ 16 h 111"/>
                <a:gd name="T6" fmla="*/ 106 w 112"/>
                <a:gd name="T7" fmla="*/ 34 h 111"/>
                <a:gd name="T8" fmla="*/ 112 w 112"/>
                <a:gd name="T9" fmla="*/ 56 h 111"/>
                <a:gd name="T10" fmla="*/ 106 w 112"/>
                <a:gd name="T11" fmla="*/ 77 h 111"/>
                <a:gd name="T12" fmla="*/ 94 w 112"/>
                <a:gd name="T13" fmla="*/ 95 h 111"/>
                <a:gd name="T14" fmla="*/ 78 w 112"/>
                <a:gd name="T15" fmla="*/ 106 h 111"/>
                <a:gd name="T16" fmla="*/ 56 w 112"/>
                <a:gd name="T17" fmla="*/ 111 h 111"/>
                <a:gd name="T18" fmla="*/ 35 w 112"/>
                <a:gd name="T19" fmla="*/ 106 h 111"/>
                <a:gd name="T20" fmla="*/ 17 w 112"/>
                <a:gd name="T21" fmla="*/ 95 h 111"/>
                <a:gd name="T22" fmla="*/ 4 w 112"/>
                <a:gd name="T23" fmla="*/ 77 h 111"/>
                <a:gd name="T24" fmla="*/ 0 w 112"/>
                <a:gd name="T25" fmla="*/ 56 h 111"/>
                <a:gd name="T26" fmla="*/ 4 w 112"/>
                <a:gd name="T27" fmla="*/ 34 h 111"/>
                <a:gd name="T28" fmla="*/ 17 w 112"/>
                <a:gd name="T29" fmla="*/ 16 h 111"/>
                <a:gd name="T30" fmla="*/ 35 w 112"/>
                <a:gd name="T31" fmla="*/ 5 h 111"/>
                <a:gd name="T32" fmla="*/ 56 w 112"/>
                <a:gd name="T3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2" h="111">
                  <a:moveTo>
                    <a:pt x="56" y="0"/>
                  </a:moveTo>
                  <a:lnTo>
                    <a:pt x="78" y="5"/>
                  </a:lnTo>
                  <a:lnTo>
                    <a:pt x="94" y="16"/>
                  </a:lnTo>
                  <a:lnTo>
                    <a:pt x="106" y="34"/>
                  </a:lnTo>
                  <a:lnTo>
                    <a:pt x="112" y="56"/>
                  </a:lnTo>
                  <a:lnTo>
                    <a:pt x="106" y="77"/>
                  </a:lnTo>
                  <a:lnTo>
                    <a:pt x="94" y="95"/>
                  </a:lnTo>
                  <a:lnTo>
                    <a:pt x="78" y="106"/>
                  </a:lnTo>
                  <a:lnTo>
                    <a:pt x="56" y="111"/>
                  </a:lnTo>
                  <a:lnTo>
                    <a:pt x="35" y="106"/>
                  </a:lnTo>
                  <a:lnTo>
                    <a:pt x="17" y="95"/>
                  </a:lnTo>
                  <a:lnTo>
                    <a:pt x="4" y="77"/>
                  </a:lnTo>
                  <a:lnTo>
                    <a:pt x="0" y="56"/>
                  </a:lnTo>
                  <a:lnTo>
                    <a:pt x="4" y="34"/>
                  </a:lnTo>
                  <a:lnTo>
                    <a:pt x="17" y="16"/>
                  </a:lnTo>
                  <a:lnTo>
                    <a:pt x="35" y="5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38"/>
            <p:cNvSpPr>
              <a:spLocks/>
            </p:cNvSpPr>
            <p:nvPr/>
          </p:nvSpPr>
          <p:spPr bwMode="auto">
            <a:xfrm>
              <a:off x="9859963" y="3065463"/>
              <a:ext cx="177800" cy="177800"/>
            </a:xfrm>
            <a:custGeom>
              <a:avLst/>
              <a:gdLst>
                <a:gd name="T0" fmla="*/ 56 w 112"/>
                <a:gd name="T1" fmla="*/ 0 h 112"/>
                <a:gd name="T2" fmla="*/ 78 w 112"/>
                <a:gd name="T3" fmla="*/ 6 h 112"/>
                <a:gd name="T4" fmla="*/ 95 w 112"/>
                <a:gd name="T5" fmla="*/ 16 h 112"/>
                <a:gd name="T6" fmla="*/ 106 w 112"/>
                <a:gd name="T7" fmla="*/ 34 h 112"/>
                <a:gd name="T8" fmla="*/ 112 w 112"/>
                <a:gd name="T9" fmla="*/ 56 h 112"/>
                <a:gd name="T10" fmla="*/ 106 w 112"/>
                <a:gd name="T11" fmla="*/ 78 h 112"/>
                <a:gd name="T12" fmla="*/ 95 w 112"/>
                <a:gd name="T13" fmla="*/ 95 h 112"/>
                <a:gd name="T14" fmla="*/ 78 w 112"/>
                <a:gd name="T15" fmla="*/ 108 h 112"/>
                <a:gd name="T16" fmla="*/ 56 w 112"/>
                <a:gd name="T17" fmla="*/ 112 h 112"/>
                <a:gd name="T18" fmla="*/ 34 w 112"/>
                <a:gd name="T19" fmla="*/ 108 h 112"/>
                <a:gd name="T20" fmla="*/ 16 w 112"/>
                <a:gd name="T21" fmla="*/ 95 h 112"/>
                <a:gd name="T22" fmla="*/ 4 w 112"/>
                <a:gd name="T23" fmla="*/ 78 h 112"/>
                <a:gd name="T24" fmla="*/ 0 w 112"/>
                <a:gd name="T25" fmla="*/ 56 h 112"/>
                <a:gd name="T26" fmla="*/ 4 w 112"/>
                <a:gd name="T27" fmla="*/ 34 h 112"/>
                <a:gd name="T28" fmla="*/ 16 w 112"/>
                <a:gd name="T29" fmla="*/ 16 h 112"/>
                <a:gd name="T30" fmla="*/ 34 w 112"/>
                <a:gd name="T31" fmla="*/ 6 h 112"/>
                <a:gd name="T32" fmla="*/ 56 w 112"/>
                <a:gd name="T33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2" h="112">
                  <a:moveTo>
                    <a:pt x="56" y="0"/>
                  </a:moveTo>
                  <a:lnTo>
                    <a:pt x="78" y="6"/>
                  </a:lnTo>
                  <a:lnTo>
                    <a:pt x="95" y="16"/>
                  </a:lnTo>
                  <a:lnTo>
                    <a:pt x="106" y="34"/>
                  </a:lnTo>
                  <a:lnTo>
                    <a:pt x="112" y="56"/>
                  </a:lnTo>
                  <a:lnTo>
                    <a:pt x="106" y="78"/>
                  </a:lnTo>
                  <a:lnTo>
                    <a:pt x="95" y="95"/>
                  </a:lnTo>
                  <a:lnTo>
                    <a:pt x="78" y="108"/>
                  </a:lnTo>
                  <a:lnTo>
                    <a:pt x="56" y="112"/>
                  </a:lnTo>
                  <a:lnTo>
                    <a:pt x="34" y="108"/>
                  </a:lnTo>
                  <a:lnTo>
                    <a:pt x="16" y="95"/>
                  </a:lnTo>
                  <a:lnTo>
                    <a:pt x="4" y="78"/>
                  </a:lnTo>
                  <a:lnTo>
                    <a:pt x="0" y="56"/>
                  </a:lnTo>
                  <a:lnTo>
                    <a:pt x="4" y="34"/>
                  </a:lnTo>
                  <a:lnTo>
                    <a:pt x="16" y="16"/>
                  </a:lnTo>
                  <a:lnTo>
                    <a:pt x="34" y="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39"/>
            <p:cNvSpPr>
              <a:spLocks/>
            </p:cNvSpPr>
            <p:nvPr/>
          </p:nvSpPr>
          <p:spPr bwMode="auto">
            <a:xfrm>
              <a:off x="8774113" y="2860675"/>
              <a:ext cx="1339850" cy="354013"/>
            </a:xfrm>
            <a:custGeom>
              <a:avLst/>
              <a:gdLst>
                <a:gd name="T0" fmla="*/ 408 w 844"/>
                <a:gd name="T1" fmla="*/ 0 h 223"/>
                <a:gd name="T2" fmla="*/ 488 w 844"/>
                <a:gd name="T3" fmla="*/ 9 h 223"/>
                <a:gd name="T4" fmla="*/ 571 w 844"/>
                <a:gd name="T5" fmla="*/ 36 h 223"/>
                <a:gd name="T6" fmla="*/ 643 w 844"/>
                <a:gd name="T7" fmla="*/ 52 h 223"/>
                <a:gd name="T8" fmla="*/ 690 w 844"/>
                <a:gd name="T9" fmla="*/ 55 h 223"/>
                <a:gd name="T10" fmla="*/ 729 w 844"/>
                <a:gd name="T11" fmla="*/ 61 h 223"/>
                <a:gd name="T12" fmla="*/ 781 w 844"/>
                <a:gd name="T13" fmla="*/ 70 h 223"/>
                <a:gd name="T14" fmla="*/ 819 w 844"/>
                <a:gd name="T15" fmla="*/ 79 h 223"/>
                <a:gd name="T16" fmla="*/ 839 w 844"/>
                <a:gd name="T17" fmla="*/ 95 h 223"/>
                <a:gd name="T18" fmla="*/ 844 w 844"/>
                <a:gd name="T19" fmla="*/ 117 h 223"/>
                <a:gd name="T20" fmla="*/ 842 w 844"/>
                <a:gd name="T21" fmla="*/ 138 h 223"/>
                <a:gd name="T22" fmla="*/ 842 w 844"/>
                <a:gd name="T23" fmla="*/ 174 h 223"/>
                <a:gd name="T24" fmla="*/ 842 w 844"/>
                <a:gd name="T25" fmla="*/ 203 h 223"/>
                <a:gd name="T26" fmla="*/ 842 w 844"/>
                <a:gd name="T27" fmla="*/ 208 h 223"/>
                <a:gd name="T28" fmla="*/ 842 w 844"/>
                <a:gd name="T29" fmla="*/ 212 h 223"/>
                <a:gd name="T30" fmla="*/ 841 w 844"/>
                <a:gd name="T31" fmla="*/ 217 h 223"/>
                <a:gd name="T32" fmla="*/ 833 w 844"/>
                <a:gd name="T33" fmla="*/ 221 h 223"/>
                <a:gd name="T34" fmla="*/ 808 w 844"/>
                <a:gd name="T35" fmla="*/ 223 h 223"/>
                <a:gd name="T36" fmla="*/ 819 w 844"/>
                <a:gd name="T37" fmla="*/ 183 h 223"/>
                <a:gd name="T38" fmla="*/ 805 w 844"/>
                <a:gd name="T39" fmla="*/ 138 h 223"/>
                <a:gd name="T40" fmla="*/ 767 w 844"/>
                <a:gd name="T41" fmla="*/ 109 h 223"/>
                <a:gd name="T42" fmla="*/ 718 w 844"/>
                <a:gd name="T43" fmla="*/ 109 h 223"/>
                <a:gd name="T44" fmla="*/ 681 w 844"/>
                <a:gd name="T45" fmla="*/ 138 h 223"/>
                <a:gd name="T46" fmla="*/ 666 w 844"/>
                <a:gd name="T47" fmla="*/ 183 h 223"/>
                <a:gd name="T48" fmla="*/ 677 w 844"/>
                <a:gd name="T49" fmla="*/ 223 h 223"/>
                <a:gd name="T50" fmla="*/ 427 w 844"/>
                <a:gd name="T51" fmla="*/ 223 h 223"/>
                <a:gd name="T52" fmla="*/ 293 w 844"/>
                <a:gd name="T53" fmla="*/ 203 h 223"/>
                <a:gd name="T54" fmla="*/ 293 w 844"/>
                <a:gd name="T55" fmla="*/ 158 h 223"/>
                <a:gd name="T56" fmla="*/ 264 w 844"/>
                <a:gd name="T57" fmla="*/ 120 h 223"/>
                <a:gd name="T58" fmla="*/ 219 w 844"/>
                <a:gd name="T59" fmla="*/ 106 h 223"/>
                <a:gd name="T60" fmla="*/ 174 w 844"/>
                <a:gd name="T61" fmla="*/ 120 h 223"/>
                <a:gd name="T62" fmla="*/ 147 w 844"/>
                <a:gd name="T63" fmla="*/ 158 h 223"/>
                <a:gd name="T64" fmla="*/ 145 w 844"/>
                <a:gd name="T65" fmla="*/ 203 h 223"/>
                <a:gd name="T66" fmla="*/ 125 w 844"/>
                <a:gd name="T67" fmla="*/ 219 h 223"/>
                <a:gd name="T68" fmla="*/ 79 w 844"/>
                <a:gd name="T69" fmla="*/ 212 h 223"/>
                <a:gd name="T70" fmla="*/ 37 w 844"/>
                <a:gd name="T71" fmla="*/ 196 h 223"/>
                <a:gd name="T72" fmla="*/ 9 w 844"/>
                <a:gd name="T73" fmla="*/ 174 h 223"/>
                <a:gd name="T74" fmla="*/ 0 w 844"/>
                <a:gd name="T75" fmla="*/ 140 h 223"/>
                <a:gd name="T76" fmla="*/ 2 w 844"/>
                <a:gd name="T77" fmla="*/ 104 h 223"/>
                <a:gd name="T78" fmla="*/ 9 w 844"/>
                <a:gd name="T79" fmla="*/ 75 h 223"/>
                <a:gd name="T80" fmla="*/ 32 w 844"/>
                <a:gd name="T81" fmla="*/ 57 h 223"/>
                <a:gd name="T82" fmla="*/ 86 w 844"/>
                <a:gd name="T83" fmla="*/ 52 h 223"/>
                <a:gd name="T84" fmla="*/ 156 w 844"/>
                <a:gd name="T85" fmla="*/ 37 h 223"/>
                <a:gd name="T86" fmla="*/ 224 w 844"/>
                <a:gd name="T87" fmla="*/ 21 h 223"/>
                <a:gd name="T88" fmla="*/ 276 w 844"/>
                <a:gd name="T89" fmla="*/ 9 h 223"/>
                <a:gd name="T90" fmla="*/ 330 w 844"/>
                <a:gd name="T91" fmla="*/ 1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44" h="223">
                  <a:moveTo>
                    <a:pt x="368" y="0"/>
                  </a:moveTo>
                  <a:lnTo>
                    <a:pt x="408" y="0"/>
                  </a:lnTo>
                  <a:lnTo>
                    <a:pt x="449" y="1"/>
                  </a:lnTo>
                  <a:lnTo>
                    <a:pt x="488" y="9"/>
                  </a:lnTo>
                  <a:lnTo>
                    <a:pt x="526" y="19"/>
                  </a:lnTo>
                  <a:lnTo>
                    <a:pt x="571" y="36"/>
                  </a:lnTo>
                  <a:lnTo>
                    <a:pt x="611" y="46"/>
                  </a:lnTo>
                  <a:lnTo>
                    <a:pt x="643" y="52"/>
                  </a:lnTo>
                  <a:lnTo>
                    <a:pt x="670" y="55"/>
                  </a:lnTo>
                  <a:lnTo>
                    <a:pt x="690" y="55"/>
                  </a:lnTo>
                  <a:lnTo>
                    <a:pt x="706" y="57"/>
                  </a:lnTo>
                  <a:lnTo>
                    <a:pt x="729" y="61"/>
                  </a:lnTo>
                  <a:lnTo>
                    <a:pt x="754" y="66"/>
                  </a:lnTo>
                  <a:lnTo>
                    <a:pt x="781" y="70"/>
                  </a:lnTo>
                  <a:lnTo>
                    <a:pt x="803" y="75"/>
                  </a:lnTo>
                  <a:lnTo>
                    <a:pt x="819" y="79"/>
                  </a:lnTo>
                  <a:lnTo>
                    <a:pt x="832" y="86"/>
                  </a:lnTo>
                  <a:lnTo>
                    <a:pt x="839" y="95"/>
                  </a:lnTo>
                  <a:lnTo>
                    <a:pt x="842" y="106"/>
                  </a:lnTo>
                  <a:lnTo>
                    <a:pt x="844" y="117"/>
                  </a:lnTo>
                  <a:lnTo>
                    <a:pt x="842" y="127"/>
                  </a:lnTo>
                  <a:lnTo>
                    <a:pt x="842" y="138"/>
                  </a:lnTo>
                  <a:lnTo>
                    <a:pt x="842" y="156"/>
                  </a:lnTo>
                  <a:lnTo>
                    <a:pt x="842" y="174"/>
                  </a:lnTo>
                  <a:lnTo>
                    <a:pt x="842" y="190"/>
                  </a:lnTo>
                  <a:lnTo>
                    <a:pt x="842" y="203"/>
                  </a:lnTo>
                  <a:lnTo>
                    <a:pt x="842" y="207"/>
                  </a:lnTo>
                  <a:lnTo>
                    <a:pt x="842" y="208"/>
                  </a:lnTo>
                  <a:lnTo>
                    <a:pt x="842" y="210"/>
                  </a:lnTo>
                  <a:lnTo>
                    <a:pt x="842" y="212"/>
                  </a:lnTo>
                  <a:lnTo>
                    <a:pt x="842" y="214"/>
                  </a:lnTo>
                  <a:lnTo>
                    <a:pt x="841" y="217"/>
                  </a:lnTo>
                  <a:lnTo>
                    <a:pt x="837" y="219"/>
                  </a:lnTo>
                  <a:lnTo>
                    <a:pt x="833" y="221"/>
                  </a:lnTo>
                  <a:lnTo>
                    <a:pt x="826" y="223"/>
                  </a:lnTo>
                  <a:lnTo>
                    <a:pt x="808" y="223"/>
                  </a:lnTo>
                  <a:lnTo>
                    <a:pt x="815" y="203"/>
                  </a:lnTo>
                  <a:lnTo>
                    <a:pt x="819" y="183"/>
                  </a:lnTo>
                  <a:lnTo>
                    <a:pt x="815" y="158"/>
                  </a:lnTo>
                  <a:lnTo>
                    <a:pt x="805" y="138"/>
                  </a:lnTo>
                  <a:lnTo>
                    <a:pt x="788" y="120"/>
                  </a:lnTo>
                  <a:lnTo>
                    <a:pt x="767" y="109"/>
                  </a:lnTo>
                  <a:lnTo>
                    <a:pt x="742" y="106"/>
                  </a:lnTo>
                  <a:lnTo>
                    <a:pt x="718" y="109"/>
                  </a:lnTo>
                  <a:lnTo>
                    <a:pt x="697" y="120"/>
                  </a:lnTo>
                  <a:lnTo>
                    <a:pt x="681" y="138"/>
                  </a:lnTo>
                  <a:lnTo>
                    <a:pt x="670" y="158"/>
                  </a:lnTo>
                  <a:lnTo>
                    <a:pt x="666" y="183"/>
                  </a:lnTo>
                  <a:lnTo>
                    <a:pt x="670" y="203"/>
                  </a:lnTo>
                  <a:lnTo>
                    <a:pt x="677" y="223"/>
                  </a:lnTo>
                  <a:lnTo>
                    <a:pt x="427" y="223"/>
                  </a:lnTo>
                  <a:lnTo>
                    <a:pt x="427" y="223"/>
                  </a:lnTo>
                  <a:lnTo>
                    <a:pt x="285" y="223"/>
                  </a:lnTo>
                  <a:lnTo>
                    <a:pt x="293" y="203"/>
                  </a:lnTo>
                  <a:lnTo>
                    <a:pt x="296" y="183"/>
                  </a:lnTo>
                  <a:lnTo>
                    <a:pt x="293" y="158"/>
                  </a:lnTo>
                  <a:lnTo>
                    <a:pt x="282" y="138"/>
                  </a:lnTo>
                  <a:lnTo>
                    <a:pt x="264" y="120"/>
                  </a:lnTo>
                  <a:lnTo>
                    <a:pt x="244" y="109"/>
                  </a:lnTo>
                  <a:lnTo>
                    <a:pt x="219" y="106"/>
                  </a:lnTo>
                  <a:lnTo>
                    <a:pt x="196" y="109"/>
                  </a:lnTo>
                  <a:lnTo>
                    <a:pt x="174" y="120"/>
                  </a:lnTo>
                  <a:lnTo>
                    <a:pt x="158" y="138"/>
                  </a:lnTo>
                  <a:lnTo>
                    <a:pt x="147" y="158"/>
                  </a:lnTo>
                  <a:lnTo>
                    <a:pt x="143" y="183"/>
                  </a:lnTo>
                  <a:lnTo>
                    <a:pt x="145" y="203"/>
                  </a:lnTo>
                  <a:lnTo>
                    <a:pt x="154" y="221"/>
                  </a:lnTo>
                  <a:lnTo>
                    <a:pt x="125" y="219"/>
                  </a:lnTo>
                  <a:lnTo>
                    <a:pt x="100" y="215"/>
                  </a:lnTo>
                  <a:lnTo>
                    <a:pt x="79" y="212"/>
                  </a:lnTo>
                  <a:lnTo>
                    <a:pt x="57" y="205"/>
                  </a:lnTo>
                  <a:lnTo>
                    <a:pt x="37" y="196"/>
                  </a:lnTo>
                  <a:lnTo>
                    <a:pt x="21" y="187"/>
                  </a:lnTo>
                  <a:lnTo>
                    <a:pt x="9" y="174"/>
                  </a:lnTo>
                  <a:lnTo>
                    <a:pt x="2" y="160"/>
                  </a:lnTo>
                  <a:lnTo>
                    <a:pt x="0" y="140"/>
                  </a:lnTo>
                  <a:lnTo>
                    <a:pt x="2" y="120"/>
                  </a:lnTo>
                  <a:lnTo>
                    <a:pt x="2" y="104"/>
                  </a:lnTo>
                  <a:lnTo>
                    <a:pt x="3" y="88"/>
                  </a:lnTo>
                  <a:lnTo>
                    <a:pt x="9" y="75"/>
                  </a:lnTo>
                  <a:lnTo>
                    <a:pt x="18" y="64"/>
                  </a:lnTo>
                  <a:lnTo>
                    <a:pt x="32" y="57"/>
                  </a:lnTo>
                  <a:lnTo>
                    <a:pt x="55" y="54"/>
                  </a:lnTo>
                  <a:lnTo>
                    <a:pt x="86" y="52"/>
                  </a:lnTo>
                  <a:lnTo>
                    <a:pt x="120" y="45"/>
                  </a:lnTo>
                  <a:lnTo>
                    <a:pt x="156" y="37"/>
                  </a:lnTo>
                  <a:lnTo>
                    <a:pt x="192" y="28"/>
                  </a:lnTo>
                  <a:lnTo>
                    <a:pt x="224" y="21"/>
                  </a:lnTo>
                  <a:lnTo>
                    <a:pt x="253" y="14"/>
                  </a:lnTo>
                  <a:lnTo>
                    <a:pt x="276" y="9"/>
                  </a:lnTo>
                  <a:lnTo>
                    <a:pt x="300" y="5"/>
                  </a:lnTo>
                  <a:lnTo>
                    <a:pt x="330" y="1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40"/>
            <p:cNvSpPr>
              <a:spLocks/>
            </p:cNvSpPr>
            <p:nvPr/>
          </p:nvSpPr>
          <p:spPr bwMode="auto">
            <a:xfrm>
              <a:off x="9082088" y="2886075"/>
              <a:ext cx="620713" cy="74613"/>
            </a:xfrm>
            <a:custGeom>
              <a:avLst/>
              <a:gdLst>
                <a:gd name="T0" fmla="*/ 185 w 391"/>
                <a:gd name="T1" fmla="*/ 0 h 47"/>
                <a:gd name="T2" fmla="*/ 232 w 391"/>
                <a:gd name="T3" fmla="*/ 2 h 47"/>
                <a:gd name="T4" fmla="*/ 280 w 391"/>
                <a:gd name="T5" fmla="*/ 9 h 47"/>
                <a:gd name="T6" fmla="*/ 334 w 391"/>
                <a:gd name="T7" fmla="*/ 23 h 47"/>
                <a:gd name="T8" fmla="*/ 391 w 391"/>
                <a:gd name="T9" fmla="*/ 47 h 47"/>
                <a:gd name="T10" fmla="*/ 0 w 391"/>
                <a:gd name="T11" fmla="*/ 47 h 47"/>
                <a:gd name="T12" fmla="*/ 3 w 391"/>
                <a:gd name="T13" fmla="*/ 45 h 47"/>
                <a:gd name="T14" fmla="*/ 12 w 391"/>
                <a:gd name="T15" fmla="*/ 39 h 47"/>
                <a:gd name="T16" fmla="*/ 29 w 391"/>
                <a:gd name="T17" fmla="*/ 32 h 47"/>
                <a:gd name="T18" fmla="*/ 50 w 391"/>
                <a:gd name="T19" fmla="*/ 23 h 47"/>
                <a:gd name="T20" fmla="*/ 75 w 391"/>
                <a:gd name="T21" fmla="*/ 14 h 47"/>
                <a:gd name="T22" fmla="*/ 108 w 391"/>
                <a:gd name="T23" fmla="*/ 7 h 47"/>
                <a:gd name="T24" fmla="*/ 143 w 391"/>
                <a:gd name="T25" fmla="*/ 2 h 47"/>
                <a:gd name="T26" fmla="*/ 185 w 391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1" h="47">
                  <a:moveTo>
                    <a:pt x="185" y="0"/>
                  </a:moveTo>
                  <a:lnTo>
                    <a:pt x="232" y="2"/>
                  </a:lnTo>
                  <a:lnTo>
                    <a:pt x="280" y="9"/>
                  </a:lnTo>
                  <a:lnTo>
                    <a:pt x="334" y="23"/>
                  </a:lnTo>
                  <a:lnTo>
                    <a:pt x="391" y="47"/>
                  </a:lnTo>
                  <a:lnTo>
                    <a:pt x="0" y="47"/>
                  </a:lnTo>
                  <a:lnTo>
                    <a:pt x="3" y="45"/>
                  </a:lnTo>
                  <a:lnTo>
                    <a:pt x="12" y="39"/>
                  </a:lnTo>
                  <a:lnTo>
                    <a:pt x="29" y="32"/>
                  </a:lnTo>
                  <a:lnTo>
                    <a:pt x="50" y="23"/>
                  </a:lnTo>
                  <a:lnTo>
                    <a:pt x="75" y="14"/>
                  </a:lnTo>
                  <a:lnTo>
                    <a:pt x="108" y="7"/>
                  </a:lnTo>
                  <a:lnTo>
                    <a:pt x="143" y="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241"/>
            <p:cNvSpPr>
              <a:spLocks noChangeArrowheads="1"/>
            </p:cNvSpPr>
            <p:nvPr/>
          </p:nvSpPr>
          <p:spPr bwMode="auto">
            <a:xfrm>
              <a:off x="9355138" y="2874963"/>
              <a:ext cx="17463" cy="8572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14</a:t>
            </a:fld>
            <a:endParaRPr lang="en-US"/>
          </a:p>
        </p:txBody>
      </p:sp>
      <p:grpSp>
        <p:nvGrpSpPr>
          <p:cNvPr id="253" name="Group 252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254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944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5"/>
          <p:cNvSpPr>
            <a:spLocks noEditPoints="1"/>
          </p:cNvSpPr>
          <p:nvPr/>
        </p:nvSpPr>
        <p:spPr bwMode="auto">
          <a:xfrm>
            <a:off x="3610880" y="2721615"/>
            <a:ext cx="60344" cy="67049"/>
          </a:xfrm>
          <a:custGeom>
            <a:avLst/>
            <a:gdLst>
              <a:gd name="T0" fmla="*/ 36 w 36"/>
              <a:gd name="T1" fmla="*/ 38 h 38"/>
              <a:gd name="T2" fmla="*/ 36 w 36"/>
              <a:gd name="T3" fmla="*/ 38 h 38"/>
              <a:gd name="T4" fmla="*/ 36 w 36"/>
              <a:gd name="T5" fmla="*/ 38 h 38"/>
              <a:gd name="T6" fmla="*/ 36 w 36"/>
              <a:gd name="T7" fmla="*/ 38 h 38"/>
              <a:gd name="T8" fmla="*/ 0 w 36"/>
              <a:gd name="T9" fmla="*/ 38 h 38"/>
              <a:gd name="T10" fmla="*/ 0 w 36"/>
              <a:gd name="T11" fmla="*/ 38 h 38"/>
              <a:gd name="T12" fmla="*/ 0 w 36"/>
              <a:gd name="T13" fmla="*/ 38 h 38"/>
              <a:gd name="T14" fmla="*/ 0 w 36"/>
              <a:gd name="T15" fmla="*/ 38 h 38"/>
              <a:gd name="T16" fmla="*/ 18 w 36"/>
              <a:gd name="T17" fmla="*/ 1 h 38"/>
              <a:gd name="T18" fmla="*/ 18 w 36"/>
              <a:gd name="T19" fmla="*/ 1 h 38"/>
              <a:gd name="T20" fmla="*/ 12 w 36"/>
              <a:gd name="T21" fmla="*/ 15 h 38"/>
              <a:gd name="T22" fmla="*/ 12 w 36"/>
              <a:gd name="T23" fmla="*/ 15 h 38"/>
              <a:gd name="T24" fmla="*/ 18 w 36"/>
              <a:gd name="T25" fmla="*/ 1 h 38"/>
              <a:gd name="T26" fmla="*/ 18 w 36"/>
              <a:gd name="T27" fmla="*/ 0 h 38"/>
              <a:gd name="T28" fmla="*/ 36 w 36"/>
              <a:gd name="T29" fmla="*/ 38 h 38"/>
              <a:gd name="T30" fmla="*/ 0 w 36"/>
              <a:gd name="T31" fmla="*/ 38 h 38"/>
              <a:gd name="T32" fmla="*/ 12 w 36"/>
              <a:gd name="T33" fmla="*/ 15 h 38"/>
              <a:gd name="T34" fmla="*/ 26 w 36"/>
              <a:gd name="T35" fmla="*/ 15 h 38"/>
              <a:gd name="T36" fmla="*/ 18 w 36"/>
              <a:gd name="T37" fmla="*/ 1 h 38"/>
              <a:gd name="T38" fmla="*/ 18 w 36"/>
              <a:gd name="T39" fmla="*/ 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6" h="38">
                <a:moveTo>
                  <a:pt x="36" y="38"/>
                </a:moveTo>
                <a:lnTo>
                  <a:pt x="36" y="38"/>
                </a:lnTo>
                <a:lnTo>
                  <a:pt x="36" y="38"/>
                </a:lnTo>
                <a:lnTo>
                  <a:pt x="36" y="38"/>
                </a:lnTo>
                <a:close/>
                <a:moveTo>
                  <a:pt x="0" y="38"/>
                </a:moveTo>
                <a:lnTo>
                  <a:pt x="0" y="38"/>
                </a:lnTo>
                <a:lnTo>
                  <a:pt x="0" y="38"/>
                </a:lnTo>
                <a:lnTo>
                  <a:pt x="0" y="38"/>
                </a:lnTo>
                <a:close/>
                <a:moveTo>
                  <a:pt x="18" y="1"/>
                </a:moveTo>
                <a:lnTo>
                  <a:pt x="18" y="1"/>
                </a:lnTo>
                <a:lnTo>
                  <a:pt x="12" y="15"/>
                </a:lnTo>
                <a:lnTo>
                  <a:pt x="12" y="15"/>
                </a:lnTo>
                <a:lnTo>
                  <a:pt x="18" y="1"/>
                </a:lnTo>
                <a:close/>
                <a:moveTo>
                  <a:pt x="18" y="0"/>
                </a:moveTo>
                <a:lnTo>
                  <a:pt x="36" y="38"/>
                </a:lnTo>
                <a:lnTo>
                  <a:pt x="0" y="38"/>
                </a:lnTo>
                <a:lnTo>
                  <a:pt x="12" y="15"/>
                </a:lnTo>
                <a:lnTo>
                  <a:pt x="26" y="15"/>
                </a:lnTo>
                <a:lnTo>
                  <a:pt x="18" y="1"/>
                </a:lnTo>
                <a:lnTo>
                  <a:pt x="18" y="0"/>
                </a:lnTo>
                <a:close/>
              </a:path>
            </a:pathLst>
          </a:custGeom>
          <a:solidFill>
            <a:srgbClr val="98ADAB"/>
          </a:solidFill>
          <a:ln w="0">
            <a:solidFill>
              <a:srgbClr val="98ADAB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6"/>
          <p:cNvSpPr>
            <a:spLocks/>
          </p:cNvSpPr>
          <p:nvPr/>
        </p:nvSpPr>
        <p:spPr bwMode="auto">
          <a:xfrm>
            <a:off x="3630994" y="2724968"/>
            <a:ext cx="23467" cy="23467"/>
          </a:xfrm>
          <a:custGeom>
            <a:avLst/>
            <a:gdLst>
              <a:gd name="T0" fmla="*/ 6 w 14"/>
              <a:gd name="T1" fmla="*/ 0 h 14"/>
              <a:gd name="T2" fmla="*/ 14 w 14"/>
              <a:gd name="T3" fmla="*/ 14 h 14"/>
              <a:gd name="T4" fmla="*/ 0 w 14"/>
              <a:gd name="T5" fmla="*/ 14 h 14"/>
              <a:gd name="T6" fmla="*/ 6 w 14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" h="14">
                <a:moveTo>
                  <a:pt x="6" y="0"/>
                </a:moveTo>
                <a:lnTo>
                  <a:pt x="14" y="14"/>
                </a:lnTo>
                <a:lnTo>
                  <a:pt x="0" y="14"/>
                </a:lnTo>
                <a:lnTo>
                  <a:pt x="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7" name="Group 186"/>
          <p:cNvGrpSpPr/>
          <p:nvPr/>
        </p:nvGrpSpPr>
        <p:grpSpPr>
          <a:xfrm>
            <a:off x="8750219" y="2778607"/>
            <a:ext cx="616855" cy="620207"/>
            <a:chOff x="8920036" y="2020961"/>
            <a:chExt cx="616855" cy="620207"/>
          </a:xfrm>
        </p:grpSpPr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9037373" y="2020961"/>
              <a:ext cx="77107" cy="117337"/>
            </a:xfrm>
            <a:custGeom>
              <a:avLst/>
              <a:gdLst>
                <a:gd name="T0" fmla="*/ 12 w 46"/>
                <a:gd name="T1" fmla="*/ 0 h 68"/>
                <a:gd name="T2" fmla="*/ 34 w 46"/>
                <a:gd name="T3" fmla="*/ 0 h 68"/>
                <a:gd name="T4" fmla="*/ 39 w 46"/>
                <a:gd name="T5" fmla="*/ 0 h 68"/>
                <a:gd name="T6" fmla="*/ 43 w 46"/>
                <a:gd name="T7" fmla="*/ 3 h 68"/>
                <a:gd name="T8" fmla="*/ 45 w 46"/>
                <a:gd name="T9" fmla="*/ 6 h 68"/>
                <a:gd name="T10" fmla="*/ 46 w 46"/>
                <a:gd name="T11" fmla="*/ 10 h 68"/>
                <a:gd name="T12" fmla="*/ 46 w 46"/>
                <a:gd name="T13" fmla="*/ 58 h 68"/>
                <a:gd name="T14" fmla="*/ 45 w 46"/>
                <a:gd name="T15" fmla="*/ 62 h 68"/>
                <a:gd name="T16" fmla="*/ 43 w 46"/>
                <a:gd name="T17" fmla="*/ 65 h 68"/>
                <a:gd name="T18" fmla="*/ 39 w 46"/>
                <a:gd name="T19" fmla="*/ 68 h 68"/>
                <a:gd name="T20" fmla="*/ 34 w 46"/>
                <a:gd name="T21" fmla="*/ 68 h 68"/>
                <a:gd name="T22" fmla="*/ 12 w 46"/>
                <a:gd name="T23" fmla="*/ 68 h 68"/>
                <a:gd name="T24" fmla="*/ 8 w 46"/>
                <a:gd name="T25" fmla="*/ 68 h 68"/>
                <a:gd name="T26" fmla="*/ 3 w 46"/>
                <a:gd name="T27" fmla="*/ 65 h 68"/>
                <a:gd name="T28" fmla="*/ 0 w 46"/>
                <a:gd name="T29" fmla="*/ 62 h 68"/>
                <a:gd name="T30" fmla="*/ 0 w 46"/>
                <a:gd name="T31" fmla="*/ 58 h 68"/>
                <a:gd name="T32" fmla="*/ 0 w 46"/>
                <a:gd name="T33" fmla="*/ 10 h 68"/>
                <a:gd name="T34" fmla="*/ 0 w 46"/>
                <a:gd name="T35" fmla="*/ 6 h 68"/>
                <a:gd name="T36" fmla="*/ 3 w 46"/>
                <a:gd name="T37" fmla="*/ 3 h 68"/>
                <a:gd name="T38" fmla="*/ 8 w 46"/>
                <a:gd name="T39" fmla="*/ 0 h 68"/>
                <a:gd name="T40" fmla="*/ 12 w 46"/>
                <a:gd name="T41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6" h="68">
                  <a:moveTo>
                    <a:pt x="12" y="0"/>
                  </a:moveTo>
                  <a:lnTo>
                    <a:pt x="34" y="0"/>
                  </a:lnTo>
                  <a:lnTo>
                    <a:pt x="39" y="0"/>
                  </a:lnTo>
                  <a:lnTo>
                    <a:pt x="43" y="3"/>
                  </a:lnTo>
                  <a:lnTo>
                    <a:pt x="45" y="6"/>
                  </a:lnTo>
                  <a:lnTo>
                    <a:pt x="46" y="10"/>
                  </a:lnTo>
                  <a:lnTo>
                    <a:pt x="46" y="58"/>
                  </a:lnTo>
                  <a:lnTo>
                    <a:pt x="45" y="62"/>
                  </a:lnTo>
                  <a:lnTo>
                    <a:pt x="43" y="65"/>
                  </a:lnTo>
                  <a:lnTo>
                    <a:pt x="39" y="68"/>
                  </a:lnTo>
                  <a:lnTo>
                    <a:pt x="34" y="68"/>
                  </a:lnTo>
                  <a:lnTo>
                    <a:pt x="12" y="68"/>
                  </a:lnTo>
                  <a:lnTo>
                    <a:pt x="8" y="68"/>
                  </a:lnTo>
                  <a:lnTo>
                    <a:pt x="3" y="65"/>
                  </a:lnTo>
                  <a:lnTo>
                    <a:pt x="0" y="62"/>
                  </a:lnTo>
                  <a:lnTo>
                    <a:pt x="0" y="58"/>
                  </a:lnTo>
                  <a:lnTo>
                    <a:pt x="0" y="10"/>
                  </a:lnTo>
                  <a:lnTo>
                    <a:pt x="0" y="6"/>
                  </a:lnTo>
                  <a:lnTo>
                    <a:pt x="3" y="3"/>
                  </a:lnTo>
                  <a:lnTo>
                    <a:pt x="8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8920036" y="2098068"/>
              <a:ext cx="616855" cy="543100"/>
            </a:xfrm>
            <a:custGeom>
              <a:avLst/>
              <a:gdLst>
                <a:gd name="T0" fmla="*/ 45 w 368"/>
                <a:gd name="T1" fmla="*/ 0 h 323"/>
                <a:gd name="T2" fmla="*/ 57 w 368"/>
                <a:gd name="T3" fmla="*/ 0 h 323"/>
                <a:gd name="T4" fmla="*/ 57 w 368"/>
                <a:gd name="T5" fmla="*/ 12 h 323"/>
                <a:gd name="T6" fmla="*/ 59 w 368"/>
                <a:gd name="T7" fmla="*/ 18 h 323"/>
                <a:gd name="T8" fmla="*/ 60 w 368"/>
                <a:gd name="T9" fmla="*/ 22 h 323"/>
                <a:gd name="T10" fmla="*/ 65 w 368"/>
                <a:gd name="T11" fmla="*/ 27 h 323"/>
                <a:gd name="T12" fmla="*/ 69 w 368"/>
                <a:gd name="T13" fmla="*/ 31 h 323"/>
                <a:gd name="T14" fmla="*/ 74 w 368"/>
                <a:gd name="T15" fmla="*/ 32 h 323"/>
                <a:gd name="T16" fmla="*/ 81 w 368"/>
                <a:gd name="T17" fmla="*/ 34 h 323"/>
                <a:gd name="T18" fmla="*/ 103 w 368"/>
                <a:gd name="T19" fmla="*/ 34 h 323"/>
                <a:gd name="T20" fmla="*/ 109 w 368"/>
                <a:gd name="T21" fmla="*/ 32 h 323"/>
                <a:gd name="T22" fmla="*/ 115 w 368"/>
                <a:gd name="T23" fmla="*/ 31 h 323"/>
                <a:gd name="T24" fmla="*/ 119 w 368"/>
                <a:gd name="T25" fmla="*/ 27 h 323"/>
                <a:gd name="T26" fmla="*/ 124 w 368"/>
                <a:gd name="T27" fmla="*/ 22 h 323"/>
                <a:gd name="T28" fmla="*/ 127 w 368"/>
                <a:gd name="T29" fmla="*/ 18 h 323"/>
                <a:gd name="T30" fmla="*/ 127 w 368"/>
                <a:gd name="T31" fmla="*/ 12 h 323"/>
                <a:gd name="T32" fmla="*/ 127 w 368"/>
                <a:gd name="T33" fmla="*/ 0 h 323"/>
                <a:gd name="T34" fmla="*/ 242 w 368"/>
                <a:gd name="T35" fmla="*/ 0 h 323"/>
                <a:gd name="T36" fmla="*/ 242 w 368"/>
                <a:gd name="T37" fmla="*/ 12 h 323"/>
                <a:gd name="T38" fmla="*/ 244 w 368"/>
                <a:gd name="T39" fmla="*/ 18 h 323"/>
                <a:gd name="T40" fmla="*/ 245 w 368"/>
                <a:gd name="T41" fmla="*/ 22 h 323"/>
                <a:gd name="T42" fmla="*/ 250 w 368"/>
                <a:gd name="T43" fmla="*/ 27 h 323"/>
                <a:gd name="T44" fmla="*/ 254 w 368"/>
                <a:gd name="T45" fmla="*/ 31 h 323"/>
                <a:gd name="T46" fmla="*/ 259 w 368"/>
                <a:gd name="T47" fmla="*/ 32 h 323"/>
                <a:gd name="T48" fmla="*/ 264 w 368"/>
                <a:gd name="T49" fmla="*/ 34 h 323"/>
                <a:gd name="T50" fmla="*/ 288 w 368"/>
                <a:gd name="T51" fmla="*/ 34 h 323"/>
                <a:gd name="T52" fmla="*/ 294 w 368"/>
                <a:gd name="T53" fmla="*/ 32 h 323"/>
                <a:gd name="T54" fmla="*/ 300 w 368"/>
                <a:gd name="T55" fmla="*/ 31 h 323"/>
                <a:gd name="T56" fmla="*/ 304 w 368"/>
                <a:gd name="T57" fmla="*/ 27 h 323"/>
                <a:gd name="T58" fmla="*/ 307 w 368"/>
                <a:gd name="T59" fmla="*/ 22 h 323"/>
                <a:gd name="T60" fmla="*/ 310 w 368"/>
                <a:gd name="T61" fmla="*/ 18 h 323"/>
                <a:gd name="T62" fmla="*/ 310 w 368"/>
                <a:gd name="T63" fmla="*/ 12 h 323"/>
                <a:gd name="T64" fmla="*/ 310 w 368"/>
                <a:gd name="T65" fmla="*/ 0 h 323"/>
                <a:gd name="T66" fmla="*/ 322 w 368"/>
                <a:gd name="T67" fmla="*/ 0 h 323"/>
                <a:gd name="T68" fmla="*/ 340 w 368"/>
                <a:gd name="T69" fmla="*/ 3 h 323"/>
                <a:gd name="T70" fmla="*/ 355 w 368"/>
                <a:gd name="T71" fmla="*/ 13 h 323"/>
                <a:gd name="T72" fmla="*/ 365 w 368"/>
                <a:gd name="T73" fmla="*/ 28 h 323"/>
                <a:gd name="T74" fmla="*/ 368 w 368"/>
                <a:gd name="T75" fmla="*/ 46 h 323"/>
                <a:gd name="T76" fmla="*/ 368 w 368"/>
                <a:gd name="T77" fmla="*/ 277 h 323"/>
                <a:gd name="T78" fmla="*/ 365 w 368"/>
                <a:gd name="T79" fmla="*/ 295 h 323"/>
                <a:gd name="T80" fmla="*/ 355 w 368"/>
                <a:gd name="T81" fmla="*/ 309 h 323"/>
                <a:gd name="T82" fmla="*/ 340 w 368"/>
                <a:gd name="T83" fmla="*/ 320 h 323"/>
                <a:gd name="T84" fmla="*/ 322 w 368"/>
                <a:gd name="T85" fmla="*/ 323 h 323"/>
                <a:gd name="T86" fmla="*/ 45 w 368"/>
                <a:gd name="T87" fmla="*/ 323 h 323"/>
                <a:gd name="T88" fmla="*/ 28 w 368"/>
                <a:gd name="T89" fmla="*/ 320 h 323"/>
                <a:gd name="T90" fmla="*/ 13 w 368"/>
                <a:gd name="T91" fmla="*/ 309 h 323"/>
                <a:gd name="T92" fmla="*/ 4 w 368"/>
                <a:gd name="T93" fmla="*/ 295 h 323"/>
                <a:gd name="T94" fmla="*/ 0 w 368"/>
                <a:gd name="T95" fmla="*/ 277 h 323"/>
                <a:gd name="T96" fmla="*/ 0 w 368"/>
                <a:gd name="T97" fmla="*/ 46 h 323"/>
                <a:gd name="T98" fmla="*/ 4 w 368"/>
                <a:gd name="T99" fmla="*/ 28 h 323"/>
                <a:gd name="T100" fmla="*/ 13 w 368"/>
                <a:gd name="T101" fmla="*/ 13 h 323"/>
                <a:gd name="T102" fmla="*/ 28 w 368"/>
                <a:gd name="T103" fmla="*/ 3 h 323"/>
                <a:gd name="T104" fmla="*/ 45 w 368"/>
                <a:gd name="T10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68" h="323">
                  <a:moveTo>
                    <a:pt x="45" y="0"/>
                  </a:moveTo>
                  <a:lnTo>
                    <a:pt x="57" y="0"/>
                  </a:lnTo>
                  <a:lnTo>
                    <a:pt x="57" y="12"/>
                  </a:lnTo>
                  <a:lnTo>
                    <a:pt x="59" y="18"/>
                  </a:lnTo>
                  <a:lnTo>
                    <a:pt x="60" y="22"/>
                  </a:lnTo>
                  <a:lnTo>
                    <a:pt x="65" y="27"/>
                  </a:lnTo>
                  <a:lnTo>
                    <a:pt x="69" y="31"/>
                  </a:lnTo>
                  <a:lnTo>
                    <a:pt x="74" y="32"/>
                  </a:lnTo>
                  <a:lnTo>
                    <a:pt x="81" y="34"/>
                  </a:lnTo>
                  <a:lnTo>
                    <a:pt x="103" y="34"/>
                  </a:lnTo>
                  <a:lnTo>
                    <a:pt x="109" y="32"/>
                  </a:lnTo>
                  <a:lnTo>
                    <a:pt x="115" y="31"/>
                  </a:lnTo>
                  <a:lnTo>
                    <a:pt x="119" y="27"/>
                  </a:lnTo>
                  <a:lnTo>
                    <a:pt x="124" y="22"/>
                  </a:lnTo>
                  <a:lnTo>
                    <a:pt x="127" y="18"/>
                  </a:lnTo>
                  <a:lnTo>
                    <a:pt x="127" y="12"/>
                  </a:lnTo>
                  <a:lnTo>
                    <a:pt x="127" y="0"/>
                  </a:lnTo>
                  <a:lnTo>
                    <a:pt x="242" y="0"/>
                  </a:lnTo>
                  <a:lnTo>
                    <a:pt x="242" y="12"/>
                  </a:lnTo>
                  <a:lnTo>
                    <a:pt x="244" y="18"/>
                  </a:lnTo>
                  <a:lnTo>
                    <a:pt x="245" y="22"/>
                  </a:lnTo>
                  <a:lnTo>
                    <a:pt x="250" y="27"/>
                  </a:lnTo>
                  <a:lnTo>
                    <a:pt x="254" y="31"/>
                  </a:lnTo>
                  <a:lnTo>
                    <a:pt x="259" y="32"/>
                  </a:lnTo>
                  <a:lnTo>
                    <a:pt x="264" y="34"/>
                  </a:lnTo>
                  <a:lnTo>
                    <a:pt x="288" y="34"/>
                  </a:lnTo>
                  <a:lnTo>
                    <a:pt x="294" y="32"/>
                  </a:lnTo>
                  <a:lnTo>
                    <a:pt x="300" y="31"/>
                  </a:lnTo>
                  <a:lnTo>
                    <a:pt x="304" y="27"/>
                  </a:lnTo>
                  <a:lnTo>
                    <a:pt x="307" y="22"/>
                  </a:lnTo>
                  <a:lnTo>
                    <a:pt x="310" y="18"/>
                  </a:lnTo>
                  <a:lnTo>
                    <a:pt x="310" y="12"/>
                  </a:lnTo>
                  <a:lnTo>
                    <a:pt x="310" y="0"/>
                  </a:lnTo>
                  <a:lnTo>
                    <a:pt x="322" y="0"/>
                  </a:lnTo>
                  <a:lnTo>
                    <a:pt x="340" y="3"/>
                  </a:lnTo>
                  <a:lnTo>
                    <a:pt x="355" y="13"/>
                  </a:lnTo>
                  <a:lnTo>
                    <a:pt x="365" y="28"/>
                  </a:lnTo>
                  <a:lnTo>
                    <a:pt x="368" y="46"/>
                  </a:lnTo>
                  <a:lnTo>
                    <a:pt x="368" y="277"/>
                  </a:lnTo>
                  <a:lnTo>
                    <a:pt x="365" y="295"/>
                  </a:lnTo>
                  <a:lnTo>
                    <a:pt x="355" y="309"/>
                  </a:lnTo>
                  <a:lnTo>
                    <a:pt x="340" y="320"/>
                  </a:lnTo>
                  <a:lnTo>
                    <a:pt x="322" y="323"/>
                  </a:lnTo>
                  <a:lnTo>
                    <a:pt x="45" y="323"/>
                  </a:lnTo>
                  <a:lnTo>
                    <a:pt x="28" y="320"/>
                  </a:lnTo>
                  <a:lnTo>
                    <a:pt x="13" y="309"/>
                  </a:lnTo>
                  <a:lnTo>
                    <a:pt x="4" y="295"/>
                  </a:lnTo>
                  <a:lnTo>
                    <a:pt x="0" y="277"/>
                  </a:lnTo>
                  <a:lnTo>
                    <a:pt x="0" y="46"/>
                  </a:lnTo>
                  <a:lnTo>
                    <a:pt x="4" y="28"/>
                  </a:lnTo>
                  <a:lnTo>
                    <a:pt x="13" y="13"/>
                  </a:lnTo>
                  <a:lnTo>
                    <a:pt x="28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8960266" y="2205347"/>
              <a:ext cx="539748" cy="395592"/>
            </a:xfrm>
            <a:custGeom>
              <a:avLst/>
              <a:gdLst>
                <a:gd name="T0" fmla="*/ 172 w 323"/>
                <a:gd name="T1" fmla="*/ 0 h 235"/>
                <a:gd name="T2" fmla="*/ 204 w 323"/>
                <a:gd name="T3" fmla="*/ 0 h 235"/>
                <a:gd name="T4" fmla="*/ 236 w 323"/>
                <a:gd name="T5" fmla="*/ 1 h 235"/>
                <a:gd name="T6" fmla="*/ 264 w 323"/>
                <a:gd name="T7" fmla="*/ 3 h 235"/>
                <a:gd name="T8" fmla="*/ 287 w 323"/>
                <a:gd name="T9" fmla="*/ 7 h 235"/>
                <a:gd name="T10" fmla="*/ 307 w 323"/>
                <a:gd name="T11" fmla="*/ 11 h 235"/>
                <a:gd name="T12" fmla="*/ 318 w 323"/>
                <a:gd name="T13" fmla="*/ 19 h 235"/>
                <a:gd name="T14" fmla="*/ 323 w 323"/>
                <a:gd name="T15" fmla="*/ 28 h 235"/>
                <a:gd name="T16" fmla="*/ 323 w 323"/>
                <a:gd name="T17" fmla="*/ 213 h 235"/>
                <a:gd name="T18" fmla="*/ 321 w 323"/>
                <a:gd name="T19" fmla="*/ 219 h 235"/>
                <a:gd name="T20" fmla="*/ 320 w 323"/>
                <a:gd name="T21" fmla="*/ 223 h 235"/>
                <a:gd name="T22" fmla="*/ 315 w 323"/>
                <a:gd name="T23" fmla="*/ 228 h 235"/>
                <a:gd name="T24" fmla="*/ 311 w 323"/>
                <a:gd name="T25" fmla="*/ 232 h 235"/>
                <a:gd name="T26" fmla="*/ 305 w 323"/>
                <a:gd name="T27" fmla="*/ 234 h 235"/>
                <a:gd name="T28" fmla="*/ 299 w 323"/>
                <a:gd name="T29" fmla="*/ 235 h 235"/>
                <a:gd name="T30" fmla="*/ 22 w 323"/>
                <a:gd name="T31" fmla="*/ 235 h 235"/>
                <a:gd name="T32" fmla="*/ 17 w 323"/>
                <a:gd name="T33" fmla="*/ 234 h 235"/>
                <a:gd name="T34" fmla="*/ 12 w 323"/>
                <a:gd name="T35" fmla="*/ 232 h 235"/>
                <a:gd name="T36" fmla="*/ 8 w 323"/>
                <a:gd name="T37" fmla="*/ 228 h 235"/>
                <a:gd name="T38" fmla="*/ 3 w 323"/>
                <a:gd name="T39" fmla="*/ 223 h 235"/>
                <a:gd name="T40" fmla="*/ 2 w 323"/>
                <a:gd name="T41" fmla="*/ 219 h 235"/>
                <a:gd name="T42" fmla="*/ 0 w 323"/>
                <a:gd name="T43" fmla="*/ 213 h 235"/>
                <a:gd name="T44" fmla="*/ 0 w 323"/>
                <a:gd name="T45" fmla="*/ 28 h 235"/>
                <a:gd name="T46" fmla="*/ 2 w 323"/>
                <a:gd name="T47" fmla="*/ 22 h 235"/>
                <a:gd name="T48" fmla="*/ 3 w 323"/>
                <a:gd name="T49" fmla="*/ 16 h 235"/>
                <a:gd name="T50" fmla="*/ 8 w 323"/>
                <a:gd name="T51" fmla="*/ 11 h 235"/>
                <a:gd name="T52" fmla="*/ 12 w 323"/>
                <a:gd name="T53" fmla="*/ 8 h 235"/>
                <a:gd name="T54" fmla="*/ 17 w 323"/>
                <a:gd name="T55" fmla="*/ 6 h 235"/>
                <a:gd name="T56" fmla="*/ 22 w 323"/>
                <a:gd name="T57" fmla="*/ 6 h 235"/>
                <a:gd name="T58" fmla="*/ 36 w 323"/>
                <a:gd name="T59" fmla="*/ 4 h 235"/>
                <a:gd name="T60" fmla="*/ 55 w 323"/>
                <a:gd name="T61" fmla="*/ 4 h 235"/>
                <a:gd name="T62" fmla="*/ 80 w 323"/>
                <a:gd name="T63" fmla="*/ 3 h 235"/>
                <a:gd name="T64" fmla="*/ 108 w 323"/>
                <a:gd name="T65" fmla="*/ 1 h 235"/>
                <a:gd name="T66" fmla="*/ 139 w 323"/>
                <a:gd name="T67" fmla="*/ 1 h 235"/>
                <a:gd name="T68" fmla="*/ 172 w 323"/>
                <a:gd name="T6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3" h="235">
                  <a:moveTo>
                    <a:pt x="172" y="0"/>
                  </a:moveTo>
                  <a:lnTo>
                    <a:pt x="204" y="0"/>
                  </a:lnTo>
                  <a:lnTo>
                    <a:pt x="236" y="1"/>
                  </a:lnTo>
                  <a:lnTo>
                    <a:pt x="264" y="3"/>
                  </a:lnTo>
                  <a:lnTo>
                    <a:pt x="287" y="7"/>
                  </a:lnTo>
                  <a:lnTo>
                    <a:pt x="307" y="11"/>
                  </a:lnTo>
                  <a:lnTo>
                    <a:pt x="318" y="19"/>
                  </a:lnTo>
                  <a:lnTo>
                    <a:pt x="323" y="28"/>
                  </a:lnTo>
                  <a:lnTo>
                    <a:pt x="323" y="213"/>
                  </a:lnTo>
                  <a:lnTo>
                    <a:pt x="321" y="219"/>
                  </a:lnTo>
                  <a:lnTo>
                    <a:pt x="320" y="223"/>
                  </a:lnTo>
                  <a:lnTo>
                    <a:pt x="315" y="228"/>
                  </a:lnTo>
                  <a:lnTo>
                    <a:pt x="311" y="232"/>
                  </a:lnTo>
                  <a:lnTo>
                    <a:pt x="305" y="234"/>
                  </a:lnTo>
                  <a:lnTo>
                    <a:pt x="299" y="235"/>
                  </a:lnTo>
                  <a:lnTo>
                    <a:pt x="22" y="235"/>
                  </a:lnTo>
                  <a:lnTo>
                    <a:pt x="17" y="234"/>
                  </a:lnTo>
                  <a:lnTo>
                    <a:pt x="12" y="232"/>
                  </a:lnTo>
                  <a:lnTo>
                    <a:pt x="8" y="228"/>
                  </a:lnTo>
                  <a:lnTo>
                    <a:pt x="3" y="223"/>
                  </a:lnTo>
                  <a:lnTo>
                    <a:pt x="2" y="219"/>
                  </a:lnTo>
                  <a:lnTo>
                    <a:pt x="0" y="213"/>
                  </a:lnTo>
                  <a:lnTo>
                    <a:pt x="0" y="28"/>
                  </a:lnTo>
                  <a:lnTo>
                    <a:pt x="2" y="22"/>
                  </a:lnTo>
                  <a:lnTo>
                    <a:pt x="3" y="16"/>
                  </a:lnTo>
                  <a:lnTo>
                    <a:pt x="8" y="11"/>
                  </a:lnTo>
                  <a:lnTo>
                    <a:pt x="12" y="8"/>
                  </a:lnTo>
                  <a:lnTo>
                    <a:pt x="17" y="6"/>
                  </a:lnTo>
                  <a:lnTo>
                    <a:pt x="22" y="6"/>
                  </a:lnTo>
                  <a:lnTo>
                    <a:pt x="36" y="4"/>
                  </a:lnTo>
                  <a:lnTo>
                    <a:pt x="55" y="4"/>
                  </a:lnTo>
                  <a:lnTo>
                    <a:pt x="80" y="3"/>
                  </a:lnTo>
                  <a:lnTo>
                    <a:pt x="108" y="1"/>
                  </a:lnTo>
                  <a:lnTo>
                    <a:pt x="139" y="1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9345800" y="2024314"/>
              <a:ext cx="80459" cy="117337"/>
            </a:xfrm>
            <a:custGeom>
              <a:avLst/>
              <a:gdLst>
                <a:gd name="T0" fmla="*/ 12 w 47"/>
                <a:gd name="T1" fmla="*/ 0 h 70"/>
                <a:gd name="T2" fmla="*/ 36 w 47"/>
                <a:gd name="T3" fmla="*/ 0 h 70"/>
                <a:gd name="T4" fmla="*/ 40 w 47"/>
                <a:gd name="T5" fmla="*/ 2 h 70"/>
                <a:gd name="T6" fmla="*/ 43 w 47"/>
                <a:gd name="T7" fmla="*/ 3 h 70"/>
                <a:gd name="T8" fmla="*/ 46 w 47"/>
                <a:gd name="T9" fmla="*/ 8 h 70"/>
                <a:gd name="T10" fmla="*/ 47 w 47"/>
                <a:gd name="T11" fmla="*/ 12 h 70"/>
                <a:gd name="T12" fmla="*/ 47 w 47"/>
                <a:gd name="T13" fmla="*/ 58 h 70"/>
                <a:gd name="T14" fmla="*/ 46 w 47"/>
                <a:gd name="T15" fmla="*/ 63 h 70"/>
                <a:gd name="T16" fmla="*/ 43 w 47"/>
                <a:gd name="T17" fmla="*/ 66 h 70"/>
                <a:gd name="T18" fmla="*/ 40 w 47"/>
                <a:gd name="T19" fmla="*/ 69 h 70"/>
                <a:gd name="T20" fmla="*/ 36 w 47"/>
                <a:gd name="T21" fmla="*/ 70 h 70"/>
                <a:gd name="T22" fmla="*/ 12 w 47"/>
                <a:gd name="T23" fmla="*/ 70 h 70"/>
                <a:gd name="T24" fmla="*/ 8 w 47"/>
                <a:gd name="T25" fmla="*/ 69 h 70"/>
                <a:gd name="T26" fmla="*/ 3 w 47"/>
                <a:gd name="T27" fmla="*/ 66 h 70"/>
                <a:gd name="T28" fmla="*/ 2 w 47"/>
                <a:gd name="T29" fmla="*/ 63 h 70"/>
                <a:gd name="T30" fmla="*/ 0 w 47"/>
                <a:gd name="T31" fmla="*/ 58 h 70"/>
                <a:gd name="T32" fmla="*/ 0 w 47"/>
                <a:gd name="T33" fmla="*/ 12 h 70"/>
                <a:gd name="T34" fmla="*/ 2 w 47"/>
                <a:gd name="T35" fmla="*/ 8 h 70"/>
                <a:gd name="T36" fmla="*/ 3 w 47"/>
                <a:gd name="T37" fmla="*/ 3 h 70"/>
                <a:gd name="T38" fmla="*/ 8 w 47"/>
                <a:gd name="T39" fmla="*/ 2 h 70"/>
                <a:gd name="T40" fmla="*/ 12 w 47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" h="70">
                  <a:moveTo>
                    <a:pt x="12" y="0"/>
                  </a:moveTo>
                  <a:lnTo>
                    <a:pt x="36" y="0"/>
                  </a:lnTo>
                  <a:lnTo>
                    <a:pt x="40" y="2"/>
                  </a:lnTo>
                  <a:lnTo>
                    <a:pt x="43" y="3"/>
                  </a:lnTo>
                  <a:lnTo>
                    <a:pt x="46" y="8"/>
                  </a:lnTo>
                  <a:lnTo>
                    <a:pt x="47" y="12"/>
                  </a:lnTo>
                  <a:lnTo>
                    <a:pt x="47" y="58"/>
                  </a:lnTo>
                  <a:lnTo>
                    <a:pt x="46" y="63"/>
                  </a:lnTo>
                  <a:lnTo>
                    <a:pt x="43" y="66"/>
                  </a:lnTo>
                  <a:lnTo>
                    <a:pt x="40" y="69"/>
                  </a:lnTo>
                  <a:lnTo>
                    <a:pt x="36" y="70"/>
                  </a:lnTo>
                  <a:lnTo>
                    <a:pt x="12" y="70"/>
                  </a:lnTo>
                  <a:lnTo>
                    <a:pt x="8" y="69"/>
                  </a:lnTo>
                  <a:lnTo>
                    <a:pt x="3" y="66"/>
                  </a:lnTo>
                  <a:lnTo>
                    <a:pt x="2" y="63"/>
                  </a:lnTo>
                  <a:lnTo>
                    <a:pt x="0" y="58"/>
                  </a:lnTo>
                  <a:lnTo>
                    <a:pt x="0" y="12"/>
                  </a:lnTo>
                  <a:lnTo>
                    <a:pt x="2" y="8"/>
                  </a:lnTo>
                  <a:lnTo>
                    <a:pt x="3" y="3"/>
                  </a:lnTo>
                  <a:lnTo>
                    <a:pt x="8" y="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9144652" y="2282454"/>
              <a:ext cx="170976" cy="254788"/>
            </a:xfrm>
            <a:custGeom>
              <a:avLst/>
              <a:gdLst>
                <a:gd name="T0" fmla="*/ 54 w 102"/>
                <a:gd name="T1" fmla="*/ 0 h 151"/>
                <a:gd name="T2" fmla="*/ 74 w 102"/>
                <a:gd name="T3" fmla="*/ 2 h 151"/>
                <a:gd name="T4" fmla="*/ 89 w 102"/>
                <a:gd name="T5" fmla="*/ 13 h 151"/>
                <a:gd name="T6" fmla="*/ 98 w 102"/>
                <a:gd name="T7" fmla="*/ 26 h 151"/>
                <a:gd name="T8" fmla="*/ 102 w 102"/>
                <a:gd name="T9" fmla="*/ 42 h 151"/>
                <a:gd name="T10" fmla="*/ 101 w 102"/>
                <a:gd name="T11" fmla="*/ 48 h 151"/>
                <a:gd name="T12" fmla="*/ 99 w 102"/>
                <a:gd name="T13" fmla="*/ 54 h 151"/>
                <a:gd name="T14" fmla="*/ 98 w 102"/>
                <a:gd name="T15" fmla="*/ 62 h 151"/>
                <a:gd name="T16" fmla="*/ 93 w 102"/>
                <a:gd name="T17" fmla="*/ 71 h 151"/>
                <a:gd name="T18" fmla="*/ 86 w 102"/>
                <a:gd name="T19" fmla="*/ 81 h 151"/>
                <a:gd name="T20" fmla="*/ 83 w 102"/>
                <a:gd name="T21" fmla="*/ 84 h 151"/>
                <a:gd name="T22" fmla="*/ 79 w 102"/>
                <a:gd name="T23" fmla="*/ 88 h 151"/>
                <a:gd name="T24" fmla="*/ 73 w 102"/>
                <a:gd name="T25" fmla="*/ 94 h 151"/>
                <a:gd name="T26" fmla="*/ 67 w 102"/>
                <a:gd name="T27" fmla="*/ 100 h 151"/>
                <a:gd name="T28" fmla="*/ 61 w 102"/>
                <a:gd name="T29" fmla="*/ 106 h 151"/>
                <a:gd name="T30" fmla="*/ 56 w 102"/>
                <a:gd name="T31" fmla="*/ 111 h 151"/>
                <a:gd name="T32" fmla="*/ 52 w 102"/>
                <a:gd name="T33" fmla="*/ 114 h 151"/>
                <a:gd name="T34" fmla="*/ 51 w 102"/>
                <a:gd name="T35" fmla="*/ 117 h 151"/>
                <a:gd name="T36" fmla="*/ 48 w 102"/>
                <a:gd name="T37" fmla="*/ 121 h 151"/>
                <a:gd name="T38" fmla="*/ 45 w 102"/>
                <a:gd name="T39" fmla="*/ 124 h 151"/>
                <a:gd name="T40" fmla="*/ 102 w 102"/>
                <a:gd name="T41" fmla="*/ 124 h 151"/>
                <a:gd name="T42" fmla="*/ 102 w 102"/>
                <a:gd name="T43" fmla="*/ 151 h 151"/>
                <a:gd name="T44" fmla="*/ 0 w 102"/>
                <a:gd name="T45" fmla="*/ 151 h 151"/>
                <a:gd name="T46" fmla="*/ 3 w 102"/>
                <a:gd name="T47" fmla="*/ 137 h 151"/>
                <a:gd name="T48" fmla="*/ 11 w 102"/>
                <a:gd name="T49" fmla="*/ 122 h 151"/>
                <a:gd name="T50" fmla="*/ 17 w 102"/>
                <a:gd name="T51" fmla="*/ 112 h 151"/>
                <a:gd name="T52" fmla="*/ 28 w 102"/>
                <a:gd name="T53" fmla="*/ 100 h 151"/>
                <a:gd name="T54" fmla="*/ 42 w 102"/>
                <a:gd name="T55" fmla="*/ 87 h 151"/>
                <a:gd name="T56" fmla="*/ 54 w 102"/>
                <a:gd name="T57" fmla="*/ 75 h 151"/>
                <a:gd name="T58" fmla="*/ 62 w 102"/>
                <a:gd name="T59" fmla="*/ 68 h 151"/>
                <a:gd name="T60" fmla="*/ 67 w 102"/>
                <a:gd name="T61" fmla="*/ 62 h 151"/>
                <a:gd name="T62" fmla="*/ 70 w 102"/>
                <a:gd name="T63" fmla="*/ 56 h 151"/>
                <a:gd name="T64" fmla="*/ 71 w 102"/>
                <a:gd name="T65" fmla="*/ 50 h 151"/>
                <a:gd name="T66" fmla="*/ 73 w 102"/>
                <a:gd name="T67" fmla="*/ 44 h 151"/>
                <a:gd name="T68" fmla="*/ 73 w 102"/>
                <a:gd name="T69" fmla="*/ 39 h 151"/>
                <a:gd name="T70" fmla="*/ 71 w 102"/>
                <a:gd name="T71" fmla="*/ 35 h 151"/>
                <a:gd name="T72" fmla="*/ 70 w 102"/>
                <a:gd name="T73" fmla="*/ 32 h 151"/>
                <a:gd name="T74" fmla="*/ 67 w 102"/>
                <a:gd name="T75" fmla="*/ 29 h 151"/>
                <a:gd name="T76" fmla="*/ 64 w 102"/>
                <a:gd name="T77" fmla="*/ 26 h 151"/>
                <a:gd name="T78" fmla="*/ 59 w 102"/>
                <a:gd name="T79" fmla="*/ 25 h 151"/>
                <a:gd name="T80" fmla="*/ 54 w 102"/>
                <a:gd name="T81" fmla="*/ 25 h 151"/>
                <a:gd name="T82" fmla="*/ 48 w 102"/>
                <a:gd name="T83" fmla="*/ 25 h 151"/>
                <a:gd name="T84" fmla="*/ 43 w 102"/>
                <a:gd name="T85" fmla="*/ 26 h 151"/>
                <a:gd name="T86" fmla="*/ 39 w 102"/>
                <a:gd name="T87" fmla="*/ 29 h 151"/>
                <a:gd name="T88" fmla="*/ 36 w 102"/>
                <a:gd name="T89" fmla="*/ 32 h 151"/>
                <a:gd name="T90" fmla="*/ 34 w 102"/>
                <a:gd name="T91" fmla="*/ 37 h 151"/>
                <a:gd name="T92" fmla="*/ 34 w 102"/>
                <a:gd name="T93" fmla="*/ 41 h 151"/>
                <a:gd name="T94" fmla="*/ 33 w 102"/>
                <a:gd name="T95" fmla="*/ 47 h 151"/>
                <a:gd name="T96" fmla="*/ 5 w 102"/>
                <a:gd name="T97" fmla="*/ 44 h 151"/>
                <a:gd name="T98" fmla="*/ 6 w 102"/>
                <a:gd name="T99" fmla="*/ 31 h 151"/>
                <a:gd name="T100" fmla="*/ 12 w 102"/>
                <a:gd name="T101" fmla="*/ 19 h 151"/>
                <a:gd name="T102" fmla="*/ 19 w 102"/>
                <a:gd name="T103" fmla="*/ 10 h 151"/>
                <a:gd name="T104" fmla="*/ 36 w 102"/>
                <a:gd name="T105" fmla="*/ 2 h 151"/>
                <a:gd name="T106" fmla="*/ 54 w 102"/>
                <a:gd name="T10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2" h="151">
                  <a:moveTo>
                    <a:pt x="54" y="0"/>
                  </a:moveTo>
                  <a:lnTo>
                    <a:pt x="74" y="2"/>
                  </a:lnTo>
                  <a:lnTo>
                    <a:pt x="89" y="13"/>
                  </a:lnTo>
                  <a:lnTo>
                    <a:pt x="98" y="26"/>
                  </a:lnTo>
                  <a:lnTo>
                    <a:pt x="102" y="42"/>
                  </a:lnTo>
                  <a:lnTo>
                    <a:pt x="101" y="48"/>
                  </a:lnTo>
                  <a:lnTo>
                    <a:pt x="99" y="54"/>
                  </a:lnTo>
                  <a:lnTo>
                    <a:pt x="98" y="62"/>
                  </a:lnTo>
                  <a:lnTo>
                    <a:pt x="93" y="71"/>
                  </a:lnTo>
                  <a:lnTo>
                    <a:pt x="86" y="81"/>
                  </a:lnTo>
                  <a:lnTo>
                    <a:pt x="83" y="84"/>
                  </a:lnTo>
                  <a:lnTo>
                    <a:pt x="79" y="88"/>
                  </a:lnTo>
                  <a:lnTo>
                    <a:pt x="73" y="94"/>
                  </a:lnTo>
                  <a:lnTo>
                    <a:pt x="67" y="100"/>
                  </a:lnTo>
                  <a:lnTo>
                    <a:pt x="61" y="106"/>
                  </a:lnTo>
                  <a:lnTo>
                    <a:pt x="56" y="111"/>
                  </a:lnTo>
                  <a:lnTo>
                    <a:pt x="52" y="114"/>
                  </a:lnTo>
                  <a:lnTo>
                    <a:pt x="51" y="117"/>
                  </a:lnTo>
                  <a:lnTo>
                    <a:pt x="48" y="121"/>
                  </a:lnTo>
                  <a:lnTo>
                    <a:pt x="45" y="124"/>
                  </a:lnTo>
                  <a:lnTo>
                    <a:pt x="102" y="124"/>
                  </a:lnTo>
                  <a:lnTo>
                    <a:pt x="102" y="151"/>
                  </a:lnTo>
                  <a:lnTo>
                    <a:pt x="0" y="151"/>
                  </a:lnTo>
                  <a:lnTo>
                    <a:pt x="3" y="137"/>
                  </a:lnTo>
                  <a:lnTo>
                    <a:pt x="11" y="122"/>
                  </a:lnTo>
                  <a:lnTo>
                    <a:pt x="17" y="112"/>
                  </a:lnTo>
                  <a:lnTo>
                    <a:pt x="28" y="100"/>
                  </a:lnTo>
                  <a:lnTo>
                    <a:pt x="42" y="87"/>
                  </a:lnTo>
                  <a:lnTo>
                    <a:pt x="54" y="75"/>
                  </a:lnTo>
                  <a:lnTo>
                    <a:pt x="62" y="68"/>
                  </a:lnTo>
                  <a:lnTo>
                    <a:pt x="67" y="62"/>
                  </a:lnTo>
                  <a:lnTo>
                    <a:pt x="70" y="56"/>
                  </a:lnTo>
                  <a:lnTo>
                    <a:pt x="71" y="50"/>
                  </a:lnTo>
                  <a:lnTo>
                    <a:pt x="73" y="44"/>
                  </a:lnTo>
                  <a:lnTo>
                    <a:pt x="73" y="39"/>
                  </a:lnTo>
                  <a:lnTo>
                    <a:pt x="71" y="35"/>
                  </a:lnTo>
                  <a:lnTo>
                    <a:pt x="70" y="32"/>
                  </a:lnTo>
                  <a:lnTo>
                    <a:pt x="67" y="29"/>
                  </a:lnTo>
                  <a:lnTo>
                    <a:pt x="64" y="26"/>
                  </a:lnTo>
                  <a:lnTo>
                    <a:pt x="59" y="25"/>
                  </a:lnTo>
                  <a:lnTo>
                    <a:pt x="54" y="25"/>
                  </a:lnTo>
                  <a:lnTo>
                    <a:pt x="48" y="25"/>
                  </a:lnTo>
                  <a:lnTo>
                    <a:pt x="43" y="26"/>
                  </a:lnTo>
                  <a:lnTo>
                    <a:pt x="39" y="29"/>
                  </a:lnTo>
                  <a:lnTo>
                    <a:pt x="36" y="32"/>
                  </a:lnTo>
                  <a:lnTo>
                    <a:pt x="34" y="37"/>
                  </a:lnTo>
                  <a:lnTo>
                    <a:pt x="34" y="41"/>
                  </a:lnTo>
                  <a:lnTo>
                    <a:pt x="33" y="47"/>
                  </a:lnTo>
                  <a:lnTo>
                    <a:pt x="5" y="44"/>
                  </a:lnTo>
                  <a:lnTo>
                    <a:pt x="6" y="31"/>
                  </a:lnTo>
                  <a:lnTo>
                    <a:pt x="12" y="19"/>
                  </a:lnTo>
                  <a:lnTo>
                    <a:pt x="19" y="10"/>
                  </a:lnTo>
                  <a:lnTo>
                    <a:pt x="36" y="2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787597" y="2634451"/>
            <a:ext cx="784478" cy="784478"/>
            <a:chOff x="4957414" y="1876805"/>
            <a:chExt cx="784478" cy="784478"/>
          </a:xfrm>
        </p:grpSpPr>
        <p:sp>
          <p:nvSpPr>
            <p:cNvPr id="44" name="Freeform 42"/>
            <p:cNvSpPr>
              <a:spLocks noEditPoints="1"/>
            </p:cNvSpPr>
            <p:nvPr/>
          </p:nvSpPr>
          <p:spPr bwMode="auto">
            <a:xfrm>
              <a:off x="4957414" y="1876805"/>
              <a:ext cx="784478" cy="784478"/>
            </a:xfrm>
            <a:custGeom>
              <a:avLst/>
              <a:gdLst>
                <a:gd name="T0" fmla="*/ 182 w 468"/>
                <a:gd name="T1" fmla="*/ 46 h 468"/>
                <a:gd name="T2" fmla="*/ 111 w 468"/>
                <a:gd name="T3" fmla="*/ 81 h 468"/>
                <a:gd name="T4" fmla="*/ 61 w 468"/>
                <a:gd name="T5" fmla="*/ 145 h 468"/>
                <a:gd name="T6" fmla="*/ 38 w 468"/>
                <a:gd name="T7" fmla="*/ 223 h 468"/>
                <a:gd name="T8" fmla="*/ 75 w 468"/>
                <a:gd name="T9" fmla="*/ 225 h 468"/>
                <a:gd name="T10" fmla="*/ 81 w 468"/>
                <a:gd name="T11" fmla="*/ 229 h 468"/>
                <a:gd name="T12" fmla="*/ 81 w 468"/>
                <a:gd name="T13" fmla="*/ 238 h 468"/>
                <a:gd name="T14" fmla="*/ 75 w 468"/>
                <a:gd name="T15" fmla="*/ 243 h 468"/>
                <a:gd name="T16" fmla="*/ 38 w 468"/>
                <a:gd name="T17" fmla="*/ 244 h 468"/>
                <a:gd name="T18" fmla="*/ 61 w 468"/>
                <a:gd name="T19" fmla="*/ 324 h 468"/>
                <a:gd name="T20" fmla="*/ 111 w 468"/>
                <a:gd name="T21" fmla="*/ 386 h 468"/>
                <a:gd name="T22" fmla="*/ 182 w 468"/>
                <a:gd name="T23" fmla="*/ 423 h 468"/>
                <a:gd name="T24" fmla="*/ 223 w 468"/>
                <a:gd name="T25" fmla="*/ 395 h 468"/>
                <a:gd name="T26" fmla="*/ 226 w 468"/>
                <a:gd name="T27" fmla="*/ 388 h 468"/>
                <a:gd name="T28" fmla="*/ 234 w 468"/>
                <a:gd name="T29" fmla="*/ 385 h 468"/>
                <a:gd name="T30" fmla="*/ 241 w 468"/>
                <a:gd name="T31" fmla="*/ 388 h 468"/>
                <a:gd name="T32" fmla="*/ 244 w 468"/>
                <a:gd name="T33" fmla="*/ 395 h 468"/>
                <a:gd name="T34" fmla="*/ 286 w 468"/>
                <a:gd name="T35" fmla="*/ 423 h 468"/>
                <a:gd name="T36" fmla="*/ 358 w 468"/>
                <a:gd name="T37" fmla="*/ 386 h 468"/>
                <a:gd name="T38" fmla="*/ 408 w 468"/>
                <a:gd name="T39" fmla="*/ 324 h 468"/>
                <a:gd name="T40" fmla="*/ 429 w 468"/>
                <a:gd name="T41" fmla="*/ 244 h 468"/>
                <a:gd name="T42" fmla="*/ 392 w 468"/>
                <a:gd name="T43" fmla="*/ 243 h 468"/>
                <a:gd name="T44" fmla="*/ 386 w 468"/>
                <a:gd name="T45" fmla="*/ 238 h 468"/>
                <a:gd name="T46" fmla="*/ 386 w 468"/>
                <a:gd name="T47" fmla="*/ 229 h 468"/>
                <a:gd name="T48" fmla="*/ 392 w 468"/>
                <a:gd name="T49" fmla="*/ 225 h 468"/>
                <a:gd name="T50" fmla="*/ 429 w 468"/>
                <a:gd name="T51" fmla="*/ 223 h 468"/>
                <a:gd name="T52" fmla="*/ 408 w 468"/>
                <a:gd name="T53" fmla="*/ 145 h 468"/>
                <a:gd name="T54" fmla="*/ 357 w 468"/>
                <a:gd name="T55" fmla="*/ 83 h 468"/>
                <a:gd name="T56" fmla="*/ 286 w 468"/>
                <a:gd name="T57" fmla="*/ 46 h 468"/>
                <a:gd name="T58" fmla="*/ 244 w 468"/>
                <a:gd name="T59" fmla="*/ 38 h 468"/>
                <a:gd name="T60" fmla="*/ 243 w 468"/>
                <a:gd name="T61" fmla="*/ 80 h 468"/>
                <a:gd name="T62" fmla="*/ 238 w 468"/>
                <a:gd name="T63" fmla="*/ 84 h 468"/>
                <a:gd name="T64" fmla="*/ 231 w 468"/>
                <a:gd name="T65" fmla="*/ 84 h 468"/>
                <a:gd name="T66" fmla="*/ 225 w 468"/>
                <a:gd name="T67" fmla="*/ 80 h 468"/>
                <a:gd name="T68" fmla="*/ 223 w 468"/>
                <a:gd name="T69" fmla="*/ 38 h 468"/>
                <a:gd name="T70" fmla="*/ 234 w 468"/>
                <a:gd name="T71" fmla="*/ 0 h 468"/>
                <a:gd name="T72" fmla="*/ 315 w 468"/>
                <a:gd name="T73" fmla="*/ 14 h 468"/>
                <a:gd name="T74" fmla="*/ 385 w 468"/>
                <a:gd name="T75" fmla="*/ 54 h 468"/>
                <a:gd name="T76" fmla="*/ 437 w 468"/>
                <a:gd name="T77" fmla="*/ 115 h 468"/>
                <a:gd name="T78" fmla="*/ 465 w 468"/>
                <a:gd name="T79" fmla="*/ 192 h 468"/>
                <a:gd name="T80" fmla="*/ 465 w 468"/>
                <a:gd name="T81" fmla="*/ 277 h 468"/>
                <a:gd name="T82" fmla="*/ 437 w 468"/>
                <a:gd name="T83" fmla="*/ 352 h 468"/>
                <a:gd name="T84" fmla="*/ 385 w 468"/>
                <a:gd name="T85" fmla="*/ 413 h 468"/>
                <a:gd name="T86" fmla="*/ 315 w 468"/>
                <a:gd name="T87" fmla="*/ 453 h 468"/>
                <a:gd name="T88" fmla="*/ 234 w 468"/>
                <a:gd name="T89" fmla="*/ 468 h 468"/>
                <a:gd name="T90" fmla="*/ 152 w 468"/>
                <a:gd name="T91" fmla="*/ 453 h 468"/>
                <a:gd name="T92" fmla="*/ 83 w 468"/>
                <a:gd name="T93" fmla="*/ 413 h 468"/>
                <a:gd name="T94" fmla="*/ 33 w 468"/>
                <a:gd name="T95" fmla="*/ 352 h 468"/>
                <a:gd name="T96" fmla="*/ 3 w 468"/>
                <a:gd name="T97" fmla="*/ 277 h 468"/>
                <a:gd name="T98" fmla="*/ 3 w 468"/>
                <a:gd name="T99" fmla="*/ 192 h 468"/>
                <a:gd name="T100" fmla="*/ 33 w 468"/>
                <a:gd name="T101" fmla="*/ 115 h 468"/>
                <a:gd name="T102" fmla="*/ 83 w 468"/>
                <a:gd name="T103" fmla="*/ 54 h 468"/>
                <a:gd name="T104" fmla="*/ 152 w 468"/>
                <a:gd name="T105" fmla="*/ 14 h 468"/>
                <a:gd name="T106" fmla="*/ 234 w 468"/>
                <a:gd name="T107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68" h="468">
                  <a:moveTo>
                    <a:pt x="223" y="38"/>
                  </a:moveTo>
                  <a:lnTo>
                    <a:pt x="182" y="46"/>
                  </a:lnTo>
                  <a:lnTo>
                    <a:pt x="145" y="60"/>
                  </a:lnTo>
                  <a:lnTo>
                    <a:pt x="111" y="81"/>
                  </a:lnTo>
                  <a:lnTo>
                    <a:pt x="83" y="111"/>
                  </a:lnTo>
                  <a:lnTo>
                    <a:pt x="61" y="145"/>
                  </a:lnTo>
                  <a:lnTo>
                    <a:pt x="46" y="182"/>
                  </a:lnTo>
                  <a:lnTo>
                    <a:pt x="38" y="223"/>
                  </a:lnTo>
                  <a:lnTo>
                    <a:pt x="73" y="223"/>
                  </a:lnTo>
                  <a:lnTo>
                    <a:pt x="75" y="225"/>
                  </a:lnTo>
                  <a:lnTo>
                    <a:pt x="78" y="226"/>
                  </a:lnTo>
                  <a:lnTo>
                    <a:pt x="81" y="229"/>
                  </a:lnTo>
                  <a:lnTo>
                    <a:pt x="81" y="234"/>
                  </a:lnTo>
                  <a:lnTo>
                    <a:pt x="81" y="238"/>
                  </a:lnTo>
                  <a:lnTo>
                    <a:pt x="78" y="241"/>
                  </a:lnTo>
                  <a:lnTo>
                    <a:pt x="75" y="243"/>
                  </a:lnTo>
                  <a:lnTo>
                    <a:pt x="73" y="244"/>
                  </a:lnTo>
                  <a:lnTo>
                    <a:pt x="38" y="244"/>
                  </a:lnTo>
                  <a:lnTo>
                    <a:pt x="46" y="285"/>
                  </a:lnTo>
                  <a:lnTo>
                    <a:pt x="61" y="324"/>
                  </a:lnTo>
                  <a:lnTo>
                    <a:pt x="83" y="357"/>
                  </a:lnTo>
                  <a:lnTo>
                    <a:pt x="111" y="386"/>
                  </a:lnTo>
                  <a:lnTo>
                    <a:pt x="145" y="408"/>
                  </a:lnTo>
                  <a:lnTo>
                    <a:pt x="182" y="423"/>
                  </a:lnTo>
                  <a:lnTo>
                    <a:pt x="223" y="429"/>
                  </a:lnTo>
                  <a:lnTo>
                    <a:pt x="223" y="395"/>
                  </a:lnTo>
                  <a:lnTo>
                    <a:pt x="225" y="391"/>
                  </a:lnTo>
                  <a:lnTo>
                    <a:pt x="226" y="388"/>
                  </a:lnTo>
                  <a:lnTo>
                    <a:pt x="231" y="385"/>
                  </a:lnTo>
                  <a:lnTo>
                    <a:pt x="234" y="385"/>
                  </a:lnTo>
                  <a:lnTo>
                    <a:pt x="238" y="385"/>
                  </a:lnTo>
                  <a:lnTo>
                    <a:pt x="241" y="388"/>
                  </a:lnTo>
                  <a:lnTo>
                    <a:pt x="243" y="391"/>
                  </a:lnTo>
                  <a:lnTo>
                    <a:pt x="244" y="395"/>
                  </a:lnTo>
                  <a:lnTo>
                    <a:pt x="244" y="429"/>
                  </a:lnTo>
                  <a:lnTo>
                    <a:pt x="286" y="423"/>
                  </a:lnTo>
                  <a:lnTo>
                    <a:pt x="324" y="408"/>
                  </a:lnTo>
                  <a:lnTo>
                    <a:pt x="358" y="386"/>
                  </a:lnTo>
                  <a:lnTo>
                    <a:pt x="386" y="357"/>
                  </a:lnTo>
                  <a:lnTo>
                    <a:pt x="408" y="324"/>
                  </a:lnTo>
                  <a:lnTo>
                    <a:pt x="423" y="285"/>
                  </a:lnTo>
                  <a:lnTo>
                    <a:pt x="429" y="244"/>
                  </a:lnTo>
                  <a:lnTo>
                    <a:pt x="395" y="244"/>
                  </a:lnTo>
                  <a:lnTo>
                    <a:pt x="392" y="243"/>
                  </a:lnTo>
                  <a:lnTo>
                    <a:pt x="389" y="241"/>
                  </a:lnTo>
                  <a:lnTo>
                    <a:pt x="386" y="238"/>
                  </a:lnTo>
                  <a:lnTo>
                    <a:pt x="386" y="234"/>
                  </a:lnTo>
                  <a:lnTo>
                    <a:pt x="386" y="229"/>
                  </a:lnTo>
                  <a:lnTo>
                    <a:pt x="389" y="226"/>
                  </a:lnTo>
                  <a:lnTo>
                    <a:pt x="392" y="225"/>
                  </a:lnTo>
                  <a:lnTo>
                    <a:pt x="395" y="223"/>
                  </a:lnTo>
                  <a:lnTo>
                    <a:pt x="429" y="223"/>
                  </a:lnTo>
                  <a:lnTo>
                    <a:pt x="423" y="182"/>
                  </a:lnTo>
                  <a:lnTo>
                    <a:pt x="408" y="145"/>
                  </a:lnTo>
                  <a:lnTo>
                    <a:pt x="386" y="111"/>
                  </a:lnTo>
                  <a:lnTo>
                    <a:pt x="357" y="83"/>
                  </a:lnTo>
                  <a:lnTo>
                    <a:pt x="324" y="60"/>
                  </a:lnTo>
                  <a:lnTo>
                    <a:pt x="286" y="46"/>
                  </a:lnTo>
                  <a:lnTo>
                    <a:pt x="244" y="38"/>
                  </a:lnTo>
                  <a:lnTo>
                    <a:pt x="244" y="38"/>
                  </a:lnTo>
                  <a:lnTo>
                    <a:pt x="244" y="75"/>
                  </a:lnTo>
                  <a:lnTo>
                    <a:pt x="243" y="80"/>
                  </a:lnTo>
                  <a:lnTo>
                    <a:pt x="241" y="83"/>
                  </a:lnTo>
                  <a:lnTo>
                    <a:pt x="238" y="84"/>
                  </a:lnTo>
                  <a:lnTo>
                    <a:pt x="234" y="86"/>
                  </a:lnTo>
                  <a:lnTo>
                    <a:pt x="231" y="84"/>
                  </a:lnTo>
                  <a:lnTo>
                    <a:pt x="226" y="83"/>
                  </a:lnTo>
                  <a:lnTo>
                    <a:pt x="225" y="80"/>
                  </a:lnTo>
                  <a:lnTo>
                    <a:pt x="223" y="75"/>
                  </a:lnTo>
                  <a:lnTo>
                    <a:pt x="223" y="38"/>
                  </a:lnTo>
                  <a:lnTo>
                    <a:pt x="223" y="38"/>
                  </a:lnTo>
                  <a:close/>
                  <a:moveTo>
                    <a:pt x="234" y="0"/>
                  </a:moveTo>
                  <a:lnTo>
                    <a:pt x="277" y="3"/>
                  </a:lnTo>
                  <a:lnTo>
                    <a:pt x="315" y="14"/>
                  </a:lnTo>
                  <a:lnTo>
                    <a:pt x="352" y="31"/>
                  </a:lnTo>
                  <a:lnTo>
                    <a:pt x="385" y="54"/>
                  </a:lnTo>
                  <a:lnTo>
                    <a:pt x="413" y="83"/>
                  </a:lnTo>
                  <a:lnTo>
                    <a:pt x="437" y="115"/>
                  </a:lnTo>
                  <a:lnTo>
                    <a:pt x="454" y="152"/>
                  </a:lnTo>
                  <a:lnTo>
                    <a:pt x="465" y="192"/>
                  </a:lnTo>
                  <a:lnTo>
                    <a:pt x="468" y="234"/>
                  </a:lnTo>
                  <a:lnTo>
                    <a:pt x="465" y="277"/>
                  </a:lnTo>
                  <a:lnTo>
                    <a:pt x="454" y="315"/>
                  </a:lnTo>
                  <a:lnTo>
                    <a:pt x="437" y="352"/>
                  </a:lnTo>
                  <a:lnTo>
                    <a:pt x="413" y="385"/>
                  </a:lnTo>
                  <a:lnTo>
                    <a:pt x="385" y="413"/>
                  </a:lnTo>
                  <a:lnTo>
                    <a:pt x="352" y="437"/>
                  </a:lnTo>
                  <a:lnTo>
                    <a:pt x="315" y="453"/>
                  </a:lnTo>
                  <a:lnTo>
                    <a:pt x="277" y="465"/>
                  </a:lnTo>
                  <a:lnTo>
                    <a:pt x="234" y="468"/>
                  </a:lnTo>
                  <a:lnTo>
                    <a:pt x="192" y="465"/>
                  </a:lnTo>
                  <a:lnTo>
                    <a:pt x="152" y="453"/>
                  </a:lnTo>
                  <a:lnTo>
                    <a:pt x="115" y="437"/>
                  </a:lnTo>
                  <a:lnTo>
                    <a:pt x="83" y="413"/>
                  </a:lnTo>
                  <a:lnTo>
                    <a:pt x="55" y="385"/>
                  </a:lnTo>
                  <a:lnTo>
                    <a:pt x="33" y="352"/>
                  </a:lnTo>
                  <a:lnTo>
                    <a:pt x="15" y="315"/>
                  </a:lnTo>
                  <a:lnTo>
                    <a:pt x="3" y="277"/>
                  </a:lnTo>
                  <a:lnTo>
                    <a:pt x="0" y="234"/>
                  </a:lnTo>
                  <a:lnTo>
                    <a:pt x="3" y="192"/>
                  </a:lnTo>
                  <a:lnTo>
                    <a:pt x="15" y="152"/>
                  </a:lnTo>
                  <a:lnTo>
                    <a:pt x="33" y="115"/>
                  </a:lnTo>
                  <a:lnTo>
                    <a:pt x="55" y="83"/>
                  </a:lnTo>
                  <a:lnTo>
                    <a:pt x="83" y="54"/>
                  </a:lnTo>
                  <a:lnTo>
                    <a:pt x="115" y="31"/>
                  </a:lnTo>
                  <a:lnTo>
                    <a:pt x="152" y="14"/>
                  </a:lnTo>
                  <a:lnTo>
                    <a:pt x="192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3"/>
            <p:cNvSpPr>
              <a:spLocks/>
            </p:cNvSpPr>
            <p:nvPr/>
          </p:nvSpPr>
          <p:spPr bwMode="auto">
            <a:xfrm>
              <a:off x="5336244" y="2091363"/>
              <a:ext cx="30172" cy="191091"/>
            </a:xfrm>
            <a:custGeom>
              <a:avLst/>
              <a:gdLst>
                <a:gd name="T0" fmla="*/ 9 w 18"/>
                <a:gd name="T1" fmla="*/ 0 h 113"/>
                <a:gd name="T2" fmla="*/ 14 w 18"/>
                <a:gd name="T3" fmla="*/ 0 h 113"/>
                <a:gd name="T4" fmla="*/ 17 w 18"/>
                <a:gd name="T5" fmla="*/ 2 h 113"/>
                <a:gd name="T6" fmla="*/ 18 w 18"/>
                <a:gd name="T7" fmla="*/ 5 h 113"/>
                <a:gd name="T8" fmla="*/ 18 w 18"/>
                <a:gd name="T9" fmla="*/ 8 h 113"/>
                <a:gd name="T10" fmla="*/ 18 w 18"/>
                <a:gd name="T11" fmla="*/ 106 h 113"/>
                <a:gd name="T12" fmla="*/ 18 w 18"/>
                <a:gd name="T13" fmla="*/ 109 h 113"/>
                <a:gd name="T14" fmla="*/ 17 w 18"/>
                <a:gd name="T15" fmla="*/ 112 h 113"/>
                <a:gd name="T16" fmla="*/ 14 w 18"/>
                <a:gd name="T17" fmla="*/ 113 h 113"/>
                <a:gd name="T18" fmla="*/ 9 w 18"/>
                <a:gd name="T19" fmla="*/ 113 h 113"/>
                <a:gd name="T20" fmla="*/ 6 w 18"/>
                <a:gd name="T21" fmla="*/ 113 h 113"/>
                <a:gd name="T22" fmla="*/ 3 w 18"/>
                <a:gd name="T23" fmla="*/ 112 h 113"/>
                <a:gd name="T24" fmla="*/ 2 w 18"/>
                <a:gd name="T25" fmla="*/ 109 h 113"/>
                <a:gd name="T26" fmla="*/ 0 w 18"/>
                <a:gd name="T27" fmla="*/ 106 h 113"/>
                <a:gd name="T28" fmla="*/ 0 w 18"/>
                <a:gd name="T29" fmla="*/ 8 h 113"/>
                <a:gd name="T30" fmla="*/ 2 w 18"/>
                <a:gd name="T31" fmla="*/ 5 h 113"/>
                <a:gd name="T32" fmla="*/ 3 w 18"/>
                <a:gd name="T33" fmla="*/ 2 h 113"/>
                <a:gd name="T34" fmla="*/ 6 w 18"/>
                <a:gd name="T35" fmla="*/ 0 h 113"/>
                <a:gd name="T36" fmla="*/ 9 w 18"/>
                <a:gd name="T37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" h="113">
                  <a:moveTo>
                    <a:pt x="9" y="0"/>
                  </a:moveTo>
                  <a:lnTo>
                    <a:pt x="14" y="0"/>
                  </a:lnTo>
                  <a:lnTo>
                    <a:pt x="17" y="2"/>
                  </a:lnTo>
                  <a:lnTo>
                    <a:pt x="18" y="5"/>
                  </a:lnTo>
                  <a:lnTo>
                    <a:pt x="18" y="8"/>
                  </a:lnTo>
                  <a:lnTo>
                    <a:pt x="18" y="106"/>
                  </a:lnTo>
                  <a:lnTo>
                    <a:pt x="18" y="109"/>
                  </a:lnTo>
                  <a:lnTo>
                    <a:pt x="17" y="112"/>
                  </a:lnTo>
                  <a:lnTo>
                    <a:pt x="14" y="113"/>
                  </a:lnTo>
                  <a:lnTo>
                    <a:pt x="9" y="113"/>
                  </a:lnTo>
                  <a:lnTo>
                    <a:pt x="6" y="113"/>
                  </a:lnTo>
                  <a:lnTo>
                    <a:pt x="3" y="112"/>
                  </a:lnTo>
                  <a:lnTo>
                    <a:pt x="2" y="109"/>
                  </a:lnTo>
                  <a:lnTo>
                    <a:pt x="0" y="106"/>
                  </a:lnTo>
                  <a:lnTo>
                    <a:pt x="0" y="8"/>
                  </a:lnTo>
                  <a:lnTo>
                    <a:pt x="2" y="5"/>
                  </a:lnTo>
                  <a:lnTo>
                    <a:pt x="3" y="2"/>
                  </a:lnTo>
                  <a:lnTo>
                    <a:pt x="6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336244" y="2252282"/>
              <a:ext cx="160919" cy="30172"/>
            </a:xfrm>
            <a:custGeom>
              <a:avLst/>
              <a:gdLst>
                <a:gd name="T0" fmla="*/ 6 w 97"/>
                <a:gd name="T1" fmla="*/ 0 h 16"/>
                <a:gd name="T2" fmla="*/ 91 w 97"/>
                <a:gd name="T3" fmla="*/ 0 h 16"/>
                <a:gd name="T4" fmla="*/ 94 w 97"/>
                <a:gd name="T5" fmla="*/ 1 h 16"/>
                <a:gd name="T6" fmla="*/ 95 w 97"/>
                <a:gd name="T7" fmla="*/ 4 h 16"/>
                <a:gd name="T8" fmla="*/ 97 w 97"/>
                <a:gd name="T9" fmla="*/ 9 h 16"/>
                <a:gd name="T10" fmla="*/ 95 w 97"/>
                <a:gd name="T11" fmla="*/ 12 h 16"/>
                <a:gd name="T12" fmla="*/ 94 w 97"/>
                <a:gd name="T13" fmla="*/ 15 h 16"/>
                <a:gd name="T14" fmla="*/ 91 w 97"/>
                <a:gd name="T15" fmla="*/ 16 h 16"/>
                <a:gd name="T16" fmla="*/ 6 w 97"/>
                <a:gd name="T17" fmla="*/ 16 h 16"/>
                <a:gd name="T18" fmla="*/ 3 w 97"/>
                <a:gd name="T19" fmla="*/ 15 h 16"/>
                <a:gd name="T20" fmla="*/ 2 w 97"/>
                <a:gd name="T21" fmla="*/ 12 h 16"/>
                <a:gd name="T22" fmla="*/ 0 w 97"/>
                <a:gd name="T23" fmla="*/ 9 h 16"/>
                <a:gd name="T24" fmla="*/ 2 w 97"/>
                <a:gd name="T25" fmla="*/ 4 h 16"/>
                <a:gd name="T26" fmla="*/ 3 w 97"/>
                <a:gd name="T27" fmla="*/ 1 h 16"/>
                <a:gd name="T28" fmla="*/ 6 w 97"/>
                <a:gd name="T2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" h="16">
                  <a:moveTo>
                    <a:pt x="6" y="0"/>
                  </a:moveTo>
                  <a:lnTo>
                    <a:pt x="91" y="0"/>
                  </a:lnTo>
                  <a:lnTo>
                    <a:pt x="94" y="1"/>
                  </a:lnTo>
                  <a:lnTo>
                    <a:pt x="95" y="4"/>
                  </a:lnTo>
                  <a:lnTo>
                    <a:pt x="97" y="9"/>
                  </a:lnTo>
                  <a:lnTo>
                    <a:pt x="95" y="12"/>
                  </a:lnTo>
                  <a:lnTo>
                    <a:pt x="94" y="15"/>
                  </a:lnTo>
                  <a:lnTo>
                    <a:pt x="91" y="16"/>
                  </a:lnTo>
                  <a:lnTo>
                    <a:pt x="6" y="16"/>
                  </a:lnTo>
                  <a:lnTo>
                    <a:pt x="3" y="15"/>
                  </a:lnTo>
                  <a:lnTo>
                    <a:pt x="2" y="12"/>
                  </a:lnTo>
                  <a:lnTo>
                    <a:pt x="0" y="9"/>
                  </a:lnTo>
                  <a:lnTo>
                    <a:pt x="2" y="4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Freeform 45"/>
          <p:cNvSpPr>
            <a:spLocks/>
          </p:cNvSpPr>
          <p:nvPr/>
        </p:nvSpPr>
        <p:spPr bwMode="auto">
          <a:xfrm>
            <a:off x="3610880" y="2768550"/>
            <a:ext cx="60344" cy="610150"/>
          </a:xfrm>
          <a:custGeom>
            <a:avLst/>
            <a:gdLst>
              <a:gd name="T0" fmla="*/ 18 w 36"/>
              <a:gd name="T1" fmla="*/ 0 h 364"/>
              <a:gd name="T2" fmla="*/ 24 w 36"/>
              <a:gd name="T3" fmla="*/ 0 h 364"/>
              <a:gd name="T4" fmla="*/ 29 w 36"/>
              <a:gd name="T5" fmla="*/ 3 h 364"/>
              <a:gd name="T6" fmla="*/ 33 w 36"/>
              <a:gd name="T7" fmla="*/ 7 h 364"/>
              <a:gd name="T8" fmla="*/ 36 w 36"/>
              <a:gd name="T9" fmla="*/ 11 h 364"/>
              <a:gd name="T10" fmla="*/ 36 w 36"/>
              <a:gd name="T11" fmla="*/ 17 h 364"/>
              <a:gd name="T12" fmla="*/ 36 w 36"/>
              <a:gd name="T13" fmla="*/ 346 h 364"/>
              <a:gd name="T14" fmla="*/ 36 w 36"/>
              <a:gd name="T15" fmla="*/ 351 h 364"/>
              <a:gd name="T16" fmla="*/ 33 w 36"/>
              <a:gd name="T17" fmla="*/ 357 h 364"/>
              <a:gd name="T18" fmla="*/ 29 w 36"/>
              <a:gd name="T19" fmla="*/ 359 h 364"/>
              <a:gd name="T20" fmla="*/ 24 w 36"/>
              <a:gd name="T21" fmla="*/ 362 h 364"/>
              <a:gd name="T22" fmla="*/ 18 w 36"/>
              <a:gd name="T23" fmla="*/ 364 h 364"/>
              <a:gd name="T24" fmla="*/ 14 w 36"/>
              <a:gd name="T25" fmla="*/ 362 h 364"/>
              <a:gd name="T26" fmla="*/ 8 w 36"/>
              <a:gd name="T27" fmla="*/ 359 h 364"/>
              <a:gd name="T28" fmla="*/ 5 w 36"/>
              <a:gd name="T29" fmla="*/ 357 h 364"/>
              <a:gd name="T30" fmla="*/ 2 w 36"/>
              <a:gd name="T31" fmla="*/ 351 h 364"/>
              <a:gd name="T32" fmla="*/ 0 w 36"/>
              <a:gd name="T33" fmla="*/ 346 h 364"/>
              <a:gd name="T34" fmla="*/ 0 w 36"/>
              <a:gd name="T35" fmla="*/ 17 h 364"/>
              <a:gd name="T36" fmla="*/ 2 w 36"/>
              <a:gd name="T37" fmla="*/ 11 h 364"/>
              <a:gd name="T38" fmla="*/ 5 w 36"/>
              <a:gd name="T39" fmla="*/ 7 h 364"/>
              <a:gd name="T40" fmla="*/ 8 w 36"/>
              <a:gd name="T41" fmla="*/ 3 h 364"/>
              <a:gd name="T42" fmla="*/ 14 w 36"/>
              <a:gd name="T43" fmla="*/ 0 h 364"/>
              <a:gd name="T44" fmla="*/ 18 w 36"/>
              <a:gd name="T45" fmla="*/ 0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6" h="364">
                <a:moveTo>
                  <a:pt x="18" y="0"/>
                </a:moveTo>
                <a:lnTo>
                  <a:pt x="24" y="0"/>
                </a:lnTo>
                <a:lnTo>
                  <a:pt x="29" y="3"/>
                </a:lnTo>
                <a:lnTo>
                  <a:pt x="33" y="7"/>
                </a:lnTo>
                <a:lnTo>
                  <a:pt x="36" y="11"/>
                </a:lnTo>
                <a:lnTo>
                  <a:pt x="36" y="17"/>
                </a:lnTo>
                <a:lnTo>
                  <a:pt x="36" y="346"/>
                </a:lnTo>
                <a:lnTo>
                  <a:pt x="36" y="351"/>
                </a:lnTo>
                <a:lnTo>
                  <a:pt x="33" y="357"/>
                </a:lnTo>
                <a:lnTo>
                  <a:pt x="29" y="359"/>
                </a:lnTo>
                <a:lnTo>
                  <a:pt x="24" y="362"/>
                </a:lnTo>
                <a:lnTo>
                  <a:pt x="18" y="364"/>
                </a:lnTo>
                <a:lnTo>
                  <a:pt x="14" y="362"/>
                </a:lnTo>
                <a:lnTo>
                  <a:pt x="8" y="359"/>
                </a:lnTo>
                <a:lnTo>
                  <a:pt x="5" y="357"/>
                </a:lnTo>
                <a:lnTo>
                  <a:pt x="2" y="351"/>
                </a:lnTo>
                <a:lnTo>
                  <a:pt x="0" y="346"/>
                </a:lnTo>
                <a:lnTo>
                  <a:pt x="0" y="17"/>
                </a:lnTo>
                <a:lnTo>
                  <a:pt x="2" y="11"/>
                </a:lnTo>
                <a:lnTo>
                  <a:pt x="5" y="7"/>
                </a:lnTo>
                <a:lnTo>
                  <a:pt x="8" y="3"/>
                </a:lnTo>
                <a:lnTo>
                  <a:pt x="1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6"/>
          <p:cNvSpPr>
            <a:spLocks/>
          </p:cNvSpPr>
          <p:nvPr/>
        </p:nvSpPr>
        <p:spPr bwMode="auto">
          <a:xfrm>
            <a:off x="5766519" y="2741730"/>
            <a:ext cx="506223" cy="610150"/>
          </a:xfrm>
          <a:custGeom>
            <a:avLst/>
            <a:gdLst>
              <a:gd name="T0" fmla="*/ 215 w 302"/>
              <a:gd name="T1" fmla="*/ 2 h 365"/>
              <a:gd name="T2" fmla="*/ 250 w 302"/>
              <a:gd name="T3" fmla="*/ 25 h 365"/>
              <a:gd name="T4" fmla="*/ 265 w 302"/>
              <a:gd name="T5" fmla="*/ 67 h 365"/>
              <a:gd name="T6" fmla="*/ 252 w 302"/>
              <a:gd name="T7" fmla="*/ 111 h 365"/>
              <a:gd name="T8" fmla="*/ 150 w 302"/>
              <a:gd name="T9" fmla="*/ 267 h 365"/>
              <a:gd name="T10" fmla="*/ 119 w 302"/>
              <a:gd name="T11" fmla="*/ 280 h 365"/>
              <a:gd name="T12" fmla="*/ 86 w 302"/>
              <a:gd name="T13" fmla="*/ 273 h 365"/>
              <a:gd name="T14" fmla="*/ 67 w 302"/>
              <a:gd name="T15" fmla="*/ 246 h 365"/>
              <a:gd name="T16" fmla="*/ 65 w 302"/>
              <a:gd name="T17" fmla="*/ 214 h 365"/>
              <a:gd name="T18" fmla="*/ 147 w 302"/>
              <a:gd name="T19" fmla="*/ 82 h 365"/>
              <a:gd name="T20" fmla="*/ 151 w 302"/>
              <a:gd name="T21" fmla="*/ 80 h 365"/>
              <a:gd name="T22" fmla="*/ 154 w 302"/>
              <a:gd name="T23" fmla="*/ 83 h 365"/>
              <a:gd name="T24" fmla="*/ 154 w 302"/>
              <a:gd name="T25" fmla="*/ 88 h 365"/>
              <a:gd name="T26" fmla="*/ 74 w 302"/>
              <a:gd name="T27" fmla="*/ 219 h 365"/>
              <a:gd name="T28" fmla="*/ 80 w 302"/>
              <a:gd name="T29" fmla="*/ 252 h 365"/>
              <a:gd name="T30" fmla="*/ 108 w 302"/>
              <a:gd name="T31" fmla="*/ 270 h 365"/>
              <a:gd name="T32" fmla="*/ 141 w 302"/>
              <a:gd name="T33" fmla="*/ 261 h 365"/>
              <a:gd name="T34" fmla="*/ 244 w 302"/>
              <a:gd name="T35" fmla="*/ 105 h 365"/>
              <a:gd name="T36" fmla="*/ 256 w 302"/>
              <a:gd name="T37" fmla="*/ 67 h 365"/>
              <a:gd name="T38" fmla="*/ 244 w 302"/>
              <a:gd name="T39" fmla="*/ 31 h 365"/>
              <a:gd name="T40" fmla="*/ 212 w 302"/>
              <a:gd name="T41" fmla="*/ 11 h 365"/>
              <a:gd name="T42" fmla="*/ 175 w 302"/>
              <a:gd name="T43" fmla="*/ 15 h 365"/>
              <a:gd name="T44" fmla="*/ 144 w 302"/>
              <a:gd name="T45" fmla="*/ 42 h 365"/>
              <a:gd name="T46" fmla="*/ 13 w 302"/>
              <a:gd name="T47" fmla="*/ 249 h 365"/>
              <a:gd name="T48" fmla="*/ 10 w 302"/>
              <a:gd name="T49" fmla="*/ 292 h 365"/>
              <a:gd name="T50" fmla="*/ 28 w 302"/>
              <a:gd name="T51" fmla="*/ 331 h 365"/>
              <a:gd name="T52" fmla="*/ 64 w 302"/>
              <a:gd name="T53" fmla="*/ 353 h 365"/>
              <a:gd name="T54" fmla="*/ 104 w 302"/>
              <a:gd name="T55" fmla="*/ 353 h 365"/>
              <a:gd name="T56" fmla="*/ 142 w 302"/>
              <a:gd name="T57" fmla="*/ 332 h 365"/>
              <a:gd name="T58" fmla="*/ 295 w 302"/>
              <a:gd name="T59" fmla="*/ 100 h 365"/>
              <a:gd name="T60" fmla="*/ 298 w 302"/>
              <a:gd name="T61" fmla="*/ 98 h 365"/>
              <a:gd name="T62" fmla="*/ 302 w 302"/>
              <a:gd name="T63" fmla="*/ 101 h 365"/>
              <a:gd name="T64" fmla="*/ 302 w 302"/>
              <a:gd name="T65" fmla="*/ 105 h 365"/>
              <a:gd name="T66" fmla="*/ 148 w 302"/>
              <a:gd name="T67" fmla="*/ 338 h 365"/>
              <a:gd name="T68" fmla="*/ 107 w 302"/>
              <a:gd name="T69" fmla="*/ 362 h 365"/>
              <a:gd name="T70" fmla="*/ 61 w 302"/>
              <a:gd name="T71" fmla="*/ 362 h 365"/>
              <a:gd name="T72" fmla="*/ 21 w 302"/>
              <a:gd name="T73" fmla="*/ 336 h 365"/>
              <a:gd name="T74" fmla="*/ 2 w 302"/>
              <a:gd name="T75" fmla="*/ 295 h 365"/>
              <a:gd name="T76" fmla="*/ 5 w 302"/>
              <a:gd name="T77" fmla="*/ 246 h 365"/>
              <a:gd name="T78" fmla="*/ 136 w 302"/>
              <a:gd name="T79" fmla="*/ 36 h 365"/>
              <a:gd name="T80" fmla="*/ 172 w 302"/>
              <a:gd name="T81" fmla="*/ 6 h 3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2" h="365">
                <a:moveTo>
                  <a:pt x="193" y="0"/>
                </a:moveTo>
                <a:lnTo>
                  <a:pt x="215" y="2"/>
                </a:lnTo>
                <a:lnTo>
                  <a:pt x="235" y="11"/>
                </a:lnTo>
                <a:lnTo>
                  <a:pt x="250" y="25"/>
                </a:lnTo>
                <a:lnTo>
                  <a:pt x="261" y="45"/>
                </a:lnTo>
                <a:lnTo>
                  <a:pt x="265" y="67"/>
                </a:lnTo>
                <a:lnTo>
                  <a:pt x="262" y="89"/>
                </a:lnTo>
                <a:lnTo>
                  <a:pt x="252" y="111"/>
                </a:lnTo>
                <a:lnTo>
                  <a:pt x="161" y="252"/>
                </a:lnTo>
                <a:lnTo>
                  <a:pt x="150" y="267"/>
                </a:lnTo>
                <a:lnTo>
                  <a:pt x="135" y="276"/>
                </a:lnTo>
                <a:lnTo>
                  <a:pt x="119" y="280"/>
                </a:lnTo>
                <a:lnTo>
                  <a:pt x="102" y="279"/>
                </a:lnTo>
                <a:lnTo>
                  <a:pt x="86" y="273"/>
                </a:lnTo>
                <a:lnTo>
                  <a:pt x="74" y="261"/>
                </a:lnTo>
                <a:lnTo>
                  <a:pt x="67" y="246"/>
                </a:lnTo>
                <a:lnTo>
                  <a:pt x="64" y="230"/>
                </a:lnTo>
                <a:lnTo>
                  <a:pt x="65" y="214"/>
                </a:lnTo>
                <a:lnTo>
                  <a:pt x="73" y="196"/>
                </a:lnTo>
                <a:lnTo>
                  <a:pt x="147" y="82"/>
                </a:lnTo>
                <a:lnTo>
                  <a:pt x="148" y="80"/>
                </a:lnTo>
                <a:lnTo>
                  <a:pt x="151" y="80"/>
                </a:lnTo>
                <a:lnTo>
                  <a:pt x="153" y="82"/>
                </a:lnTo>
                <a:lnTo>
                  <a:pt x="154" y="83"/>
                </a:lnTo>
                <a:lnTo>
                  <a:pt x="156" y="85"/>
                </a:lnTo>
                <a:lnTo>
                  <a:pt x="154" y="88"/>
                </a:lnTo>
                <a:lnTo>
                  <a:pt x="82" y="202"/>
                </a:lnTo>
                <a:lnTo>
                  <a:pt x="74" y="219"/>
                </a:lnTo>
                <a:lnTo>
                  <a:pt x="74" y="236"/>
                </a:lnTo>
                <a:lnTo>
                  <a:pt x="80" y="252"/>
                </a:lnTo>
                <a:lnTo>
                  <a:pt x="92" y="264"/>
                </a:lnTo>
                <a:lnTo>
                  <a:pt x="108" y="270"/>
                </a:lnTo>
                <a:lnTo>
                  <a:pt x="124" y="268"/>
                </a:lnTo>
                <a:lnTo>
                  <a:pt x="141" y="261"/>
                </a:lnTo>
                <a:lnTo>
                  <a:pt x="153" y="248"/>
                </a:lnTo>
                <a:lnTo>
                  <a:pt x="244" y="105"/>
                </a:lnTo>
                <a:lnTo>
                  <a:pt x="253" y="86"/>
                </a:lnTo>
                <a:lnTo>
                  <a:pt x="256" y="67"/>
                </a:lnTo>
                <a:lnTo>
                  <a:pt x="253" y="48"/>
                </a:lnTo>
                <a:lnTo>
                  <a:pt x="244" y="31"/>
                </a:lnTo>
                <a:lnTo>
                  <a:pt x="230" y="18"/>
                </a:lnTo>
                <a:lnTo>
                  <a:pt x="212" y="11"/>
                </a:lnTo>
                <a:lnTo>
                  <a:pt x="194" y="11"/>
                </a:lnTo>
                <a:lnTo>
                  <a:pt x="175" y="15"/>
                </a:lnTo>
                <a:lnTo>
                  <a:pt x="158" y="25"/>
                </a:lnTo>
                <a:lnTo>
                  <a:pt x="144" y="42"/>
                </a:lnTo>
                <a:lnTo>
                  <a:pt x="24" y="228"/>
                </a:lnTo>
                <a:lnTo>
                  <a:pt x="13" y="249"/>
                </a:lnTo>
                <a:lnTo>
                  <a:pt x="9" y="271"/>
                </a:lnTo>
                <a:lnTo>
                  <a:pt x="10" y="292"/>
                </a:lnTo>
                <a:lnTo>
                  <a:pt x="16" y="313"/>
                </a:lnTo>
                <a:lnTo>
                  <a:pt x="28" y="331"/>
                </a:lnTo>
                <a:lnTo>
                  <a:pt x="43" y="344"/>
                </a:lnTo>
                <a:lnTo>
                  <a:pt x="64" y="353"/>
                </a:lnTo>
                <a:lnTo>
                  <a:pt x="83" y="356"/>
                </a:lnTo>
                <a:lnTo>
                  <a:pt x="104" y="353"/>
                </a:lnTo>
                <a:lnTo>
                  <a:pt x="124" y="345"/>
                </a:lnTo>
                <a:lnTo>
                  <a:pt x="142" y="332"/>
                </a:lnTo>
                <a:lnTo>
                  <a:pt x="157" y="314"/>
                </a:lnTo>
                <a:lnTo>
                  <a:pt x="295" y="100"/>
                </a:lnTo>
                <a:lnTo>
                  <a:pt x="296" y="98"/>
                </a:lnTo>
                <a:lnTo>
                  <a:pt x="298" y="98"/>
                </a:lnTo>
                <a:lnTo>
                  <a:pt x="301" y="98"/>
                </a:lnTo>
                <a:lnTo>
                  <a:pt x="302" y="101"/>
                </a:lnTo>
                <a:lnTo>
                  <a:pt x="302" y="102"/>
                </a:lnTo>
                <a:lnTo>
                  <a:pt x="302" y="105"/>
                </a:lnTo>
                <a:lnTo>
                  <a:pt x="164" y="319"/>
                </a:lnTo>
                <a:lnTo>
                  <a:pt x="148" y="338"/>
                </a:lnTo>
                <a:lnTo>
                  <a:pt x="129" y="353"/>
                </a:lnTo>
                <a:lnTo>
                  <a:pt x="107" y="362"/>
                </a:lnTo>
                <a:lnTo>
                  <a:pt x="83" y="365"/>
                </a:lnTo>
                <a:lnTo>
                  <a:pt x="61" y="362"/>
                </a:lnTo>
                <a:lnTo>
                  <a:pt x="39" y="351"/>
                </a:lnTo>
                <a:lnTo>
                  <a:pt x="21" y="336"/>
                </a:lnTo>
                <a:lnTo>
                  <a:pt x="9" y="317"/>
                </a:lnTo>
                <a:lnTo>
                  <a:pt x="2" y="295"/>
                </a:lnTo>
                <a:lnTo>
                  <a:pt x="0" y="271"/>
                </a:lnTo>
                <a:lnTo>
                  <a:pt x="5" y="246"/>
                </a:lnTo>
                <a:lnTo>
                  <a:pt x="16" y="224"/>
                </a:lnTo>
                <a:lnTo>
                  <a:pt x="136" y="36"/>
                </a:lnTo>
                <a:lnTo>
                  <a:pt x="153" y="18"/>
                </a:lnTo>
                <a:lnTo>
                  <a:pt x="172" y="6"/>
                </a:lnTo>
                <a:lnTo>
                  <a:pt x="193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47"/>
          <p:cNvSpPr>
            <a:spLocks/>
          </p:cNvSpPr>
          <p:nvPr/>
        </p:nvSpPr>
        <p:spPr bwMode="auto">
          <a:xfrm>
            <a:off x="5753109" y="2728320"/>
            <a:ext cx="529691" cy="636970"/>
          </a:xfrm>
          <a:custGeom>
            <a:avLst/>
            <a:gdLst>
              <a:gd name="T0" fmla="*/ 228 w 316"/>
              <a:gd name="T1" fmla="*/ 3 h 379"/>
              <a:gd name="T2" fmla="*/ 262 w 316"/>
              <a:gd name="T3" fmla="*/ 25 h 379"/>
              <a:gd name="T4" fmla="*/ 278 w 316"/>
              <a:gd name="T5" fmla="*/ 61 h 379"/>
              <a:gd name="T6" fmla="*/ 275 w 316"/>
              <a:gd name="T7" fmla="*/ 102 h 379"/>
              <a:gd name="T8" fmla="*/ 174 w 316"/>
              <a:gd name="T9" fmla="*/ 264 h 379"/>
              <a:gd name="T10" fmla="*/ 140 w 316"/>
              <a:gd name="T11" fmla="*/ 290 h 379"/>
              <a:gd name="T12" fmla="*/ 105 w 316"/>
              <a:gd name="T13" fmla="*/ 292 h 379"/>
              <a:gd name="T14" fmla="*/ 75 w 316"/>
              <a:gd name="T15" fmla="*/ 272 h 379"/>
              <a:gd name="T16" fmla="*/ 63 w 316"/>
              <a:gd name="T17" fmla="*/ 237 h 379"/>
              <a:gd name="T18" fmla="*/ 74 w 316"/>
              <a:gd name="T19" fmla="*/ 200 h 379"/>
              <a:gd name="T20" fmla="*/ 151 w 316"/>
              <a:gd name="T21" fmla="*/ 83 h 379"/>
              <a:gd name="T22" fmla="*/ 160 w 316"/>
              <a:gd name="T23" fmla="*/ 80 h 379"/>
              <a:gd name="T24" fmla="*/ 167 w 316"/>
              <a:gd name="T25" fmla="*/ 86 h 379"/>
              <a:gd name="T26" fmla="*/ 168 w 316"/>
              <a:gd name="T27" fmla="*/ 95 h 379"/>
              <a:gd name="T28" fmla="*/ 94 w 316"/>
              <a:gd name="T29" fmla="*/ 212 h 379"/>
              <a:gd name="T30" fmla="*/ 87 w 316"/>
              <a:gd name="T31" fmla="*/ 241 h 379"/>
              <a:gd name="T32" fmla="*/ 102 w 316"/>
              <a:gd name="T33" fmla="*/ 265 h 379"/>
              <a:gd name="T34" fmla="*/ 130 w 316"/>
              <a:gd name="T35" fmla="*/ 269 h 379"/>
              <a:gd name="T36" fmla="*/ 154 w 316"/>
              <a:gd name="T37" fmla="*/ 252 h 379"/>
              <a:gd name="T38" fmla="*/ 253 w 316"/>
              <a:gd name="T39" fmla="*/ 92 h 379"/>
              <a:gd name="T40" fmla="*/ 253 w 316"/>
              <a:gd name="T41" fmla="*/ 58 h 379"/>
              <a:gd name="T42" fmla="*/ 234 w 316"/>
              <a:gd name="T43" fmla="*/ 31 h 379"/>
              <a:gd name="T44" fmla="*/ 207 w 316"/>
              <a:gd name="T45" fmla="*/ 24 h 379"/>
              <a:gd name="T46" fmla="*/ 171 w 316"/>
              <a:gd name="T47" fmla="*/ 37 h 379"/>
              <a:gd name="T48" fmla="*/ 37 w 316"/>
              <a:gd name="T49" fmla="*/ 240 h 379"/>
              <a:gd name="T50" fmla="*/ 23 w 316"/>
              <a:gd name="T51" fmla="*/ 278 h 379"/>
              <a:gd name="T52" fmla="*/ 31 w 316"/>
              <a:gd name="T53" fmla="*/ 317 h 379"/>
              <a:gd name="T54" fmla="*/ 54 w 316"/>
              <a:gd name="T55" fmla="*/ 345 h 379"/>
              <a:gd name="T56" fmla="*/ 90 w 316"/>
              <a:gd name="T57" fmla="*/ 355 h 379"/>
              <a:gd name="T58" fmla="*/ 128 w 316"/>
              <a:gd name="T59" fmla="*/ 345 h 379"/>
              <a:gd name="T60" fmla="*/ 158 w 316"/>
              <a:gd name="T61" fmla="*/ 317 h 379"/>
              <a:gd name="T62" fmla="*/ 299 w 316"/>
              <a:gd name="T63" fmla="*/ 101 h 379"/>
              <a:gd name="T64" fmla="*/ 308 w 316"/>
              <a:gd name="T65" fmla="*/ 98 h 379"/>
              <a:gd name="T66" fmla="*/ 315 w 316"/>
              <a:gd name="T67" fmla="*/ 104 h 379"/>
              <a:gd name="T68" fmla="*/ 316 w 316"/>
              <a:gd name="T69" fmla="*/ 111 h 379"/>
              <a:gd name="T70" fmla="*/ 177 w 316"/>
              <a:gd name="T71" fmla="*/ 330 h 379"/>
              <a:gd name="T72" fmla="*/ 140 w 316"/>
              <a:gd name="T73" fmla="*/ 366 h 379"/>
              <a:gd name="T74" fmla="*/ 90 w 316"/>
              <a:gd name="T75" fmla="*/ 379 h 379"/>
              <a:gd name="T76" fmla="*/ 41 w 316"/>
              <a:gd name="T77" fmla="*/ 364 h 379"/>
              <a:gd name="T78" fmla="*/ 9 w 316"/>
              <a:gd name="T79" fmla="*/ 327 h 379"/>
              <a:gd name="T80" fmla="*/ 0 w 316"/>
              <a:gd name="T81" fmla="*/ 277 h 379"/>
              <a:gd name="T82" fmla="*/ 17 w 316"/>
              <a:gd name="T83" fmla="*/ 226 h 379"/>
              <a:gd name="T84" fmla="*/ 151 w 316"/>
              <a:gd name="T85" fmla="*/ 24 h 379"/>
              <a:gd name="T86" fmla="*/ 186 w 316"/>
              <a:gd name="T87" fmla="*/ 3 h 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16" h="379">
                <a:moveTo>
                  <a:pt x="207" y="0"/>
                </a:moveTo>
                <a:lnTo>
                  <a:pt x="228" y="3"/>
                </a:lnTo>
                <a:lnTo>
                  <a:pt x="245" y="12"/>
                </a:lnTo>
                <a:lnTo>
                  <a:pt x="262" y="25"/>
                </a:lnTo>
                <a:lnTo>
                  <a:pt x="272" y="41"/>
                </a:lnTo>
                <a:lnTo>
                  <a:pt x="278" y="61"/>
                </a:lnTo>
                <a:lnTo>
                  <a:pt x="279" y="81"/>
                </a:lnTo>
                <a:lnTo>
                  <a:pt x="275" y="102"/>
                </a:lnTo>
                <a:lnTo>
                  <a:pt x="265" y="121"/>
                </a:lnTo>
                <a:lnTo>
                  <a:pt x="174" y="264"/>
                </a:lnTo>
                <a:lnTo>
                  <a:pt x="160" y="280"/>
                </a:lnTo>
                <a:lnTo>
                  <a:pt x="140" y="290"/>
                </a:lnTo>
                <a:lnTo>
                  <a:pt x="120" y="295"/>
                </a:lnTo>
                <a:lnTo>
                  <a:pt x="105" y="292"/>
                </a:lnTo>
                <a:lnTo>
                  <a:pt x="90" y="286"/>
                </a:lnTo>
                <a:lnTo>
                  <a:pt x="75" y="272"/>
                </a:lnTo>
                <a:lnTo>
                  <a:pt x="66" y="256"/>
                </a:lnTo>
                <a:lnTo>
                  <a:pt x="63" y="237"/>
                </a:lnTo>
                <a:lnTo>
                  <a:pt x="66" y="218"/>
                </a:lnTo>
                <a:lnTo>
                  <a:pt x="74" y="200"/>
                </a:lnTo>
                <a:lnTo>
                  <a:pt x="148" y="86"/>
                </a:lnTo>
                <a:lnTo>
                  <a:pt x="151" y="83"/>
                </a:lnTo>
                <a:lnTo>
                  <a:pt x="155" y="80"/>
                </a:lnTo>
                <a:lnTo>
                  <a:pt x="160" y="80"/>
                </a:lnTo>
                <a:lnTo>
                  <a:pt x="164" y="81"/>
                </a:lnTo>
                <a:lnTo>
                  <a:pt x="167" y="86"/>
                </a:lnTo>
                <a:lnTo>
                  <a:pt x="168" y="89"/>
                </a:lnTo>
                <a:lnTo>
                  <a:pt x="168" y="95"/>
                </a:lnTo>
                <a:lnTo>
                  <a:pt x="167" y="98"/>
                </a:lnTo>
                <a:lnTo>
                  <a:pt x="94" y="212"/>
                </a:lnTo>
                <a:lnTo>
                  <a:pt x="89" y="226"/>
                </a:lnTo>
                <a:lnTo>
                  <a:pt x="87" y="241"/>
                </a:lnTo>
                <a:lnTo>
                  <a:pt x="93" y="255"/>
                </a:lnTo>
                <a:lnTo>
                  <a:pt x="102" y="265"/>
                </a:lnTo>
                <a:lnTo>
                  <a:pt x="115" y="269"/>
                </a:lnTo>
                <a:lnTo>
                  <a:pt x="130" y="269"/>
                </a:lnTo>
                <a:lnTo>
                  <a:pt x="143" y="262"/>
                </a:lnTo>
                <a:lnTo>
                  <a:pt x="154" y="252"/>
                </a:lnTo>
                <a:lnTo>
                  <a:pt x="245" y="109"/>
                </a:lnTo>
                <a:lnTo>
                  <a:pt x="253" y="92"/>
                </a:lnTo>
                <a:lnTo>
                  <a:pt x="256" y="74"/>
                </a:lnTo>
                <a:lnTo>
                  <a:pt x="253" y="58"/>
                </a:lnTo>
                <a:lnTo>
                  <a:pt x="245" y="43"/>
                </a:lnTo>
                <a:lnTo>
                  <a:pt x="234" y="31"/>
                </a:lnTo>
                <a:lnTo>
                  <a:pt x="220" y="25"/>
                </a:lnTo>
                <a:lnTo>
                  <a:pt x="207" y="24"/>
                </a:lnTo>
                <a:lnTo>
                  <a:pt x="188" y="27"/>
                </a:lnTo>
                <a:lnTo>
                  <a:pt x="171" y="37"/>
                </a:lnTo>
                <a:lnTo>
                  <a:pt x="157" y="52"/>
                </a:lnTo>
                <a:lnTo>
                  <a:pt x="37" y="240"/>
                </a:lnTo>
                <a:lnTo>
                  <a:pt x="28" y="258"/>
                </a:lnTo>
                <a:lnTo>
                  <a:pt x="23" y="278"/>
                </a:lnTo>
                <a:lnTo>
                  <a:pt x="25" y="298"/>
                </a:lnTo>
                <a:lnTo>
                  <a:pt x="31" y="317"/>
                </a:lnTo>
                <a:lnTo>
                  <a:pt x="40" y="333"/>
                </a:lnTo>
                <a:lnTo>
                  <a:pt x="54" y="345"/>
                </a:lnTo>
                <a:lnTo>
                  <a:pt x="72" y="352"/>
                </a:lnTo>
                <a:lnTo>
                  <a:pt x="90" y="355"/>
                </a:lnTo>
                <a:lnTo>
                  <a:pt x="111" y="352"/>
                </a:lnTo>
                <a:lnTo>
                  <a:pt x="128" y="345"/>
                </a:lnTo>
                <a:lnTo>
                  <a:pt x="145" y="333"/>
                </a:lnTo>
                <a:lnTo>
                  <a:pt x="158" y="317"/>
                </a:lnTo>
                <a:lnTo>
                  <a:pt x="296" y="104"/>
                </a:lnTo>
                <a:lnTo>
                  <a:pt x="299" y="101"/>
                </a:lnTo>
                <a:lnTo>
                  <a:pt x="303" y="98"/>
                </a:lnTo>
                <a:lnTo>
                  <a:pt x="308" y="98"/>
                </a:lnTo>
                <a:lnTo>
                  <a:pt x="312" y="99"/>
                </a:lnTo>
                <a:lnTo>
                  <a:pt x="315" y="104"/>
                </a:lnTo>
                <a:lnTo>
                  <a:pt x="316" y="107"/>
                </a:lnTo>
                <a:lnTo>
                  <a:pt x="316" y="111"/>
                </a:lnTo>
                <a:lnTo>
                  <a:pt x="315" y="115"/>
                </a:lnTo>
                <a:lnTo>
                  <a:pt x="177" y="330"/>
                </a:lnTo>
                <a:lnTo>
                  <a:pt x="161" y="349"/>
                </a:lnTo>
                <a:lnTo>
                  <a:pt x="140" y="366"/>
                </a:lnTo>
                <a:lnTo>
                  <a:pt x="115" y="376"/>
                </a:lnTo>
                <a:lnTo>
                  <a:pt x="90" y="379"/>
                </a:lnTo>
                <a:lnTo>
                  <a:pt x="65" y="376"/>
                </a:lnTo>
                <a:lnTo>
                  <a:pt x="41" y="364"/>
                </a:lnTo>
                <a:lnTo>
                  <a:pt x="22" y="348"/>
                </a:lnTo>
                <a:lnTo>
                  <a:pt x="9" y="327"/>
                </a:lnTo>
                <a:lnTo>
                  <a:pt x="1" y="304"/>
                </a:lnTo>
                <a:lnTo>
                  <a:pt x="0" y="277"/>
                </a:lnTo>
                <a:lnTo>
                  <a:pt x="6" y="252"/>
                </a:lnTo>
                <a:lnTo>
                  <a:pt x="17" y="226"/>
                </a:lnTo>
                <a:lnTo>
                  <a:pt x="137" y="40"/>
                </a:lnTo>
                <a:lnTo>
                  <a:pt x="151" y="24"/>
                </a:lnTo>
                <a:lnTo>
                  <a:pt x="167" y="10"/>
                </a:lnTo>
                <a:lnTo>
                  <a:pt x="186" y="3"/>
                </a:lnTo>
                <a:lnTo>
                  <a:pt x="207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8"/>
          <p:cNvSpPr>
            <a:spLocks noEditPoints="1"/>
          </p:cNvSpPr>
          <p:nvPr/>
        </p:nvSpPr>
        <p:spPr bwMode="auto">
          <a:xfrm>
            <a:off x="3983004" y="2688091"/>
            <a:ext cx="543100" cy="720781"/>
          </a:xfrm>
          <a:custGeom>
            <a:avLst/>
            <a:gdLst>
              <a:gd name="T0" fmla="*/ 228 w 324"/>
              <a:gd name="T1" fmla="*/ 40 h 430"/>
              <a:gd name="T2" fmla="*/ 228 w 324"/>
              <a:gd name="T3" fmla="*/ 85 h 430"/>
              <a:gd name="T4" fmla="*/ 280 w 324"/>
              <a:gd name="T5" fmla="*/ 85 h 430"/>
              <a:gd name="T6" fmla="*/ 228 w 324"/>
              <a:gd name="T7" fmla="*/ 40 h 430"/>
              <a:gd name="T8" fmla="*/ 27 w 324"/>
              <a:gd name="T9" fmla="*/ 27 h 430"/>
              <a:gd name="T10" fmla="*/ 27 w 324"/>
              <a:gd name="T11" fmla="*/ 403 h 430"/>
              <a:gd name="T12" fmla="*/ 299 w 324"/>
              <a:gd name="T13" fmla="*/ 403 h 430"/>
              <a:gd name="T14" fmla="*/ 299 w 324"/>
              <a:gd name="T15" fmla="*/ 110 h 430"/>
              <a:gd name="T16" fmla="*/ 221 w 324"/>
              <a:gd name="T17" fmla="*/ 110 h 430"/>
              <a:gd name="T18" fmla="*/ 215 w 324"/>
              <a:gd name="T19" fmla="*/ 110 h 430"/>
              <a:gd name="T20" fmla="*/ 210 w 324"/>
              <a:gd name="T21" fmla="*/ 107 h 430"/>
              <a:gd name="T22" fmla="*/ 206 w 324"/>
              <a:gd name="T23" fmla="*/ 104 h 430"/>
              <a:gd name="T24" fmla="*/ 203 w 324"/>
              <a:gd name="T25" fmla="*/ 98 h 430"/>
              <a:gd name="T26" fmla="*/ 203 w 324"/>
              <a:gd name="T27" fmla="*/ 94 h 430"/>
              <a:gd name="T28" fmla="*/ 203 w 324"/>
              <a:gd name="T29" fmla="*/ 27 h 430"/>
              <a:gd name="T30" fmla="*/ 27 w 324"/>
              <a:gd name="T31" fmla="*/ 27 h 430"/>
              <a:gd name="T32" fmla="*/ 18 w 324"/>
              <a:gd name="T33" fmla="*/ 0 h 430"/>
              <a:gd name="T34" fmla="*/ 212 w 324"/>
              <a:gd name="T35" fmla="*/ 0 h 430"/>
              <a:gd name="T36" fmla="*/ 218 w 324"/>
              <a:gd name="T37" fmla="*/ 0 h 430"/>
              <a:gd name="T38" fmla="*/ 222 w 324"/>
              <a:gd name="T39" fmla="*/ 3 h 430"/>
              <a:gd name="T40" fmla="*/ 228 w 324"/>
              <a:gd name="T41" fmla="*/ 5 h 430"/>
              <a:gd name="T42" fmla="*/ 232 w 324"/>
              <a:gd name="T43" fmla="*/ 8 h 430"/>
              <a:gd name="T44" fmla="*/ 315 w 324"/>
              <a:gd name="T45" fmla="*/ 82 h 430"/>
              <a:gd name="T46" fmla="*/ 320 w 324"/>
              <a:gd name="T47" fmla="*/ 85 h 430"/>
              <a:gd name="T48" fmla="*/ 323 w 324"/>
              <a:gd name="T49" fmla="*/ 91 h 430"/>
              <a:gd name="T50" fmla="*/ 324 w 324"/>
              <a:gd name="T51" fmla="*/ 96 h 430"/>
              <a:gd name="T52" fmla="*/ 324 w 324"/>
              <a:gd name="T53" fmla="*/ 102 h 430"/>
              <a:gd name="T54" fmla="*/ 324 w 324"/>
              <a:gd name="T55" fmla="*/ 412 h 430"/>
              <a:gd name="T56" fmla="*/ 324 w 324"/>
              <a:gd name="T57" fmla="*/ 418 h 430"/>
              <a:gd name="T58" fmla="*/ 321 w 324"/>
              <a:gd name="T59" fmla="*/ 422 h 430"/>
              <a:gd name="T60" fmla="*/ 318 w 324"/>
              <a:gd name="T61" fmla="*/ 425 h 430"/>
              <a:gd name="T62" fmla="*/ 312 w 324"/>
              <a:gd name="T63" fmla="*/ 428 h 430"/>
              <a:gd name="T64" fmla="*/ 308 w 324"/>
              <a:gd name="T65" fmla="*/ 430 h 430"/>
              <a:gd name="T66" fmla="*/ 18 w 324"/>
              <a:gd name="T67" fmla="*/ 430 h 430"/>
              <a:gd name="T68" fmla="*/ 12 w 324"/>
              <a:gd name="T69" fmla="*/ 428 h 430"/>
              <a:gd name="T70" fmla="*/ 7 w 324"/>
              <a:gd name="T71" fmla="*/ 425 h 430"/>
              <a:gd name="T72" fmla="*/ 3 w 324"/>
              <a:gd name="T73" fmla="*/ 422 h 430"/>
              <a:gd name="T74" fmla="*/ 1 w 324"/>
              <a:gd name="T75" fmla="*/ 418 h 430"/>
              <a:gd name="T76" fmla="*/ 0 w 324"/>
              <a:gd name="T77" fmla="*/ 412 h 430"/>
              <a:gd name="T78" fmla="*/ 0 w 324"/>
              <a:gd name="T79" fmla="*/ 18 h 430"/>
              <a:gd name="T80" fmla="*/ 1 w 324"/>
              <a:gd name="T81" fmla="*/ 12 h 430"/>
              <a:gd name="T82" fmla="*/ 3 w 324"/>
              <a:gd name="T83" fmla="*/ 8 h 430"/>
              <a:gd name="T84" fmla="*/ 7 w 324"/>
              <a:gd name="T85" fmla="*/ 3 h 430"/>
              <a:gd name="T86" fmla="*/ 12 w 324"/>
              <a:gd name="T87" fmla="*/ 2 h 430"/>
              <a:gd name="T88" fmla="*/ 18 w 324"/>
              <a:gd name="T8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4" h="430">
                <a:moveTo>
                  <a:pt x="228" y="40"/>
                </a:moveTo>
                <a:lnTo>
                  <a:pt x="228" y="85"/>
                </a:lnTo>
                <a:lnTo>
                  <a:pt x="280" y="85"/>
                </a:lnTo>
                <a:lnTo>
                  <a:pt x="228" y="40"/>
                </a:lnTo>
                <a:close/>
                <a:moveTo>
                  <a:pt x="27" y="27"/>
                </a:moveTo>
                <a:lnTo>
                  <a:pt x="27" y="403"/>
                </a:lnTo>
                <a:lnTo>
                  <a:pt x="299" y="403"/>
                </a:lnTo>
                <a:lnTo>
                  <a:pt x="299" y="110"/>
                </a:lnTo>
                <a:lnTo>
                  <a:pt x="221" y="110"/>
                </a:lnTo>
                <a:lnTo>
                  <a:pt x="215" y="110"/>
                </a:lnTo>
                <a:lnTo>
                  <a:pt x="210" y="107"/>
                </a:lnTo>
                <a:lnTo>
                  <a:pt x="206" y="104"/>
                </a:lnTo>
                <a:lnTo>
                  <a:pt x="203" y="98"/>
                </a:lnTo>
                <a:lnTo>
                  <a:pt x="203" y="94"/>
                </a:lnTo>
                <a:lnTo>
                  <a:pt x="203" y="27"/>
                </a:lnTo>
                <a:lnTo>
                  <a:pt x="27" y="27"/>
                </a:lnTo>
                <a:close/>
                <a:moveTo>
                  <a:pt x="18" y="0"/>
                </a:moveTo>
                <a:lnTo>
                  <a:pt x="212" y="0"/>
                </a:lnTo>
                <a:lnTo>
                  <a:pt x="218" y="0"/>
                </a:lnTo>
                <a:lnTo>
                  <a:pt x="222" y="3"/>
                </a:lnTo>
                <a:lnTo>
                  <a:pt x="228" y="5"/>
                </a:lnTo>
                <a:lnTo>
                  <a:pt x="232" y="8"/>
                </a:lnTo>
                <a:lnTo>
                  <a:pt x="315" y="82"/>
                </a:lnTo>
                <a:lnTo>
                  <a:pt x="320" y="85"/>
                </a:lnTo>
                <a:lnTo>
                  <a:pt x="323" y="91"/>
                </a:lnTo>
                <a:lnTo>
                  <a:pt x="324" y="96"/>
                </a:lnTo>
                <a:lnTo>
                  <a:pt x="324" y="102"/>
                </a:lnTo>
                <a:lnTo>
                  <a:pt x="324" y="412"/>
                </a:lnTo>
                <a:lnTo>
                  <a:pt x="324" y="418"/>
                </a:lnTo>
                <a:lnTo>
                  <a:pt x="321" y="422"/>
                </a:lnTo>
                <a:lnTo>
                  <a:pt x="318" y="425"/>
                </a:lnTo>
                <a:lnTo>
                  <a:pt x="312" y="428"/>
                </a:lnTo>
                <a:lnTo>
                  <a:pt x="308" y="430"/>
                </a:lnTo>
                <a:lnTo>
                  <a:pt x="18" y="430"/>
                </a:lnTo>
                <a:lnTo>
                  <a:pt x="12" y="428"/>
                </a:lnTo>
                <a:lnTo>
                  <a:pt x="7" y="425"/>
                </a:lnTo>
                <a:lnTo>
                  <a:pt x="3" y="422"/>
                </a:lnTo>
                <a:lnTo>
                  <a:pt x="1" y="418"/>
                </a:lnTo>
                <a:lnTo>
                  <a:pt x="0" y="412"/>
                </a:lnTo>
                <a:lnTo>
                  <a:pt x="0" y="18"/>
                </a:lnTo>
                <a:lnTo>
                  <a:pt x="1" y="12"/>
                </a:lnTo>
                <a:lnTo>
                  <a:pt x="3" y="8"/>
                </a:lnTo>
                <a:lnTo>
                  <a:pt x="7" y="3"/>
                </a:lnTo>
                <a:lnTo>
                  <a:pt x="12" y="2"/>
                </a:lnTo>
                <a:lnTo>
                  <a:pt x="18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49"/>
          <p:cNvSpPr>
            <a:spLocks noEditPoints="1"/>
          </p:cNvSpPr>
          <p:nvPr/>
        </p:nvSpPr>
        <p:spPr bwMode="auto">
          <a:xfrm>
            <a:off x="2598433" y="2678033"/>
            <a:ext cx="871643" cy="734191"/>
          </a:xfrm>
          <a:custGeom>
            <a:avLst/>
            <a:gdLst>
              <a:gd name="T0" fmla="*/ 196 w 519"/>
              <a:gd name="T1" fmla="*/ 36 h 437"/>
              <a:gd name="T2" fmla="*/ 192 w 519"/>
              <a:gd name="T3" fmla="*/ 37 h 437"/>
              <a:gd name="T4" fmla="*/ 188 w 519"/>
              <a:gd name="T5" fmla="*/ 37 h 437"/>
              <a:gd name="T6" fmla="*/ 183 w 519"/>
              <a:gd name="T7" fmla="*/ 40 h 437"/>
              <a:gd name="T8" fmla="*/ 180 w 519"/>
              <a:gd name="T9" fmla="*/ 43 h 437"/>
              <a:gd name="T10" fmla="*/ 177 w 519"/>
              <a:gd name="T11" fmla="*/ 46 h 437"/>
              <a:gd name="T12" fmla="*/ 176 w 519"/>
              <a:gd name="T13" fmla="*/ 51 h 437"/>
              <a:gd name="T14" fmla="*/ 176 w 519"/>
              <a:gd name="T15" fmla="*/ 54 h 437"/>
              <a:gd name="T16" fmla="*/ 174 w 519"/>
              <a:gd name="T17" fmla="*/ 60 h 437"/>
              <a:gd name="T18" fmla="*/ 174 w 519"/>
              <a:gd name="T19" fmla="*/ 61 h 437"/>
              <a:gd name="T20" fmla="*/ 346 w 519"/>
              <a:gd name="T21" fmla="*/ 61 h 437"/>
              <a:gd name="T22" fmla="*/ 346 w 519"/>
              <a:gd name="T23" fmla="*/ 58 h 437"/>
              <a:gd name="T24" fmla="*/ 344 w 519"/>
              <a:gd name="T25" fmla="*/ 54 h 437"/>
              <a:gd name="T26" fmla="*/ 343 w 519"/>
              <a:gd name="T27" fmla="*/ 49 h 437"/>
              <a:gd name="T28" fmla="*/ 340 w 519"/>
              <a:gd name="T29" fmla="*/ 46 h 437"/>
              <a:gd name="T30" fmla="*/ 339 w 519"/>
              <a:gd name="T31" fmla="*/ 42 h 437"/>
              <a:gd name="T32" fmla="*/ 336 w 519"/>
              <a:gd name="T33" fmla="*/ 39 h 437"/>
              <a:gd name="T34" fmla="*/ 331 w 519"/>
              <a:gd name="T35" fmla="*/ 37 h 437"/>
              <a:gd name="T36" fmla="*/ 327 w 519"/>
              <a:gd name="T37" fmla="*/ 37 h 437"/>
              <a:gd name="T38" fmla="*/ 322 w 519"/>
              <a:gd name="T39" fmla="*/ 36 h 437"/>
              <a:gd name="T40" fmla="*/ 196 w 519"/>
              <a:gd name="T41" fmla="*/ 36 h 437"/>
              <a:gd name="T42" fmla="*/ 196 w 519"/>
              <a:gd name="T43" fmla="*/ 0 h 437"/>
              <a:gd name="T44" fmla="*/ 322 w 519"/>
              <a:gd name="T45" fmla="*/ 0 h 437"/>
              <a:gd name="T46" fmla="*/ 339 w 519"/>
              <a:gd name="T47" fmla="*/ 2 h 437"/>
              <a:gd name="T48" fmla="*/ 352 w 519"/>
              <a:gd name="T49" fmla="*/ 8 h 437"/>
              <a:gd name="T50" fmla="*/ 364 w 519"/>
              <a:gd name="T51" fmla="*/ 17 h 437"/>
              <a:gd name="T52" fmla="*/ 373 w 519"/>
              <a:gd name="T53" fmla="*/ 28 h 437"/>
              <a:gd name="T54" fmla="*/ 379 w 519"/>
              <a:gd name="T55" fmla="*/ 42 h 437"/>
              <a:gd name="T56" fmla="*/ 381 w 519"/>
              <a:gd name="T57" fmla="*/ 58 h 437"/>
              <a:gd name="T58" fmla="*/ 381 w 519"/>
              <a:gd name="T59" fmla="*/ 61 h 437"/>
              <a:gd name="T60" fmla="*/ 451 w 519"/>
              <a:gd name="T61" fmla="*/ 61 h 437"/>
              <a:gd name="T62" fmla="*/ 472 w 519"/>
              <a:gd name="T63" fmla="*/ 65 h 437"/>
              <a:gd name="T64" fmla="*/ 491 w 519"/>
              <a:gd name="T65" fmla="*/ 74 h 437"/>
              <a:gd name="T66" fmla="*/ 506 w 519"/>
              <a:gd name="T67" fmla="*/ 89 h 437"/>
              <a:gd name="T68" fmla="*/ 515 w 519"/>
              <a:gd name="T69" fmla="*/ 108 h 437"/>
              <a:gd name="T70" fmla="*/ 519 w 519"/>
              <a:gd name="T71" fmla="*/ 129 h 437"/>
              <a:gd name="T72" fmla="*/ 519 w 519"/>
              <a:gd name="T73" fmla="*/ 369 h 437"/>
              <a:gd name="T74" fmla="*/ 515 w 519"/>
              <a:gd name="T75" fmla="*/ 390 h 437"/>
              <a:gd name="T76" fmla="*/ 506 w 519"/>
              <a:gd name="T77" fmla="*/ 409 h 437"/>
              <a:gd name="T78" fmla="*/ 491 w 519"/>
              <a:gd name="T79" fmla="*/ 424 h 437"/>
              <a:gd name="T80" fmla="*/ 472 w 519"/>
              <a:gd name="T81" fmla="*/ 434 h 437"/>
              <a:gd name="T82" fmla="*/ 451 w 519"/>
              <a:gd name="T83" fmla="*/ 437 h 437"/>
              <a:gd name="T84" fmla="*/ 69 w 519"/>
              <a:gd name="T85" fmla="*/ 437 h 437"/>
              <a:gd name="T86" fmla="*/ 47 w 519"/>
              <a:gd name="T87" fmla="*/ 434 h 437"/>
              <a:gd name="T88" fmla="*/ 28 w 519"/>
              <a:gd name="T89" fmla="*/ 424 h 437"/>
              <a:gd name="T90" fmla="*/ 13 w 519"/>
              <a:gd name="T91" fmla="*/ 409 h 437"/>
              <a:gd name="T92" fmla="*/ 3 w 519"/>
              <a:gd name="T93" fmla="*/ 390 h 437"/>
              <a:gd name="T94" fmla="*/ 0 w 519"/>
              <a:gd name="T95" fmla="*/ 369 h 437"/>
              <a:gd name="T96" fmla="*/ 0 w 519"/>
              <a:gd name="T97" fmla="*/ 129 h 437"/>
              <a:gd name="T98" fmla="*/ 3 w 519"/>
              <a:gd name="T99" fmla="*/ 108 h 437"/>
              <a:gd name="T100" fmla="*/ 13 w 519"/>
              <a:gd name="T101" fmla="*/ 89 h 437"/>
              <a:gd name="T102" fmla="*/ 28 w 519"/>
              <a:gd name="T103" fmla="*/ 74 h 437"/>
              <a:gd name="T104" fmla="*/ 47 w 519"/>
              <a:gd name="T105" fmla="*/ 65 h 437"/>
              <a:gd name="T106" fmla="*/ 69 w 519"/>
              <a:gd name="T107" fmla="*/ 61 h 437"/>
              <a:gd name="T108" fmla="*/ 137 w 519"/>
              <a:gd name="T109" fmla="*/ 61 h 437"/>
              <a:gd name="T110" fmla="*/ 137 w 519"/>
              <a:gd name="T111" fmla="*/ 60 h 437"/>
              <a:gd name="T112" fmla="*/ 139 w 519"/>
              <a:gd name="T113" fmla="*/ 43 h 437"/>
              <a:gd name="T114" fmla="*/ 145 w 519"/>
              <a:gd name="T115" fmla="*/ 30 h 437"/>
              <a:gd name="T116" fmla="*/ 154 w 519"/>
              <a:gd name="T117" fmla="*/ 18 h 437"/>
              <a:gd name="T118" fmla="*/ 167 w 519"/>
              <a:gd name="T119" fmla="*/ 8 h 437"/>
              <a:gd name="T120" fmla="*/ 180 w 519"/>
              <a:gd name="T121" fmla="*/ 2 h 437"/>
              <a:gd name="T122" fmla="*/ 196 w 519"/>
              <a:gd name="T123" fmla="*/ 0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19" h="437">
                <a:moveTo>
                  <a:pt x="196" y="36"/>
                </a:moveTo>
                <a:lnTo>
                  <a:pt x="192" y="37"/>
                </a:lnTo>
                <a:lnTo>
                  <a:pt x="188" y="37"/>
                </a:lnTo>
                <a:lnTo>
                  <a:pt x="183" y="40"/>
                </a:lnTo>
                <a:lnTo>
                  <a:pt x="180" y="43"/>
                </a:lnTo>
                <a:lnTo>
                  <a:pt x="177" y="46"/>
                </a:lnTo>
                <a:lnTo>
                  <a:pt x="176" y="51"/>
                </a:lnTo>
                <a:lnTo>
                  <a:pt x="176" y="54"/>
                </a:lnTo>
                <a:lnTo>
                  <a:pt x="174" y="60"/>
                </a:lnTo>
                <a:lnTo>
                  <a:pt x="174" y="61"/>
                </a:lnTo>
                <a:lnTo>
                  <a:pt x="346" y="61"/>
                </a:lnTo>
                <a:lnTo>
                  <a:pt x="346" y="58"/>
                </a:lnTo>
                <a:lnTo>
                  <a:pt x="344" y="54"/>
                </a:lnTo>
                <a:lnTo>
                  <a:pt x="343" y="49"/>
                </a:lnTo>
                <a:lnTo>
                  <a:pt x="340" y="46"/>
                </a:lnTo>
                <a:lnTo>
                  <a:pt x="339" y="42"/>
                </a:lnTo>
                <a:lnTo>
                  <a:pt x="336" y="39"/>
                </a:lnTo>
                <a:lnTo>
                  <a:pt x="331" y="37"/>
                </a:lnTo>
                <a:lnTo>
                  <a:pt x="327" y="37"/>
                </a:lnTo>
                <a:lnTo>
                  <a:pt x="322" y="36"/>
                </a:lnTo>
                <a:lnTo>
                  <a:pt x="196" y="36"/>
                </a:lnTo>
                <a:close/>
                <a:moveTo>
                  <a:pt x="196" y="0"/>
                </a:moveTo>
                <a:lnTo>
                  <a:pt x="322" y="0"/>
                </a:lnTo>
                <a:lnTo>
                  <a:pt x="339" y="2"/>
                </a:lnTo>
                <a:lnTo>
                  <a:pt x="352" y="8"/>
                </a:lnTo>
                <a:lnTo>
                  <a:pt x="364" y="17"/>
                </a:lnTo>
                <a:lnTo>
                  <a:pt x="373" y="28"/>
                </a:lnTo>
                <a:lnTo>
                  <a:pt x="379" y="42"/>
                </a:lnTo>
                <a:lnTo>
                  <a:pt x="381" y="58"/>
                </a:lnTo>
                <a:lnTo>
                  <a:pt x="381" y="61"/>
                </a:lnTo>
                <a:lnTo>
                  <a:pt x="451" y="61"/>
                </a:lnTo>
                <a:lnTo>
                  <a:pt x="472" y="65"/>
                </a:lnTo>
                <a:lnTo>
                  <a:pt x="491" y="74"/>
                </a:lnTo>
                <a:lnTo>
                  <a:pt x="506" y="89"/>
                </a:lnTo>
                <a:lnTo>
                  <a:pt x="515" y="108"/>
                </a:lnTo>
                <a:lnTo>
                  <a:pt x="519" y="129"/>
                </a:lnTo>
                <a:lnTo>
                  <a:pt x="519" y="369"/>
                </a:lnTo>
                <a:lnTo>
                  <a:pt x="515" y="390"/>
                </a:lnTo>
                <a:lnTo>
                  <a:pt x="506" y="409"/>
                </a:lnTo>
                <a:lnTo>
                  <a:pt x="491" y="424"/>
                </a:lnTo>
                <a:lnTo>
                  <a:pt x="472" y="434"/>
                </a:lnTo>
                <a:lnTo>
                  <a:pt x="451" y="437"/>
                </a:lnTo>
                <a:lnTo>
                  <a:pt x="69" y="437"/>
                </a:lnTo>
                <a:lnTo>
                  <a:pt x="47" y="434"/>
                </a:lnTo>
                <a:lnTo>
                  <a:pt x="28" y="424"/>
                </a:lnTo>
                <a:lnTo>
                  <a:pt x="13" y="409"/>
                </a:lnTo>
                <a:lnTo>
                  <a:pt x="3" y="390"/>
                </a:lnTo>
                <a:lnTo>
                  <a:pt x="0" y="369"/>
                </a:lnTo>
                <a:lnTo>
                  <a:pt x="0" y="129"/>
                </a:lnTo>
                <a:lnTo>
                  <a:pt x="3" y="108"/>
                </a:lnTo>
                <a:lnTo>
                  <a:pt x="13" y="89"/>
                </a:lnTo>
                <a:lnTo>
                  <a:pt x="28" y="74"/>
                </a:lnTo>
                <a:lnTo>
                  <a:pt x="47" y="65"/>
                </a:lnTo>
                <a:lnTo>
                  <a:pt x="69" y="61"/>
                </a:lnTo>
                <a:lnTo>
                  <a:pt x="137" y="61"/>
                </a:lnTo>
                <a:lnTo>
                  <a:pt x="137" y="60"/>
                </a:lnTo>
                <a:lnTo>
                  <a:pt x="139" y="43"/>
                </a:lnTo>
                <a:lnTo>
                  <a:pt x="145" y="30"/>
                </a:lnTo>
                <a:lnTo>
                  <a:pt x="154" y="18"/>
                </a:lnTo>
                <a:lnTo>
                  <a:pt x="167" y="8"/>
                </a:lnTo>
                <a:lnTo>
                  <a:pt x="180" y="2"/>
                </a:lnTo>
                <a:lnTo>
                  <a:pt x="19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0"/>
          <p:cNvSpPr>
            <a:spLocks noEditPoints="1"/>
          </p:cNvSpPr>
          <p:nvPr/>
        </p:nvSpPr>
        <p:spPr bwMode="auto">
          <a:xfrm>
            <a:off x="4837884" y="3599963"/>
            <a:ext cx="737544" cy="737544"/>
          </a:xfrm>
          <a:custGeom>
            <a:avLst/>
            <a:gdLst>
              <a:gd name="T0" fmla="*/ 220 w 439"/>
              <a:gd name="T1" fmla="*/ 400 h 440"/>
              <a:gd name="T2" fmla="*/ 216 w 439"/>
              <a:gd name="T3" fmla="*/ 406 h 440"/>
              <a:gd name="T4" fmla="*/ 216 w 439"/>
              <a:gd name="T5" fmla="*/ 414 h 440"/>
              <a:gd name="T6" fmla="*/ 220 w 439"/>
              <a:gd name="T7" fmla="*/ 420 h 440"/>
              <a:gd name="T8" fmla="*/ 229 w 439"/>
              <a:gd name="T9" fmla="*/ 420 h 440"/>
              <a:gd name="T10" fmla="*/ 235 w 439"/>
              <a:gd name="T11" fmla="*/ 414 h 440"/>
              <a:gd name="T12" fmla="*/ 235 w 439"/>
              <a:gd name="T13" fmla="*/ 406 h 440"/>
              <a:gd name="T14" fmla="*/ 229 w 439"/>
              <a:gd name="T15" fmla="*/ 400 h 440"/>
              <a:gd name="T16" fmla="*/ 32 w 439"/>
              <a:gd name="T17" fmla="*/ 214 h 440"/>
              <a:gd name="T18" fmla="*/ 25 w 439"/>
              <a:gd name="T19" fmla="*/ 217 h 440"/>
              <a:gd name="T20" fmla="*/ 20 w 439"/>
              <a:gd name="T21" fmla="*/ 225 h 440"/>
              <a:gd name="T22" fmla="*/ 25 w 439"/>
              <a:gd name="T23" fmla="*/ 232 h 440"/>
              <a:gd name="T24" fmla="*/ 32 w 439"/>
              <a:gd name="T25" fmla="*/ 235 h 440"/>
              <a:gd name="T26" fmla="*/ 40 w 439"/>
              <a:gd name="T27" fmla="*/ 232 h 440"/>
              <a:gd name="T28" fmla="*/ 43 w 439"/>
              <a:gd name="T29" fmla="*/ 225 h 440"/>
              <a:gd name="T30" fmla="*/ 40 w 439"/>
              <a:gd name="T31" fmla="*/ 217 h 440"/>
              <a:gd name="T32" fmla="*/ 32 w 439"/>
              <a:gd name="T33" fmla="*/ 214 h 440"/>
              <a:gd name="T34" fmla="*/ 407 w 439"/>
              <a:gd name="T35" fmla="*/ 213 h 440"/>
              <a:gd name="T36" fmla="*/ 401 w 439"/>
              <a:gd name="T37" fmla="*/ 219 h 440"/>
              <a:gd name="T38" fmla="*/ 401 w 439"/>
              <a:gd name="T39" fmla="*/ 228 h 440"/>
              <a:gd name="T40" fmla="*/ 407 w 439"/>
              <a:gd name="T41" fmla="*/ 232 h 440"/>
              <a:gd name="T42" fmla="*/ 414 w 439"/>
              <a:gd name="T43" fmla="*/ 232 h 440"/>
              <a:gd name="T44" fmla="*/ 420 w 439"/>
              <a:gd name="T45" fmla="*/ 228 h 440"/>
              <a:gd name="T46" fmla="*/ 420 w 439"/>
              <a:gd name="T47" fmla="*/ 219 h 440"/>
              <a:gd name="T48" fmla="*/ 414 w 439"/>
              <a:gd name="T49" fmla="*/ 213 h 440"/>
              <a:gd name="T50" fmla="*/ 216 w 439"/>
              <a:gd name="T51" fmla="*/ 103 h 440"/>
              <a:gd name="T52" fmla="*/ 208 w 439"/>
              <a:gd name="T53" fmla="*/ 106 h 440"/>
              <a:gd name="T54" fmla="*/ 205 w 439"/>
              <a:gd name="T55" fmla="*/ 112 h 440"/>
              <a:gd name="T56" fmla="*/ 205 w 439"/>
              <a:gd name="T57" fmla="*/ 241 h 440"/>
              <a:gd name="T58" fmla="*/ 210 w 439"/>
              <a:gd name="T59" fmla="*/ 246 h 440"/>
              <a:gd name="T60" fmla="*/ 319 w 439"/>
              <a:gd name="T61" fmla="*/ 247 h 440"/>
              <a:gd name="T62" fmla="*/ 324 w 439"/>
              <a:gd name="T63" fmla="*/ 244 h 440"/>
              <a:gd name="T64" fmla="*/ 327 w 439"/>
              <a:gd name="T65" fmla="*/ 237 h 440"/>
              <a:gd name="T66" fmla="*/ 324 w 439"/>
              <a:gd name="T67" fmla="*/ 229 h 440"/>
              <a:gd name="T68" fmla="*/ 319 w 439"/>
              <a:gd name="T69" fmla="*/ 226 h 440"/>
              <a:gd name="T70" fmla="*/ 228 w 439"/>
              <a:gd name="T71" fmla="*/ 112 h 440"/>
              <a:gd name="T72" fmla="*/ 223 w 439"/>
              <a:gd name="T73" fmla="*/ 106 h 440"/>
              <a:gd name="T74" fmla="*/ 216 w 439"/>
              <a:gd name="T75" fmla="*/ 103 h 440"/>
              <a:gd name="T76" fmla="*/ 208 w 439"/>
              <a:gd name="T77" fmla="*/ 32 h 440"/>
              <a:gd name="T78" fmla="*/ 202 w 439"/>
              <a:gd name="T79" fmla="*/ 38 h 440"/>
              <a:gd name="T80" fmla="*/ 202 w 439"/>
              <a:gd name="T81" fmla="*/ 46 h 440"/>
              <a:gd name="T82" fmla="*/ 208 w 439"/>
              <a:gd name="T83" fmla="*/ 52 h 440"/>
              <a:gd name="T84" fmla="*/ 217 w 439"/>
              <a:gd name="T85" fmla="*/ 52 h 440"/>
              <a:gd name="T86" fmla="*/ 223 w 439"/>
              <a:gd name="T87" fmla="*/ 46 h 440"/>
              <a:gd name="T88" fmla="*/ 223 w 439"/>
              <a:gd name="T89" fmla="*/ 38 h 440"/>
              <a:gd name="T90" fmla="*/ 217 w 439"/>
              <a:gd name="T91" fmla="*/ 32 h 440"/>
              <a:gd name="T92" fmla="*/ 220 w 439"/>
              <a:gd name="T93" fmla="*/ 0 h 440"/>
              <a:gd name="T94" fmla="*/ 306 w 439"/>
              <a:gd name="T95" fmla="*/ 18 h 440"/>
              <a:gd name="T96" fmla="*/ 376 w 439"/>
              <a:gd name="T97" fmla="*/ 65 h 440"/>
              <a:gd name="T98" fmla="*/ 421 w 439"/>
              <a:gd name="T99" fmla="*/ 135 h 440"/>
              <a:gd name="T100" fmla="*/ 439 w 439"/>
              <a:gd name="T101" fmla="*/ 220 h 440"/>
              <a:gd name="T102" fmla="*/ 421 w 439"/>
              <a:gd name="T103" fmla="*/ 306 h 440"/>
              <a:gd name="T104" fmla="*/ 376 w 439"/>
              <a:gd name="T105" fmla="*/ 376 h 440"/>
              <a:gd name="T106" fmla="*/ 306 w 439"/>
              <a:gd name="T107" fmla="*/ 422 h 440"/>
              <a:gd name="T108" fmla="*/ 220 w 439"/>
              <a:gd name="T109" fmla="*/ 440 h 440"/>
              <a:gd name="T110" fmla="*/ 134 w 439"/>
              <a:gd name="T111" fmla="*/ 422 h 440"/>
              <a:gd name="T112" fmla="*/ 65 w 439"/>
              <a:gd name="T113" fmla="*/ 376 h 440"/>
              <a:gd name="T114" fmla="*/ 17 w 439"/>
              <a:gd name="T115" fmla="*/ 306 h 440"/>
              <a:gd name="T116" fmla="*/ 0 w 439"/>
              <a:gd name="T117" fmla="*/ 220 h 440"/>
              <a:gd name="T118" fmla="*/ 17 w 439"/>
              <a:gd name="T119" fmla="*/ 135 h 440"/>
              <a:gd name="T120" fmla="*/ 65 w 439"/>
              <a:gd name="T121" fmla="*/ 65 h 440"/>
              <a:gd name="T122" fmla="*/ 134 w 439"/>
              <a:gd name="T123" fmla="*/ 18 h 440"/>
              <a:gd name="T124" fmla="*/ 220 w 439"/>
              <a:gd name="T125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39" h="440">
                <a:moveTo>
                  <a:pt x="225" y="400"/>
                </a:moveTo>
                <a:lnTo>
                  <a:pt x="220" y="400"/>
                </a:lnTo>
                <a:lnTo>
                  <a:pt x="217" y="403"/>
                </a:lnTo>
                <a:lnTo>
                  <a:pt x="216" y="406"/>
                </a:lnTo>
                <a:lnTo>
                  <a:pt x="214" y="410"/>
                </a:lnTo>
                <a:lnTo>
                  <a:pt x="216" y="414"/>
                </a:lnTo>
                <a:lnTo>
                  <a:pt x="217" y="417"/>
                </a:lnTo>
                <a:lnTo>
                  <a:pt x="220" y="420"/>
                </a:lnTo>
                <a:lnTo>
                  <a:pt x="225" y="420"/>
                </a:lnTo>
                <a:lnTo>
                  <a:pt x="229" y="420"/>
                </a:lnTo>
                <a:lnTo>
                  <a:pt x="232" y="417"/>
                </a:lnTo>
                <a:lnTo>
                  <a:pt x="235" y="414"/>
                </a:lnTo>
                <a:lnTo>
                  <a:pt x="235" y="410"/>
                </a:lnTo>
                <a:lnTo>
                  <a:pt x="235" y="406"/>
                </a:lnTo>
                <a:lnTo>
                  <a:pt x="232" y="403"/>
                </a:lnTo>
                <a:lnTo>
                  <a:pt x="229" y="400"/>
                </a:lnTo>
                <a:lnTo>
                  <a:pt x="225" y="400"/>
                </a:lnTo>
                <a:close/>
                <a:moveTo>
                  <a:pt x="32" y="214"/>
                </a:moveTo>
                <a:lnTo>
                  <a:pt x="28" y="214"/>
                </a:lnTo>
                <a:lnTo>
                  <a:pt x="25" y="217"/>
                </a:lnTo>
                <a:lnTo>
                  <a:pt x="22" y="220"/>
                </a:lnTo>
                <a:lnTo>
                  <a:pt x="20" y="225"/>
                </a:lnTo>
                <a:lnTo>
                  <a:pt x="22" y="229"/>
                </a:lnTo>
                <a:lnTo>
                  <a:pt x="25" y="232"/>
                </a:lnTo>
                <a:lnTo>
                  <a:pt x="28" y="235"/>
                </a:lnTo>
                <a:lnTo>
                  <a:pt x="32" y="235"/>
                </a:lnTo>
                <a:lnTo>
                  <a:pt x="35" y="235"/>
                </a:lnTo>
                <a:lnTo>
                  <a:pt x="40" y="232"/>
                </a:lnTo>
                <a:lnTo>
                  <a:pt x="41" y="229"/>
                </a:lnTo>
                <a:lnTo>
                  <a:pt x="43" y="225"/>
                </a:lnTo>
                <a:lnTo>
                  <a:pt x="41" y="220"/>
                </a:lnTo>
                <a:lnTo>
                  <a:pt x="40" y="217"/>
                </a:lnTo>
                <a:lnTo>
                  <a:pt x="35" y="214"/>
                </a:lnTo>
                <a:lnTo>
                  <a:pt x="32" y="214"/>
                </a:lnTo>
                <a:close/>
                <a:moveTo>
                  <a:pt x="410" y="213"/>
                </a:moveTo>
                <a:lnTo>
                  <a:pt x="407" y="213"/>
                </a:lnTo>
                <a:lnTo>
                  <a:pt x="402" y="216"/>
                </a:lnTo>
                <a:lnTo>
                  <a:pt x="401" y="219"/>
                </a:lnTo>
                <a:lnTo>
                  <a:pt x="399" y="223"/>
                </a:lnTo>
                <a:lnTo>
                  <a:pt x="401" y="228"/>
                </a:lnTo>
                <a:lnTo>
                  <a:pt x="402" y="231"/>
                </a:lnTo>
                <a:lnTo>
                  <a:pt x="407" y="232"/>
                </a:lnTo>
                <a:lnTo>
                  <a:pt x="410" y="234"/>
                </a:lnTo>
                <a:lnTo>
                  <a:pt x="414" y="232"/>
                </a:lnTo>
                <a:lnTo>
                  <a:pt x="417" y="231"/>
                </a:lnTo>
                <a:lnTo>
                  <a:pt x="420" y="228"/>
                </a:lnTo>
                <a:lnTo>
                  <a:pt x="420" y="223"/>
                </a:lnTo>
                <a:lnTo>
                  <a:pt x="420" y="219"/>
                </a:lnTo>
                <a:lnTo>
                  <a:pt x="417" y="216"/>
                </a:lnTo>
                <a:lnTo>
                  <a:pt x="414" y="213"/>
                </a:lnTo>
                <a:lnTo>
                  <a:pt x="410" y="213"/>
                </a:lnTo>
                <a:close/>
                <a:moveTo>
                  <a:pt x="216" y="103"/>
                </a:moveTo>
                <a:lnTo>
                  <a:pt x="211" y="103"/>
                </a:lnTo>
                <a:lnTo>
                  <a:pt x="208" y="106"/>
                </a:lnTo>
                <a:lnTo>
                  <a:pt x="205" y="109"/>
                </a:lnTo>
                <a:lnTo>
                  <a:pt x="205" y="112"/>
                </a:lnTo>
                <a:lnTo>
                  <a:pt x="205" y="237"/>
                </a:lnTo>
                <a:lnTo>
                  <a:pt x="205" y="241"/>
                </a:lnTo>
                <a:lnTo>
                  <a:pt x="208" y="244"/>
                </a:lnTo>
                <a:lnTo>
                  <a:pt x="210" y="246"/>
                </a:lnTo>
                <a:lnTo>
                  <a:pt x="213" y="247"/>
                </a:lnTo>
                <a:lnTo>
                  <a:pt x="319" y="247"/>
                </a:lnTo>
                <a:lnTo>
                  <a:pt x="322" y="246"/>
                </a:lnTo>
                <a:lnTo>
                  <a:pt x="324" y="244"/>
                </a:lnTo>
                <a:lnTo>
                  <a:pt x="325" y="241"/>
                </a:lnTo>
                <a:lnTo>
                  <a:pt x="327" y="237"/>
                </a:lnTo>
                <a:lnTo>
                  <a:pt x="325" y="232"/>
                </a:lnTo>
                <a:lnTo>
                  <a:pt x="324" y="229"/>
                </a:lnTo>
                <a:lnTo>
                  <a:pt x="322" y="228"/>
                </a:lnTo>
                <a:lnTo>
                  <a:pt x="319" y="226"/>
                </a:lnTo>
                <a:lnTo>
                  <a:pt x="228" y="226"/>
                </a:lnTo>
                <a:lnTo>
                  <a:pt x="228" y="112"/>
                </a:lnTo>
                <a:lnTo>
                  <a:pt x="226" y="109"/>
                </a:lnTo>
                <a:lnTo>
                  <a:pt x="223" y="106"/>
                </a:lnTo>
                <a:lnTo>
                  <a:pt x="220" y="103"/>
                </a:lnTo>
                <a:lnTo>
                  <a:pt x="216" y="103"/>
                </a:lnTo>
                <a:close/>
                <a:moveTo>
                  <a:pt x="213" y="31"/>
                </a:moveTo>
                <a:lnTo>
                  <a:pt x="208" y="32"/>
                </a:lnTo>
                <a:lnTo>
                  <a:pt x="205" y="34"/>
                </a:lnTo>
                <a:lnTo>
                  <a:pt x="202" y="38"/>
                </a:lnTo>
                <a:lnTo>
                  <a:pt x="202" y="41"/>
                </a:lnTo>
                <a:lnTo>
                  <a:pt x="202" y="46"/>
                </a:lnTo>
                <a:lnTo>
                  <a:pt x="205" y="49"/>
                </a:lnTo>
                <a:lnTo>
                  <a:pt x="208" y="52"/>
                </a:lnTo>
                <a:lnTo>
                  <a:pt x="213" y="53"/>
                </a:lnTo>
                <a:lnTo>
                  <a:pt x="217" y="52"/>
                </a:lnTo>
                <a:lnTo>
                  <a:pt x="220" y="49"/>
                </a:lnTo>
                <a:lnTo>
                  <a:pt x="223" y="46"/>
                </a:lnTo>
                <a:lnTo>
                  <a:pt x="223" y="41"/>
                </a:lnTo>
                <a:lnTo>
                  <a:pt x="223" y="38"/>
                </a:lnTo>
                <a:lnTo>
                  <a:pt x="220" y="34"/>
                </a:lnTo>
                <a:lnTo>
                  <a:pt x="217" y="32"/>
                </a:lnTo>
                <a:lnTo>
                  <a:pt x="213" y="31"/>
                </a:lnTo>
                <a:close/>
                <a:moveTo>
                  <a:pt x="220" y="0"/>
                </a:moveTo>
                <a:lnTo>
                  <a:pt x="265" y="4"/>
                </a:lnTo>
                <a:lnTo>
                  <a:pt x="306" y="18"/>
                </a:lnTo>
                <a:lnTo>
                  <a:pt x="343" y="38"/>
                </a:lnTo>
                <a:lnTo>
                  <a:pt x="376" y="65"/>
                </a:lnTo>
                <a:lnTo>
                  <a:pt x="402" y="97"/>
                </a:lnTo>
                <a:lnTo>
                  <a:pt x="421" y="135"/>
                </a:lnTo>
                <a:lnTo>
                  <a:pt x="435" y="176"/>
                </a:lnTo>
                <a:lnTo>
                  <a:pt x="439" y="220"/>
                </a:lnTo>
                <a:lnTo>
                  <a:pt x="435" y="265"/>
                </a:lnTo>
                <a:lnTo>
                  <a:pt x="421" y="306"/>
                </a:lnTo>
                <a:lnTo>
                  <a:pt x="402" y="343"/>
                </a:lnTo>
                <a:lnTo>
                  <a:pt x="376" y="376"/>
                </a:lnTo>
                <a:lnTo>
                  <a:pt x="343" y="403"/>
                </a:lnTo>
                <a:lnTo>
                  <a:pt x="306" y="422"/>
                </a:lnTo>
                <a:lnTo>
                  <a:pt x="265" y="435"/>
                </a:lnTo>
                <a:lnTo>
                  <a:pt x="220" y="440"/>
                </a:lnTo>
                <a:lnTo>
                  <a:pt x="176" y="435"/>
                </a:lnTo>
                <a:lnTo>
                  <a:pt x="134" y="422"/>
                </a:lnTo>
                <a:lnTo>
                  <a:pt x="97" y="403"/>
                </a:lnTo>
                <a:lnTo>
                  <a:pt x="65" y="376"/>
                </a:lnTo>
                <a:lnTo>
                  <a:pt x="38" y="343"/>
                </a:lnTo>
                <a:lnTo>
                  <a:pt x="17" y="306"/>
                </a:lnTo>
                <a:lnTo>
                  <a:pt x="4" y="265"/>
                </a:lnTo>
                <a:lnTo>
                  <a:pt x="0" y="220"/>
                </a:lnTo>
                <a:lnTo>
                  <a:pt x="4" y="176"/>
                </a:lnTo>
                <a:lnTo>
                  <a:pt x="17" y="135"/>
                </a:lnTo>
                <a:lnTo>
                  <a:pt x="38" y="97"/>
                </a:lnTo>
                <a:lnTo>
                  <a:pt x="65" y="65"/>
                </a:lnTo>
                <a:lnTo>
                  <a:pt x="97" y="38"/>
                </a:lnTo>
                <a:lnTo>
                  <a:pt x="134" y="18"/>
                </a:lnTo>
                <a:lnTo>
                  <a:pt x="176" y="4"/>
                </a:lnTo>
                <a:lnTo>
                  <a:pt x="22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3610880" y="3687127"/>
            <a:ext cx="60344" cy="670494"/>
            <a:chOff x="3780697" y="2929481"/>
            <a:chExt cx="60344" cy="670494"/>
          </a:xfrm>
        </p:grpSpPr>
        <p:sp>
          <p:nvSpPr>
            <p:cNvPr id="53" name="Freeform 51"/>
            <p:cNvSpPr>
              <a:spLocks/>
            </p:cNvSpPr>
            <p:nvPr/>
          </p:nvSpPr>
          <p:spPr bwMode="auto">
            <a:xfrm>
              <a:off x="3797459" y="2929481"/>
              <a:ext cx="20115" cy="23467"/>
            </a:xfrm>
            <a:custGeom>
              <a:avLst/>
              <a:gdLst>
                <a:gd name="T0" fmla="*/ 6 w 12"/>
                <a:gd name="T1" fmla="*/ 0 h 14"/>
                <a:gd name="T2" fmla="*/ 12 w 12"/>
                <a:gd name="T3" fmla="*/ 14 h 14"/>
                <a:gd name="T4" fmla="*/ 0 w 12"/>
                <a:gd name="T5" fmla="*/ 14 h 14"/>
                <a:gd name="T6" fmla="*/ 6 w 1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4">
                  <a:moveTo>
                    <a:pt x="6" y="0"/>
                  </a:moveTo>
                  <a:lnTo>
                    <a:pt x="12" y="14"/>
                  </a:lnTo>
                  <a:lnTo>
                    <a:pt x="0" y="1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41C15"/>
            </a:solidFill>
            <a:ln w="0">
              <a:solidFill>
                <a:srgbClr val="041C1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780697" y="2952949"/>
              <a:ext cx="56992" cy="46935"/>
            </a:xfrm>
            <a:custGeom>
              <a:avLst/>
              <a:gdLst>
                <a:gd name="T0" fmla="*/ 23 w 33"/>
                <a:gd name="T1" fmla="*/ 0 h 29"/>
                <a:gd name="T2" fmla="*/ 33 w 33"/>
                <a:gd name="T3" fmla="*/ 27 h 29"/>
                <a:gd name="T4" fmla="*/ 0 w 33"/>
                <a:gd name="T5" fmla="*/ 29 h 29"/>
                <a:gd name="T6" fmla="*/ 11 w 33"/>
                <a:gd name="T7" fmla="*/ 0 h 29"/>
                <a:gd name="T8" fmla="*/ 23 w 33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29">
                  <a:moveTo>
                    <a:pt x="23" y="0"/>
                  </a:moveTo>
                  <a:lnTo>
                    <a:pt x="33" y="27"/>
                  </a:lnTo>
                  <a:lnTo>
                    <a:pt x="0" y="29"/>
                  </a:lnTo>
                  <a:lnTo>
                    <a:pt x="11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DAE5E2"/>
            </a:solidFill>
            <a:ln w="0">
              <a:solidFill>
                <a:srgbClr val="DAE5E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3780697" y="3553041"/>
              <a:ext cx="60344" cy="13410"/>
            </a:xfrm>
            <a:prstGeom prst="rect">
              <a:avLst/>
            </a:prstGeom>
            <a:solidFill>
              <a:srgbClr val="DAE5E2"/>
            </a:solidFill>
            <a:ln w="0">
              <a:solidFill>
                <a:srgbClr val="DAE5E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780697" y="2999883"/>
              <a:ext cx="60344" cy="556510"/>
            </a:xfrm>
            <a:custGeom>
              <a:avLst/>
              <a:gdLst>
                <a:gd name="T0" fmla="*/ 35 w 36"/>
                <a:gd name="T1" fmla="*/ 0 h 333"/>
                <a:gd name="T2" fmla="*/ 36 w 36"/>
                <a:gd name="T3" fmla="*/ 333 h 333"/>
                <a:gd name="T4" fmla="*/ 15 w 36"/>
                <a:gd name="T5" fmla="*/ 333 h 333"/>
                <a:gd name="T6" fmla="*/ 0 w 36"/>
                <a:gd name="T7" fmla="*/ 333 h 333"/>
                <a:gd name="T8" fmla="*/ 0 w 36"/>
                <a:gd name="T9" fmla="*/ 2 h 333"/>
                <a:gd name="T10" fmla="*/ 14 w 36"/>
                <a:gd name="T11" fmla="*/ 0 h 333"/>
                <a:gd name="T12" fmla="*/ 35 w 36"/>
                <a:gd name="T13" fmla="*/ 0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33">
                  <a:moveTo>
                    <a:pt x="35" y="0"/>
                  </a:moveTo>
                  <a:lnTo>
                    <a:pt x="36" y="333"/>
                  </a:lnTo>
                  <a:lnTo>
                    <a:pt x="15" y="333"/>
                  </a:lnTo>
                  <a:lnTo>
                    <a:pt x="0" y="333"/>
                  </a:lnTo>
                  <a:lnTo>
                    <a:pt x="0" y="2"/>
                  </a:lnTo>
                  <a:lnTo>
                    <a:pt x="14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780697" y="3563098"/>
              <a:ext cx="60344" cy="36877"/>
            </a:xfrm>
            <a:custGeom>
              <a:avLst/>
              <a:gdLst>
                <a:gd name="T0" fmla="*/ 36 w 36"/>
                <a:gd name="T1" fmla="*/ 0 h 22"/>
                <a:gd name="T2" fmla="*/ 36 w 36"/>
                <a:gd name="T3" fmla="*/ 22 h 22"/>
                <a:gd name="T4" fmla="*/ 2 w 36"/>
                <a:gd name="T5" fmla="*/ 22 h 22"/>
                <a:gd name="T6" fmla="*/ 0 w 36"/>
                <a:gd name="T7" fmla="*/ 0 h 22"/>
                <a:gd name="T8" fmla="*/ 36 w 36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22">
                  <a:moveTo>
                    <a:pt x="36" y="0"/>
                  </a:moveTo>
                  <a:lnTo>
                    <a:pt x="36" y="22"/>
                  </a:lnTo>
                  <a:lnTo>
                    <a:pt x="2" y="22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8793802" y="3613373"/>
            <a:ext cx="600093" cy="620208"/>
            <a:chOff x="8963619" y="2855727"/>
            <a:chExt cx="600093" cy="620208"/>
          </a:xfrm>
        </p:grpSpPr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8963619" y="2889252"/>
              <a:ext cx="600093" cy="586683"/>
            </a:xfrm>
            <a:custGeom>
              <a:avLst/>
              <a:gdLst>
                <a:gd name="T0" fmla="*/ 0 w 358"/>
                <a:gd name="T1" fmla="*/ 0 h 351"/>
                <a:gd name="T2" fmla="*/ 30 w 358"/>
                <a:gd name="T3" fmla="*/ 0 h 351"/>
                <a:gd name="T4" fmla="*/ 30 w 358"/>
                <a:gd name="T5" fmla="*/ 61 h 351"/>
                <a:gd name="T6" fmla="*/ 111 w 358"/>
                <a:gd name="T7" fmla="*/ 61 h 351"/>
                <a:gd name="T8" fmla="*/ 111 w 358"/>
                <a:gd name="T9" fmla="*/ 0 h 351"/>
                <a:gd name="T10" fmla="*/ 138 w 358"/>
                <a:gd name="T11" fmla="*/ 0 h 351"/>
                <a:gd name="T12" fmla="*/ 138 w 358"/>
                <a:gd name="T13" fmla="*/ 61 h 351"/>
                <a:gd name="T14" fmla="*/ 218 w 358"/>
                <a:gd name="T15" fmla="*/ 61 h 351"/>
                <a:gd name="T16" fmla="*/ 218 w 358"/>
                <a:gd name="T17" fmla="*/ 0 h 351"/>
                <a:gd name="T18" fmla="*/ 246 w 358"/>
                <a:gd name="T19" fmla="*/ 0 h 351"/>
                <a:gd name="T20" fmla="*/ 246 w 358"/>
                <a:gd name="T21" fmla="*/ 61 h 351"/>
                <a:gd name="T22" fmla="*/ 327 w 358"/>
                <a:gd name="T23" fmla="*/ 61 h 351"/>
                <a:gd name="T24" fmla="*/ 327 w 358"/>
                <a:gd name="T25" fmla="*/ 0 h 351"/>
                <a:gd name="T26" fmla="*/ 358 w 358"/>
                <a:gd name="T27" fmla="*/ 0 h 351"/>
                <a:gd name="T28" fmla="*/ 358 w 358"/>
                <a:gd name="T29" fmla="*/ 351 h 351"/>
                <a:gd name="T30" fmla="*/ 0 w 358"/>
                <a:gd name="T31" fmla="*/ 351 h 351"/>
                <a:gd name="T32" fmla="*/ 0 w 358"/>
                <a:gd name="T33" fmla="*/ 0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58" h="351">
                  <a:moveTo>
                    <a:pt x="0" y="0"/>
                  </a:moveTo>
                  <a:lnTo>
                    <a:pt x="30" y="0"/>
                  </a:lnTo>
                  <a:lnTo>
                    <a:pt x="30" y="61"/>
                  </a:lnTo>
                  <a:lnTo>
                    <a:pt x="111" y="61"/>
                  </a:lnTo>
                  <a:lnTo>
                    <a:pt x="111" y="0"/>
                  </a:lnTo>
                  <a:lnTo>
                    <a:pt x="138" y="0"/>
                  </a:lnTo>
                  <a:lnTo>
                    <a:pt x="138" y="61"/>
                  </a:lnTo>
                  <a:lnTo>
                    <a:pt x="218" y="61"/>
                  </a:lnTo>
                  <a:lnTo>
                    <a:pt x="218" y="0"/>
                  </a:lnTo>
                  <a:lnTo>
                    <a:pt x="246" y="0"/>
                  </a:lnTo>
                  <a:lnTo>
                    <a:pt x="246" y="61"/>
                  </a:lnTo>
                  <a:lnTo>
                    <a:pt x="327" y="61"/>
                  </a:lnTo>
                  <a:lnTo>
                    <a:pt x="327" y="0"/>
                  </a:lnTo>
                  <a:lnTo>
                    <a:pt x="358" y="0"/>
                  </a:lnTo>
                  <a:lnTo>
                    <a:pt x="358" y="351"/>
                  </a:lnTo>
                  <a:lnTo>
                    <a:pt x="0" y="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9037373" y="2855727"/>
              <a:ext cx="77107" cy="11398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9218406" y="2855727"/>
              <a:ext cx="77107" cy="11398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9402792" y="2855727"/>
              <a:ext cx="77107" cy="11398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9285456" y="3036760"/>
              <a:ext cx="77107" cy="11398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9171472" y="3113867"/>
              <a:ext cx="170976" cy="258140"/>
            </a:xfrm>
            <a:custGeom>
              <a:avLst/>
              <a:gdLst>
                <a:gd name="T0" fmla="*/ 53 w 102"/>
                <a:gd name="T1" fmla="*/ 0 h 152"/>
                <a:gd name="T2" fmla="*/ 74 w 102"/>
                <a:gd name="T3" fmla="*/ 3 h 152"/>
                <a:gd name="T4" fmla="*/ 89 w 102"/>
                <a:gd name="T5" fmla="*/ 13 h 152"/>
                <a:gd name="T6" fmla="*/ 98 w 102"/>
                <a:gd name="T7" fmla="*/ 26 h 152"/>
                <a:gd name="T8" fmla="*/ 102 w 102"/>
                <a:gd name="T9" fmla="*/ 43 h 152"/>
                <a:gd name="T10" fmla="*/ 101 w 102"/>
                <a:gd name="T11" fmla="*/ 51 h 152"/>
                <a:gd name="T12" fmla="*/ 98 w 102"/>
                <a:gd name="T13" fmla="*/ 62 h 152"/>
                <a:gd name="T14" fmla="*/ 93 w 102"/>
                <a:gd name="T15" fmla="*/ 71 h 152"/>
                <a:gd name="T16" fmla="*/ 86 w 102"/>
                <a:gd name="T17" fmla="*/ 81 h 152"/>
                <a:gd name="T18" fmla="*/ 83 w 102"/>
                <a:gd name="T19" fmla="*/ 84 h 152"/>
                <a:gd name="T20" fmla="*/ 78 w 102"/>
                <a:gd name="T21" fmla="*/ 89 h 152"/>
                <a:gd name="T22" fmla="*/ 74 w 102"/>
                <a:gd name="T23" fmla="*/ 94 h 152"/>
                <a:gd name="T24" fmla="*/ 67 w 102"/>
                <a:gd name="T25" fmla="*/ 100 h 152"/>
                <a:gd name="T26" fmla="*/ 61 w 102"/>
                <a:gd name="T27" fmla="*/ 106 h 152"/>
                <a:gd name="T28" fmla="*/ 56 w 102"/>
                <a:gd name="T29" fmla="*/ 111 h 152"/>
                <a:gd name="T30" fmla="*/ 52 w 102"/>
                <a:gd name="T31" fmla="*/ 114 h 152"/>
                <a:gd name="T32" fmla="*/ 50 w 102"/>
                <a:gd name="T33" fmla="*/ 117 h 152"/>
                <a:gd name="T34" fmla="*/ 47 w 102"/>
                <a:gd name="T35" fmla="*/ 121 h 152"/>
                <a:gd name="T36" fmla="*/ 44 w 102"/>
                <a:gd name="T37" fmla="*/ 124 h 152"/>
                <a:gd name="T38" fmla="*/ 102 w 102"/>
                <a:gd name="T39" fmla="*/ 124 h 152"/>
                <a:gd name="T40" fmla="*/ 102 w 102"/>
                <a:gd name="T41" fmla="*/ 152 h 152"/>
                <a:gd name="T42" fmla="*/ 0 w 102"/>
                <a:gd name="T43" fmla="*/ 152 h 152"/>
                <a:gd name="T44" fmla="*/ 3 w 102"/>
                <a:gd name="T45" fmla="*/ 137 h 152"/>
                <a:gd name="T46" fmla="*/ 10 w 102"/>
                <a:gd name="T47" fmla="*/ 123 h 152"/>
                <a:gd name="T48" fmla="*/ 18 w 102"/>
                <a:gd name="T49" fmla="*/ 112 h 152"/>
                <a:gd name="T50" fmla="*/ 28 w 102"/>
                <a:gd name="T51" fmla="*/ 100 h 152"/>
                <a:gd name="T52" fmla="*/ 41 w 102"/>
                <a:gd name="T53" fmla="*/ 87 h 152"/>
                <a:gd name="T54" fmla="*/ 53 w 102"/>
                <a:gd name="T55" fmla="*/ 77 h 152"/>
                <a:gd name="T56" fmla="*/ 62 w 102"/>
                <a:gd name="T57" fmla="*/ 68 h 152"/>
                <a:gd name="T58" fmla="*/ 67 w 102"/>
                <a:gd name="T59" fmla="*/ 62 h 152"/>
                <a:gd name="T60" fmla="*/ 70 w 102"/>
                <a:gd name="T61" fmla="*/ 56 h 152"/>
                <a:gd name="T62" fmla="*/ 71 w 102"/>
                <a:gd name="T63" fmla="*/ 50 h 152"/>
                <a:gd name="T64" fmla="*/ 73 w 102"/>
                <a:gd name="T65" fmla="*/ 44 h 152"/>
                <a:gd name="T66" fmla="*/ 73 w 102"/>
                <a:gd name="T67" fmla="*/ 40 h 152"/>
                <a:gd name="T68" fmla="*/ 71 w 102"/>
                <a:gd name="T69" fmla="*/ 35 h 152"/>
                <a:gd name="T70" fmla="*/ 70 w 102"/>
                <a:gd name="T71" fmla="*/ 32 h 152"/>
                <a:gd name="T72" fmla="*/ 67 w 102"/>
                <a:gd name="T73" fmla="*/ 29 h 152"/>
                <a:gd name="T74" fmla="*/ 64 w 102"/>
                <a:gd name="T75" fmla="*/ 26 h 152"/>
                <a:gd name="T76" fmla="*/ 59 w 102"/>
                <a:gd name="T77" fmla="*/ 25 h 152"/>
                <a:gd name="T78" fmla="*/ 53 w 102"/>
                <a:gd name="T79" fmla="*/ 25 h 152"/>
                <a:gd name="T80" fmla="*/ 47 w 102"/>
                <a:gd name="T81" fmla="*/ 25 h 152"/>
                <a:gd name="T82" fmla="*/ 43 w 102"/>
                <a:gd name="T83" fmla="*/ 26 h 152"/>
                <a:gd name="T84" fmla="*/ 39 w 102"/>
                <a:gd name="T85" fmla="*/ 29 h 152"/>
                <a:gd name="T86" fmla="*/ 36 w 102"/>
                <a:gd name="T87" fmla="*/ 32 h 152"/>
                <a:gd name="T88" fmla="*/ 34 w 102"/>
                <a:gd name="T89" fmla="*/ 37 h 152"/>
                <a:gd name="T90" fmla="*/ 34 w 102"/>
                <a:gd name="T91" fmla="*/ 43 h 152"/>
                <a:gd name="T92" fmla="*/ 33 w 102"/>
                <a:gd name="T93" fmla="*/ 49 h 152"/>
                <a:gd name="T94" fmla="*/ 4 w 102"/>
                <a:gd name="T95" fmla="*/ 44 h 152"/>
                <a:gd name="T96" fmla="*/ 6 w 102"/>
                <a:gd name="T97" fmla="*/ 31 h 152"/>
                <a:gd name="T98" fmla="*/ 12 w 102"/>
                <a:gd name="T99" fmla="*/ 19 h 152"/>
                <a:gd name="T100" fmla="*/ 19 w 102"/>
                <a:gd name="T101" fmla="*/ 10 h 152"/>
                <a:gd name="T102" fmla="*/ 36 w 102"/>
                <a:gd name="T103" fmla="*/ 3 h 152"/>
                <a:gd name="T104" fmla="*/ 53 w 102"/>
                <a:gd name="T105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2" h="152">
                  <a:moveTo>
                    <a:pt x="53" y="0"/>
                  </a:moveTo>
                  <a:lnTo>
                    <a:pt x="74" y="3"/>
                  </a:lnTo>
                  <a:lnTo>
                    <a:pt x="89" y="13"/>
                  </a:lnTo>
                  <a:lnTo>
                    <a:pt x="98" y="26"/>
                  </a:lnTo>
                  <a:lnTo>
                    <a:pt x="102" y="43"/>
                  </a:lnTo>
                  <a:lnTo>
                    <a:pt x="101" y="51"/>
                  </a:lnTo>
                  <a:lnTo>
                    <a:pt x="98" y="62"/>
                  </a:lnTo>
                  <a:lnTo>
                    <a:pt x="93" y="71"/>
                  </a:lnTo>
                  <a:lnTo>
                    <a:pt x="86" y="81"/>
                  </a:lnTo>
                  <a:lnTo>
                    <a:pt x="83" y="84"/>
                  </a:lnTo>
                  <a:lnTo>
                    <a:pt x="78" y="89"/>
                  </a:lnTo>
                  <a:lnTo>
                    <a:pt x="74" y="94"/>
                  </a:lnTo>
                  <a:lnTo>
                    <a:pt x="67" y="100"/>
                  </a:lnTo>
                  <a:lnTo>
                    <a:pt x="61" y="106"/>
                  </a:lnTo>
                  <a:lnTo>
                    <a:pt x="56" y="111"/>
                  </a:lnTo>
                  <a:lnTo>
                    <a:pt x="52" y="114"/>
                  </a:lnTo>
                  <a:lnTo>
                    <a:pt x="50" y="117"/>
                  </a:lnTo>
                  <a:lnTo>
                    <a:pt x="47" y="121"/>
                  </a:lnTo>
                  <a:lnTo>
                    <a:pt x="44" y="124"/>
                  </a:lnTo>
                  <a:lnTo>
                    <a:pt x="102" y="124"/>
                  </a:lnTo>
                  <a:lnTo>
                    <a:pt x="102" y="152"/>
                  </a:lnTo>
                  <a:lnTo>
                    <a:pt x="0" y="152"/>
                  </a:lnTo>
                  <a:lnTo>
                    <a:pt x="3" y="137"/>
                  </a:lnTo>
                  <a:lnTo>
                    <a:pt x="10" y="123"/>
                  </a:lnTo>
                  <a:lnTo>
                    <a:pt x="18" y="112"/>
                  </a:lnTo>
                  <a:lnTo>
                    <a:pt x="28" y="100"/>
                  </a:lnTo>
                  <a:lnTo>
                    <a:pt x="41" y="87"/>
                  </a:lnTo>
                  <a:lnTo>
                    <a:pt x="53" y="77"/>
                  </a:lnTo>
                  <a:lnTo>
                    <a:pt x="62" y="68"/>
                  </a:lnTo>
                  <a:lnTo>
                    <a:pt x="67" y="62"/>
                  </a:lnTo>
                  <a:lnTo>
                    <a:pt x="70" y="56"/>
                  </a:lnTo>
                  <a:lnTo>
                    <a:pt x="71" y="50"/>
                  </a:lnTo>
                  <a:lnTo>
                    <a:pt x="73" y="44"/>
                  </a:lnTo>
                  <a:lnTo>
                    <a:pt x="73" y="40"/>
                  </a:lnTo>
                  <a:lnTo>
                    <a:pt x="71" y="35"/>
                  </a:lnTo>
                  <a:lnTo>
                    <a:pt x="70" y="32"/>
                  </a:lnTo>
                  <a:lnTo>
                    <a:pt x="67" y="29"/>
                  </a:lnTo>
                  <a:lnTo>
                    <a:pt x="64" y="26"/>
                  </a:lnTo>
                  <a:lnTo>
                    <a:pt x="59" y="25"/>
                  </a:lnTo>
                  <a:lnTo>
                    <a:pt x="53" y="25"/>
                  </a:lnTo>
                  <a:lnTo>
                    <a:pt x="47" y="25"/>
                  </a:lnTo>
                  <a:lnTo>
                    <a:pt x="43" y="26"/>
                  </a:lnTo>
                  <a:lnTo>
                    <a:pt x="39" y="29"/>
                  </a:lnTo>
                  <a:lnTo>
                    <a:pt x="36" y="32"/>
                  </a:lnTo>
                  <a:lnTo>
                    <a:pt x="34" y="37"/>
                  </a:lnTo>
                  <a:lnTo>
                    <a:pt x="34" y="43"/>
                  </a:lnTo>
                  <a:lnTo>
                    <a:pt x="33" y="49"/>
                  </a:lnTo>
                  <a:lnTo>
                    <a:pt x="4" y="44"/>
                  </a:lnTo>
                  <a:lnTo>
                    <a:pt x="6" y="31"/>
                  </a:lnTo>
                  <a:lnTo>
                    <a:pt x="12" y="19"/>
                  </a:lnTo>
                  <a:lnTo>
                    <a:pt x="19" y="10"/>
                  </a:lnTo>
                  <a:lnTo>
                    <a:pt x="36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Freeform 62"/>
          <p:cNvSpPr>
            <a:spLocks/>
          </p:cNvSpPr>
          <p:nvPr/>
        </p:nvSpPr>
        <p:spPr bwMode="auto">
          <a:xfrm>
            <a:off x="5759814" y="3553028"/>
            <a:ext cx="419059" cy="720781"/>
          </a:xfrm>
          <a:custGeom>
            <a:avLst/>
            <a:gdLst>
              <a:gd name="T0" fmla="*/ 201 w 250"/>
              <a:gd name="T1" fmla="*/ 4 h 429"/>
              <a:gd name="T2" fmla="*/ 241 w 250"/>
              <a:gd name="T3" fmla="*/ 34 h 429"/>
              <a:gd name="T4" fmla="*/ 250 w 250"/>
              <a:gd name="T5" fmla="*/ 69 h 429"/>
              <a:gd name="T6" fmla="*/ 147 w 250"/>
              <a:gd name="T7" fmla="*/ 359 h 429"/>
              <a:gd name="T8" fmla="*/ 142 w 250"/>
              <a:gd name="T9" fmla="*/ 364 h 429"/>
              <a:gd name="T10" fmla="*/ 136 w 250"/>
              <a:gd name="T11" fmla="*/ 364 h 429"/>
              <a:gd name="T12" fmla="*/ 132 w 250"/>
              <a:gd name="T13" fmla="*/ 359 h 429"/>
              <a:gd name="T14" fmla="*/ 132 w 250"/>
              <a:gd name="T15" fmla="*/ 354 h 429"/>
              <a:gd name="T16" fmla="*/ 233 w 250"/>
              <a:gd name="T17" fmla="*/ 69 h 429"/>
              <a:gd name="T18" fmla="*/ 228 w 250"/>
              <a:gd name="T19" fmla="*/ 44 h 429"/>
              <a:gd name="T20" fmla="*/ 196 w 250"/>
              <a:gd name="T21" fmla="*/ 20 h 429"/>
              <a:gd name="T22" fmla="*/ 157 w 250"/>
              <a:gd name="T23" fmla="*/ 19 h 429"/>
              <a:gd name="T24" fmla="*/ 135 w 250"/>
              <a:gd name="T25" fmla="*/ 48 h 429"/>
              <a:gd name="T26" fmla="*/ 18 w 250"/>
              <a:gd name="T27" fmla="*/ 374 h 429"/>
              <a:gd name="T28" fmla="*/ 30 w 250"/>
              <a:gd name="T29" fmla="*/ 401 h 429"/>
              <a:gd name="T30" fmla="*/ 55 w 250"/>
              <a:gd name="T31" fmla="*/ 413 h 429"/>
              <a:gd name="T32" fmla="*/ 73 w 250"/>
              <a:gd name="T33" fmla="*/ 408 h 429"/>
              <a:gd name="T34" fmla="*/ 92 w 250"/>
              <a:gd name="T35" fmla="*/ 382 h 429"/>
              <a:gd name="T36" fmla="*/ 179 w 250"/>
              <a:gd name="T37" fmla="*/ 146 h 429"/>
              <a:gd name="T38" fmla="*/ 185 w 250"/>
              <a:gd name="T39" fmla="*/ 117 h 429"/>
              <a:gd name="T40" fmla="*/ 179 w 250"/>
              <a:gd name="T41" fmla="*/ 103 h 429"/>
              <a:gd name="T42" fmla="*/ 172 w 250"/>
              <a:gd name="T43" fmla="*/ 99 h 429"/>
              <a:gd name="T44" fmla="*/ 150 w 250"/>
              <a:gd name="T45" fmla="*/ 102 h 429"/>
              <a:gd name="T46" fmla="*/ 133 w 250"/>
              <a:gd name="T47" fmla="*/ 124 h 429"/>
              <a:gd name="T48" fmla="*/ 49 w 250"/>
              <a:gd name="T49" fmla="*/ 354 h 429"/>
              <a:gd name="T50" fmla="*/ 43 w 250"/>
              <a:gd name="T51" fmla="*/ 357 h 429"/>
              <a:gd name="T52" fmla="*/ 37 w 250"/>
              <a:gd name="T53" fmla="*/ 354 h 429"/>
              <a:gd name="T54" fmla="*/ 34 w 250"/>
              <a:gd name="T55" fmla="*/ 348 h 429"/>
              <a:gd name="T56" fmla="*/ 117 w 250"/>
              <a:gd name="T57" fmla="*/ 118 h 429"/>
              <a:gd name="T58" fmla="*/ 139 w 250"/>
              <a:gd name="T59" fmla="*/ 88 h 429"/>
              <a:gd name="T60" fmla="*/ 166 w 250"/>
              <a:gd name="T61" fmla="*/ 81 h 429"/>
              <a:gd name="T62" fmla="*/ 187 w 250"/>
              <a:gd name="T63" fmla="*/ 87 h 429"/>
              <a:gd name="T64" fmla="*/ 198 w 250"/>
              <a:gd name="T65" fmla="*/ 103 h 429"/>
              <a:gd name="T66" fmla="*/ 201 w 250"/>
              <a:gd name="T67" fmla="*/ 131 h 429"/>
              <a:gd name="T68" fmla="*/ 119 w 250"/>
              <a:gd name="T69" fmla="*/ 361 h 429"/>
              <a:gd name="T70" fmla="*/ 99 w 250"/>
              <a:gd name="T71" fmla="*/ 404 h 429"/>
              <a:gd name="T72" fmla="*/ 74 w 250"/>
              <a:gd name="T73" fmla="*/ 426 h 429"/>
              <a:gd name="T74" fmla="*/ 39 w 250"/>
              <a:gd name="T75" fmla="*/ 425 h 429"/>
              <a:gd name="T76" fmla="*/ 9 w 250"/>
              <a:gd name="T77" fmla="*/ 402 h 429"/>
              <a:gd name="T78" fmla="*/ 0 w 250"/>
              <a:gd name="T79" fmla="*/ 370 h 429"/>
              <a:gd name="T80" fmla="*/ 119 w 250"/>
              <a:gd name="T81" fmla="*/ 43 h 429"/>
              <a:gd name="T82" fmla="*/ 142 w 250"/>
              <a:gd name="T83" fmla="*/ 8 h 429"/>
              <a:gd name="T84" fmla="*/ 179 w 250"/>
              <a:gd name="T85" fmla="*/ 0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50" h="429">
                <a:moveTo>
                  <a:pt x="179" y="0"/>
                </a:moveTo>
                <a:lnTo>
                  <a:pt x="201" y="4"/>
                </a:lnTo>
                <a:lnTo>
                  <a:pt x="224" y="16"/>
                </a:lnTo>
                <a:lnTo>
                  <a:pt x="241" y="34"/>
                </a:lnTo>
                <a:lnTo>
                  <a:pt x="249" y="50"/>
                </a:lnTo>
                <a:lnTo>
                  <a:pt x="250" y="69"/>
                </a:lnTo>
                <a:lnTo>
                  <a:pt x="246" y="91"/>
                </a:lnTo>
                <a:lnTo>
                  <a:pt x="147" y="359"/>
                </a:lnTo>
                <a:lnTo>
                  <a:pt x="145" y="362"/>
                </a:lnTo>
                <a:lnTo>
                  <a:pt x="142" y="364"/>
                </a:lnTo>
                <a:lnTo>
                  <a:pt x="139" y="365"/>
                </a:lnTo>
                <a:lnTo>
                  <a:pt x="136" y="364"/>
                </a:lnTo>
                <a:lnTo>
                  <a:pt x="133" y="362"/>
                </a:lnTo>
                <a:lnTo>
                  <a:pt x="132" y="359"/>
                </a:lnTo>
                <a:lnTo>
                  <a:pt x="130" y="357"/>
                </a:lnTo>
                <a:lnTo>
                  <a:pt x="132" y="354"/>
                </a:lnTo>
                <a:lnTo>
                  <a:pt x="230" y="85"/>
                </a:lnTo>
                <a:lnTo>
                  <a:pt x="233" y="69"/>
                </a:lnTo>
                <a:lnTo>
                  <a:pt x="233" y="54"/>
                </a:lnTo>
                <a:lnTo>
                  <a:pt x="228" y="44"/>
                </a:lnTo>
                <a:lnTo>
                  <a:pt x="213" y="29"/>
                </a:lnTo>
                <a:lnTo>
                  <a:pt x="196" y="20"/>
                </a:lnTo>
                <a:lnTo>
                  <a:pt x="175" y="16"/>
                </a:lnTo>
                <a:lnTo>
                  <a:pt x="157" y="19"/>
                </a:lnTo>
                <a:lnTo>
                  <a:pt x="144" y="29"/>
                </a:lnTo>
                <a:lnTo>
                  <a:pt x="135" y="48"/>
                </a:lnTo>
                <a:lnTo>
                  <a:pt x="19" y="361"/>
                </a:lnTo>
                <a:lnTo>
                  <a:pt x="18" y="374"/>
                </a:lnTo>
                <a:lnTo>
                  <a:pt x="21" y="388"/>
                </a:lnTo>
                <a:lnTo>
                  <a:pt x="30" y="401"/>
                </a:lnTo>
                <a:lnTo>
                  <a:pt x="45" y="410"/>
                </a:lnTo>
                <a:lnTo>
                  <a:pt x="55" y="413"/>
                </a:lnTo>
                <a:lnTo>
                  <a:pt x="64" y="413"/>
                </a:lnTo>
                <a:lnTo>
                  <a:pt x="73" y="408"/>
                </a:lnTo>
                <a:lnTo>
                  <a:pt x="82" y="398"/>
                </a:lnTo>
                <a:lnTo>
                  <a:pt x="92" y="382"/>
                </a:lnTo>
                <a:lnTo>
                  <a:pt x="102" y="355"/>
                </a:lnTo>
                <a:lnTo>
                  <a:pt x="179" y="146"/>
                </a:lnTo>
                <a:lnTo>
                  <a:pt x="184" y="128"/>
                </a:lnTo>
                <a:lnTo>
                  <a:pt x="185" y="117"/>
                </a:lnTo>
                <a:lnTo>
                  <a:pt x="184" y="109"/>
                </a:lnTo>
                <a:lnTo>
                  <a:pt x="179" y="103"/>
                </a:lnTo>
                <a:lnTo>
                  <a:pt x="175" y="100"/>
                </a:lnTo>
                <a:lnTo>
                  <a:pt x="172" y="99"/>
                </a:lnTo>
                <a:lnTo>
                  <a:pt x="160" y="97"/>
                </a:lnTo>
                <a:lnTo>
                  <a:pt x="150" y="102"/>
                </a:lnTo>
                <a:lnTo>
                  <a:pt x="141" y="109"/>
                </a:lnTo>
                <a:lnTo>
                  <a:pt x="133" y="124"/>
                </a:lnTo>
                <a:lnTo>
                  <a:pt x="50" y="351"/>
                </a:lnTo>
                <a:lnTo>
                  <a:pt x="49" y="354"/>
                </a:lnTo>
                <a:lnTo>
                  <a:pt x="46" y="355"/>
                </a:lnTo>
                <a:lnTo>
                  <a:pt x="43" y="357"/>
                </a:lnTo>
                <a:lnTo>
                  <a:pt x="40" y="355"/>
                </a:lnTo>
                <a:lnTo>
                  <a:pt x="37" y="354"/>
                </a:lnTo>
                <a:lnTo>
                  <a:pt x="34" y="352"/>
                </a:lnTo>
                <a:lnTo>
                  <a:pt x="34" y="348"/>
                </a:lnTo>
                <a:lnTo>
                  <a:pt x="34" y="345"/>
                </a:lnTo>
                <a:lnTo>
                  <a:pt x="117" y="118"/>
                </a:lnTo>
                <a:lnTo>
                  <a:pt x="127" y="99"/>
                </a:lnTo>
                <a:lnTo>
                  <a:pt x="139" y="88"/>
                </a:lnTo>
                <a:lnTo>
                  <a:pt x="153" y="83"/>
                </a:lnTo>
                <a:lnTo>
                  <a:pt x="166" y="81"/>
                </a:lnTo>
                <a:lnTo>
                  <a:pt x="178" y="84"/>
                </a:lnTo>
                <a:lnTo>
                  <a:pt x="187" y="87"/>
                </a:lnTo>
                <a:lnTo>
                  <a:pt x="194" y="94"/>
                </a:lnTo>
                <a:lnTo>
                  <a:pt x="198" y="103"/>
                </a:lnTo>
                <a:lnTo>
                  <a:pt x="201" y="115"/>
                </a:lnTo>
                <a:lnTo>
                  <a:pt x="201" y="131"/>
                </a:lnTo>
                <a:lnTo>
                  <a:pt x="196" y="152"/>
                </a:lnTo>
                <a:lnTo>
                  <a:pt x="119" y="361"/>
                </a:lnTo>
                <a:lnTo>
                  <a:pt x="110" y="385"/>
                </a:lnTo>
                <a:lnTo>
                  <a:pt x="99" y="404"/>
                </a:lnTo>
                <a:lnTo>
                  <a:pt x="87" y="417"/>
                </a:lnTo>
                <a:lnTo>
                  <a:pt x="74" y="426"/>
                </a:lnTo>
                <a:lnTo>
                  <a:pt x="58" y="429"/>
                </a:lnTo>
                <a:lnTo>
                  <a:pt x="39" y="425"/>
                </a:lnTo>
                <a:lnTo>
                  <a:pt x="21" y="416"/>
                </a:lnTo>
                <a:lnTo>
                  <a:pt x="9" y="402"/>
                </a:lnTo>
                <a:lnTo>
                  <a:pt x="2" y="386"/>
                </a:lnTo>
                <a:lnTo>
                  <a:pt x="0" y="370"/>
                </a:lnTo>
                <a:lnTo>
                  <a:pt x="3" y="355"/>
                </a:lnTo>
                <a:lnTo>
                  <a:pt x="119" y="43"/>
                </a:lnTo>
                <a:lnTo>
                  <a:pt x="129" y="22"/>
                </a:lnTo>
                <a:lnTo>
                  <a:pt x="142" y="8"/>
                </a:lnTo>
                <a:lnTo>
                  <a:pt x="160" y="1"/>
                </a:lnTo>
                <a:lnTo>
                  <a:pt x="179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3"/>
          <p:cNvSpPr>
            <a:spLocks/>
          </p:cNvSpPr>
          <p:nvPr/>
        </p:nvSpPr>
        <p:spPr bwMode="auto">
          <a:xfrm>
            <a:off x="3932717" y="3613373"/>
            <a:ext cx="636970" cy="851528"/>
          </a:xfrm>
          <a:custGeom>
            <a:avLst/>
            <a:gdLst>
              <a:gd name="T0" fmla="*/ 76 w 381"/>
              <a:gd name="T1" fmla="*/ 0 h 508"/>
              <a:gd name="T2" fmla="*/ 375 w 381"/>
              <a:gd name="T3" fmla="*/ 49 h 508"/>
              <a:gd name="T4" fmla="*/ 379 w 381"/>
              <a:gd name="T5" fmla="*/ 50 h 508"/>
              <a:gd name="T6" fmla="*/ 381 w 381"/>
              <a:gd name="T7" fmla="*/ 53 h 508"/>
              <a:gd name="T8" fmla="*/ 381 w 381"/>
              <a:gd name="T9" fmla="*/ 58 h 508"/>
              <a:gd name="T10" fmla="*/ 308 w 381"/>
              <a:gd name="T11" fmla="*/ 496 h 508"/>
              <a:gd name="T12" fmla="*/ 307 w 381"/>
              <a:gd name="T13" fmla="*/ 501 h 508"/>
              <a:gd name="T14" fmla="*/ 304 w 381"/>
              <a:gd name="T15" fmla="*/ 504 h 508"/>
              <a:gd name="T16" fmla="*/ 299 w 381"/>
              <a:gd name="T17" fmla="*/ 507 h 508"/>
              <a:gd name="T18" fmla="*/ 296 w 381"/>
              <a:gd name="T19" fmla="*/ 508 h 508"/>
              <a:gd name="T20" fmla="*/ 290 w 381"/>
              <a:gd name="T21" fmla="*/ 508 h 508"/>
              <a:gd name="T22" fmla="*/ 0 w 381"/>
              <a:gd name="T23" fmla="*/ 459 h 508"/>
              <a:gd name="T24" fmla="*/ 76 w 381"/>
              <a:gd name="T25" fmla="*/ 0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1" h="508">
                <a:moveTo>
                  <a:pt x="76" y="0"/>
                </a:moveTo>
                <a:lnTo>
                  <a:pt x="375" y="49"/>
                </a:lnTo>
                <a:lnTo>
                  <a:pt x="379" y="50"/>
                </a:lnTo>
                <a:lnTo>
                  <a:pt x="381" y="53"/>
                </a:lnTo>
                <a:lnTo>
                  <a:pt x="381" y="58"/>
                </a:lnTo>
                <a:lnTo>
                  <a:pt x="308" y="496"/>
                </a:lnTo>
                <a:lnTo>
                  <a:pt x="307" y="501"/>
                </a:lnTo>
                <a:lnTo>
                  <a:pt x="304" y="504"/>
                </a:lnTo>
                <a:lnTo>
                  <a:pt x="299" y="507"/>
                </a:lnTo>
                <a:lnTo>
                  <a:pt x="296" y="508"/>
                </a:lnTo>
                <a:lnTo>
                  <a:pt x="290" y="508"/>
                </a:lnTo>
                <a:lnTo>
                  <a:pt x="0" y="459"/>
                </a:lnTo>
                <a:lnTo>
                  <a:pt x="76" y="0"/>
                </a:lnTo>
                <a:close/>
              </a:path>
            </a:pathLst>
          </a:custGeom>
          <a:solidFill>
            <a:srgbClr val="DAE5E2"/>
          </a:solidFill>
          <a:ln w="0">
            <a:solidFill>
              <a:srgbClr val="DAE5E2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4"/>
          <p:cNvSpPr>
            <a:spLocks noEditPoints="1"/>
          </p:cNvSpPr>
          <p:nvPr/>
        </p:nvSpPr>
        <p:spPr bwMode="auto">
          <a:xfrm>
            <a:off x="3885782" y="3603315"/>
            <a:ext cx="170976" cy="777773"/>
          </a:xfrm>
          <a:custGeom>
            <a:avLst/>
            <a:gdLst>
              <a:gd name="T0" fmla="*/ 12 w 102"/>
              <a:gd name="T1" fmla="*/ 451 h 463"/>
              <a:gd name="T2" fmla="*/ 18 w 102"/>
              <a:gd name="T3" fmla="*/ 444 h 463"/>
              <a:gd name="T4" fmla="*/ 13 w 102"/>
              <a:gd name="T5" fmla="*/ 434 h 463"/>
              <a:gd name="T6" fmla="*/ 22 w 102"/>
              <a:gd name="T7" fmla="*/ 429 h 463"/>
              <a:gd name="T8" fmla="*/ 16 w 102"/>
              <a:gd name="T9" fmla="*/ 414 h 463"/>
              <a:gd name="T10" fmla="*/ 25 w 102"/>
              <a:gd name="T11" fmla="*/ 416 h 463"/>
              <a:gd name="T12" fmla="*/ 19 w 102"/>
              <a:gd name="T13" fmla="*/ 397 h 463"/>
              <a:gd name="T14" fmla="*/ 26 w 102"/>
              <a:gd name="T15" fmla="*/ 403 h 463"/>
              <a:gd name="T16" fmla="*/ 23 w 102"/>
              <a:gd name="T17" fmla="*/ 379 h 463"/>
              <a:gd name="T18" fmla="*/ 28 w 102"/>
              <a:gd name="T19" fmla="*/ 388 h 463"/>
              <a:gd name="T20" fmla="*/ 29 w 102"/>
              <a:gd name="T21" fmla="*/ 363 h 463"/>
              <a:gd name="T22" fmla="*/ 28 w 102"/>
              <a:gd name="T23" fmla="*/ 371 h 463"/>
              <a:gd name="T24" fmla="*/ 29 w 102"/>
              <a:gd name="T25" fmla="*/ 363 h 463"/>
              <a:gd name="T26" fmla="*/ 28 w 102"/>
              <a:gd name="T27" fmla="*/ 355 h 463"/>
              <a:gd name="T28" fmla="*/ 34 w 102"/>
              <a:gd name="T29" fmla="*/ 348 h 463"/>
              <a:gd name="T30" fmla="*/ 29 w 102"/>
              <a:gd name="T31" fmla="*/ 337 h 463"/>
              <a:gd name="T32" fmla="*/ 38 w 102"/>
              <a:gd name="T33" fmla="*/ 333 h 463"/>
              <a:gd name="T34" fmla="*/ 31 w 102"/>
              <a:gd name="T35" fmla="*/ 318 h 463"/>
              <a:gd name="T36" fmla="*/ 41 w 102"/>
              <a:gd name="T37" fmla="*/ 320 h 463"/>
              <a:gd name="T38" fmla="*/ 35 w 102"/>
              <a:gd name="T39" fmla="*/ 300 h 463"/>
              <a:gd name="T40" fmla="*/ 43 w 102"/>
              <a:gd name="T41" fmla="*/ 306 h 463"/>
              <a:gd name="T42" fmla="*/ 40 w 102"/>
              <a:gd name="T43" fmla="*/ 283 h 463"/>
              <a:gd name="T44" fmla="*/ 43 w 102"/>
              <a:gd name="T45" fmla="*/ 291 h 463"/>
              <a:gd name="T46" fmla="*/ 46 w 102"/>
              <a:gd name="T47" fmla="*/ 266 h 463"/>
              <a:gd name="T48" fmla="*/ 43 w 102"/>
              <a:gd name="T49" fmla="*/ 277 h 463"/>
              <a:gd name="T50" fmla="*/ 46 w 102"/>
              <a:gd name="T51" fmla="*/ 266 h 463"/>
              <a:gd name="T52" fmla="*/ 44 w 102"/>
              <a:gd name="T53" fmla="*/ 259 h 463"/>
              <a:gd name="T54" fmla="*/ 50 w 102"/>
              <a:gd name="T55" fmla="*/ 251 h 463"/>
              <a:gd name="T56" fmla="*/ 44 w 102"/>
              <a:gd name="T57" fmla="*/ 241 h 463"/>
              <a:gd name="T58" fmla="*/ 55 w 102"/>
              <a:gd name="T59" fmla="*/ 238 h 463"/>
              <a:gd name="T60" fmla="*/ 47 w 102"/>
              <a:gd name="T61" fmla="*/ 223 h 463"/>
              <a:gd name="T62" fmla="*/ 57 w 102"/>
              <a:gd name="T63" fmla="*/ 225 h 463"/>
              <a:gd name="T64" fmla="*/ 52 w 102"/>
              <a:gd name="T65" fmla="*/ 204 h 463"/>
              <a:gd name="T66" fmla="*/ 59 w 102"/>
              <a:gd name="T67" fmla="*/ 210 h 463"/>
              <a:gd name="T68" fmla="*/ 56 w 102"/>
              <a:gd name="T69" fmla="*/ 186 h 463"/>
              <a:gd name="T70" fmla="*/ 59 w 102"/>
              <a:gd name="T71" fmla="*/ 197 h 463"/>
              <a:gd name="T72" fmla="*/ 60 w 102"/>
              <a:gd name="T73" fmla="*/ 170 h 463"/>
              <a:gd name="T74" fmla="*/ 59 w 102"/>
              <a:gd name="T75" fmla="*/ 180 h 463"/>
              <a:gd name="T76" fmla="*/ 60 w 102"/>
              <a:gd name="T77" fmla="*/ 170 h 463"/>
              <a:gd name="T78" fmla="*/ 59 w 102"/>
              <a:gd name="T79" fmla="*/ 163 h 463"/>
              <a:gd name="T80" fmla="*/ 66 w 102"/>
              <a:gd name="T81" fmla="*/ 155 h 463"/>
              <a:gd name="T82" fmla="*/ 60 w 102"/>
              <a:gd name="T83" fmla="*/ 145 h 463"/>
              <a:gd name="T84" fmla="*/ 71 w 102"/>
              <a:gd name="T85" fmla="*/ 142 h 463"/>
              <a:gd name="T86" fmla="*/ 63 w 102"/>
              <a:gd name="T87" fmla="*/ 127 h 463"/>
              <a:gd name="T88" fmla="*/ 72 w 102"/>
              <a:gd name="T89" fmla="*/ 129 h 463"/>
              <a:gd name="T90" fmla="*/ 66 w 102"/>
              <a:gd name="T91" fmla="*/ 108 h 463"/>
              <a:gd name="T92" fmla="*/ 75 w 102"/>
              <a:gd name="T93" fmla="*/ 115 h 463"/>
              <a:gd name="T94" fmla="*/ 72 w 102"/>
              <a:gd name="T95" fmla="*/ 92 h 463"/>
              <a:gd name="T96" fmla="*/ 75 w 102"/>
              <a:gd name="T97" fmla="*/ 100 h 463"/>
              <a:gd name="T98" fmla="*/ 77 w 102"/>
              <a:gd name="T99" fmla="*/ 75 h 463"/>
              <a:gd name="T100" fmla="*/ 75 w 102"/>
              <a:gd name="T101" fmla="*/ 84 h 463"/>
              <a:gd name="T102" fmla="*/ 77 w 102"/>
              <a:gd name="T103" fmla="*/ 75 h 463"/>
              <a:gd name="T104" fmla="*/ 75 w 102"/>
              <a:gd name="T105" fmla="*/ 68 h 463"/>
              <a:gd name="T106" fmla="*/ 83 w 102"/>
              <a:gd name="T107" fmla="*/ 60 h 463"/>
              <a:gd name="T108" fmla="*/ 77 w 102"/>
              <a:gd name="T109" fmla="*/ 50 h 463"/>
              <a:gd name="T110" fmla="*/ 86 w 102"/>
              <a:gd name="T111" fmla="*/ 46 h 463"/>
              <a:gd name="T112" fmla="*/ 80 w 102"/>
              <a:gd name="T113" fmla="*/ 31 h 463"/>
              <a:gd name="T114" fmla="*/ 89 w 102"/>
              <a:gd name="T115" fmla="*/ 32 h 463"/>
              <a:gd name="T116" fmla="*/ 83 w 102"/>
              <a:gd name="T117" fmla="*/ 13 h 463"/>
              <a:gd name="T118" fmla="*/ 90 w 102"/>
              <a:gd name="T119" fmla="*/ 19 h 463"/>
              <a:gd name="T120" fmla="*/ 102 w 102"/>
              <a:gd name="T121" fmla="*/ 4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02" h="463">
                <a:moveTo>
                  <a:pt x="16" y="443"/>
                </a:moveTo>
                <a:lnTo>
                  <a:pt x="13" y="443"/>
                </a:lnTo>
                <a:lnTo>
                  <a:pt x="12" y="444"/>
                </a:lnTo>
                <a:lnTo>
                  <a:pt x="10" y="447"/>
                </a:lnTo>
                <a:lnTo>
                  <a:pt x="10" y="448"/>
                </a:lnTo>
                <a:lnTo>
                  <a:pt x="12" y="451"/>
                </a:lnTo>
                <a:lnTo>
                  <a:pt x="15" y="451"/>
                </a:lnTo>
                <a:lnTo>
                  <a:pt x="16" y="451"/>
                </a:lnTo>
                <a:lnTo>
                  <a:pt x="19" y="450"/>
                </a:lnTo>
                <a:lnTo>
                  <a:pt x="20" y="448"/>
                </a:lnTo>
                <a:lnTo>
                  <a:pt x="19" y="445"/>
                </a:lnTo>
                <a:lnTo>
                  <a:pt x="18" y="444"/>
                </a:lnTo>
                <a:lnTo>
                  <a:pt x="16" y="443"/>
                </a:lnTo>
                <a:close/>
                <a:moveTo>
                  <a:pt x="19" y="426"/>
                </a:moveTo>
                <a:lnTo>
                  <a:pt x="16" y="426"/>
                </a:lnTo>
                <a:lnTo>
                  <a:pt x="13" y="428"/>
                </a:lnTo>
                <a:lnTo>
                  <a:pt x="13" y="431"/>
                </a:lnTo>
                <a:lnTo>
                  <a:pt x="13" y="434"/>
                </a:lnTo>
                <a:lnTo>
                  <a:pt x="15" y="435"/>
                </a:lnTo>
                <a:lnTo>
                  <a:pt x="16" y="437"/>
                </a:lnTo>
                <a:lnTo>
                  <a:pt x="19" y="435"/>
                </a:lnTo>
                <a:lnTo>
                  <a:pt x="22" y="435"/>
                </a:lnTo>
                <a:lnTo>
                  <a:pt x="22" y="432"/>
                </a:lnTo>
                <a:lnTo>
                  <a:pt x="22" y="429"/>
                </a:lnTo>
                <a:lnTo>
                  <a:pt x="20" y="428"/>
                </a:lnTo>
                <a:lnTo>
                  <a:pt x="19" y="426"/>
                </a:lnTo>
                <a:close/>
                <a:moveTo>
                  <a:pt x="20" y="410"/>
                </a:moveTo>
                <a:lnTo>
                  <a:pt x="19" y="410"/>
                </a:lnTo>
                <a:lnTo>
                  <a:pt x="16" y="411"/>
                </a:lnTo>
                <a:lnTo>
                  <a:pt x="16" y="414"/>
                </a:lnTo>
                <a:lnTo>
                  <a:pt x="16" y="417"/>
                </a:lnTo>
                <a:lnTo>
                  <a:pt x="18" y="419"/>
                </a:lnTo>
                <a:lnTo>
                  <a:pt x="19" y="420"/>
                </a:lnTo>
                <a:lnTo>
                  <a:pt x="22" y="420"/>
                </a:lnTo>
                <a:lnTo>
                  <a:pt x="23" y="419"/>
                </a:lnTo>
                <a:lnTo>
                  <a:pt x="25" y="416"/>
                </a:lnTo>
                <a:lnTo>
                  <a:pt x="25" y="413"/>
                </a:lnTo>
                <a:lnTo>
                  <a:pt x="23" y="411"/>
                </a:lnTo>
                <a:lnTo>
                  <a:pt x="20" y="410"/>
                </a:lnTo>
                <a:close/>
                <a:moveTo>
                  <a:pt x="23" y="394"/>
                </a:moveTo>
                <a:lnTo>
                  <a:pt x="20" y="395"/>
                </a:lnTo>
                <a:lnTo>
                  <a:pt x="19" y="397"/>
                </a:lnTo>
                <a:lnTo>
                  <a:pt x="18" y="398"/>
                </a:lnTo>
                <a:lnTo>
                  <a:pt x="19" y="401"/>
                </a:lnTo>
                <a:lnTo>
                  <a:pt x="19" y="403"/>
                </a:lnTo>
                <a:lnTo>
                  <a:pt x="22" y="404"/>
                </a:lnTo>
                <a:lnTo>
                  <a:pt x="25" y="404"/>
                </a:lnTo>
                <a:lnTo>
                  <a:pt x="26" y="403"/>
                </a:lnTo>
                <a:lnTo>
                  <a:pt x="28" y="400"/>
                </a:lnTo>
                <a:lnTo>
                  <a:pt x="28" y="398"/>
                </a:lnTo>
                <a:lnTo>
                  <a:pt x="26" y="395"/>
                </a:lnTo>
                <a:lnTo>
                  <a:pt x="23" y="394"/>
                </a:lnTo>
                <a:close/>
                <a:moveTo>
                  <a:pt x="26" y="379"/>
                </a:moveTo>
                <a:lnTo>
                  <a:pt x="23" y="379"/>
                </a:lnTo>
                <a:lnTo>
                  <a:pt x="22" y="380"/>
                </a:lnTo>
                <a:lnTo>
                  <a:pt x="20" y="382"/>
                </a:lnTo>
                <a:lnTo>
                  <a:pt x="20" y="385"/>
                </a:lnTo>
                <a:lnTo>
                  <a:pt x="22" y="388"/>
                </a:lnTo>
                <a:lnTo>
                  <a:pt x="25" y="388"/>
                </a:lnTo>
                <a:lnTo>
                  <a:pt x="28" y="388"/>
                </a:lnTo>
                <a:lnTo>
                  <a:pt x="29" y="386"/>
                </a:lnTo>
                <a:lnTo>
                  <a:pt x="31" y="385"/>
                </a:lnTo>
                <a:lnTo>
                  <a:pt x="31" y="382"/>
                </a:lnTo>
                <a:lnTo>
                  <a:pt x="29" y="379"/>
                </a:lnTo>
                <a:lnTo>
                  <a:pt x="26" y="379"/>
                </a:lnTo>
                <a:close/>
                <a:moveTo>
                  <a:pt x="29" y="363"/>
                </a:moveTo>
                <a:lnTo>
                  <a:pt x="26" y="363"/>
                </a:lnTo>
                <a:lnTo>
                  <a:pt x="25" y="364"/>
                </a:lnTo>
                <a:lnTo>
                  <a:pt x="23" y="367"/>
                </a:lnTo>
                <a:lnTo>
                  <a:pt x="23" y="368"/>
                </a:lnTo>
                <a:lnTo>
                  <a:pt x="25" y="371"/>
                </a:lnTo>
                <a:lnTo>
                  <a:pt x="28" y="371"/>
                </a:lnTo>
                <a:lnTo>
                  <a:pt x="29" y="371"/>
                </a:lnTo>
                <a:lnTo>
                  <a:pt x="32" y="370"/>
                </a:lnTo>
                <a:lnTo>
                  <a:pt x="34" y="368"/>
                </a:lnTo>
                <a:lnTo>
                  <a:pt x="32" y="366"/>
                </a:lnTo>
                <a:lnTo>
                  <a:pt x="31" y="364"/>
                </a:lnTo>
                <a:lnTo>
                  <a:pt x="29" y="363"/>
                </a:lnTo>
                <a:close/>
                <a:moveTo>
                  <a:pt x="32" y="346"/>
                </a:moveTo>
                <a:lnTo>
                  <a:pt x="29" y="346"/>
                </a:lnTo>
                <a:lnTo>
                  <a:pt x="26" y="348"/>
                </a:lnTo>
                <a:lnTo>
                  <a:pt x="26" y="351"/>
                </a:lnTo>
                <a:lnTo>
                  <a:pt x="26" y="354"/>
                </a:lnTo>
                <a:lnTo>
                  <a:pt x="28" y="355"/>
                </a:lnTo>
                <a:lnTo>
                  <a:pt x="29" y="357"/>
                </a:lnTo>
                <a:lnTo>
                  <a:pt x="32" y="357"/>
                </a:lnTo>
                <a:lnTo>
                  <a:pt x="35" y="355"/>
                </a:lnTo>
                <a:lnTo>
                  <a:pt x="35" y="352"/>
                </a:lnTo>
                <a:lnTo>
                  <a:pt x="35" y="349"/>
                </a:lnTo>
                <a:lnTo>
                  <a:pt x="34" y="348"/>
                </a:lnTo>
                <a:lnTo>
                  <a:pt x="32" y="346"/>
                </a:lnTo>
                <a:close/>
                <a:moveTo>
                  <a:pt x="34" y="330"/>
                </a:moveTo>
                <a:lnTo>
                  <a:pt x="32" y="330"/>
                </a:lnTo>
                <a:lnTo>
                  <a:pt x="29" y="331"/>
                </a:lnTo>
                <a:lnTo>
                  <a:pt x="29" y="334"/>
                </a:lnTo>
                <a:lnTo>
                  <a:pt x="29" y="337"/>
                </a:lnTo>
                <a:lnTo>
                  <a:pt x="31" y="339"/>
                </a:lnTo>
                <a:lnTo>
                  <a:pt x="32" y="340"/>
                </a:lnTo>
                <a:lnTo>
                  <a:pt x="35" y="340"/>
                </a:lnTo>
                <a:lnTo>
                  <a:pt x="37" y="339"/>
                </a:lnTo>
                <a:lnTo>
                  <a:pt x="38" y="336"/>
                </a:lnTo>
                <a:lnTo>
                  <a:pt x="38" y="333"/>
                </a:lnTo>
                <a:lnTo>
                  <a:pt x="37" y="331"/>
                </a:lnTo>
                <a:lnTo>
                  <a:pt x="34" y="330"/>
                </a:lnTo>
                <a:close/>
                <a:moveTo>
                  <a:pt x="37" y="315"/>
                </a:moveTo>
                <a:lnTo>
                  <a:pt x="34" y="315"/>
                </a:lnTo>
                <a:lnTo>
                  <a:pt x="32" y="317"/>
                </a:lnTo>
                <a:lnTo>
                  <a:pt x="31" y="318"/>
                </a:lnTo>
                <a:lnTo>
                  <a:pt x="31" y="321"/>
                </a:lnTo>
                <a:lnTo>
                  <a:pt x="32" y="323"/>
                </a:lnTo>
                <a:lnTo>
                  <a:pt x="35" y="324"/>
                </a:lnTo>
                <a:lnTo>
                  <a:pt x="38" y="324"/>
                </a:lnTo>
                <a:lnTo>
                  <a:pt x="40" y="323"/>
                </a:lnTo>
                <a:lnTo>
                  <a:pt x="41" y="320"/>
                </a:lnTo>
                <a:lnTo>
                  <a:pt x="41" y="318"/>
                </a:lnTo>
                <a:lnTo>
                  <a:pt x="40" y="315"/>
                </a:lnTo>
                <a:lnTo>
                  <a:pt x="37" y="315"/>
                </a:lnTo>
                <a:close/>
                <a:moveTo>
                  <a:pt x="40" y="299"/>
                </a:moveTo>
                <a:lnTo>
                  <a:pt x="37" y="299"/>
                </a:lnTo>
                <a:lnTo>
                  <a:pt x="35" y="300"/>
                </a:lnTo>
                <a:lnTo>
                  <a:pt x="34" y="302"/>
                </a:lnTo>
                <a:lnTo>
                  <a:pt x="34" y="305"/>
                </a:lnTo>
                <a:lnTo>
                  <a:pt x="35" y="308"/>
                </a:lnTo>
                <a:lnTo>
                  <a:pt x="38" y="308"/>
                </a:lnTo>
                <a:lnTo>
                  <a:pt x="41" y="308"/>
                </a:lnTo>
                <a:lnTo>
                  <a:pt x="43" y="306"/>
                </a:lnTo>
                <a:lnTo>
                  <a:pt x="44" y="305"/>
                </a:lnTo>
                <a:lnTo>
                  <a:pt x="44" y="302"/>
                </a:lnTo>
                <a:lnTo>
                  <a:pt x="43" y="299"/>
                </a:lnTo>
                <a:lnTo>
                  <a:pt x="40" y="299"/>
                </a:lnTo>
                <a:close/>
                <a:moveTo>
                  <a:pt x="43" y="283"/>
                </a:moveTo>
                <a:lnTo>
                  <a:pt x="40" y="283"/>
                </a:lnTo>
                <a:lnTo>
                  <a:pt x="38" y="284"/>
                </a:lnTo>
                <a:lnTo>
                  <a:pt x="37" y="287"/>
                </a:lnTo>
                <a:lnTo>
                  <a:pt x="37" y="288"/>
                </a:lnTo>
                <a:lnTo>
                  <a:pt x="38" y="291"/>
                </a:lnTo>
                <a:lnTo>
                  <a:pt x="41" y="293"/>
                </a:lnTo>
                <a:lnTo>
                  <a:pt x="43" y="291"/>
                </a:lnTo>
                <a:lnTo>
                  <a:pt x="46" y="290"/>
                </a:lnTo>
                <a:lnTo>
                  <a:pt x="47" y="288"/>
                </a:lnTo>
                <a:lnTo>
                  <a:pt x="46" y="286"/>
                </a:lnTo>
                <a:lnTo>
                  <a:pt x="44" y="284"/>
                </a:lnTo>
                <a:lnTo>
                  <a:pt x="43" y="283"/>
                </a:lnTo>
                <a:close/>
                <a:moveTo>
                  <a:pt x="46" y="266"/>
                </a:moveTo>
                <a:lnTo>
                  <a:pt x="43" y="266"/>
                </a:lnTo>
                <a:lnTo>
                  <a:pt x="40" y="268"/>
                </a:lnTo>
                <a:lnTo>
                  <a:pt x="40" y="271"/>
                </a:lnTo>
                <a:lnTo>
                  <a:pt x="40" y="274"/>
                </a:lnTo>
                <a:lnTo>
                  <a:pt x="41" y="275"/>
                </a:lnTo>
                <a:lnTo>
                  <a:pt x="43" y="277"/>
                </a:lnTo>
                <a:lnTo>
                  <a:pt x="46" y="277"/>
                </a:lnTo>
                <a:lnTo>
                  <a:pt x="49" y="275"/>
                </a:lnTo>
                <a:lnTo>
                  <a:pt x="49" y="272"/>
                </a:lnTo>
                <a:lnTo>
                  <a:pt x="49" y="269"/>
                </a:lnTo>
                <a:lnTo>
                  <a:pt x="47" y="268"/>
                </a:lnTo>
                <a:lnTo>
                  <a:pt x="46" y="266"/>
                </a:lnTo>
                <a:close/>
                <a:moveTo>
                  <a:pt x="47" y="250"/>
                </a:moveTo>
                <a:lnTo>
                  <a:pt x="46" y="251"/>
                </a:lnTo>
                <a:lnTo>
                  <a:pt x="43" y="253"/>
                </a:lnTo>
                <a:lnTo>
                  <a:pt x="43" y="254"/>
                </a:lnTo>
                <a:lnTo>
                  <a:pt x="43" y="257"/>
                </a:lnTo>
                <a:lnTo>
                  <a:pt x="44" y="259"/>
                </a:lnTo>
                <a:lnTo>
                  <a:pt x="46" y="260"/>
                </a:lnTo>
                <a:lnTo>
                  <a:pt x="49" y="260"/>
                </a:lnTo>
                <a:lnTo>
                  <a:pt x="50" y="259"/>
                </a:lnTo>
                <a:lnTo>
                  <a:pt x="52" y="256"/>
                </a:lnTo>
                <a:lnTo>
                  <a:pt x="52" y="253"/>
                </a:lnTo>
                <a:lnTo>
                  <a:pt x="50" y="251"/>
                </a:lnTo>
                <a:lnTo>
                  <a:pt x="47" y="250"/>
                </a:lnTo>
                <a:close/>
                <a:moveTo>
                  <a:pt x="50" y="235"/>
                </a:moveTo>
                <a:lnTo>
                  <a:pt x="47" y="235"/>
                </a:lnTo>
                <a:lnTo>
                  <a:pt x="46" y="237"/>
                </a:lnTo>
                <a:lnTo>
                  <a:pt x="44" y="238"/>
                </a:lnTo>
                <a:lnTo>
                  <a:pt x="44" y="241"/>
                </a:lnTo>
                <a:lnTo>
                  <a:pt x="46" y="243"/>
                </a:lnTo>
                <a:lnTo>
                  <a:pt x="49" y="244"/>
                </a:lnTo>
                <a:lnTo>
                  <a:pt x="52" y="244"/>
                </a:lnTo>
                <a:lnTo>
                  <a:pt x="53" y="243"/>
                </a:lnTo>
                <a:lnTo>
                  <a:pt x="55" y="240"/>
                </a:lnTo>
                <a:lnTo>
                  <a:pt x="55" y="238"/>
                </a:lnTo>
                <a:lnTo>
                  <a:pt x="53" y="235"/>
                </a:lnTo>
                <a:lnTo>
                  <a:pt x="50" y="235"/>
                </a:lnTo>
                <a:close/>
                <a:moveTo>
                  <a:pt x="53" y="219"/>
                </a:moveTo>
                <a:lnTo>
                  <a:pt x="50" y="219"/>
                </a:lnTo>
                <a:lnTo>
                  <a:pt x="49" y="220"/>
                </a:lnTo>
                <a:lnTo>
                  <a:pt x="47" y="223"/>
                </a:lnTo>
                <a:lnTo>
                  <a:pt x="47" y="225"/>
                </a:lnTo>
                <a:lnTo>
                  <a:pt x="49" y="228"/>
                </a:lnTo>
                <a:lnTo>
                  <a:pt x="52" y="228"/>
                </a:lnTo>
                <a:lnTo>
                  <a:pt x="55" y="228"/>
                </a:lnTo>
                <a:lnTo>
                  <a:pt x="56" y="226"/>
                </a:lnTo>
                <a:lnTo>
                  <a:pt x="57" y="225"/>
                </a:lnTo>
                <a:lnTo>
                  <a:pt x="57" y="222"/>
                </a:lnTo>
                <a:lnTo>
                  <a:pt x="56" y="219"/>
                </a:lnTo>
                <a:lnTo>
                  <a:pt x="53" y="219"/>
                </a:lnTo>
                <a:close/>
                <a:moveTo>
                  <a:pt x="56" y="203"/>
                </a:moveTo>
                <a:lnTo>
                  <a:pt x="53" y="203"/>
                </a:lnTo>
                <a:lnTo>
                  <a:pt x="52" y="204"/>
                </a:lnTo>
                <a:lnTo>
                  <a:pt x="50" y="207"/>
                </a:lnTo>
                <a:lnTo>
                  <a:pt x="50" y="209"/>
                </a:lnTo>
                <a:lnTo>
                  <a:pt x="52" y="211"/>
                </a:lnTo>
                <a:lnTo>
                  <a:pt x="55" y="213"/>
                </a:lnTo>
                <a:lnTo>
                  <a:pt x="56" y="211"/>
                </a:lnTo>
                <a:lnTo>
                  <a:pt x="59" y="210"/>
                </a:lnTo>
                <a:lnTo>
                  <a:pt x="60" y="209"/>
                </a:lnTo>
                <a:lnTo>
                  <a:pt x="59" y="206"/>
                </a:lnTo>
                <a:lnTo>
                  <a:pt x="57" y="204"/>
                </a:lnTo>
                <a:lnTo>
                  <a:pt x="56" y="203"/>
                </a:lnTo>
                <a:close/>
                <a:moveTo>
                  <a:pt x="59" y="186"/>
                </a:moveTo>
                <a:lnTo>
                  <a:pt x="56" y="186"/>
                </a:lnTo>
                <a:lnTo>
                  <a:pt x="53" y="188"/>
                </a:lnTo>
                <a:lnTo>
                  <a:pt x="53" y="191"/>
                </a:lnTo>
                <a:lnTo>
                  <a:pt x="53" y="194"/>
                </a:lnTo>
                <a:lnTo>
                  <a:pt x="55" y="195"/>
                </a:lnTo>
                <a:lnTo>
                  <a:pt x="56" y="197"/>
                </a:lnTo>
                <a:lnTo>
                  <a:pt x="59" y="197"/>
                </a:lnTo>
                <a:lnTo>
                  <a:pt x="62" y="195"/>
                </a:lnTo>
                <a:lnTo>
                  <a:pt x="62" y="192"/>
                </a:lnTo>
                <a:lnTo>
                  <a:pt x="62" y="189"/>
                </a:lnTo>
                <a:lnTo>
                  <a:pt x="60" y="188"/>
                </a:lnTo>
                <a:lnTo>
                  <a:pt x="59" y="186"/>
                </a:lnTo>
                <a:close/>
                <a:moveTo>
                  <a:pt x="60" y="170"/>
                </a:moveTo>
                <a:lnTo>
                  <a:pt x="59" y="171"/>
                </a:lnTo>
                <a:lnTo>
                  <a:pt x="56" y="173"/>
                </a:lnTo>
                <a:lnTo>
                  <a:pt x="55" y="174"/>
                </a:lnTo>
                <a:lnTo>
                  <a:pt x="56" y="177"/>
                </a:lnTo>
                <a:lnTo>
                  <a:pt x="57" y="179"/>
                </a:lnTo>
                <a:lnTo>
                  <a:pt x="59" y="180"/>
                </a:lnTo>
                <a:lnTo>
                  <a:pt x="62" y="180"/>
                </a:lnTo>
                <a:lnTo>
                  <a:pt x="63" y="179"/>
                </a:lnTo>
                <a:lnTo>
                  <a:pt x="65" y="176"/>
                </a:lnTo>
                <a:lnTo>
                  <a:pt x="65" y="173"/>
                </a:lnTo>
                <a:lnTo>
                  <a:pt x="63" y="171"/>
                </a:lnTo>
                <a:lnTo>
                  <a:pt x="60" y="170"/>
                </a:lnTo>
                <a:close/>
                <a:moveTo>
                  <a:pt x="63" y="155"/>
                </a:moveTo>
                <a:lnTo>
                  <a:pt x="60" y="155"/>
                </a:lnTo>
                <a:lnTo>
                  <a:pt x="59" y="157"/>
                </a:lnTo>
                <a:lnTo>
                  <a:pt x="57" y="158"/>
                </a:lnTo>
                <a:lnTo>
                  <a:pt x="57" y="161"/>
                </a:lnTo>
                <a:lnTo>
                  <a:pt x="59" y="163"/>
                </a:lnTo>
                <a:lnTo>
                  <a:pt x="62" y="164"/>
                </a:lnTo>
                <a:lnTo>
                  <a:pt x="65" y="164"/>
                </a:lnTo>
                <a:lnTo>
                  <a:pt x="66" y="163"/>
                </a:lnTo>
                <a:lnTo>
                  <a:pt x="68" y="160"/>
                </a:lnTo>
                <a:lnTo>
                  <a:pt x="68" y="158"/>
                </a:lnTo>
                <a:lnTo>
                  <a:pt x="66" y="155"/>
                </a:lnTo>
                <a:lnTo>
                  <a:pt x="63" y="155"/>
                </a:lnTo>
                <a:close/>
                <a:moveTo>
                  <a:pt x="66" y="139"/>
                </a:moveTo>
                <a:lnTo>
                  <a:pt x="63" y="139"/>
                </a:lnTo>
                <a:lnTo>
                  <a:pt x="62" y="140"/>
                </a:lnTo>
                <a:lnTo>
                  <a:pt x="60" y="143"/>
                </a:lnTo>
                <a:lnTo>
                  <a:pt x="60" y="145"/>
                </a:lnTo>
                <a:lnTo>
                  <a:pt x="62" y="148"/>
                </a:lnTo>
                <a:lnTo>
                  <a:pt x="65" y="148"/>
                </a:lnTo>
                <a:lnTo>
                  <a:pt x="68" y="148"/>
                </a:lnTo>
                <a:lnTo>
                  <a:pt x="69" y="146"/>
                </a:lnTo>
                <a:lnTo>
                  <a:pt x="71" y="145"/>
                </a:lnTo>
                <a:lnTo>
                  <a:pt x="71" y="142"/>
                </a:lnTo>
                <a:lnTo>
                  <a:pt x="69" y="140"/>
                </a:lnTo>
                <a:lnTo>
                  <a:pt x="66" y="139"/>
                </a:lnTo>
                <a:close/>
                <a:moveTo>
                  <a:pt x="69" y="123"/>
                </a:moveTo>
                <a:lnTo>
                  <a:pt x="66" y="123"/>
                </a:lnTo>
                <a:lnTo>
                  <a:pt x="65" y="124"/>
                </a:lnTo>
                <a:lnTo>
                  <a:pt x="63" y="127"/>
                </a:lnTo>
                <a:lnTo>
                  <a:pt x="63" y="129"/>
                </a:lnTo>
                <a:lnTo>
                  <a:pt x="65" y="132"/>
                </a:lnTo>
                <a:lnTo>
                  <a:pt x="68" y="133"/>
                </a:lnTo>
                <a:lnTo>
                  <a:pt x="69" y="132"/>
                </a:lnTo>
                <a:lnTo>
                  <a:pt x="72" y="130"/>
                </a:lnTo>
                <a:lnTo>
                  <a:pt x="72" y="129"/>
                </a:lnTo>
                <a:lnTo>
                  <a:pt x="72" y="126"/>
                </a:lnTo>
                <a:lnTo>
                  <a:pt x="71" y="124"/>
                </a:lnTo>
                <a:lnTo>
                  <a:pt x="69" y="123"/>
                </a:lnTo>
                <a:close/>
                <a:moveTo>
                  <a:pt x="72" y="106"/>
                </a:moveTo>
                <a:lnTo>
                  <a:pt x="69" y="106"/>
                </a:lnTo>
                <a:lnTo>
                  <a:pt x="66" y="108"/>
                </a:lnTo>
                <a:lnTo>
                  <a:pt x="66" y="111"/>
                </a:lnTo>
                <a:lnTo>
                  <a:pt x="66" y="114"/>
                </a:lnTo>
                <a:lnTo>
                  <a:pt x="68" y="115"/>
                </a:lnTo>
                <a:lnTo>
                  <a:pt x="69" y="117"/>
                </a:lnTo>
                <a:lnTo>
                  <a:pt x="72" y="117"/>
                </a:lnTo>
                <a:lnTo>
                  <a:pt x="75" y="115"/>
                </a:lnTo>
                <a:lnTo>
                  <a:pt x="75" y="112"/>
                </a:lnTo>
                <a:lnTo>
                  <a:pt x="75" y="109"/>
                </a:lnTo>
                <a:lnTo>
                  <a:pt x="74" y="108"/>
                </a:lnTo>
                <a:lnTo>
                  <a:pt x="72" y="106"/>
                </a:lnTo>
                <a:close/>
                <a:moveTo>
                  <a:pt x="74" y="90"/>
                </a:moveTo>
                <a:lnTo>
                  <a:pt x="72" y="92"/>
                </a:lnTo>
                <a:lnTo>
                  <a:pt x="69" y="93"/>
                </a:lnTo>
                <a:lnTo>
                  <a:pt x="68" y="94"/>
                </a:lnTo>
                <a:lnTo>
                  <a:pt x="69" y="97"/>
                </a:lnTo>
                <a:lnTo>
                  <a:pt x="71" y="99"/>
                </a:lnTo>
                <a:lnTo>
                  <a:pt x="72" y="100"/>
                </a:lnTo>
                <a:lnTo>
                  <a:pt x="75" y="100"/>
                </a:lnTo>
                <a:lnTo>
                  <a:pt x="77" y="99"/>
                </a:lnTo>
                <a:lnTo>
                  <a:pt x="78" y="96"/>
                </a:lnTo>
                <a:lnTo>
                  <a:pt x="78" y="94"/>
                </a:lnTo>
                <a:lnTo>
                  <a:pt x="77" y="92"/>
                </a:lnTo>
                <a:lnTo>
                  <a:pt x="74" y="90"/>
                </a:lnTo>
                <a:close/>
                <a:moveTo>
                  <a:pt x="77" y="75"/>
                </a:moveTo>
                <a:lnTo>
                  <a:pt x="74" y="75"/>
                </a:lnTo>
                <a:lnTo>
                  <a:pt x="72" y="77"/>
                </a:lnTo>
                <a:lnTo>
                  <a:pt x="71" y="78"/>
                </a:lnTo>
                <a:lnTo>
                  <a:pt x="71" y="81"/>
                </a:lnTo>
                <a:lnTo>
                  <a:pt x="72" y="84"/>
                </a:lnTo>
                <a:lnTo>
                  <a:pt x="75" y="84"/>
                </a:lnTo>
                <a:lnTo>
                  <a:pt x="78" y="84"/>
                </a:lnTo>
                <a:lnTo>
                  <a:pt x="80" y="83"/>
                </a:lnTo>
                <a:lnTo>
                  <a:pt x="81" y="80"/>
                </a:lnTo>
                <a:lnTo>
                  <a:pt x="81" y="78"/>
                </a:lnTo>
                <a:lnTo>
                  <a:pt x="80" y="75"/>
                </a:lnTo>
                <a:lnTo>
                  <a:pt x="77" y="75"/>
                </a:lnTo>
                <a:close/>
                <a:moveTo>
                  <a:pt x="80" y="59"/>
                </a:moveTo>
                <a:lnTo>
                  <a:pt x="77" y="59"/>
                </a:lnTo>
                <a:lnTo>
                  <a:pt x="75" y="60"/>
                </a:lnTo>
                <a:lnTo>
                  <a:pt x="74" y="63"/>
                </a:lnTo>
                <a:lnTo>
                  <a:pt x="74" y="65"/>
                </a:lnTo>
                <a:lnTo>
                  <a:pt x="75" y="68"/>
                </a:lnTo>
                <a:lnTo>
                  <a:pt x="78" y="68"/>
                </a:lnTo>
                <a:lnTo>
                  <a:pt x="81" y="68"/>
                </a:lnTo>
                <a:lnTo>
                  <a:pt x="83" y="66"/>
                </a:lnTo>
                <a:lnTo>
                  <a:pt x="84" y="65"/>
                </a:lnTo>
                <a:lnTo>
                  <a:pt x="83" y="62"/>
                </a:lnTo>
                <a:lnTo>
                  <a:pt x="83" y="60"/>
                </a:lnTo>
                <a:lnTo>
                  <a:pt x="80" y="59"/>
                </a:lnTo>
                <a:close/>
                <a:moveTo>
                  <a:pt x="83" y="43"/>
                </a:moveTo>
                <a:lnTo>
                  <a:pt x="80" y="43"/>
                </a:lnTo>
                <a:lnTo>
                  <a:pt x="78" y="44"/>
                </a:lnTo>
                <a:lnTo>
                  <a:pt x="77" y="47"/>
                </a:lnTo>
                <a:lnTo>
                  <a:pt x="77" y="50"/>
                </a:lnTo>
                <a:lnTo>
                  <a:pt x="78" y="52"/>
                </a:lnTo>
                <a:lnTo>
                  <a:pt x="81" y="53"/>
                </a:lnTo>
                <a:lnTo>
                  <a:pt x="83" y="52"/>
                </a:lnTo>
                <a:lnTo>
                  <a:pt x="86" y="50"/>
                </a:lnTo>
                <a:lnTo>
                  <a:pt x="86" y="49"/>
                </a:lnTo>
                <a:lnTo>
                  <a:pt x="86" y="46"/>
                </a:lnTo>
                <a:lnTo>
                  <a:pt x="84" y="44"/>
                </a:lnTo>
                <a:lnTo>
                  <a:pt x="83" y="43"/>
                </a:lnTo>
                <a:close/>
                <a:moveTo>
                  <a:pt x="86" y="26"/>
                </a:moveTo>
                <a:lnTo>
                  <a:pt x="83" y="26"/>
                </a:lnTo>
                <a:lnTo>
                  <a:pt x="80" y="28"/>
                </a:lnTo>
                <a:lnTo>
                  <a:pt x="80" y="31"/>
                </a:lnTo>
                <a:lnTo>
                  <a:pt x="80" y="34"/>
                </a:lnTo>
                <a:lnTo>
                  <a:pt x="81" y="35"/>
                </a:lnTo>
                <a:lnTo>
                  <a:pt x="83" y="37"/>
                </a:lnTo>
                <a:lnTo>
                  <a:pt x="86" y="37"/>
                </a:lnTo>
                <a:lnTo>
                  <a:pt x="89" y="35"/>
                </a:lnTo>
                <a:lnTo>
                  <a:pt x="89" y="32"/>
                </a:lnTo>
                <a:lnTo>
                  <a:pt x="89" y="29"/>
                </a:lnTo>
                <a:lnTo>
                  <a:pt x="87" y="28"/>
                </a:lnTo>
                <a:lnTo>
                  <a:pt x="86" y="26"/>
                </a:lnTo>
                <a:close/>
                <a:moveTo>
                  <a:pt x="87" y="10"/>
                </a:moveTo>
                <a:lnTo>
                  <a:pt x="86" y="12"/>
                </a:lnTo>
                <a:lnTo>
                  <a:pt x="83" y="13"/>
                </a:lnTo>
                <a:lnTo>
                  <a:pt x="81" y="15"/>
                </a:lnTo>
                <a:lnTo>
                  <a:pt x="83" y="17"/>
                </a:lnTo>
                <a:lnTo>
                  <a:pt x="84" y="19"/>
                </a:lnTo>
                <a:lnTo>
                  <a:pt x="86" y="20"/>
                </a:lnTo>
                <a:lnTo>
                  <a:pt x="89" y="20"/>
                </a:lnTo>
                <a:lnTo>
                  <a:pt x="90" y="19"/>
                </a:lnTo>
                <a:lnTo>
                  <a:pt x="92" y="16"/>
                </a:lnTo>
                <a:lnTo>
                  <a:pt x="92" y="15"/>
                </a:lnTo>
                <a:lnTo>
                  <a:pt x="90" y="12"/>
                </a:lnTo>
                <a:lnTo>
                  <a:pt x="87" y="10"/>
                </a:lnTo>
                <a:close/>
                <a:moveTo>
                  <a:pt x="77" y="0"/>
                </a:moveTo>
                <a:lnTo>
                  <a:pt x="102" y="4"/>
                </a:lnTo>
                <a:lnTo>
                  <a:pt x="26" y="463"/>
                </a:lnTo>
                <a:lnTo>
                  <a:pt x="0" y="459"/>
                </a:lnTo>
                <a:lnTo>
                  <a:pt x="77" y="0"/>
                </a:lnTo>
                <a:close/>
              </a:path>
            </a:pathLst>
          </a:custGeom>
          <a:solidFill>
            <a:srgbClr val="DAE5E2"/>
          </a:solidFill>
          <a:ln w="0">
            <a:solidFill>
              <a:srgbClr val="DAE5E2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9" name="Group 188"/>
          <p:cNvGrpSpPr/>
          <p:nvPr/>
        </p:nvGrpSpPr>
        <p:grpSpPr>
          <a:xfrm>
            <a:off x="7372353" y="3526209"/>
            <a:ext cx="579978" cy="821355"/>
            <a:chOff x="7542170" y="2768563"/>
            <a:chExt cx="579978" cy="821355"/>
          </a:xfrm>
        </p:grpSpPr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7542170" y="2768563"/>
              <a:ext cx="579978" cy="757659"/>
            </a:xfrm>
            <a:custGeom>
              <a:avLst/>
              <a:gdLst>
                <a:gd name="T0" fmla="*/ 302 w 345"/>
                <a:gd name="T1" fmla="*/ 0 h 450"/>
                <a:gd name="T2" fmla="*/ 181 w 345"/>
                <a:gd name="T3" fmla="*/ 217 h 450"/>
                <a:gd name="T4" fmla="*/ 298 w 345"/>
                <a:gd name="T5" fmla="*/ 271 h 450"/>
                <a:gd name="T6" fmla="*/ 318 w 345"/>
                <a:gd name="T7" fmla="*/ 281 h 450"/>
                <a:gd name="T8" fmla="*/ 314 w 345"/>
                <a:gd name="T9" fmla="*/ 255 h 450"/>
                <a:gd name="T10" fmla="*/ 308 w 345"/>
                <a:gd name="T11" fmla="*/ 247 h 450"/>
                <a:gd name="T12" fmla="*/ 308 w 345"/>
                <a:gd name="T13" fmla="*/ 225 h 450"/>
                <a:gd name="T14" fmla="*/ 311 w 345"/>
                <a:gd name="T15" fmla="*/ 213 h 450"/>
                <a:gd name="T16" fmla="*/ 320 w 345"/>
                <a:gd name="T17" fmla="*/ 207 h 450"/>
                <a:gd name="T18" fmla="*/ 327 w 345"/>
                <a:gd name="T19" fmla="*/ 206 h 450"/>
                <a:gd name="T20" fmla="*/ 338 w 345"/>
                <a:gd name="T21" fmla="*/ 210 h 450"/>
                <a:gd name="T22" fmla="*/ 344 w 345"/>
                <a:gd name="T23" fmla="*/ 219 h 450"/>
                <a:gd name="T24" fmla="*/ 345 w 345"/>
                <a:gd name="T25" fmla="*/ 241 h 450"/>
                <a:gd name="T26" fmla="*/ 342 w 345"/>
                <a:gd name="T27" fmla="*/ 252 h 450"/>
                <a:gd name="T28" fmla="*/ 335 w 345"/>
                <a:gd name="T29" fmla="*/ 257 h 450"/>
                <a:gd name="T30" fmla="*/ 298 w 345"/>
                <a:gd name="T31" fmla="*/ 302 h 450"/>
                <a:gd name="T32" fmla="*/ 181 w 345"/>
                <a:gd name="T33" fmla="*/ 318 h 450"/>
                <a:gd name="T34" fmla="*/ 258 w 345"/>
                <a:gd name="T35" fmla="*/ 403 h 450"/>
                <a:gd name="T36" fmla="*/ 270 w 345"/>
                <a:gd name="T37" fmla="*/ 407 h 450"/>
                <a:gd name="T38" fmla="*/ 277 w 345"/>
                <a:gd name="T39" fmla="*/ 417 h 450"/>
                <a:gd name="T40" fmla="*/ 181 w 345"/>
                <a:gd name="T41" fmla="*/ 425 h 450"/>
                <a:gd name="T42" fmla="*/ 160 w 345"/>
                <a:gd name="T43" fmla="*/ 450 h 450"/>
                <a:gd name="T44" fmla="*/ 71 w 345"/>
                <a:gd name="T45" fmla="*/ 425 h 450"/>
                <a:gd name="T46" fmla="*/ 74 w 345"/>
                <a:gd name="T47" fmla="*/ 414 h 450"/>
                <a:gd name="T48" fmla="*/ 82 w 345"/>
                <a:gd name="T49" fmla="*/ 406 h 450"/>
                <a:gd name="T50" fmla="*/ 92 w 345"/>
                <a:gd name="T51" fmla="*/ 403 h 450"/>
                <a:gd name="T52" fmla="*/ 160 w 345"/>
                <a:gd name="T53" fmla="*/ 318 h 450"/>
                <a:gd name="T54" fmla="*/ 48 w 345"/>
                <a:gd name="T55" fmla="*/ 302 h 450"/>
                <a:gd name="T56" fmla="*/ 11 w 345"/>
                <a:gd name="T57" fmla="*/ 257 h 450"/>
                <a:gd name="T58" fmla="*/ 3 w 345"/>
                <a:gd name="T59" fmla="*/ 252 h 450"/>
                <a:gd name="T60" fmla="*/ 0 w 345"/>
                <a:gd name="T61" fmla="*/ 241 h 450"/>
                <a:gd name="T62" fmla="*/ 2 w 345"/>
                <a:gd name="T63" fmla="*/ 219 h 450"/>
                <a:gd name="T64" fmla="*/ 8 w 345"/>
                <a:gd name="T65" fmla="*/ 210 h 450"/>
                <a:gd name="T66" fmla="*/ 18 w 345"/>
                <a:gd name="T67" fmla="*/ 206 h 450"/>
                <a:gd name="T68" fmla="*/ 25 w 345"/>
                <a:gd name="T69" fmla="*/ 207 h 450"/>
                <a:gd name="T70" fmla="*/ 34 w 345"/>
                <a:gd name="T71" fmla="*/ 213 h 450"/>
                <a:gd name="T72" fmla="*/ 37 w 345"/>
                <a:gd name="T73" fmla="*/ 225 h 450"/>
                <a:gd name="T74" fmla="*/ 37 w 345"/>
                <a:gd name="T75" fmla="*/ 247 h 450"/>
                <a:gd name="T76" fmla="*/ 31 w 345"/>
                <a:gd name="T77" fmla="*/ 255 h 450"/>
                <a:gd name="T78" fmla="*/ 27 w 345"/>
                <a:gd name="T79" fmla="*/ 281 h 450"/>
                <a:gd name="T80" fmla="*/ 48 w 345"/>
                <a:gd name="T81" fmla="*/ 271 h 450"/>
                <a:gd name="T82" fmla="*/ 160 w 345"/>
                <a:gd name="T83" fmla="*/ 217 h 450"/>
                <a:gd name="T84" fmla="*/ 52 w 345"/>
                <a:gd name="T85" fmla="*/ 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45" h="450">
                  <a:moveTo>
                    <a:pt x="52" y="0"/>
                  </a:moveTo>
                  <a:lnTo>
                    <a:pt x="302" y="0"/>
                  </a:lnTo>
                  <a:lnTo>
                    <a:pt x="275" y="217"/>
                  </a:lnTo>
                  <a:lnTo>
                    <a:pt x="181" y="217"/>
                  </a:lnTo>
                  <a:lnTo>
                    <a:pt x="181" y="271"/>
                  </a:lnTo>
                  <a:lnTo>
                    <a:pt x="298" y="271"/>
                  </a:lnTo>
                  <a:lnTo>
                    <a:pt x="298" y="281"/>
                  </a:lnTo>
                  <a:lnTo>
                    <a:pt x="318" y="281"/>
                  </a:lnTo>
                  <a:lnTo>
                    <a:pt x="318" y="257"/>
                  </a:lnTo>
                  <a:lnTo>
                    <a:pt x="314" y="255"/>
                  </a:lnTo>
                  <a:lnTo>
                    <a:pt x="311" y="252"/>
                  </a:lnTo>
                  <a:lnTo>
                    <a:pt x="308" y="247"/>
                  </a:lnTo>
                  <a:lnTo>
                    <a:pt x="308" y="241"/>
                  </a:lnTo>
                  <a:lnTo>
                    <a:pt x="308" y="225"/>
                  </a:lnTo>
                  <a:lnTo>
                    <a:pt x="308" y="219"/>
                  </a:lnTo>
                  <a:lnTo>
                    <a:pt x="311" y="213"/>
                  </a:lnTo>
                  <a:lnTo>
                    <a:pt x="315" y="210"/>
                  </a:lnTo>
                  <a:lnTo>
                    <a:pt x="320" y="207"/>
                  </a:lnTo>
                  <a:lnTo>
                    <a:pt x="326" y="206"/>
                  </a:lnTo>
                  <a:lnTo>
                    <a:pt x="327" y="206"/>
                  </a:lnTo>
                  <a:lnTo>
                    <a:pt x="333" y="207"/>
                  </a:lnTo>
                  <a:lnTo>
                    <a:pt x="338" y="210"/>
                  </a:lnTo>
                  <a:lnTo>
                    <a:pt x="342" y="213"/>
                  </a:lnTo>
                  <a:lnTo>
                    <a:pt x="344" y="219"/>
                  </a:lnTo>
                  <a:lnTo>
                    <a:pt x="345" y="225"/>
                  </a:lnTo>
                  <a:lnTo>
                    <a:pt x="345" y="241"/>
                  </a:lnTo>
                  <a:lnTo>
                    <a:pt x="344" y="247"/>
                  </a:lnTo>
                  <a:lnTo>
                    <a:pt x="342" y="252"/>
                  </a:lnTo>
                  <a:lnTo>
                    <a:pt x="339" y="255"/>
                  </a:lnTo>
                  <a:lnTo>
                    <a:pt x="335" y="257"/>
                  </a:lnTo>
                  <a:lnTo>
                    <a:pt x="335" y="302"/>
                  </a:lnTo>
                  <a:lnTo>
                    <a:pt x="298" y="302"/>
                  </a:lnTo>
                  <a:lnTo>
                    <a:pt x="298" y="318"/>
                  </a:lnTo>
                  <a:lnTo>
                    <a:pt x="181" y="318"/>
                  </a:lnTo>
                  <a:lnTo>
                    <a:pt x="181" y="403"/>
                  </a:lnTo>
                  <a:lnTo>
                    <a:pt x="258" y="403"/>
                  </a:lnTo>
                  <a:lnTo>
                    <a:pt x="265" y="404"/>
                  </a:lnTo>
                  <a:lnTo>
                    <a:pt x="270" y="407"/>
                  </a:lnTo>
                  <a:lnTo>
                    <a:pt x="274" y="412"/>
                  </a:lnTo>
                  <a:lnTo>
                    <a:pt x="277" y="417"/>
                  </a:lnTo>
                  <a:lnTo>
                    <a:pt x="278" y="423"/>
                  </a:lnTo>
                  <a:lnTo>
                    <a:pt x="181" y="425"/>
                  </a:lnTo>
                  <a:lnTo>
                    <a:pt x="181" y="450"/>
                  </a:lnTo>
                  <a:lnTo>
                    <a:pt x="160" y="450"/>
                  </a:lnTo>
                  <a:lnTo>
                    <a:pt x="160" y="425"/>
                  </a:lnTo>
                  <a:lnTo>
                    <a:pt x="71" y="425"/>
                  </a:lnTo>
                  <a:lnTo>
                    <a:pt x="71" y="419"/>
                  </a:lnTo>
                  <a:lnTo>
                    <a:pt x="74" y="414"/>
                  </a:lnTo>
                  <a:lnTo>
                    <a:pt x="77" y="410"/>
                  </a:lnTo>
                  <a:lnTo>
                    <a:pt x="82" y="406"/>
                  </a:lnTo>
                  <a:lnTo>
                    <a:pt x="86" y="404"/>
                  </a:lnTo>
                  <a:lnTo>
                    <a:pt x="92" y="403"/>
                  </a:lnTo>
                  <a:lnTo>
                    <a:pt x="160" y="403"/>
                  </a:lnTo>
                  <a:lnTo>
                    <a:pt x="160" y="318"/>
                  </a:lnTo>
                  <a:lnTo>
                    <a:pt x="48" y="318"/>
                  </a:lnTo>
                  <a:lnTo>
                    <a:pt x="48" y="302"/>
                  </a:lnTo>
                  <a:lnTo>
                    <a:pt x="11" y="302"/>
                  </a:lnTo>
                  <a:lnTo>
                    <a:pt x="11" y="257"/>
                  </a:lnTo>
                  <a:lnTo>
                    <a:pt x="6" y="255"/>
                  </a:lnTo>
                  <a:lnTo>
                    <a:pt x="3" y="252"/>
                  </a:lnTo>
                  <a:lnTo>
                    <a:pt x="2" y="247"/>
                  </a:lnTo>
                  <a:lnTo>
                    <a:pt x="0" y="241"/>
                  </a:lnTo>
                  <a:lnTo>
                    <a:pt x="0" y="225"/>
                  </a:lnTo>
                  <a:lnTo>
                    <a:pt x="2" y="219"/>
                  </a:lnTo>
                  <a:lnTo>
                    <a:pt x="3" y="213"/>
                  </a:lnTo>
                  <a:lnTo>
                    <a:pt x="8" y="210"/>
                  </a:lnTo>
                  <a:lnTo>
                    <a:pt x="12" y="207"/>
                  </a:lnTo>
                  <a:lnTo>
                    <a:pt x="18" y="206"/>
                  </a:lnTo>
                  <a:lnTo>
                    <a:pt x="19" y="206"/>
                  </a:lnTo>
                  <a:lnTo>
                    <a:pt x="25" y="207"/>
                  </a:lnTo>
                  <a:lnTo>
                    <a:pt x="30" y="210"/>
                  </a:lnTo>
                  <a:lnTo>
                    <a:pt x="34" y="213"/>
                  </a:lnTo>
                  <a:lnTo>
                    <a:pt x="36" y="219"/>
                  </a:lnTo>
                  <a:lnTo>
                    <a:pt x="37" y="225"/>
                  </a:lnTo>
                  <a:lnTo>
                    <a:pt x="37" y="241"/>
                  </a:lnTo>
                  <a:lnTo>
                    <a:pt x="37" y="247"/>
                  </a:lnTo>
                  <a:lnTo>
                    <a:pt x="34" y="252"/>
                  </a:lnTo>
                  <a:lnTo>
                    <a:pt x="31" y="255"/>
                  </a:lnTo>
                  <a:lnTo>
                    <a:pt x="27" y="257"/>
                  </a:lnTo>
                  <a:lnTo>
                    <a:pt x="27" y="281"/>
                  </a:lnTo>
                  <a:lnTo>
                    <a:pt x="48" y="281"/>
                  </a:lnTo>
                  <a:lnTo>
                    <a:pt x="48" y="271"/>
                  </a:lnTo>
                  <a:lnTo>
                    <a:pt x="160" y="271"/>
                  </a:lnTo>
                  <a:lnTo>
                    <a:pt x="160" y="217"/>
                  </a:lnTo>
                  <a:lnTo>
                    <a:pt x="79" y="217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6"/>
            <p:cNvSpPr>
              <a:spLocks/>
            </p:cNvSpPr>
            <p:nvPr/>
          </p:nvSpPr>
          <p:spPr bwMode="auto">
            <a:xfrm>
              <a:off x="7625982" y="3455819"/>
              <a:ext cx="50287" cy="77107"/>
            </a:xfrm>
            <a:custGeom>
              <a:avLst/>
              <a:gdLst>
                <a:gd name="T0" fmla="*/ 22 w 31"/>
                <a:gd name="T1" fmla="*/ 0 h 47"/>
                <a:gd name="T2" fmla="*/ 24 w 31"/>
                <a:gd name="T3" fmla="*/ 0 h 47"/>
                <a:gd name="T4" fmla="*/ 27 w 31"/>
                <a:gd name="T5" fmla="*/ 0 h 47"/>
                <a:gd name="T6" fmla="*/ 28 w 31"/>
                <a:gd name="T7" fmla="*/ 3 h 47"/>
                <a:gd name="T8" fmla="*/ 30 w 31"/>
                <a:gd name="T9" fmla="*/ 5 h 47"/>
                <a:gd name="T10" fmla="*/ 31 w 31"/>
                <a:gd name="T11" fmla="*/ 10 h 47"/>
                <a:gd name="T12" fmla="*/ 31 w 31"/>
                <a:gd name="T13" fmla="*/ 13 h 47"/>
                <a:gd name="T14" fmla="*/ 31 w 31"/>
                <a:gd name="T15" fmla="*/ 17 h 47"/>
                <a:gd name="T16" fmla="*/ 31 w 31"/>
                <a:gd name="T17" fmla="*/ 34 h 47"/>
                <a:gd name="T18" fmla="*/ 31 w 31"/>
                <a:gd name="T19" fmla="*/ 37 h 47"/>
                <a:gd name="T20" fmla="*/ 31 w 31"/>
                <a:gd name="T21" fmla="*/ 41 h 47"/>
                <a:gd name="T22" fmla="*/ 30 w 31"/>
                <a:gd name="T23" fmla="*/ 43 h 47"/>
                <a:gd name="T24" fmla="*/ 28 w 31"/>
                <a:gd name="T25" fmla="*/ 45 h 47"/>
                <a:gd name="T26" fmla="*/ 27 w 31"/>
                <a:gd name="T27" fmla="*/ 47 h 47"/>
                <a:gd name="T28" fmla="*/ 24 w 31"/>
                <a:gd name="T29" fmla="*/ 47 h 47"/>
                <a:gd name="T30" fmla="*/ 22 w 31"/>
                <a:gd name="T31" fmla="*/ 47 h 47"/>
                <a:gd name="T32" fmla="*/ 18 w 31"/>
                <a:gd name="T33" fmla="*/ 47 h 47"/>
                <a:gd name="T34" fmla="*/ 12 w 31"/>
                <a:gd name="T35" fmla="*/ 45 h 47"/>
                <a:gd name="T36" fmla="*/ 7 w 31"/>
                <a:gd name="T37" fmla="*/ 43 h 47"/>
                <a:gd name="T38" fmla="*/ 3 w 31"/>
                <a:gd name="T39" fmla="*/ 41 h 47"/>
                <a:gd name="T40" fmla="*/ 1 w 31"/>
                <a:gd name="T41" fmla="*/ 37 h 47"/>
                <a:gd name="T42" fmla="*/ 0 w 31"/>
                <a:gd name="T43" fmla="*/ 34 h 47"/>
                <a:gd name="T44" fmla="*/ 0 w 31"/>
                <a:gd name="T45" fmla="*/ 17 h 47"/>
                <a:gd name="T46" fmla="*/ 0 w 31"/>
                <a:gd name="T47" fmla="*/ 14 h 47"/>
                <a:gd name="T48" fmla="*/ 3 w 31"/>
                <a:gd name="T49" fmla="*/ 10 h 47"/>
                <a:gd name="T50" fmla="*/ 6 w 31"/>
                <a:gd name="T51" fmla="*/ 7 h 47"/>
                <a:gd name="T52" fmla="*/ 10 w 31"/>
                <a:gd name="T53" fmla="*/ 4 h 47"/>
                <a:gd name="T54" fmla="*/ 13 w 31"/>
                <a:gd name="T55" fmla="*/ 1 h 47"/>
                <a:gd name="T56" fmla="*/ 18 w 31"/>
                <a:gd name="T57" fmla="*/ 0 h 47"/>
                <a:gd name="T58" fmla="*/ 22 w 31"/>
                <a:gd name="T5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47">
                  <a:moveTo>
                    <a:pt x="22" y="0"/>
                  </a:moveTo>
                  <a:lnTo>
                    <a:pt x="24" y="0"/>
                  </a:lnTo>
                  <a:lnTo>
                    <a:pt x="27" y="0"/>
                  </a:lnTo>
                  <a:lnTo>
                    <a:pt x="28" y="3"/>
                  </a:lnTo>
                  <a:lnTo>
                    <a:pt x="30" y="5"/>
                  </a:lnTo>
                  <a:lnTo>
                    <a:pt x="31" y="10"/>
                  </a:lnTo>
                  <a:lnTo>
                    <a:pt x="31" y="13"/>
                  </a:lnTo>
                  <a:lnTo>
                    <a:pt x="31" y="17"/>
                  </a:lnTo>
                  <a:lnTo>
                    <a:pt x="31" y="34"/>
                  </a:lnTo>
                  <a:lnTo>
                    <a:pt x="31" y="37"/>
                  </a:lnTo>
                  <a:lnTo>
                    <a:pt x="31" y="41"/>
                  </a:lnTo>
                  <a:lnTo>
                    <a:pt x="30" y="43"/>
                  </a:lnTo>
                  <a:lnTo>
                    <a:pt x="28" y="45"/>
                  </a:lnTo>
                  <a:lnTo>
                    <a:pt x="27" y="47"/>
                  </a:lnTo>
                  <a:lnTo>
                    <a:pt x="24" y="47"/>
                  </a:lnTo>
                  <a:lnTo>
                    <a:pt x="22" y="47"/>
                  </a:lnTo>
                  <a:lnTo>
                    <a:pt x="18" y="47"/>
                  </a:lnTo>
                  <a:lnTo>
                    <a:pt x="12" y="45"/>
                  </a:lnTo>
                  <a:lnTo>
                    <a:pt x="7" y="43"/>
                  </a:lnTo>
                  <a:lnTo>
                    <a:pt x="3" y="41"/>
                  </a:lnTo>
                  <a:lnTo>
                    <a:pt x="1" y="37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3" y="10"/>
                  </a:lnTo>
                  <a:lnTo>
                    <a:pt x="6" y="7"/>
                  </a:lnTo>
                  <a:lnTo>
                    <a:pt x="10" y="4"/>
                  </a:lnTo>
                  <a:lnTo>
                    <a:pt x="13" y="1"/>
                  </a:lnTo>
                  <a:lnTo>
                    <a:pt x="18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DAE5E2"/>
            </a:solidFill>
            <a:ln w="0">
              <a:solidFill>
                <a:srgbClr val="DAE5E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7810368" y="3506106"/>
              <a:ext cx="53640" cy="83812"/>
            </a:xfrm>
            <a:custGeom>
              <a:avLst/>
              <a:gdLst>
                <a:gd name="T0" fmla="*/ 13 w 33"/>
                <a:gd name="T1" fmla="*/ 0 h 49"/>
                <a:gd name="T2" fmla="*/ 19 w 33"/>
                <a:gd name="T3" fmla="*/ 0 h 49"/>
                <a:gd name="T4" fmla="*/ 25 w 33"/>
                <a:gd name="T5" fmla="*/ 1 h 49"/>
                <a:gd name="T6" fmla="*/ 30 w 33"/>
                <a:gd name="T7" fmla="*/ 4 h 49"/>
                <a:gd name="T8" fmla="*/ 31 w 33"/>
                <a:gd name="T9" fmla="*/ 9 h 49"/>
                <a:gd name="T10" fmla="*/ 33 w 33"/>
                <a:gd name="T11" fmla="*/ 13 h 49"/>
                <a:gd name="T12" fmla="*/ 33 w 33"/>
                <a:gd name="T13" fmla="*/ 35 h 49"/>
                <a:gd name="T14" fmla="*/ 31 w 33"/>
                <a:gd name="T15" fmla="*/ 40 h 49"/>
                <a:gd name="T16" fmla="*/ 30 w 33"/>
                <a:gd name="T17" fmla="*/ 44 h 49"/>
                <a:gd name="T18" fmla="*/ 25 w 33"/>
                <a:gd name="T19" fmla="*/ 47 h 49"/>
                <a:gd name="T20" fmla="*/ 19 w 33"/>
                <a:gd name="T21" fmla="*/ 49 h 49"/>
                <a:gd name="T22" fmla="*/ 13 w 33"/>
                <a:gd name="T23" fmla="*/ 49 h 49"/>
                <a:gd name="T24" fmla="*/ 9 w 33"/>
                <a:gd name="T25" fmla="*/ 47 h 49"/>
                <a:gd name="T26" fmla="*/ 4 w 33"/>
                <a:gd name="T27" fmla="*/ 44 h 49"/>
                <a:gd name="T28" fmla="*/ 1 w 33"/>
                <a:gd name="T29" fmla="*/ 40 h 49"/>
                <a:gd name="T30" fmla="*/ 0 w 33"/>
                <a:gd name="T31" fmla="*/ 35 h 49"/>
                <a:gd name="T32" fmla="*/ 0 w 33"/>
                <a:gd name="T33" fmla="*/ 13 h 49"/>
                <a:gd name="T34" fmla="*/ 1 w 33"/>
                <a:gd name="T35" fmla="*/ 9 h 49"/>
                <a:gd name="T36" fmla="*/ 4 w 33"/>
                <a:gd name="T37" fmla="*/ 4 h 49"/>
                <a:gd name="T38" fmla="*/ 9 w 33"/>
                <a:gd name="T39" fmla="*/ 1 h 49"/>
                <a:gd name="T40" fmla="*/ 13 w 33"/>
                <a:gd name="T4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" h="49">
                  <a:moveTo>
                    <a:pt x="13" y="0"/>
                  </a:moveTo>
                  <a:lnTo>
                    <a:pt x="19" y="0"/>
                  </a:lnTo>
                  <a:lnTo>
                    <a:pt x="25" y="1"/>
                  </a:lnTo>
                  <a:lnTo>
                    <a:pt x="30" y="4"/>
                  </a:lnTo>
                  <a:lnTo>
                    <a:pt x="31" y="9"/>
                  </a:lnTo>
                  <a:lnTo>
                    <a:pt x="33" y="13"/>
                  </a:lnTo>
                  <a:lnTo>
                    <a:pt x="33" y="35"/>
                  </a:lnTo>
                  <a:lnTo>
                    <a:pt x="31" y="40"/>
                  </a:lnTo>
                  <a:lnTo>
                    <a:pt x="30" y="44"/>
                  </a:lnTo>
                  <a:lnTo>
                    <a:pt x="25" y="47"/>
                  </a:lnTo>
                  <a:lnTo>
                    <a:pt x="19" y="49"/>
                  </a:lnTo>
                  <a:lnTo>
                    <a:pt x="13" y="49"/>
                  </a:lnTo>
                  <a:lnTo>
                    <a:pt x="9" y="47"/>
                  </a:lnTo>
                  <a:lnTo>
                    <a:pt x="4" y="44"/>
                  </a:lnTo>
                  <a:lnTo>
                    <a:pt x="1" y="40"/>
                  </a:lnTo>
                  <a:lnTo>
                    <a:pt x="0" y="3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DAE5E2"/>
            </a:solidFill>
            <a:ln w="0">
              <a:solidFill>
                <a:srgbClr val="DAE5E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8"/>
            <p:cNvSpPr>
              <a:spLocks/>
            </p:cNvSpPr>
            <p:nvPr/>
          </p:nvSpPr>
          <p:spPr bwMode="auto">
            <a:xfrm>
              <a:off x="7947819" y="3455819"/>
              <a:ext cx="56992" cy="77107"/>
            </a:xfrm>
            <a:custGeom>
              <a:avLst/>
              <a:gdLst>
                <a:gd name="T0" fmla="*/ 29 w 34"/>
                <a:gd name="T1" fmla="*/ 0 h 47"/>
                <a:gd name="T2" fmla="*/ 31 w 34"/>
                <a:gd name="T3" fmla="*/ 0 h 47"/>
                <a:gd name="T4" fmla="*/ 33 w 34"/>
                <a:gd name="T5" fmla="*/ 0 h 47"/>
                <a:gd name="T6" fmla="*/ 34 w 34"/>
                <a:gd name="T7" fmla="*/ 1 h 47"/>
                <a:gd name="T8" fmla="*/ 34 w 34"/>
                <a:gd name="T9" fmla="*/ 3 h 47"/>
                <a:gd name="T10" fmla="*/ 34 w 34"/>
                <a:gd name="T11" fmla="*/ 5 h 47"/>
                <a:gd name="T12" fmla="*/ 33 w 34"/>
                <a:gd name="T13" fmla="*/ 8 h 47"/>
                <a:gd name="T14" fmla="*/ 33 w 34"/>
                <a:gd name="T15" fmla="*/ 11 h 47"/>
                <a:gd name="T16" fmla="*/ 31 w 34"/>
                <a:gd name="T17" fmla="*/ 14 h 47"/>
                <a:gd name="T18" fmla="*/ 31 w 34"/>
                <a:gd name="T19" fmla="*/ 17 h 47"/>
                <a:gd name="T20" fmla="*/ 31 w 34"/>
                <a:gd name="T21" fmla="*/ 34 h 47"/>
                <a:gd name="T22" fmla="*/ 31 w 34"/>
                <a:gd name="T23" fmla="*/ 37 h 47"/>
                <a:gd name="T24" fmla="*/ 33 w 34"/>
                <a:gd name="T25" fmla="*/ 40 h 47"/>
                <a:gd name="T26" fmla="*/ 34 w 34"/>
                <a:gd name="T27" fmla="*/ 43 h 47"/>
                <a:gd name="T28" fmla="*/ 34 w 34"/>
                <a:gd name="T29" fmla="*/ 44 h 47"/>
                <a:gd name="T30" fmla="*/ 34 w 34"/>
                <a:gd name="T31" fmla="*/ 45 h 47"/>
                <a:gd name="T32" fmla="*/ 33 w 34"/>
                <a:gd name="T33" fmla="*/ 47 h 47"/>
                <a:gd name="T34" fmla="*/ 31 w 34"/>
                <a:gd name="T35" fmla="*/ 47 h 47"/>
                <a:gd name="T36" fmla="*/ 29 w 34"/>
                <a:gd name="T37" fmla="*/ 47 h 47"/>
                <a:gd name="T38" fmla="*/ 21 w 34"/>
                <a:gd name="T39" fmla="*/ 47 h 47"/>
                <a:gd name="T40" fmla="*/ 12 w 34"/>
                <a:gd name="T41" fmla="*/ 43 h 47"/>
                <a:gd name="T42" fmla="*/ 3 w 34"/>
                <a:gd name="T43" fmla="*/ 38 h 47"/>
                <a:gd name="T44" fmla="*/ 0 w 34"/>
                <a:gd name="T45" fmla="*/ 34 h 47"/>
                <a:gd name="T46" fmla="*/ 0 w 34"/>
                <a:gd name="T47" fmla="*/ 17 h 47"/>
                <a:gd name="T48" fmla="*/ 3 w 34"/>
                <a:gd name="T49" fmla="*/ 11 h 47"/>
                <a:gd name="T50" fmla="*/ 12 w 34"/>
                <a:gd name="T51" fmla="*/ 5 h 47"/>
                <a:gd name="T52" fmla="*/ 21 w 34"/>
                <a:gd name="T53" fmla="*/ 1 h 47"/>
                <a:gd name="T54" fmla="*/ 29 w 34"/>
                <a:gd name="T55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4" h="47">
                  <a:moveTo>
                    <a:pt x="29" y="0"/>
                  </a:moveTo>
                  <a:lnTo>
                    <a:pt x="31" y="0"/>
                  </a:lnTo>
                  <a:lnTo>
                    <a:pt x="33" y="0"/>
                  </a:lnTo>
                  <a:lnTo>
                    <a:pt x="34" y="1"/>
                  </a:lnTo>
                  <a:lnTo>
                    <a:pt x="34" y="3"/>
                  </a:lnTo>
                  <a:lnTo>
                    <a:pt x="34" y="5"/>
                  </a:lnTo>
                  <a:lnTo>
                    <a:pt x="33" y="8"/>
                  </a:lnTo>
                  <a:lnTo>
                    <a:pt x="33" y="11"/>
                  </a:lnTo>
                  <a:lnTo>
                    <a:pt x="31" y="14"/>
                  </a:lnTo>
                  <a:lnTo>
                    <a:pt x="31" y="17"/>
                  </a:lnTo>
                  <a:lnTo>
                    <a:pt x="31" y="34"/>
                  </a:lnTo>
                  <a:lnTo>
                    <a:pt x="31" y="37"/>
                  </a:lnTo>
                  <a:lnTo>
                    <a:pt x="33" y="40"/>
                  </a:lnTo>
                  <a:lnTo>
                    <a:pt x="34" y="43"/>
                  </a:lnTo>
                  <a:lnTo>
                    <a:pt x="34" y="44"/>
                  </a:lnTo>
                  <a:lnTo>
                    <a:pt x="34" y="45"/>
                  </a:lnTo>
                  <a:lnTo>
                    <a:pt x="33" y="47"/>
                  </a:lnTo>
                  <a:lnTo>
                    <a:pt x="31" y="47"/>
                  </a:lnTo>
                  <a:lnTo>
                    <a:pt x="29" y="47"/>
                  </a:lnTo>
                  <a:lnTo>
                    <a:pt x="21" y="47"/>
                  </a:lnTo>
                  <a:lnTo>
                    <a:pt x="12" y="43"/>
                  </a:lnTo>
                  <a:lnTo>
                    <a:pt x="3" y="38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12" y="5"/>
                  </a:lnTo>
                  <a:lnTo>
                    <a:pt x="21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AE5E2"/>
            </a:solidFill>
            <a:ln w="0">
              <a:solidFill>
                <a:srgbClr val="DAE5E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1" name="Freeform 69"/>
          <p:cNvSpPr>
            <a:spLocks noEditPoints="1"/>
          </p:cNvSpPr>
          <p:nvPr/>
        </p:nvSpPr>
        <p:spPr bwMode="auto">
          <a:xfrm>
            <a:off x="6437014" y="2721615"/>
            <a:ext cx="737544" cy="653732"/>
          </a:xfrm>
          <a:custGeom>
            <a:avLst/>
            <a:gdLst>
              <a:gd name="T0" fmla="*/ 216 w 440"/>
              <a:gd name="T1" fmla="*/ 289 h 389"/>
              <a:gd name="T2" fmla="*/ 212 w 440"/>
              <a:gd name="T3" fmla="*/ 293 h 389"/>
              <a:gd name="T4" fmla="*/ 212 w 440"/>
              <a:gd name="T5" fmla="*/ 301 h 389"/>
              <a:gd name="T6" fmla="*/ 216 w 440"/>
              <a:gd name="T7" fmla="*/ 305 h 389"/>
              <a:gd name="T8" fmla="*/ 224 w 440"/>
              <a:gd name="T9" fmla="*/ 305 h 389"/>
              <a:gd name="T10" fmla="*/ 228 w 440"/>
              <a:gd name="T11" fmla="*/ 301 h 389"/>
              <a:gd name="T12" fmla="*/ 228 w 440"/>
              <a:gd name="T13" fmla="*/ 293 h 389"/>
              <a:gd name="T14" fmla="*/ 224 w 440"/>
              <a:gd name="T15" fmla="*/ 289 h 389"/>
              <a:gd name="T16" fmla="*/ 37 w 440"/>
              <a:gd name="T17" fmla="*/ 21 h 389"/>
              <a:gd name="T18" fmla="*/ 25 w 440"/>
              <a:gd name="T19" fmla="*/ 24 h 389"/>
              <a:gd name="T20" fmla="*/ 18 w 440"/>
              <a:gd name="T21" fmla="*/ 34 h 389"/>
              <a:gd name="T22" fmla="*/ 16 w 440"/>
              <a:gd name="T23" fmla="*/ 261 h 389"/>
              <a:gd name="T24" fmla="*/ 18 w 440"/>
              <a:gd name="T25" fmla="*/ 268 h 389"/>
              <a:gd name="T26" fmla="*/ 25 w 440"/>
              <a:gd name="T27" fmla="*/ 275 h 389"/>
              <a:gd name="T28" fmla="*/ 37 w 440"/>
              <a:gd name="T29" fmla="*/ 278 h 389"/>
              <a:gd name="T30" fmla="*/ 409 w 440"/>
              <a:gd name="T31" fmla="*/ 277 h 389"/>
              <a:gd name="T32" fmla="*/ 419 w 440"/>
              <a:gd name="T33" fmla="*/ 271 h 389"/>
              <a:gd name="T34" fmla="*/ 423 w 440"/>
              <a:gd name="T35" fmla="*/ 261 h 389"/>
              <a:gd name="T36" fmla="*/ 422 w 440"/>
              <a:gd name="T37" fmla="*/ 34 h 389"/>
              <a:gd name="T38" fmla="*/ 415 w 440"/>
              <a:gd name="T39" fmla="*/ 25 h 389"/>
              <a:gd name="T40" fmla="*/ 403 w 440"/>
              <a:gd name="T41" fmla="*/ 21 h 389"/>
              <a:gd name="T42" fmla="*/ 22 w 440"/>
              <a:gd name="T43" fmla="*/ 0 h 389"/>
              <a:gd name="T44" fmla="*/ 423 w 440"/>
              <a:gd name="T45" fmla="*/ 1 h 389"/>
              <a:gd name="T46" fmla="*/ 435 w 440"/>
              <a:gd name="T47" fmla="*/ 9 h 389"/>
              <a:gd name="T48" fmla="*/ 440 w 440"/>
              <a:gd name="T49" fmla="*/ 22 h 389"/>
              <a:gd name="T50" fmla="*/ 438 w 440"/>
              <a:gd name="T51" fmla="*/ 295 h 389"/>
              <a:gd name="T52" fmla="*/ 431 w 440"/>
              <a:gd name="T53" fmla="*/ 307 h 389"/>
              <a:gd name="T54" fmla="*/ 418 w 440"/>
              <a:gd name="T55" fmla="*/ 309 h 389"/>
              <a:gd name="T56" fmla="*/ 281 w 440"/>
              <a:gd name="T57" fmla="*/ 314 h 389"/>
              <a:gd name="T58" fmla="*/ 281 w 440"/>
              <a:gd name="T59" fmla="*/ 351 h 389"/>
              <a:gd name="T60" fmla="*/ 101 w 440"/>
              <a:gd name="T61" fmla="*/ 389 h 389"/>
              <a:gd name="T62" fmla="*/ 159 w 440"/>
              <a:gd name="T63" fmla="*/ 348 h 389"/>
              <a:gd name="T64" fmla="*/ 159 w 440"/>
              <a:gd name="T65" fmla="*/ 309 h 389"/>
              <a:gd name="T66" fmla="*/ 15 w 440"/>
              <a:gd name="T67" fmla="*/ 309 h 389"/>
              <a:gd name="T68" fmla="*/ 5 w 440"/>
              <a:gd name="T69" fmla="*/ 301 h 389"/>
              <a:gd name="T70" fmla="*/ 0 w 440"/>
              <a:gd name="T71" fmla="*/ 287 h 389"/>
              <a:gd name="T72" fmla="*/ 2 w 440"/>
              <a:gd name="T73" fmla="*/ 15 h 389"/>
              <a:gd name="T74" fmla="*/ 9 w 440"/>
              <a:gd name="T75" fmla="*/ 4 h 389"/>
              <a:gd name="T76" fmla="*/ 22 w 440"/>
              <a:gd name="T77" fmla="*/ 0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40" h="389">
                <a:moveTo>
                  <a:pt x="219" y="287"/>
                </a:moveTo>
                <a:lnTo>
                  <a:pt x="216" y="289"/>
                </a:lnTo>
                <a:lnTo>
                  <a:pt x="213" y="290"/>
                </a:lnTo>
                <a:lnTo>
                  <a:pt x="212" y="293"/>
                </a:lnTo>
                <a:lnTo>
                  <a:pt x="210" y="296"/>
                </a:lnTo>
                <a:lnTo>
                  <a:pt x="212" y="301"/>
                </a:lnTo>
                <a:lnTo>
                  <a:pt x="213" y="304"/>
                </a:lnTo>
                <a:lnTo>
                  <a:pt x="216" y="305"/>
                </a:lnTo>
                <a:lnTo>
                  <a:pt x="219" y="307"/>
                </a:lnTo>
                <a:lnTo>
                  <a:pt x="224" y="305"/>
                </a:lnTo>
                <a:lnTo>
                  <a:pt x="227" y="304"/>
                </a:lnTo>
                <a:lnTo>
                  <a:pt x="228" y="301"/>
                </a:lnTo>
                <a:lnTo>
                  <a:pt x="230" y="296"/>
                </a:lnTo>
                <a:lnTo>
                  <a:pt x="228" y="293"/>
                </a:lnTo>
                <a:lnTo>
                  <a:pt x="227" y="290"/>
                </a:lnTo>
                <a:lnTo>
                  <a:pt x="224" y="289"/>
                </a:lnTo>
                <a:lnTo>
                  <a:pt x="219" y="287"/>
                </a:lnTo>
                <a:close/>
                <a:moveTo>
                  <a:pt x="37" y="21"/>
                </a:moveTo>
                <a:lnTo>
                  <a:pt x="31" y="22"/>
                </a:lnTo>
                <a:lnTo>
                  <a:pt x="25" y="24"/>
                </a:lnTo>
                <a:lnTo>
                  <a:pt x="21" y="28"/>
                </a:lnTo>
                <a:lnTo>
                  <a:pt x="18" y="34"/>
                </a:lnTo>
                <a:lnTo>
                  <a:pt x="16" y="38"/>
                </a:lnTo>
                <a:lnTo>
                  <a:pt x="16" y="261"/>
                </a:lnTo>
                <a:lnTo>
                  <a:pt x="16" y="264"/>
                </a:lnTo>
                <a:lnTo>
                  <a:pt x="18" y="268"/>
                </a:lnTo>
                <a:lnTo>
                  <a:pt x="21" y="271"/>
                </a:lnTo>
                <a:lnTo>
                  <a:pt x="25" y="275"/>
                </a:lnTo>
                <a:lnTo>
                  <a:pt x="31" y="277"/>
                </a:lnTo>
                <a:lnTo>
                  <a:pt x="37" y="278"/>
                </a:lnTo>
                <a:lnTo>
                  <a:pt x="403" y="278"/>
                </a:lnTo>
                <a:lnTo>
                  <a:pt x="409" y="277"/>
                </a:lnTo>
                <a:lnTo>
                  <a:pt x="415" y="275"/>
                </a:lnTo>
                <a:lnTo>
                  <a:pt x="419" y="271"/>
                </a:lnTo>
                <a:lnTo>
                  <a:pt x="422" y="267"/>
                </a:lnTo>
                <a:lnTo>
                  <a:pt x="423" y="261"/>
                </a:lnTo>
                <a:lnTo>
                  <a:pt x="423" y="38"/>
                </a:lnTo>
                <a:lnTo>
                  <a:pt x="422" y="34"/>
                </a:lnTo>
                <a:lnTo>
                  <a:pt x="419" y="28"/>
                </a:lnTo>
                <a:lnTo>
                  <a:pt x="415" y="25"/>
                </a:lnTo>
                <a:lnTo>
                  <a:pt x="410" y="22"/>
                </a:lnTo>
                <a:lnTo>
                  <a:pt x="403" y="21"/>
                </a:lnTo>
                <a:lnTo>
                  <a:pt x="37" y="21"/>
                </a:lnTo>
                <a:close/>
                <a:moveTo>
                  <a:pt x="22" y="0"/>
                </a:moveTo>
                <a:lnTo>
                  <a:pt x="418" y="0"/>
                </a:lnTo>
                <a:lnTo>
                  <a:pt x="423" y="1"/>
                </a:lnTo>
                <a:lnTo>
                  <a:pt x="431" y="4"/>
                </a:lnTo>
                <a:lnTo>
                  <a:pt x="435" y="9"/>
                </a:lnTo>
                <a:lnTo>
                  <a:pt x="438" y="15"/>
                </a:lnTo>
                <a:lnTo>
                  <a:pt x="440" y="22"/>
                </a:lnTo>
                <a:lnTo>
                  <a:pt x="440" y="287"/>
                </a:lnTo>
                <a:lnTo>
                  <a:pt x="438" y="295"/>
                </a:lnTo>
                <a:lnTo>
                  <a:pt x="435" y="301"/>
                </a:lnTo>
                <a:lnTo>
                  <a:pt x="431" y="307"/>
                </a:lnTo>
                <a:lnTo>
                  <a:pt x="423" y="309"/>
                </a:lnTo>
                <a:lnTo>
                  <a:pt x="418" y="309"/>
                </a:lnTo>
                <a:lnTo>
                  <a:pt x="280" y="309"/>
                </a:lnTo>
                <a:lnTo>
                  <a:pt x="281" y="314"/>
                </a:lnTo>
                <a:lnTo>
                  <a:pt x="281" y="348"/>
                </a:lnTo>
                <a:lnTo>
                  <a:pt x="281" y="351"/>
                </a:lnTo>
                <a:lnTo>
                  <a:pt x="339" y="389"/>
                </a:lnTo>
                <a:lnTo>
                  <a:pt x="101" y="389"/>
                </a:lnTo>
                <a:lnTo>
                  <a:pt x="159" y="351"/>
                </a:lnTo>
                <a:lnTo>
                  <a:pt x="159" y="348"/>
                </a:lnTo>
                <a:lnTo>
                  <a:pt x="159" y="314"/>
                </a:lnTo>
                <a:lnTo>
                  <a:pt x="159" y="309"/>
                </a:lnTo>
                <a:lnTo>
                  <a:pt x="22" y="309"/>
                </a:lnTo>
                <a:lnTo>
                  <a:pt x="15" y="309"/>
                </a:lnTo>
                <a:lnTo>
                  <a:pt x="9" y="307"/>
                </a:lnTo>
                <a:lnTo>
                  <a:pt x="5" y="301"/>
                </a:lnTo>
                <a:lnTo>
                  <a:pt x="2" y="295"/>
                </a:lnTo>
                <a:lnTo>
                  <a:pt x="0" y="287"/>
                </a:lnTo>
                <a:lnTo>
                  <a:pt x="0" y="22"/>
                </a:lnTo>
                <a:lnTo>
                  <a:pt x="2" y="15"/>
                </a:lnTo>
                <a:lnTo>
                  <a:pt x="5" y="9"/>
                </a:lnTo>
                <a:lnTo>
                  <a:pt x="9" y="4"/>
                </a:lnTo>
                <a:lnTo>
                  <a:pt x="15" y="1"/>
                </a:lnTo>
                <a:lnTo>
                  <a:pt x="22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0"/>
          <p:cNvSpPr>
            <a:spLocks noEditPoints="1"/>
          </p:cNvSpPr>
          <p:nvPr/>
        </p:nvSpPr>
        <p:spPr bwMode="auto">
          <a:xfrm>
            <a:off x="7456165" y="2610984"/>
            <a:ext cx="455936" cy="667142"/>
          </a:xfrm>
          <a:custGeom>
            <a:avLst/>
            <a:gdLst>
              <a:gd name="T0" fmla="*/ 40 w 274"/>
              <a:gd name="T1" fmla="*/ 279 h 399"/>
              <a:gd name="T2" fmla="*/ 221 w 274"/>
              <a:gd name="T3" fmla="*/ 262 h 399"/>
              <a:gd name="T4" fmla="*/ 40 w 274"/>
              <a:gd name="T5" fmla="*/ 249 h 399"/>
              <a:gd name="T6" fmla="*/ 252 w 274"/>
              <a:gd name="T7" fmla="*/ 0 h 399"/>
              <a:gd name="T8" fmla="*/ 256 w 274"/>
              <a:gd name="T9" fmla="*/ 2 h 399"/>
              <a:gd name="T10" fmla="*/ 258 w 274"/>
              <a:gd name="T11" fmla="*/ 8 h 399"/>
              <a:gd name="T12" fmla="*/ 255 w 274"/>
              <a:gd name="T13" fmla="*/ 30 h 399"/>
              <a:gd name="T14" fmla="*/ 250 w 274"/>
              <a:gd name="T15" fmla="*/ 83 h 399"/>
              <a:gd name="T16" fmla="*/ 247 w 274"/>
              <a:gd name="T17" fmla="*/ 171 h 399"/>
              <a:gd name="T18" fmla="*/ 249 w 274"/>
              <a:gd name="T19" fmla="*/ 234 h 399"/>
              <a:gd name="T20" fmla="*/ 250 w 274"/>
              <a:gd name="T21" fmla="*/ 271 h 399"/>
              <a:gd name="T22" fmla="*/ 256 w 274"/>
              <a:gd name="T23" fmla="*/ 323 h 399"/>
              <a:gd name="T24" fmla="*/ 266 w 274"/>
              <a:gd name="T25" fmla="*/ 372 h 399"/>
              <a:gd name="T26" fmla="*/ 274 w 274"/>
              <a:gd name="T27" fmla="*/ 393 h 399"/>
              <a:gd name="T28" fmla="*/ 271 w 274"/>
              <a:gd name="T29" fmla="*/ 397 h 399"/>
              <a:gd name="T30" fmla="*/ 252 w 274"/>
              <a:gd name="T31" fmla="*/ 399 h 399"/>
              <a:gd name="T32" fmla="*/ 246 w 274"/>
              <a:gd name="T33" fmla="*/ 396 h 399"/>
              <a:gd name="T34" fmla="*/ 232 w 274"/>
              <a:gd name="T35" fmla="*/ 351 h 399"/>
              <a:gd name="T36" fmla="*/ 223 w 274"/>
              <a:gd name="T37" fmla="*/ 294 h 399"/>
              <a:gd name="T38" fmla="*/ 40 w 274"/>
              <a:gd name="T39" fmla="*/ 391 h 399"/>
              <a:gd name="T40" fmla="*/ 37 w 274"/>
              <a:gd name="T41" fmla="*/ 397 h 399"/>
              <a:gd name="T42" fmla="*/ 18 w 274"/>
              <a:gd name="T43" fmla="*/ 399 h 399"/>
              <a:gd name="T44" fmla="*/ 12 w 274"/>
              <a:gd name="T45" fmla="*/ 396 h 399"/>
              <a:gd name="T46" fmla="*/ 12 w 274"/>
              <a:gd name="T47" fmla="*/ 249 h 399"/>
              <a:gd name="T48" fmla="*/ 12 w 274"/>
              <a:gd name="T49" fmla="*/ 239 h 399"/>
              <a:gd name="T50" fmla="*/ 3 w 274"/>
              <a:gd name="T51" fmla="*/ 233 h 399"/>
              <a:gd name="T52" fmla="*/ 0 w 274"/>
              <a:gd name="T53" fmla="*/ 224 h 399"/>
              <a:gd name="T54" fmla="*/ 0 w 274"/>
              <a:gd name="T55" fmla="*/ 214 h 399"/>
              <a:gd name="T56" fmla="*/ 6 w 274"/>
              <a:gd name="T57" fmla="*/ 206 h 399"/>
              <a:gd name="T58" fmla="*/ 13 w 274"/>
              <a:gd name="T59" fmla="*/ 203 h 399"/>
              <a:gd name="T60" fmla="*/ 216 w 274"/>
              <a:gd name="T61" fmla="*/ 203 h 399"/>
              <a:gd name="T62" fmla="*/ 219 w 274"/>
              <a:gd name="T63" fmla="*/ 153 h 399"/>
              <a:gd name="T64" fmla="*/ 222 w 274"/>
              <a:gd name="T65" fmla="*/ 74 h 399"/>
              <a:gd name="T66" fmla="*/ 226 w 274"/>
              <a:gd name="T67" fmla="*/ 27 h 399"/>
              <a:gd name="T68" fmla="*/ 229 w 274"/>
              <a:gd name="T69" fmla="*/ 5 h 399"/>
              <a:gd name="T70" fmla="*/ 232 w 274"/>
              <a:gd name="T71" fmla="*/ 2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74" h="399">
                <a:moveTo>
                  <a:pt x="40" y="249"/>
                </a:moveTo>
                <a:lnTo>
                  <a:pt x="40" y="279"/>
                </a:lnTo>
                <a:lnTo>
                  <a:pt x="222" y="279"/>
                </a:lnTo>
                <a:lnTo>
                  <a:pt x="221" y="262"/>
                </a:lnTo>
                <a:lnTo>
                  <a:pt x="221" y="249"/>
                </a:lnTo>
                <a:lnTo>
                  <a:pt x="40" y="249"/>
                </a:lnTo>
                <a:close/>
                <a:moveTo>
                  <a:pt x="234" y="0"/>
                </a:moveTo>
                <a:lnTo>
                  <a:pt x="252" y="0"/>
                </a:lnTo>
                <a:lnTo>
                  <a:pt x="255" y="0"/>
                </a:lnTo>
                <a:lnTo>
                  <a:pt x="256" y="2"/>
                </a:lnTo>
                <a:lnTo>
                  <a:pt x="258" y="5"/>
                </a:lnTo>
                <a:lnTo>
                  <a:pt x="258" y="8"/>
                </a:lnTo>
                <a:lnTo>
                  <a:pt x="256" y="15"/>
                </a:lnTo>
                <a:lnTo>
                  <a:pt x="255" y="30"/>
                </a:lnTo>
                <a:lnTo>
                  <a:pt x="252" y="54"/>
                </a:lnTo>
                <a:lnTo>
                  <a:pt x="250" y="83"/>
                </a:lnTo>
                <a:lnTo>
                  <a:pt x="249" y="123"/>
                </a:lnTo>
                <a:lnTo>
                  <a:pt x="247" y="171"/>
                </a:lnTo>
                <a:lnTo>
                  <a:pt x="247" y="230"/>
                </a:lnTo>
                <a:lnTo>
                  <a:pt x="249" y="234"/>
                </a:lnTo>
                <a:lnTo>
                  <a:pt x="249" y="249"/>
                </a:lnTo>
                <a:lnTo>
                  <a:pt x="250" y="271"/>
                </a:lnTo>
                <a:lnTo>
                  <a:pt x="253" y="296"/>
                </a:lnTo>
                <a:lnTo>
                  <a:pt x="256" y="323"/>
                </a:lnTo>
                <a:lnTo>
                  <a:pt x="260" y="350"/>
                </a:lnTo>
                <a:lnTo>
                  <a:pt x="266" y="372"/>
                </a:lnTo>
                <a:lnTo>
                  <a:pt x="272" y="390"/>
                </a:lnTo>
                <a:lnTo>
                  <a:pt x="274" y="393"/>
                </a:lnTo>
                <a:lnTo>
                  <a:pt x="272" y="396"/>
                </a:lnTo>
                <a:lnTo>
                  <a:pt x="271" y="397"/>
                </a:lnTo>
                <a:lnTo>
                  <a:pt x="268" y="399"/>
                </a:lnTo>
                <a:lnTo>
                  <a:pt x="252" y="399"/>
                </a:lnTo>
                <a:lnTo>
                  <a:pt x="249" y="397"/>
                </a:lnTo>
                <a:lnTo>
                  <a:pt x="246" y="396"/>
                </a:lnTo>
                <a:lnTo>
                  <a:pt x="238" y="376"/>
                </a:lnTo>
                <a:lnTo>
                  <a:pt x="232" y="351"/>
                </a:lnTo>
                <a:lnTo>
                  <a:pt x="228" y="322"/>
                </a:lnTo>
                <a:lnTo>
                  <a:pt x="223" y="294"/>
                </a:lnTo>
                <a:lnTo>
                  <a:pt x="40" y="294"/>
                </a:lnTo>
                <a:lnTo>
                  <a:pt x="40" y="391"/>
                </a:lnTo>
                <a:lnTo>
                  <a:pt x="38" y="396"/>
                </a:lnTo>
                <a:lnTo>
                  <a:pt x="37" y="397"/>
                </a:lnTo>
                <a:lnTo>
                  <a:pt x="33" y="399"/>
                </a:lnTo>
                <a:lnTo>
                  <a:pt x="18" y="399"/>
                </a:lnTo>
                <a:lnTo>
                  <a:pt x="15" y="397"/>
                </a:lnTo>
                <a:lnTo>
                  <a:pt x="12" y="396"/>
                </a:lnTo>
                <a:lnTo>
                  <a:pt x="12" y="391"/>
                </a:lnTo>
                <a:lnTo>
                  <a:pt x="12" y="249"/>
                </a:lnTo>
                <a:lnTo>
                  <a:pt x="12" y="248"/>
                </a:lnTo>
                <a:lnTo>
                  <a:pt x="12" y="239"/>
                </a:lnTo>
                <a:lnTo>
                  <a:pt x="6" y="237"/>
                </a:lnTo>
                <a:lnTo>
                  <a:pt x="3" y="233"/>
                </a:lnTo>
                <a:lnTo>
                  <a:pt x="0" y="230"/>
                </a:lnTo>
                <a:lnTo>
                  <a:pt x="0" y="224"/>
                </a:lnTo>
                <a:lnTo>
                  <a:pt x="0" y="218"/>
                </a:lnTo>
                <a:lnTo>
                  <a:pt x="0" y="214"/>
                </a:lnTo>
                <a:lnTo>
                  <a:pt x="3" y="209"/>
                </a:lnTo>
                <a:lnTo>
                  <a:pt x="6" y="206"/>
                </a:lnTo>
                <a:lnTo>
                  <a:pt x="9" y="205"/>
                </a:lnTo>
                <a:lnTo>
                  <a:pt x="13" y="203"/>
                </a:lnTo>
                <a:lnTo>
                  <a:pt x="213" y="203"/>
                </a:lnTo>
                <a:lnTo>
                  <a:pt x="216" y="203"/>
                </a:lnTo>
                <a:lnTo>
                  <a:pt x="219" y="205"/>
                </a:lnTo>
                <a:lnTo>
                  <a:pt x="219" y="153"/>
                </a:lnTo>
                <a:lnTo>
                  <a:pt x="221" y="110"/>
                </a:lnTo>
                <a:lnTo>
                  <a:pt x="222" y="74"/>
                </a:lnTo>
                <a:lnTo>
                  <a:pt x="223" y="46"/>
                </a:lnTo>
                <a:lnTo>
                  <a:pt x="226" y="27"/>
                </a:lnTo>
                <a:lnTo>
                  <a:pt x="228" y="12"/>
                </a:lnTo>
                <a:lnTo>
                  <a:pt x="229" y="5"/>
                </a:lnTo>
                <a:lnTo>
                  <a:pt x="229" y="3"/>
                </a:lnTo>
                <a:lnTo>
                  <a:pt x="232" y="2"/>
                </a:lnTo>
                <a:lnTo>
                  <a:pt x="234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1"/>
          <p:cNvSpPr>
            <a:spLocks noEditPoints="1"/>
          </p:cNvSpPr>
          <p:nvPr/>
        </p:nvSpPr>
        <p:spPr bwMode="auto">
          <a:xfrm>
            <a:off x="2658778" y="3613373"/>
            <a:ext cx="761011" cy="710724"/>
          </a:xfrm>
          <a:custGeom>
            <a:avLst/>
            <a:gdLst>
              <a:gd name="T0" fmla="*/ 318 w 453"/>
              <a:gd name="T1" fmla="*/ 180 h 423"/>
              <a:gd name="T2" fmla="*/ 318 w 453"/>
              <a:gd name="T3" fmla="*/ 317 h 423"/>
              <a:gd name="T4" fmla="*/ 363 w 453"/>
              <a:gd name="T5" fmla="*/ 317 h 423"/>
              <a:gd name="T6" fmla="*/ 363 w 453"/>
              <a:gd name="T7" fmla="*/ 180 h 423"/>
              <a:gd name="T8" fmla="*/ 318 w 453"/>
              <a:gd name="T9" fmla="*/ 180 h 423"/>
              <a:gd name="T10" fmla="*/ 92 w 453"/>
              <a:gd name="T11" fmla="*/ 180 h 423"/>
              <a:gd name="T12" fmla="*/ 92 w 453"/>
              <a:gd name="T13" fmla="*/ 317 h 423"/>
              <a:gd name="T14" fmla="*/ 136 w 453"/>
              <a:gd name="T15" fmla="*/ 317 h 423"/>
              <a:gd name="T16" fmla="*/ 136 w 453"/>
              <a:gd name="T17" fmla="*/ 180 h 423"/>
              <a:gd name="T18" fmla="*/ 92 w 453"/>
              <a:gd name="T19" fmla="*/ 180 h 423"/>
              <a:gd name="T20" fmla="*/ 122 w 453"/>
              <a:gd name="T21" fmla="*/ 29 h 423"/>
              <a:gd name="T22" fmla="*/ 122 w 453"/>
              <a:gd name="T23" fmla="*/ 75 h 423"/>
              <a:gd name="T24" fmla="*/ 333 w 453"/>
              <a:gd name="T25" fmla="*/ 75 h 423"/>
              <a:gd name="T26" fmla="*/ 333 w 453"/>
              <a:gd name="T27" fmla="*/ 29 h 423"/>
              <a:gd name="T28" fmla="*/ 122 w 453"/>
              <a:gd name="T29" fmla="*/ 29 h 423"/>
              <a:gd name="T30" fmla="*/ 107 w 453"/>
              <a:gd name="T31" fmla="*/ 0 h 423"/>
              <a:gd name="T32" fmla="*/ 348 w 453"/>
              <a:gd name="T33" fmla="*/ 0 h 423"/>
              <a:gd name="T34" fmla="*/ 348 w 453"/>
              <a:gd name="T35" fmla="*/ 75 h 423"/>
              <a:gd name="T36" fmla="*/ 453 w 453"/>
              <a:gd name="T37" fmla="*/ 75 h 423"/>
              <a:gd name="T38" fmla="*/ 453 w 453"/>
              <a:gd name="T39" fmla="*/ 423 h 423"/>
              <a:gd name="T40" fmla="*/ 0 w 453"/>
              <a:gd name="T41" fmla="*/ 423 h 423"/>
              <a:gd name="T42" fmla="*/ 0 w 453"/>
              <a:gd name="T43" fmla="*/ 75 h 423"/>
              <a:gd name="T44" fmla="*/ 107 w 453"/>
              <a:gd name="T45" fmla="*/ 75 h 423"/>
              <a:gd name="T46" fmla="*/ 107 w 453"/>
              <a:gd name="T47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53" h="423">
                <a:moveTo>
                  <a:pt x="318" y="180"/>
                </a:moveTo>
                <a:lnTo>
                  <a:pt x="318" y="317"/>
                </a:lnTo>
                <a:lnTo>
                  <a:pt x="363" y="317"/>
                </a:lnTo>
                <a:lnTo>
                  <a:pt x="363" y="180"/>
                </a:lnTo>
                <a:lnTo>
                  <a:pt x="318" y="180"/>
                </a:lnTo>
                <a:close/>
                <a:moveTo>
                  <a:pt x="92" y="180"/>
                </a:moveTo>
                <a:lnTo>
                  <a:pt x="92" y="317"/>
                </a:lnTo>
                <a:lnTo>
                  <a:pt x="136" y="317"/>
                </a:lnTo>
                <a:lnTo>
                  <a:pt x="136" y="180"/>
                </a:lnTo>
                <a:lnTo>
                  <a:pt x="92" y="180"/>
                </a:lnTo>
                <a:close/>
                <a:moveTo>
                  <a:pt x="122" y="29"/>
                </a:moveTo>
                <a:lnTo>
                  <a:pt x="122" y="75"/>
                </a:lnTo>
                <a:lnTo>
                  <a:pt x="333" y="75"/>
                </a:lnTo>
                <a:lnTo>
                  <a:pt x="333" y="29"/>
                </a:lnTo>
                <a:lnTo>
                  <a:pt x="122" y="29"/>
                </a:lnTo>
                <a:close/>
                <a:moveTo>
                  <a:pt x="107" y="0"/>
                </a:moveTo>
                <a:lnTo>
                  <a:pt x="348" y="0"/>
                </a:lnTo>
                <a:lnTo>
                  <a:pt x="348" y="75"/>
                </a:lnTo>
                <a:lnTo>
                  <a:pt x="453" y="75"/>
                </a:lnTo>
                <a:lnTo>
                  <a:pt x="453" y="423"/>
                </a:lnTo>
                <a:lnTo>
                  <a:pt x="0" y="423"/>
                </a:lnTo>
                <a:lnTo>
                  <a:pt x="0" y="75"/>
                </a:lnTo>
                <a:lnTo>
                  <a:pt x="107" y="75"/>
                </a:lnTo>
                <a:lnTo>
                  <a:pt x="107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2"/>
          <p:cNvSpPr>
            <a:spLocks noEditPoints="1"/>
          </p:cNvSpPr>
          <p:nvPr/>
        </p:nvSpPr>
        <p:spPr bwMode="auto">
          <a:xfrm>
            <a:off x="6380022" y="3663660"/>
            <a:ext cx="784478" cy="660437"/>
          </a:xfrm>
          <a:custGeom>
            <a:avLst/>
            <a:gdLst>
              <a:gd name="T0" fmla="*/ 234 w 468"/>
              <a:gd name="T1" fmla="*/ 292 h 394"/>
              <a:gd name="T2" fmla="*/ 234 w 468"/>
              <a:gd name="T3" fmla="*/ 302 h 394"/>
              <a:gd name="T4" fmla="*/ 246 w 468"/>
              <a:gd name="T5" fmla="*/ 302 h 394"/>
              <a:gd name="T6" fmla="*/ 246 w 468"/>
              <a:gd name="T7" fmla="*/ 292 h 394"/>
              <a:gd name="T8" fmla="*/ 234 w 468"/>
              <a:gd name="T9" fmla="*/ 292 h 394"/>
              <a:gd name="T10" fmla="*/ 22 w 468"/>
              <a:gd name="T11" fmla="*/ 31 h 394"/>
              <a:gd name="T12" fmla="*/ 22 w 468"/>
              <a:gd name="T13" fmla="*/ 268 h 394"/>
              <a:gd name="T14" fmla="*/ 443 w 468"/>
              <a:gd name="T15" fmla="*/ 268 h 394"/>
              <a:gd name="T16" fmla="*/ 443 w 468"/>
              <a:gd name="T17" fmla="*/ 31 h 394"/>
              <a:gd name="T18" fmla="*/ 22 w 468"/>
              <a:gd name="T19" fmla="*/ 31 h 394"/>
              <a:gd name="T20" fmla="*/ 0 w 468"/>
              <a:gd name="T21" fmla="*/ 0 h 394"/>
              <a:gd name="T22" fmla="*/ 468 w 468"/>
              <a:gd name="T23" fmla="*/ 0 h 394"/>
              <a:gd name="T24" fmla="*/ 468 w 468"/>
              <a:gd name="T25" fmla="*/ 333 h 394"/>
              <a:gd name="T26" fmla="*/ 302 w 468"/>
              <a:gd name="T27" fmla="*/ 333 h 394"/>
              <a:gd name="T28" fmla="*/ 302 w 468"/>
              <a:gd name="T29" fmla="*/ 378 h 394"/>
              <a:gd name="T30" fmla="*/ 332 w 468"/>
              <a:gd name="T31" fmla="*/ 378 h 394"/>
              <a:gd name="T32" fmla="*/ 332 w 468"/>
              <a:gd name="T33" fmla="*/ 394 h 394"/>
              <a:gd name="T34" fmla="*/ 136 w 468"/>
              <a:gd name="T35" fmla="*/ 394 h 394"/>
              <a:gd name="T36" fmla="*/ 136 w 468"/>
              <a:gd name="T37" fmla="*/ 378 h 394"/>
              <a:gd name="T38" fmla="*/ 181 w 468"/>
              <a:gd name="T39" fmla="*/ 378 h 394"/>
              <a:gd name="T40" fmla="*/ 181 w 468"/>
              <a:gd name="T41" fmla="*/ 333 h 394"/>
              <a:gd name="T42" fmla="*/ 0 w 468"/>
              <a:gd name="T43" fmla="*/ 333 h 394"/>
              <a:gd name="T44" fmla="*/ 0 w 468"/>
              <a:gd name="T45" fmla="*/ 0 h 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68" h="394">
                <a:moveTo>
                  <a:pt x="234" y="292"/>
                </a:moveTo>
                <a:lnTo>
                  <a:pt x="234" y="302"/>
                </a:lnTo>
                <a:lnTo>
                  <a:pt x="246" y="302"/>
                </a:lnTo>
                <a:lnTo>
                  <a:pt x="246" y="292"/>
                </a:lnTo>
                <a:lnTo>
                  <a:pt x="234" y="292"/>
                </a:lnTo>
                <a:close/>
                <a:moveTo>
                  <a:pt x="22" y="31"/>
                </a:moveTo>
                <a:lnTo>
                  <a:pt x="22" y="268"/>
                </a:lnTo>
                <a:lnTo>
                  <a:pt x="443" y="268"/>
                </a:lnTo>
                <a:lnTo>
                  <a:pt x="443" y="31"/>
                </a:lnTo>
                <a:lnTo>
                  <a:pt x="22" y="31"/>
                </a:lnTo>
                <a:close/>
                <a:moveTo>
                  <a:pt x="0" y="0"/>
                </a:moveTo>
                <a:lnTo>
                  <a:pt x="468" y="0"/>
                </a:lnTo>
                <a:lnTo>
                  <a:pt x="468" y="333"/>
                </a:lnTo>
                <a:lnTo>
                  <a:pt x="302" y="333"/>
                </a:lnTo>
                <a:lnTo>
                  <a:pt x="302" y="378"/>
                </a:lnTo>
                <a:lnTo>
                  <a:pt x="332" y="378"/>
                </a:lnTo>
                <a:lnTo>
                  <a:pt x="332" y="394"/>
                </a:lnTo>
                <a:lnTo>
                  <a:pt x="136" y="394"/>
                </a:lnTo>
                <a:lnTo>
                  <a:pt x="136" y="378"/>
                </a:lnTo>
                <a:lnTo>
                  <a:pt x="181" y="378"/>
                </a:lnTo>
                <a:lnTo>
                  <a:pt x="181" y="333"/>
                </a:lnTo>
                <a:lnTo>
                  <a:pt x="0" y="333"/>
                </a:lnTo>
                <a:lnTo>
                  <a:pt x="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3"/>
          <p:cNvSpPr>
            <a:spLocks noEditPoints="1"/>
          </p:cNvSpPr>
          <p:nvPr/>
        </p:nvSpPr>
        <p:spPr bwMode="auto">
          <a:xfrm>
            <a:off x="8130012" y="2751788"/>
            <a:ext cx="378829" cy="633617"/>
          </a:xfrm>
          <a:custGeom>
            <a:avLst/>
            <a:gdLst>
              <a:gd name="T0" fmla="*/ 109 w 226"/>
              <a:gd name="T1" fmla="*/ 309 h 377"/>
              <a:gd name="T2" fmla="*/ 105 w 226"/>
              <a:gd name="T3" fmla="*/ 311 h 377"/>
              <a:gd name="T4" fmla="*/ 100 w 226"/>
              <a:gd name="T5" fmla="*/ 312 h 377"/>
              <a:gd name="T6" fmla="*/ 97 w 226"/>
              <a:gd name="T7" fmla="*/ 317 h 377"/>
              <a:gd name="T8" fmla="*/ 94 w 226"/>
              <a:gd name="T9" fmla="*/ 320 h 377"/>
              <a:gd name="T10" fmla="*/ 94 w 226"/>
              <a:gd name="T11" fmla="*/ 326 h 377"/>
              <a:gd name="T12" fmla="*/ 94 w 226"/>
              <a:gd name="T13" fmla="*/ 330 h 377"/>
              <a:gd name="T14" fmla="*/ 97 w 226"/>
              <a:gd name="T15" fmla="*/ 334 h 377"/>
              <a:gd name="T16" fmla="*/ 100 w 226"/>
              <a:gd name="T17" fmla="*/ 337 h 377"/>
              <a:gd name="T18" fmla="*/ 105 w 226"/>
              <a:gd name="T19" fmla="*/ 339 h 377"/>
              <a:gd name="T20" fmla="*/ 109 w 226"/>
              <a:gd name="T21" fmla="*/ 340 h 377"/>
              <a:gd name="T22" fmla="*/ 114 w 226"/>
              <a:gd name="T23" fmla="*/ 339 h 377"/>
              <a:gd name="T24" fmla="*/ 118 w 226"/>
              <a:gd name="T25" fmla="*/ 337 h 377"/>
              <a:gd name="T26" fmla="*/ 121 w 226"/>
              <a:gd name="T27" fmla="*/ 334 h 377"/>
              <a:gd name="T28" fmla="*/ 122 w 226"/>
              <a:gd name="T29" fmla="*/ 330 h 377"/>
              <a:gd name="T30" fmla="*/ 124 w 226"/>
              <a:gd name="T31" fmla="*/ 326 h 377"/>
              <a:gd name="T32" fmla="*/ 122 w 226"/>
              <a:gd name="T33" fmla="*/ 320 h 377"/>
              <a:gd name="T34" fmla="*/ 121 w 226"/>
              <a:gd name="T35" fmla="*/ 317 h 377"/>
              <a:gd name="T36" fmla="*/ 118 w 226"/>
              <a:gd name="T37" fmla="*/ 312 h 377"/>
              <a:gd name="T38" fmla="*/ 114 w 226"/>
              <a:gd name="T39" fmla="*/ 311 h 377"/>
              <a:gd name="T40" fmla="*/ 109 w 226"/>
              <a:gd name="T41" fmla="*/ 309 h 377"/>
              <a:gd name="T42" fmla="*/ 22 w 226"/>
              <a:gd name="T43" fmla="*/ 46 h 377"/>
              <a:gd name="T44" fmla="*/ 22 w 226"/>
              <a:gd name="T45" fmla="*/ 302 h 377"/>
              <a:gd name="T46" fmla="*/ 204 w 226"/>
              <a:gd name="T47" fmla="*/ 302 h 377"/>
              <a:gd name="T48" fmla="*/ 204 w 226"/>
              <a:gd name="T49" fmla="*/ 47 h 377"/>
              <a:gd name="T50" fmla="*/ 204 w 226"/>
              <a:gd name="T51" fmla="*/ 46 h 377"/>
              <a:gd name="T52" fmla="*/ 22 w 226"/>
              <a:gd name="T53" fmla="*/ 46 h 377"/>
              <a:gd name="T54" fmla="*/ 26 w 226"/>
              <a:gd name="T55" fmla="*/ 0 h 377"/>
              <a:gd name="T56" fmla="*/ 198 w 226"/>
              <a:gd name="T57" fmla="*/ 0 h 377"/>
              <a:gd name="T58" fmla="*/ 213 w 226"/>
              <a:gd name="T59" fmla="*/ 4 h 377"/>
              <a:gd name="T60" fmla="*/ 222 w 226"/>
              <a:gd name="T61" fmla="*/ 13 h 377"/>
              <a:gd name="T62" fmla="*/ 226 w 226"/>
              <a:gd name="T63" fmla="*/ 28 h 377"/>
              <a:gd name="T64" fmla="*/ 226 w 226"/>
              <a:gd name="T65" fmla="*/ 351 h 377"/>
              <a:gd name="T66" fmla="*/ 222 w 226"/>
              <a:gd name="T67" fmla="*/ 364 h 377"/>
              <a:gd name="T68" fmla="*/ 213 w 226"/>
              <a:gd name="T69" fmla="*/ 374 h 377"/>
              <a:gd name="T70" fmla="*/ 198 w 226"/>
              <a:gd name="T71" fmla="*/ 377 h 377"/>
              <a:gd name="T72" fmla="*/ 26 w 226"/>
              <a:gd name="T73" fmla="*/ 377 h 377"/>
              <a:gd name="T74" fmla="*/ 13 w 226"/>
              <a:gd name="T75" fmla="*/ 374 h 377"/>
              <a:gd name="T76" fmla="*/ 3 w 226"/>
              <a:gd name="T77" fmla="*/ 364 h 377"/>
              <a:gd name="T78" fmla="*/ 0 w 226"/>
              <a:gd name="T79" fmla="*/ 351 h 377"/>
              <a:gd name="T80" fmla="*/ 0 w 226"/>
              <a:gd name="T81" fmla="*/ 28 h 377"/>
              <a:gd name="T82" fmla="*/ 3 w 226"/>
              <a:gd name="T83" fmla="*/ 13 h 377"/>
              <a:gd name="T84" fmla="*/ 13 w 226"/>
              <a:gd name="T85" fmla="*/ 4 h 377"/>
              <a:gd name="T86" fmla="*/ 26 w 226"/>
              <a:gd name="T87" fmla="*/ 0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26" h="377">
                <a:moveTo>
                  <a:pt x="109" y="309"/>
                </a:moveTo>
                <a:lnTo>
                  <a:pt x="105" y="311"/>
                </a:lnTo>
                <a:lnTo>
                  <a:pt x="100" y="312"/>
                </a:lnTo>
                <a:lnTo>
                  <a:pt x="97" y="317"/>
                </a:lnTo>
                <a:lnTo>
                  <a:pt x="94" y="320"/>
                </a:lnTo>
                <a:lnTo>
                  <a:pt x="94" y="326"/>
                </a:lnTo>
                <a:lnTo>
                  <a:pt x="94" y="330"/>
                </a:lnTo>
                <a:lnTo>
                  <a:pt x="97" y="334"/>
                </a:lnTo>
                <a:lnTo>
                  <a:pt x="100" y="337"/>
                </a:lnTo>
                <a:lnTo>
                  <a:pt x="105" y="339"/>
                </a:lnTo>
                <a:lnTo>
                  <a:pt x="109" y="340"/>
                </a:lnTo>
                <a:lnTo>
                  <a:pt x="114" y="339"/>
                </a:lnTo>
                <a:lnTo>
                  <a:pt x="118" y="337"/>
                </a:lnTo>
                <a:lnTo>
                  <a:pt x="121" y="334"/>
                </a:lnTo>
                <a:lnTo>
                  <a:pt x="122" y="330"/>
                </a:lnTo>
                <a:lnTo>
                  <a:pt x="124" y="326"/>
                </a:lnTo>
                <a:lnTo>
                  <a:pt x="122" y="320"/>
                </a:lnTo>
                <a:lnTo>
                  <a:pt x="121" y="317"/>
                </a:lnTo>
                <a:lnTo>
                  <a:pt x="118" y="312"/>
                </a:lnTo>
                <a:lnTo>
                  <a:pt x="114" y="311"/>
                </a:lnTo>
                <a:lnTo>
                  <a:pt x="109" y="309"/>
                </a:lnTo>
                <a:close/>
                <a:moveTo>
                  <a:pt x="22" y="46"/>
                </a:moveTo>
                <a:lnTo>
                  <a:pt x="22" y="302"/>
                </a:lnTo>
                <a:lnTo>
                  <a:pt x="204" y="302"/>
                </a:lnTo>
                <a:lnTo>
                  <a:pt x="204" y="47"/>
                </a:lnTo>
                <a:lnTo>
                  <a:pt x="204" y="46"/>
                </a:lnTo>
                <a:lnTo>
                  <a:pt x="22" y="46"/>
                </a:lnTo>
                <a:close/>
                <a:moveTo>
                  <a:pt x="26" y="0"/>
                </a:moveTo>
                <a:lnTo>
                  <a:pt x="198" y="0"/>
                </a:lnTo>
                <a:lnTo>
                  <a:pt x="213" y="4"/>
                </a:lnTo>
                <a:lnTo>
                  <a:pt x="222" y="13"/>
                </a:lnTo>
                <a:lnTo>
                  <a:pt x="226" y="28"/>
                </a:lnTo>
                <a:lnTo>
                  <a:pt x="226" y="351"/>
                </a:lnTo>
                <a:lnTo>
                  <a:pt x="222" y="364"/>
                </a:lnTo>
                <a:lnTo>
                  <a:pt x="213" y="374"/>
                </a:lnTo>
                <a:lnTo>
                  <a:pt x="198" y="377"/>
                </a:lnTo>
                <a:lnTo>
                  <a:pt x="26" y="377"/>
                </a:lnTo>
                <a:lnTo>
                  <a:pt x="13" y="374"/>
                </a:lnTo>
                <a:lnTo>
                  <a:pt x="3" y="364"/>
                </a:lnTo>
                <a:lnTo>
                  <a:pt x="0" y="351"/>
                </a:lnTo>
                <a:lnTo>
                  <a:pt x="0" y="28"/>
                </a:lnTo>
                <a:lnTo>
                  <a:pt x="3" y="13"/>
                </a:lnTo>
                <a:lnTo>
                  <a:pt x="13" y="4"/>
                </a:lnTo>
                <a:lnTo>
                  <a:pt x="2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4"/>
          <p:cNvSpPr>
            <a:spLocks noEditPoints="1"/>
          </p:cNvSpPr>
          <p:nvPr/>
        </p:nvSpPr>
        <p:spPr bwMode="auto">
          <a:xfrm>
            <a:off x="8093135" y="3697185"/>
            <a:ext cx="583330" cy="559863"/>
          </a:xfrm>
          <a:custGeom>
            <a:avLst/>
            <a:gdLst>
              <a:gd name="T0" fmla="*/ 285 w 350"/>
              <a:gd name="T1" fmla="*/ 301 h 333"/>
              <a:gd name="T2" fmla="*/ 324 w 350"/>
              <a:gd name="T3" fmla="*/ 261 h 333"/>
              <a:gd name="T4" fmla="*/ 227 w 350"/>
              <a:gd name="T5" fmla="*/ 261 h 333"/>
              <a:gd name="T6" fmla="*/ 267 w 350"/>
              <a:gd name="T7" fmla="*/ 301 h 333"/>
              <a:gd name="T8" fmla="*/ 227 w 350"/>
              <a:gd name="T9" fmla="*/ 261 h 333"/>
              <a:gd name="T10" fmla="*/ 169 w 350"/>
              <a:gd name="T11" fmla="*/ 301 h 333"/>
              <a:gd name="T12" fmla="*/ 209 w 350"/>
              <a:gd name="T13" fmla="*/ 261 h 333"/>
              <a:gd name="T14" fmla="*/ 285 w 350"/>
              <a:gd name="T15" fmla="*/ 204 h 333"/>
              <a:gd name="T16" fmla="*/ 324 w 350"/>
              <a:gd name="T17" fmla="*/ 244 h 333"/>
              <a:gd name="T18" fmla="*/ 285 w 350"/>
              <a:gd name="T19" fmla="*/ 204 h 333"/>
              <a:gd name="T20" fmla="*/ 227 w 350"/>
              <a:gd name="T21" fmla="*/ 244 h 333"/>
              <a:gd name="T22" fmla="*/ 267 w 350"/>
              <a:gd name="T23" fmla="*/ 204 h 333"/>
              <a:gd name="T24" fmla="*/ 169 w 350"/>
              <a:gd name="T25" fmla="*/ 204 h 333"/>
              <a:gd name="T26" fmla="*/ 209 w 350"/>
              <a:gd name="T27" fmla="*/ 244 h 333"/>
              <a:gd name="T28" fmla="*/ 169 w 350"/>
              <a:gd name="T29" fmla="*/ 204 h 333"/>
              <a:gd name="T30" fmla="*/ 285 w 350"/>
              <a:gd name="T31" fmla="*/ 190 h 333"/>
              <a:gd name="T32" fmla="*/ 324 w 350"/>
              <a:gd name="T33" fmla="*/ 148 h 333"/>
              <a:gd name="T34" fmla="*/ 227 w 350"/>
              <a:gd name="T35" fmla="*/ 148 h 333"/>
              <a:gd name="T36" fmla="*/ 267 w 350"/>
              <a:gd name="T37" fmla="*/ 190 h 333"/>
              <a:gd name="T38" fmla="*/ 227 w 350"/>
              <a:gd name="T39" fmla="*/ 148 h 333"/>
              <a:gd name="T40" fmla="*/ 169 w 350"/>
              <a:gd name="T41" fmla="*/ 190 h 333"/>
              <a:gd name="T42" fmla="*/ 211 w 350"/>
              <a:gd name="T43" fmla="*/ 148 h 333"/>
              <a:gd name="T44" fmla="*/ 163 w 350"/>
              <a:gd name="T45" fmla="*/ 24 h 333"/>
              <a:gd name="T46" fmla="*/ 324 w 350"/>
              <a:gd name="T47" fmla="*/ 101 h 333"/>
              <a:gd name="T48" fmla="*/ 163 w 350"/>
              <a:gd name="T49" fmla="*/ 24 h 333"/>
              <a:gd name="T50" fmla="*/ 327 w 350"/>
              <a:gd name="T51" fmla="*/ 4 h 333"/>
              <a:gd name="T52" fmla="*/ 341 w 350"/>
              <a:gd name="T53" fmla="*/ 9 h 333"/>
              <a:gd name="T54" fmla="*/ 348 w 350"/>
              <a:gd name="T55" fmla="*/ 19 h 333"/>
              <a:gd name="T56" fmla="*/ 350 w 350"/>
              <a:gd name="T57" fmla="*/ 311 h 333"/>
              <a:gd name="T58" fmla="*/ 347 w 350"/>
              <a:gd name="T59" fmla="*/ 323 h 333"/>
              <a:gd name="T60" fmla="*/ 338 w 350"/>
              <a:gd name="T61" fmla="*/ 330 h 333"/>
              <a:gd name="T62" fmla="*/ 327 w 350"/>
              <a:gd name="T63" fmla="*/ 333 h 333"/>
              <a:gd name="T64" fmla="*/ 138 w 350"/>
              <a:gd name="T65" fmla="*/ 4 h 333"/>
              <a:gd name="T66" fmla="*/ 108 w 350"/>
              <a:gd name="T67" fmla="*/ 0 h 333"/>
              <a:gd name="T68" fmla="*/ 117 w 350"/>
              <a:gd name="T69" fmla="*/ 4 h 333"/>
              <a:gd name="T70" fmla="*/ 120 w 350"/>
              <a:gd name="T71" fmla="*/ 15 h 333"/>
              <a:gd name="T72" fmla="*/ 119 w 350"/>
              <a:gd name="T73" fmla="*/ 222 h 333"/>
              <a:gd name="T74" fmla="*/ 120 w 350"/>
              <a:gd name="T75" fmla="*/ 323 h 333"/>
              <a:gd name="T76" fmla="*/ 116 w 350"/>
              <a:gd name="T77" fmla="*/ 330 h 333"/>
              <a:gd name="T78" fmla="*/ 108 w 350"/>
              <a:gd name="T79" fmla="*/ 332 h 333"/>
              <a:gd name="T80" fmla="*/ 11 w 350"/>
              <a:gd name="T81" fmla="*/ 332 h 333"/>
              <a:gd name="T82" fmla="*/ 3 w 350"/>
              <a:gd name="T83" fmla="*/ 329 h 333"/>
              <a:gd name="T84" fmla="*/ 0 w 350"/>
              <a:gd name="T85" fmla="*/ 320 h 333"/>
              <a:gd name="T86" fmla="*/ 3 w 350"/>
              <a:gd name="T87" fmla="*/ 121 h 333"/>
              <a:gd name="T88" fmla="*/ 0 w 350"/>
              <a:gd name="T89" fmla="*/ 12 h 333"/>
              <a:gd name="T90" fmla="*/ 6 w 350"/>
              <a:gd name="T91" fmla="*/ 3 h 333"/>
              <a:gd name="T92" fmla="*/ 15 w 350"/>
              <a:gd name="T93" fmla="*/ 0 h 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50" h="333">
                <a:moveTo>
                  <a:pt x="285" y="261"/>
                </a:moveTo>
                <a:lnTo>
                  <a:pt x="285" y="301"/>
                </a:lnTo>
                <a:lnTo>
                  <a:pt x="324" y="301"/>
                </a:lnTo>
                <a:lnTo>
                  <a:pt x="324" y="261"/>
                </a:lnTo>
                <a:lnTo>
                  <a:pt x="285" y="261"/>
                </a:lnTo>
                <a:close/>
                <a:moveTo>
                  <a:pt x="227" y="261"/>
                </a:moveTo>
                <a:lnTo>
                  <a:pt x="227" y="301"/>
                </a:lnTo>
                <a:lnTo>
                  <a:pt x="267" y="301"/>
                </a:lnTo>
                <a:lnTo>
                  <a:pt x="267" y="261"/>
                </a:lnTo>
                <a:lnTo>
                  <a:pt x="227" y="261"/>
                </a:lnTo>
                <a:close/>
                <a:moveTo>
                  <a:pt x="169" y="261"/>
                </a:moveTo>
                <a:lnTo>
                  <a:pt x="169" y="301"/>
                </a:lnTo>
                <a:lnTo>
                  <a:pt x="209" y="301"/>
                </a:lnTo>
                <a:lnTo>
                  <a:pt x="209" y="261"/>
                </a:lnTo>
                <a:lnTo>
                  <a:pt x="169" y="261"/>
                </a:lnTo>
                <a:close/>
                <a:moveTo>
                  <a:pt x="285" y="204"/>
                </a:moveTo>
                <a:lnTo>
                  <a:pt x="285" y="244"/>
                </a:lnTo>
                <a:lnTo>
                  <a:pt x="324" y="244"/>
                </a:lnTo>
                <a:lnTo>
                  <a:pt x="324" y="204"/>
                </a:lnTo>
                <a:lnTo>
                  <a:pt x="285" y="204"/>
                </a:lnTo>
                <a:close/>
                <a:moveTo>
                  <a:pt x="227" y="204"/>
                </a:moveTo>
                <a:lnTo>
                  <a:pt x="227" y="244"/>
                </a:lnTo>
                <a:lnTo>
                  <a:pt x="267" y="244"/>
                </a:lnTo>
                <a:lnTo>
                  <a:pt x="267" y="204"/>
                </a:lnTo>
                <a:lnTo>
                  <a:pt x="227" y="204"/>
                </a:lnTo>
                <a:close/>
                <a:moveTo>
                  <a:pt x="169" y="204"/>
                </a:moveTo>
                <a:lnTo>
                  <a:pt x="169" y="244"/>
                </a:lnTo>
                <a:lnTo>
                  <a:pt x="209" y="244"/>
                </a:lnTo>
                <a:lnTo>
                  <a:pt x="209" y="204"/>
                </a:lnTo>
                <a:lnTo>
                  <a:pt x="169" y="204"/>
                </a:lnTo>
                <a:close/>
                <a:moveTo>
                  <a:pt x="285" y="148"/>
                </a:moveTo>
                <a:lnTo>
                  <a:pt x="285" y="190"/>
                </a:lnTo>
                <a:lnTo>
                  <a:pt x="324" y="190"/>
                </a:lnTo>
                <a:lnTo>
                  <a:pt x="324" y="148"/>
                </a:lnTo>
                <a:lnTo>
                  <a:pt x="285" y="148"/>
                </a:lnTo>
                <a:close/>
                <a:moveTo>
                  <a:pt x="227" y="148"/>
                </a:moveTo>
                <a:lnTo>
                  <a:pt x="227" y="190"/>
                </a:lnTo>
                <a:lnTo>
                  <a:pt x="267" y="190"/>
                </a:lnTo>
                <a:lnTo>
                  <a:pt x="267" y="148"/>
                </a:lnTo>
                <a:lnTo>
                  <a:pt x="227" y="148"/>
                </a:lnTo>
                <a:close/>
                <a:moveTo>
                  <a:pt x="169" y="148"/>
                </a:moveTo>
                <a:lnTo>
                  <a:pt x="169" y="190"/>
                </a:lnTo>
                <a:lnTo>
                  <a:pt x="211" y="190"/>
                </a:lnTo>
                <a:lnTo>
                  <a:pt x="211" y="148"/>
                </a:lnTo>
                <a:lnTo>
                  <a:pt x="169" y="148"/>
                </a:lnTo>
                <a:close/>
                <a:moveTo>
                  <a:pt x="163" y="24"/>
                </a:moveTo>
                <a:lnTo>
                  <a:pt x="163" y="101"/>
                </a:lnTo>
                <a:lnTo>
                  <a:pt x="324" y="101"/>
                </a:lnTo>
                <a:lnTo>
                  <a:pt x="324" y="24"/>
                </a:lnTo>
                <a:lnTo>
                  <a:pt x="163" y="24"/>
                </a:lnTo>
                <a:close/>
                <a:moveTo>
                  <a:pt x="138" y="4"/>
                </a:moveTo>
                <a:lnTo>
                  <a:pt x="327" y="4"/>
                </a:lnTo>
                <a:lnTo>
                  <a:pt x="335" y="4"/>
                </a:lnTo>
                <a:lnTo>
                  <a:pt x="341" y="9"/>
                </a:lnTo>
                <a:lnTo>
                  <a:pt x="345" y="13"/>
                </a:lnTo>
                <a:lnTo>
                  <a:pt x="348" y="19"/>
                </a:lnTo>
                <a:lnTo>
                  <a:pt x="350" y="27"/>
                </a:lnTo>
                <a:lnTo>
                  <a:pt x="350" y="311"/>
                </a:lnTo>
                <a:lnTo>
                  <a:pt x="348" y="317"/>
                </a:lnTo>
                <a:lnTo>
                  <a:pt x="347" y="323"/>
                </a:lnTo>
                <a:lnTo>
                  <a:pt x="342" y="327"/>
                </a:lnTo>
                <a:lnTo>
                  <a:pt x="338" y="330"/>
                </a:lnTo>
                <a:lnTo>
                  <a:pt x="333" y="333"/>
                </a:lnTo>
                <a:lnTo>
                  <a:pt x="327" y="333"/>
                </a:lnTo>
                <a:lnTo>
                  <a:pt x="138" y="333"/>
                </a:lnTo>
                <a:lnTo>
                  <a:pt x="138" y="4"/>
                </a:lnTo>
                <a:close/>
                <a:moveTo>
                  <a:pt x="15" y="0"/>
                </a:moveTo>
                <a:lnTo>
                  <a:pt x="108" y="0"/>
                </a:lnTo>
                <a:lnTo>
                  <a:pt x="113" y="1"/>
                </a:lnTo>
                <a:lnTo>
                  <a:pt x="117" y="4"/>
                </a:lnTo>
                <a:lnTo>
                  <a:pt x="120" y="9"/>
                </a:lnTo>
                <a:lnTo>
                  <a:pt x="120" y="15"/>
                </a:lnTo>
                <a:lnTo>
                  <a:pt x="119" y="120"/>
                </a:lnTo>
                <a:lnTo>
                  <a:pt x="119" y="222"/>
                </a:lnTo>
                <a:lnTo>
                  <a:pt x="120" y="318"/>
                </a:lnTo>
                <a:lnTo>
                  <a:pt x="120" y="323"/>
                </a:lnTo>
                <a:lnTo>
                  <a:pt x="119" y="327"/>
                </a:lnTo>
                <a:lnTo>
                  <a:pt x="116" y="330"/>
                </a:lnTo>
                <a:lnTo>
                  <a:pt x="111" y="332"/>
                </a:lnTo>
                <a:lnTo>
                  <a:pt x="108" y="332"/>
                </a:lnTo>
                <a:lnTo>
                  <a:pt x="15" y="332"/>
                </a:lnTo>
                <a:lnTo>
                  <a:pt x="11" y="332"/>
                </a:lnTo>
                <a:lnTo>
                  <a:pt x="6" y="330"/>
                </a:lnTo>
                <a:lnTo>
                  <a:pt x="3" y="329"/>
                </a:lnTo>
                <a:lnTo>
                  <a:pt x="0" y="324"/>
                </a:lnTo>
                <a:lnTo>
                  <a:pt x="0" y="320"/>
                </a:lnTo>
                <a:lnTo>
                  <a:pt x="3" y="224"/>
                </a:lnTo>
                <a:lnTo>
                  <a:pt x="3" y="121"/>
                </a:lnTo>
                <a:lnTo>
                  <a:pt x="0" y="16"/>
                </a:lnTo>
                <a:lnTo>
                  <a:pt x="0" y="12"/>
                </a:lnTo>
                <a:lnTo>
                  <a:pt x="3" y="7"/>
                </a:lnTo>
                <a:lnTo>
                  <a:pt x="6" y="3"/>
                </a:lnTo>
                <a:lnTo>
                  <a:pt x="11" y="1"/>
                </a:lnTo>
                <a:lnTo>
                  <a:pt x="15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1" name="Group 200"/>
          <p:cNvGrpSpPr/>
          <p:nvPr/>
        </p:nvGrpSpPr>
        <p:grpSpPr>
          <a:xfrm>
            <a:off x="710865" y="892287"/>
            <a:ext cx="2175754" cy="553158"/>
            <a:chOff x="2496700" y="579399"/>
            <a:chExt cx="2175754" cy="553158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496700" y="579399"/>
              <a:ext cx="2175754" cy="553158"/>
            </a:xfrm>
            <a:prstGeom prst="rect">
              <a:avLst/>
            </a:prstGeom>
            <a:solidFill>
              <a:srgbClr val="9FF2DD"/>
            </a:solidFill>
            <a:ln w="0">
              <a:solidFill>
                <a:srgbClr val="9FF2D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75"/>
            <p:cNvSpPr>
              <a:spLocks noEditPoints="1"/>
            </p:cNvSpPr>
            <p:nvPr/>
          </p:nvSpPr>
          <p:spPr bwMode="auto">
            <a:xfrm>
              <a:off x="2593921" y="783899"/>
              <a:ext cx="154214" cy="227968"/>
            </a:xfrm>
            <a:custGeom>
              <a:avLst/>
              <a:gdLst>
                <a:gd name="T0" fmla="*/ 16 w 93"/>
                <a:gd name="T1" fmla="*/ 73 h 136"/>
                <a:gd name="T2" fmla="*/ 16 w 93"/>
                <a:gd name="T3" fmla="*/ 121 h 136"/>
                <a:gd name="T4" fmla="*/ 42 w 93"/>
                <a:gd name="T5" fmla="*/ 121 h 136"/>
                <a:gd name="T6" fmla="*/ 54 w 93"/>
                <a:gd name="T7" fmla="*/ 120 h 136"/>
                <a:gd name="T8" fmla="*/ 65 w 93"/>
                <a:gd name="T9" fmla="*/ 115 h 136"/>
                <a:gd name="T10" fmla="*/ 72 w 93"/>
                <a:gd name="T11" fmla="*/ 108 h 136"/>
                <a:gd name="T12" fmla="*/ 75 w 93"/>
                <a:gd name="T13" fmla="*/ 98 h 136"/>
                <a:gd name="T14" fmla="*/ 72 w 93"/>
                <a:gd name="T15" fmla="*/ 86 h 136"/>
                <a:gd name="T16" fmla="*/ 65 w 93"/>
                <a:gd name="T17" fmla="*/ 78 h 136"/>
                <a:gd name="T18" fmla="*/ 54 w 93"/>
                <a:gd name="T19" fmla="*/ 74 h 136"/>
                <a:gd name="T20" fmla="*/ 42 w 93"/>
                <a:gd name="T21" fmla="*/ 73 h 136"/>
                <a:gd name="T22" fmla="*/ 16 w 93"/>
                <a:gd name="T23" fmla="*/ 73 h 136"/>
                <a:gd name="T24" fmla="*/ 16 w 93"/>
                <a:gd name="T25" fmla="*/ 15 h 136"/>
                <a:gd name="T26" fmla="*/ 16 w 93"/>
                <a:gd name="T27" fmla="*/ 58 h 136"/>
                <a:gd name="T28" fmla="*/ 38 w 93"/>
                <a:gd name="T29" fmla="*/ 58 h 136"/>
                <a:gd name="T30" fmla="*/ 48 w 93"/>
                <a:gd name="T31" fmla="*/ 56 h 136"/>
                <a:gd name="T32" fmla="*/ 59 w 93"/>
                <a:gd name="T33" fmla="*/ 53 h 136"/>
                <a:gd name="T34" fmla="*/ 66 w 93"/>
                <a:gd name="T35" fmla="*/ 47 h 136"/>
                <a:gd name="T36" fmla="*/ 69 w 93"/>
                <a:gd name="T37" fmla="*/ 36 h 136"/>
                <a:gd name="T38" fmla="*/ 66 w 93"/>
                <a:gd name="T39" fmla="*/ 25 h 136"/>
                <a:gd name="T40" fmla="*/ 59 w 93"/>
                <a:gd name="T41" fmla="*/ 19 h 136"/>
                <a:gd name="T42" fmla="*/ 50 w 93"/>
                <a:gd name="T43" fmla="*/ 16 h 136"/>
                <a:gd name="T44" fmla="*/ 40 w 93"/>
                <a:gd name="T45" fmla="*/ 15 h 136"/>
                <a:gd name="T46" fmla="*/ 16 w 93"/>
                <a:gd name="T47" fmla="*/ 15 h 136"/>
                <a:gd name="T48" fmla="*/ 0 w 93"/>
                <a:gd name="T49" fmla="*/ 0 h 136"/>
                <a:gd name="T50" fmla="*/ 41 w 93"/>
                <a:gd name="T51" fmla="*/ 0 h 136"/>
                <a:gd name="T52" fmla="*/ 54 w 93"/>
                <a:gd name="T53" fmla="*/ 1 h 136"/>
                <a:gd name="T54" fmla="*/ 66 w 93"/>
                <a:gd name="T55" fmla="*/ 4 h 136"/>
                <a:gd name="T56" fmla="*/ 77 w 93"/>
                <a:gd name="T57" fmla="*/ 10 h 136"/>
                <a:gd name="T58" fmla="*/ 84 w 93"/>
                <a:gd name="T59" fmla="*/ 21 h 136"/>
                <a:gd name="T60" fmla="*/ 85 w 93"/>
                <a:gd name="T61" fmla="*/ 34 h 136"/>
                <a:gd name="T62" fmla="*/ 82 w 93"/>
                <a:gd name="T63" fmla="*/ 47 h 136"/>
                <a:gd name="T64" fmla="*/ 75 w 93"/>
                <a:gd name="T65" fmla="*/ 58 h 136"/>
                <a:gd name="T66" fmla="*/ 62 w 93"/>
                <a:gd name="T67" fmla="*/ 64 h 136"/>
                <a:gd name="T68" fmla="*/ 62 w 93"/>
                <a:gd name="T69" fmla="*/ 65 h 136"/>
                <a:gd name="T70" fmla="*/ 78 w 93"/>
                <a:gd name="T71" fmla="*/ 70 h 136"/>
                <a:gd name="T72" fmla="*/ 88 w 93"/>
                <a:gd name="T73" fmla="*/ 81 h 136"/>
                <a:gd name="T74" fmla="*/ 93 w 93"/>
                <a:gd name="T75" fmla="*/ 98 h 136"/>
                <a:gd name="T76" fmla="*/ 90 w 93"/>
                <a:gd name="T77" fmla="*/ 111 h 136"/>
                <a:gd name="T78" fmla="*/ 84 w 93"/>
                <a:gd name="T79" fmla="*/ 121 h 136"/>
                <a:gd name="T80" fmla="*/ 75 w 93"/>
                <a:gd name="T81" fmla="*/ 129 h 136"/>
                <a:gd name="T82" fmla="*/ 65 w 93"/>
                <a:gd name="T83" fmla="*/ 133 h 136"/>
                <a:gd name="T84" fmla="*/ 53 w 93"/>
                <a:gd name="T85" fmla="*/ 136 h 136"/>
                <a:gd name="T86" fmla="*/ 40 w 93"/>
                <a:gd name="T87" fmla="*/ 136 h 136"/>
                <a:gd name="T88" fmla="*/ 0 w 93"/>
                <a:gd name="T89" fmla="*/ 136 h 136"/>
                <a:gd name="T90" fmla="*/ 0 w 93"/>
                <a:gd name="T9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3" h="136">
                  <a:moveTo>
                    <a:pt x="16" y="73"/>
                  </a:moveTo>
                  <a:lnTo>
                    <a:pt x="16" y="121"/>
                  </a:lnTo>
                  <a:lnTo>
                    <a:pt x="42" y="121"/>
                  </a:lnTo>
                  <a:lnTo>
                    <a:pt x="54" y="120"/>
                  </a:lnTo>
                  <a:lnTo>
                    <a:pt x="65" y="115"/>
                  </a:lnTo>
                  <a:lnTo>
                    <a:pt x="72" y="108"/>
                  </a:lnTo>
                  <a:lnTo>
                    <a:pt x="75" y="98"/>
                  </a:lnTo>
                  <a:lnTo>
                    <a:pt x="72" y="86"/>
                  </a:lnTo>
                  <a:lnTo>
                    <a:pt x="65" y="78"/>
                  </a:lnTo>
                  <a:lnTo>
                    <a:pt x="54" y="74"/>
                  </a:lnTo>
                  <a:lnTo>
                    <a:pt x="42" y="73"/>
                  </a:lnTo>
                  <a:lnTo>
                    <a:pt x="16" y="73"/>
                  </a:lnTo>
                  <a:close/>
                  <a:moveTo>
                    <a:pt x="16" y="15"/>
                  </a:moveTo>
                  <a:lnTo>
                    <a:pt x="16" y="58"/>
                  </a:lnTo>
                  <a:lnTo>
                    <a:pt x="38" y="58"/>
                  </a:lnTo>
                  <a:lnTo>
                    <a:pt x="48" y="56"/>
                  </a:lnTo>
                  <a:lnTo>
                    <a:pt x="59" y="53"/>
                  </a:lnTo>
                  <a:lnTo>
                    <a:pt x="66" y="47"/>
                  </a:lnTo>
                  <a:lnTo>
                    <a:pt x="69" y="36"/>
                  </a:lnTo>
                  <a:lnTo>
                    <a:pt x="66" y="25"/>
                  </a:lnTo>
                  <a:lnTo>
                    <a:pt x="59" y="19"/>
                  </a:lnTo>
                  <a:lnTo>
                    <a:pt x="50" y="16"/>
                  </a:lnTo>
                  <a:lnTo>
                    <a:pt x="40" y="15"/>
                  </a:lnTo>
                  <a:lnTo>
                    <a:pt x="16" y="15"/>
                  </a:lnTo>
                  <a:close/>
                  <a:moveTo>
                    <a:pt x="0" y="0"/>
                  </a:moveTo>
                  <a:lnTo>
                    <a:pt x="41" y="0"/>
                  </a:lnTo>
                  <a:lnTo>
                    <a:pt x="54" y="1"/>
                  </a:lnTo>
                  <a:lnTo>
                    <a:pt x="66" y="4"/>
                  </a:lnTo>
                  <a:lnTo>
                    <a:pt x="77" y="10"/>
                  </a:lnTo>
                  <a:lnTo>
                    <a:pt x="84" y="21"/>
                  </a:lnTo>
                  <a:lnTo>
                    <a:pt x="85" y="34"/>
                  </a:lnTo>
                  <a:lnTo>
                    <a:pt x="82" y="47"/>
                  </a:lnTo>
                  <a:lnTo>
                    <a:pt x="75" y="58"/>
                  </a:lnTo>
                  <a:lnTo>
                    <a:pt x="62" y="64"/>
                  </a:lnTo>
                  <a:lnTo>
                    <a:pt x="62" y="65"/>
                  </a:lnTo>
                  <a:lnTo>
                    <a:pt x="78" y="70"/>
                  </a:lnTo>
                  <a:lnTo>
                    <a:pt x="88" y="81"/>
                  </a:lnTo>
                  <a:lnTo>
                    <a:pt x="93" y="98"/>
                  </a:lnTo>
                  <a:lnTo>
                    <a:pt x="90" y="111"/>
                  </a:lnTo>
                  <a:lnTo>
                    <a:pt x="84" y="121"/>
                  </a:lnTo>
                  <a:lnTo>
                    <a:pt x="75" y="129"/>
                  </a:lnTo>
                  <a:lnTo>
                    <a:pt x="65" y="133"/>
                  </a:lnTo>
                  <a:lnTo>
                    <a:pt x="53" y="136"/>
                  </a:lnTo>
                  <a:lnTo>
                    <a:pt x="40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76"/>
            <p:cNvSpPr>
              <a:spLocks/>
            </p:cNvSpPr>
            <p:nvPr/>
          </p:nvSpPr>
          <p:spPr bwMode="auto">
            <a:xfrm>
              <a:off x="2795070" y="783899"/>
              <a:ext cx="170976" cy="234673"/>
            </a:xfrm>
            <a:custGeom>
              <a:avLst/>
              <a:gdLst>
                <a:gd name="T0" fmla="*/ 0 w 103"/>
                <a:gd name="T1" fmla="*/ 0 h 139"/>
                <a:gd name="T2" fmla="*/ 17 w 103"/>
                <a:gd name="T3" fmla="*/ 0 h 139"/>
                <a:gd name="T4" fmla="*/ 17 w 103"/>
                <a:gd name="T5" fmla="*/ 81 h 139"/>
                <a:gd name="T6" fmla="*/ 18 w 103"/>
                <a:gd name="T7" fmla="*/ 95 h 139"/>
                <a:gd name="T8" fmla="*/ 21 w 103"/>
                <a:gd name="T9" fmla="*/ 107 h 139"/>
                <a:gd name="T10" fmla="*/ 27 w 103"/>
                <a:gd name="T11" fmla="*/ 115 h 139"/>
                <a:gd name="T12" fmla="*/ 37 w 103"/>
                <a:gd name="T13" fmla="*/ 123 h 139"/>
                <a:gd name="T14" fmla="*/ 52 w 103"/>
                <a:gd name="T15" fmla="*/ 124 h 139"/>
                <a:gd name="T16" fmla="*/ 66 w 103"/>
                <a:gd name="T17" fmla="*/ 123 h 139"/>
                <a:gd name="T18" fmla="*/ 76 w 103"/>
                <a:gd name="T19" fmla="*/ 115 h 139"/>
                <a:gd name="T20" fmla="*/ 82 w 103"/>
                <a:gd name="T21" fmla="*/ 107 h 139"/>
                <a:gd name="T22" fmla="*/ 86 w 103"/>
                <a:gd name="T23" fmla="*/ 95 h 139"/>
                <a:gd name="T24" fmla="*/ 88 w 103"/>
                <a:gd name="T25" fmla="*/ 81 h 139"/>
                <a:gd name="T26" fmla="*/ 88 w 103"/>
                <a:gd name="T27" fmla="*/ 0 h 139"/>
                <a:gd name="T28" fmla="*/ 103 w 103"/>
                <a:gd name="T29" fmla="*/ 0 h 139"/>
                <a:gd name="T30" fmla="*/ 103 w 103"/>
                <a:gd name="T31" fmla="*/ 84 h 139"/>
                <a:gd name="T32" fmla="*/ 103 w 103"/>
                <a:gd name="T33" fmla="*/ 99 h 139"/>
                <a:gd name="T34" fmla="*/ 98 w 103"/>
                <a:gd name="T35" fmla="*/ 113 h 139"/>
                <a:gd name="T36" fmla="*/ 92 w 103"/>
                <a:gd name="T37" fmla="*/ 123 h 139"/>
                <a:gd name="T38" fmla="*/ 82 w 103"/>
                <a:gd name="T39" fmla="*/ 132 h 139"/>
                <a:gd name="T40" fmla="*/ 69 w 103"/>
                <a:gd name="T41" fmla="*/ 138 h 139"/>
                <a:gd name="T42" fmla="*/ 52 w 103"/>
                <a:gd name="T43" fmla="*/ 139 h 139"/>
                <a:gd name="T44" fmla="*/ 34 w 103"/>
                <a:gd name="T45" fmla="*/ 138 h 139"/>
                <a:gd name="T46" fmla="*/ 23 w 103"/>
                <a:gd name="T47" fmla="*/ 132 h 139"/>
                <a:gd name="T48" fmla="*/ 12 w 103"/>
                <a:gd name="T49" fmla="*/ 123 h 139"/>
                <a:gd name="T50" fmla="*/ 5 w 103"/>
                <a:gd name="T51" fmla="*/ 113 h 139"/>
                <a:gd name="T52" fmla="*/ 2 w 103"/>
                <a:gd name="T53" fmla="*/ 99 h 139"/>
                <a:gd name="T54" fmla="*/ 0 w 103"/>
                <a:gd name="T55" fmla="*/ 84 h 139"/>
                <a:gd name="T56" fmla="*/ 0 w 103"/>
                <a:gd name="T5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3" h="139">
                  <a:moveTo>
                    <a:pt x="0" y="0"/>
                  </a:moveTo>
                  <a:lnTo>
                    <a:pt x="17" y="0"/>
                  </a:lnTo>
                  <a:lnTo>
                    <a:pt x="17" y="81"/>
                  </a:lnTo>
                  <a:lnTo>
                    <a:pt x="18" y="95"/>
                  </a:lnTo>
                  <a:lnTo>
                    <a:pt x="21" y="107"/>
                  </a:lnTo>
                  <a:lnTo>
                    <a:pt x="27" y="115"/>
                  </a:lnTo>
                  <a:lnTo>
                    <a:pt x="37" y="123"/>
                  </a:lnTo>
                  <a:lnTo>
                    <a:pt x="52" y="124"/>
                  </a:lnTo>
                  <a:lnTo>
                    <a:pt x="66" y="123"/>
                  </a:lnTo>
                  <a:lnTo>
                    <a:pt x="76" y="115"/>
                  </a:lnTo>
                  <a:lnTo>
                    <a:pt x="82" y="107"/>
                  </a:lnTo>
                  <a:lnTo>
                    <a:pt x="86" y="95"/>
                  </a:lnTo>
                  <a:lnTo>
                    <a:pt x="88" y="81"/>
                  </a:lnTo>
                  <a:lnTo>
                    <a:pt x="88" y="0"/>
                  </a:lnTo>
                  <a:lnTo>
                    <a:pt x="103" y="0"/>
                  </a:lnTo>
                  <a:lnTo>
                    <a:pt x="103" y="84"/>
                  </a:lnTo>
                  <a:lnTo>
                    <a:pt x="103" y="99"/>
                  </a:lnTo>
                  <a:lnTo>
                    <a:pt x="98" y="113"/>
                  </a:lnTo>
                  <a:lnTo>
                    <a:pt x="92" y="123"/>
                  </a:lnTo>
                  <a:lnTo>
                    <a:pt x="82" y="132"/>
                  </a:lnTo>
                  <a:lnTo>
                    <a:pt x="69" y="138"/>
                  </a:lnTo>
                  <a:lnTo>
                    <a:pt x="52" y="139"/>
                  </a:lnTo>
                  <a:lnTo>
                    <a:pt x="34" y="138"/>
                  </a:lnTo>
                  <a:lnTo>
                    <a:pt x="23" y="132"/>
                  </a:lnTo>
                  <a:lnTo>
                    <a:pt x="12" y="123"/>
                  </a:lnTo>
                  <a:lnTo>
                    <a:pt x="5" y="113"/>
                  </a:lnTo>
                  <a:lnTo>
                    <a:pt x="2" y="99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77"/>
            <p:cNvSpPr>
              <a:spLocks/>
            </p:cNvSpPr>
            <p:nvPr/>
          </p:nvSpPr>
          <p:spPr bwMode="auto">
            <a:xfrm>
              <a:off x="3006276" y="780547"/>
              <a:ext cx="150861" cy="238025"/>
            </a:xfrm>
            <a:custGeom>
              <a:avLst/>
              <a:gdLst>
                <a:gd name="T0" fmla="*/ 51 w 91"/>
                <a:gd name="T1" fmla="*/ 0 h 142"/>
                <a:gd name="T2" fmla="*/ 64 w 91"/>
                <a:gd name="T3" fmla="*/ 1 h 142"/>
                <a:gd name="T4" fmla="*/ 77 w 91"/>
                <a:gd name="T5" fmla="*/ 6 h 142"/>
                <a:gd name="T6" fmla="*/ 88 w 91"/>
                <a:gd name="T7" fmla="*/ 16 h 142"/>
                <a:gd name="T8" fmla="*/ 74 w 91"/>
                <a:gd name="T9" fmla="*/ 27 h 142"/>
                <a:gd name="T10" fmla="*/ 68 w 91"/>
                <a:gd name="T11" fmla="*/ 21 h 142"/>
                <a:gd name="T12" fmla="*/ 59 w 91"/>
                <a:gd name="T13" fmla="*/ 16 h 142"/>
                <a:gd name="T14" fmla="*/ 51 w 91"/>
                <a:gd name="T15" fmla="*/ 15 h 142"/>
                <a:gd name="T16" fmla="*/ 40 w 91"/>
                <a:gd name="T17" fmla="*/ 16 h 142"/>
                <a:gd name="T18" fmla="*/ 30 w 91"/>
                <a:gd name="T19" fmla="*/ 21 h 142"/>
                <a:gd name="T20" fmla="*/ 24 w 91"/>
                <a:gd name="T21" fmla="*/ 27 h 142"/>
                <a:gd name="T22" fmla="*/ 21 w 91"/>
                <a:gd name="T23" fmla="*/ 37 h 142"/>
                <a:gd name="T24" fmla="*/ 24 w 91"/>
                <a:gd name="T25" fmla="*/ 47 h 142"/>
                <a:gd name="T26" fmla="*/ 33 w 91"/>
                <a:gd name="T27" fmla="*/ 56 h 142"/>
                <a:gd name="T28" fmla="*/ 49 w 91"/>
                <a:gd name="T29" fmla="*/ 62 h 142"/>
                <a:gd name="T30" fmla="*/ 62 w 91"/>
                <a:gd name="T31" fmla="*/ 67 h 142"/>
                <a:gd name="T32" fmla="*/ 73 w 91"/>
                <a:gd name="T33" fmla="*/ 73 h 142"/>
                <a:gd name="T34" fmla="*/ 82 w 91"/>
                <a:gd name="T35" fmla="*/ 78 h 142"/>
                <a:gd name="T36" fmla="*/ 89 w 91"/>
                <a:gd name="T37" fmla="*/ 89 h 142"/>
                <a:gd name="T38" fmla="*/ 91 w 91"/>
                <a:gd name="T39" fmla="*/ 102 h 142"/>
                <a:gd name="T40" fmla="*/ 88 w 91"/>
                <a:gd name="T41" fmla="*/ 117 h 142"/>
                <a:gd name="T42" fmla="*/ 80 w 91"/>
                <a:gd name="T43" fmla="*/ 129 h 142"/>
                <a:gd name="T44" fmla="*/ 70 w 91"/>
                <a:gd name="T45" fmla="*/ 136 h 142"/>
                <a:gd name="T46" fmla="*/ 56 w 91"/>
                <a:gd name="T47" fmla="*/ 141 h 142"/>
                <a:gd name="T48" fmla="*/ 43 w 91"/>
                <a:gd name="T49" fmla="*/ 142 h 142"/>
                <a:gd name="T50" fmla="*/ 27 w 91"/>
                <a:gd name="T51" fmla="*/ 141 h 142"/>
                <a:gd name="T52" fmla="*/ 12 w 91"/>
                <a:gd name="T53" fmla="*/ 135 h 142"/>
                <a:gd name="T54" fmla="*/ 0 w 91"/>
                <a:gd name="T55" fmla="*/ 124 h 142"/>
                <a:gd name="T56" fmla="*/ 15 w 91"/>
                <a:gd name="T57" fmla="*/ 113 h 142"/>
                <a:gd name="T58" fmla="*/ 22 w 91"/>
                <a:gd name="T59" fmla="*/ 121 h 142"/>
                <a:gd name="T60" fmla="*/ 33 w 91"/>
                <a:gd name="T61" fmla="*/ 126 h 142"/>
                <a:gd name="T62" fmla="*/ 43 w 91"/>
                <a:gd name="T63" fmla="*/ 127 h 142"/>
                <a:gd name="T64" fmla="*/ 54 w 91"/>
                <a:gd name="T65" fmla="*/ 126 h 142"/>
                <a:gd name="T66" fmla="*/ 64 w 91"/>
                <a:gd name="T67" fmla="*/ 121 h 142"/>
                <a:gd name="T68" fmla="*/ 71 w 91"/>
                <a:gd name="T69" fmla="*/ 114 h 142"/>
                <a:gd name="T70" fmla="*/ 73 w 91"/>
                <a:gd name="T71" fmla="*/ 104 h 142"/>
                <a:gd name="T72" fmla="*/ 71 w 91"/>
                <a:gd name="T73" fmla="*/ 93 h 142"/>
                <a:gd name="T74" fmla="*/ 64 w 91"/>
                <a:gd name="T75" fmla="*/ 87 h 142"/>
                <a:gd name="T76" fmla="*/ 54 w 91"/>
                <a:gd name="T77" fmla="*/ 81 h 142"/>
                <a:gd name="T78" fmla="*/ 37 w 91"/>
                <a:gd name="T79" fmla="*/ 77 h 142"/>
                <a:gd name="T80" fmla="*/ 24 w 91"/>
                <a:gd name="T81" fmla="*/ 71 h 142"/>
                <a:gd name="T82" fmla="*/ 14 w 91"/>
                <a:gd name="T83" fmla="*/ 64 h 142"/>
                <a:gd name="T84" fmla="*/ 6 w 91"/>
                <a:gd name="T85" fmla="*/ 53 h 142"/>
                <a:gd name="T86" fmla="*/ 3 w 91"/>
                <a:gd name="T87" fmla="*/ 39 h 142"/>
                <a:gd name="T88" fmla="*/ 6 w 91"/>
                <a:gd name="T89" fmla="*/ 25 h 142"/>
                <a:gd name="T90" fmla="*/ 14 w 91"/>
                <a:gd name="T91" fmla="*/ 13 h 142"/>
                <a:gd name="T92" fmla="*/ 24 w 91"/>
                <a:gd name="T93" fmla="*/ 6 h 142"/>
                <a:gd name="T94" fmla="*/ 36 w 91"/>
                <a:gd name="T95" fmla="*/ 1 h 142"/>
                <a:gd name="T96" fmla="*/ 51 w 91"/>
                <a:gd name="T97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1" h="142">
                  <a:moveTo>
                    <a:pt x="51" y="0"/>
                  </a:moveTo>
                  <a:lnTo>
                    <a:pt x="64" y="1"/>
                  </a:lnTo>
                  <a:lnTo>
                    <a:pt x="77" y="6"/>
                  </a:lnTo>
                  <a:lnTo>
                    <a:pt x="88" y="16"/>
                  </a:lnTo>
                  <a:lnTo>
                    <a:pt x="74" y="27"/>
                  </a:lnTo>
                  <a:lnTo>
                    <a:pt x="68" y="21"/>
                  </a:lnTo>
                  <a:lnTo>
                    <a:pt x="59" y="16"/>
                  </a:lnTo>
                  <a:lnTo>
                    <a:pt x="51" y="15"/>
                  </a:lnTo>
                  <a:lnTo>
                    <a:pt x="40" y="16"/>
                  </a:lnTo>
                  <a:lnTo>
                    <a:pt x="30" y="21"/>
                  </a:lnTo>
                  <a:lnTo>
                    <a:pt x="24" y="27"/>
                  </a:lnTo>
                  <a:lnTo>
                    <a:pt x="21" y="37"/>
                  </a:lnTo>
                  <a:lnTo>
                    <a:pt x="24" y="47"/>
                  </a:lnTo>
                  <a:lnTo>
                    <a:pt x="33" y="56"/>
                  </a:lnTo>
                  <a:lnTo>
                    <a:pt x="49" y="62"/>
                  </a:lnTo>
                  <a:lnTo>
                    <a:pt x="62" y="67"/>
                  </a:lnTo>
                  <a:lnTo>
                    <a:pt x="73" y="73"/>
                  </a:lnTo>
                  <a:lnTo>
                    <a:pt x="82" y="78"/>
                  </a:lnTo>
                  <a:lnTo>
                    <a:pt x="89" y="89"/>
                  </a:lnTo>
                  <a:lnTo>
                    <a:pt x="91" y="102"/>
                  </a:lnTo>
                  <a:lnTo>
                    <a:pt x="88" y="117"/>
                  </a:lnTo>
                  <a:lnTo>
                    <a:pt x="80" y="129"/>
                  </a:lnTo>
                  <a:lnTo>
                    <a:pt x="70" y="136"/>
                  </a:lnTo>
                  <a:lnTo>
                    <a:pt x="56" y="141"/>
                  </a:lnTo>
                  <a:lnTo>
                    <a:pt x="43" y="142"/>
                  </a:lnTo>
                  <a:lnTo>
                    <a:pt x="27" y="141"/>
                  </a:lnTo>
                  <a:lnTo>
                    <a:pt x="12" y="135"/>
                  </a:lnTo>
                  <a:lnTo>
                    <a:pt x="0" y="124"/>
                  </a:lnTo>
                  <a:lnTo>
                    <a:pt x="15" y="113"/>
                  </a:lnTo>
                  <a:lnTo>
                    <a:pt x="22" y="121"/>
                  </a:lnTo>
                  <a:lnTo>
                    <a:pt x="33" y="126"/>
                  </a:lnTo>
                  <a:lnTo>
                    <a:pt x="43" y="127"/>
                  </a:lnTo>
                  <a:lnTo>
                    <a:pt x="54" y="126"/>
                  </a:lnTo>
                  <a:lnTo>
                    <a:pt x="64" y="121"/>
                  </a:lnTo>
                  <a:lnTo>
                    <a:pt x="71" y="114"/>
                  </a:lnTo>
                  <a:lnTo>
                    <a:pt x="73" y="104"/>
                  </a:lnTo>
                  <a:lnTo>
                    <a:pt x="71" y="93"/>
                  </a:lnTo>
                  <a:lnTo>
                    <a:pt x="64" y="87"/>
                  </a:lnTo>
                  <a:lnTo>
                    <a:pt x="54" y="81"/>
                  </a:lnTo>
                  <a:lnTo>
                    <a:pt x="37" y="77"/>
                  </a:lnTo>
                  <a:lnTo>
                    <a:pt x="24" y="71"/>
                  </a:lnTo>
                  <a:lnTo>
                    <a:pt x="14" y="64"/>
                  </a:lnTo>
                  <a:lnTo>
                    <a:pt x="6" y="53"/>
                  </a:lnTo>
                  <a:lnTo>
                    <a:pt x="3" y="39"/>
                  </a:lnTo>
                  <a:lnTo>
                    <a:pt x="6" y="25"/>
                  </a:lnTo>
                  <a:lnTo>
                    <a:pt x="14" y="13"/>
                  </a:lnTo>
                  <a:lnTo>
                    <a:pt x="24" y="6"/>
                  </a:lnTo>
                  <a:lnTo>
                    <a:pt x="36" y="1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Rectangle 178"/>
            <p:cNvSpPr>
              <a:spLocks noChangeArrowheads="1"/>
            </p:cNvSpPr>
            <p:nvPr/>
          </p:nvSpPr>
          <p:spPr bwMode="auto">
            <a:xfrm>
              <a:off x="3200719" y="783899"/>
              <a:ext cx="26820" cy="22796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79"/>
            <p:cNvSpPr>
              <a:spLocks/>
            </p:cNvSpPr>
            <p:nvPr/>
          </p:nvSpPr>
          <p:spPr bwMode="auto">
            <a:xfrm>
              <a:off x="3284531" y="783899"/>
              <a:ext cx="194443" cy="227968"/>
            </a:xfrm>
            <a:custGeom>
              <a:avLst/>
              <a:gdLst>
                <a:gd name="T0" fmla="*/ 0 w 116"/>
                <a:gd name="T1" fmla="*/ 0 h 136"/>
                <a:gd name="T2" fmla="*/ 21 w 116"/>
                <a:gd name="T3" fmla="*/ 0 h 136"/>
                <a:gd name="T4" fmla="*/ 100 w 116"/>
                <a:gd name="T5" fmla="*/ 113 h 136"/>
                <a:gd name="T6" fmla="*/ 100 w 116"/>
                <a:gd name="T7" fmla="*/ 113 h 136"/>
                <a:gd name="T8" fmla="*/ 100 w 116"/>
                <a:gd name="T9" fmla="*/ 0 h 136"/>
                <a:gd name="T10" fmla="*/ 116 w 116"/>
                <a:gd name="T11" fmla="*/ 0 h 136"/>
                <a:gd name="T12" fmla="*/ 116 w 116"/>
                <a:gd name="T13" fmla="*/ 136 h 136"/>
                <a:gd name="T14" fmla="*/ 95 w 116"/>
                <a:gd name="T15" fmla="*/ 136 h 136"/>
                <a:gd name="T16" fmla="*/ 17 w 116"/>
                <a:gd name="T17" fmla="*/ 24 h 136"/>
                <a:gd name="T18" fmla="*/ 17 w 116"/>
                <a:gd name="T19" fmla="*/ 24 h 136"/>
                <a:gd name="T20" fmla="*/ 17 w 116"/>
                <a:gd name="T21" fmla="*/ 136 h 136"/>
                <a:gd name="T22" fmla="*/ 0 w 116"/>
                <a:gd name="T23" fmla="*/ 136 h 136"/>
                <a:gd name="T24" fmla="*/ 0 w 116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6">
                  <a:moveTo>
                    <a:pt x="0" y="0"/>
                  </a:moveTo>
                  <a:lnTo>
                    <a:pt x="21" y="0"/>
                  </a:lnTo>
                  <a:lnTo>
                    <a:pt x="100" y="113"/>
                  </a:lnTo>
                  <a:lnTo>
                    <a:pt x="100" y="113"/>
                  </a:lnTo>
                  <a:lnTo>
                    <a:pt x="100" y="0"/>
                  </a:lnTo>
                  <a:lnTo>
                    <a:pt x="116" y="0"/>
                  </a:lnTo>
                  <a:lnTo>
                    <a:pt x="116" y="136"/>
                  </a:lnTo>
                  <a:lnTo>
                    <a:pt x="95" y="136"/>
                  </a:lnTo>
                  <a:lnTo>
                    <a:pt x="17" y="24"/>
                  </a:lnTo>
                  <a:lnTo>
                    <a:pt x="17" y="24"/>
                  </a:lnTo>
                  <a:lnTo>
                    <a:pt x="17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80"/>
            <p:cNvSpPr>
              <a:spLocks/>
            </p:cNvSpPr>
            <p:nvPr/>
          </p:nvSpPr>
          <p:spPr bwMode="auto">
            <a:xfrm>
              <a:off x="3535966" y="783899"/>
              <a:ext cx="147509" cy="227968"/>
            </a:xfrm>
            <a:custGeom>
              <a:avLst/>
              <a:gdLst>
                <a:gd name="T0" fmla="*/ 0 w 89"/>
                <a:gd name="T1" fmla="*/ 0 h 136"/>
                <a:gd name="T2" fmla="*/ 86 w 89"/>
                <a:gd name="T3" fmla="*/ 0 h 136"/>
                <a:gd name="T4" fmla="*/ 86 w 89"/>
                <a:gd name="T5" fmla="*/ 15 h 136"/>
                <a:gd name="T6" fmla="*/ 16 w 89"/>
                <a:gd name="T7" fmla="*/ 15 h 136"/>
                <a:gd name="T8" fmla="*/ 16 w 89"/>
                <a:gd name="T9" fmla="*/ 58 h 136"/>
                <a:gd name="T10" fmla="*/ 80 w 89"/>
                <a:gd name="T11" fmla="*/ 58 h 136"/>
                <a:gd name="T12" fmla="*/ 80 w 89"/>
                <a:gd name="T13" fmla="*/ 73 h 136"/>
                <a:gd name="T14" fmla="*/ 16 w 89"/>
                <a:gd name="T15" fmla="*/ 73 h 136"/>
                <a:gd name="T16" fmla="*/ 16 w 89"/>
                <a:gd name="T17" fmla="*/ 121 h 136"/>
                <a:gd name="T18" fmla="*/ 89 w 89"/>
                <a:gd name="T19" fmla="*/ 121 h 136"/>
                <a:gd name="T20" fmla="*/ 89 w 89"/>
                <a:gd name="T21" fmla="*/ 136 h 136"/>
                <a:gd name="T22" fmla="*/ 0 w 89"/>
                <a:gd name="T23" fmla="*/ 136 h 136"/>
                <a:gd name="T24" fmla="*/ 0 w 89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9" h="136">
                  <a:moveTo>
                    <a:pt x="0" y="0"/>
                  </a:moveTo>
                  <a:lnTo>
                    <a:pt x="86" y="0"/>
                  </a:lnTo>
                  <a:lnTo>
                    <a:pt x="86" y="15"/>
                  </a:lnTo>
                  <a:lnTo>
                    <a:pt x="16" y="15"/>
                  </a:lnTo>
                  <a:lnTo>
                    <a:pt x="16" y="58"/>
                  </a:lnTo>
                  <a:lnTo>
                    <a:pt x="80" y="58"/>
                  </a:lnTo>
                  <a:lnTo>
                    <a:pt x="80" y="73"/>
                  </a:lnTo>
                  <a:lnTo>
                    <a:pt x="16" y="73"/>
                  </a:lnTo>
                  <a:lnTo>
                    <a:pt x="16" y="121"/>
                  </a:lnTo>
                  <a:lnTo>
                    <a:pt x="89" y="121"/>
                  </a:lnTo>
                  <a:lnTo>
                    <a:pt x="89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81"/>
            <p:cNvSpPr>
              <a:spLocks/>
            </p:cNvSpPr>
            <p:nvPr/>
          </p:nvSpPr>
          <p:spPr bwMode="auto">
            <a:xfrm>
              <a:off x="3710295" y="780547"/>
              <a:ext cx="150861" cy="238025"/>
            </a:xfrm>
            <a:custGeom>
              <a:avLst/>
              <a:gdLst>
                <a:gd name="T0" fmla="*/ 50 w 90"/>
                <a:gd name="T1" fmla="*/ 0 h 142"/>
                <a:gd name="T2" fmla="*/ 63 w 90"/>
                <a:gd name="T3" fmla="*/ 1 h 142"/>
                <a:gd name="T4" fmla="*/ 77 w 90"/>
                <a:gd name="T5" fmla="*/ 6 h 142"/>
                <a:gd name="T6" fmla="*/ 87 w 90"/>
                <a:gd name="T7" fmla="*/ 16 h 142"/>
                <a:gd name="T8" fmla="*/ 74 w 90"/>
                <a:gd name="T9" fmla="*/ 27 h 142"/>
                <a:gd name="T10" fmla="*/ 68 w 90"/>
                <a:gd name="T11" fmla="*/ 21 h 142"/>
                <a:gd name="T12" fmla="*/ 59 w 90"/>
                <a:gd name="T13" fmla="*/ 16 h 142"/>
                <a:gd name="T14" fmla="*/ 50 w 90"/>
                <a:gd name="T15" fmla="*/ 15 h 142"/>
                <a:gd name="T16" fmla="*/ 40 w 90"/>
                <a:gd name="T17" fmla="*/ 16 h 142"/>
                <a:gd name="T18" fmla="*/ 29 w 90"/>
                <a:gd name="T19" fmla="*/ 21 h 142"/>
                <a:gd name="T20" fmla="*/ 23 w 90"/>
                <a:gd name="T21" fmla="*/ 27 h 142"/>
                <a:gd name="T22" fmla="*/ 20 w 90"/>
                <a:gd name="T23" fmla="*/ 37 h 142"/>
                <a:gd name="T24" fmla="*/ 23 w 90"/>
                <a:gd name="T25" fmla="*/ 47 h 142"/>
                <a:gd name="T26" fmla="*/ 32 w 90"/>
                <a:gd name="T27" fmla="*/ 56 h 142"/>
                <a:gd name="T28" fmla="*/ 48 w 90"/>
                <a:gd name="T29" fmla="*/ 62 h 142"/>
                <a:gd name="T30" fmla="*/ 62 w 90"/>
                <a:gd name="T31" fmla="*/ 67 h 142"/>
                <a:gd name="T32" fmla="*/ 72 w 90"/>
                <a:gd name="T33" fmla="*/ 73 h 142"/>
                <a:gd name="T34" fmla="*/ 81 w 90"/>
                <a:gd name="T35" fmla="*/ 78 h 142"/>
                <a:gd name="T36" fmla="*/ 87 w 90"/>
                <a:gd name="T37" fmla="*/ 89 h 142"/>
                <a:gd name="T38" fmla="*/ 90 w 90"/>
                <a:gd name="T39" fmla="*/ 102 h 142"/>
                <a:gd name="T40" fmla="*/ 87 w 90"/>
                <a:gd name="T41" fmla="*/ 117 h 142"/>
                <a:gd name="T42" fmla="*/ 79 w 90"/>
                <a:gd name="T43" fmla="*/ 129 h 142"/>
                <a:gd name="T44" fmla="*/ 69 w 90"/>
                <a:gd name="T45" fmla="*/ 136 h 142"/>
                <a:gd name="T46" fmla="*/ 56 w 90"/>
                <a:gd name="T47" fmla="*/ 141 h 142"/>
                <a:gd name="T48" fmla="*/ 42 w 90"/>
                <a:gd name="T49" fmla="*/ 142 h 142"/>
                <a:gd name="T50" fmla="*/ 26 w 90"/>
                <a:gd name="T51" fmla="*/ 141 h 142"/>
                <a:gd name="T52" fmla="*/ 11 w 90"/>
                <a:gd name="T53" fmla="*/ 135 h 142"/>
                <a:gd name="T54" fmla="*/ 0 w 90"/>
                <a:gd name="T55" fmla="*/ 124 h 142"/>
                <a:gd name="T56" fmla="*/ 14 w 90"/>
                <a:gd name="T57" fmla="*/ 113 h 142"/>
                <a:gd name="T58" fmla="*/ 22 w 90"/>
                <a:gd name="T59" fmla="*/ 121 h 142"/>
                <a:gd name="T60" fmla="*/ 32 w 90"/>
                <a:gd name="T61" fmla="*/ 126 h 142"/>
                <a:gd name="T62" fmla="*/ 42 w 90"/>
                <a:gd name="T63" fmla="*/ 127 h 142"/>
                <a:gd name="T64" fmla="*/ 53 w 90"/>
                <a:gd name="T65" fmla="*/ 126 h 142"/>
                <a:gd name="T66" fmla="*/ 63 w 90"/>
                <a:gd name="T67" fmla="*/ 121 h 142"/>
                <a:gd name="T68" fmla="*/ 69 w 90"/>
                <a:gd name="T69" fmla="*/ 114 h 142"/>
                <a:gd name="T70" fmla="*/ 72 w 90"/>
                <a:gd name="T71" fmla="*/ 104 h 142"/>
                <a:gd name="T72" fmla="*/ 71 w 90"/>
                <a:gd name="T73" fmla="*/ 93 h 142"/>
                <a:gd name="T74" fmla="*/ 63 w 90"/>
                <a:gd name="T75" fmla="*/ 87 h 142"/>
                <a:gd name="T76" fmla="*/ 53 w 90"/>
                <a:gd name="T77" fmla="*/ 81 h 142"/>
                <a:gd name="T78" fmla="*/ 37 w 90"/>
                <a:gd name="T79" fmla="*/ 77 h 142"/>
                <a:gd name="T80" fmla="*/ 23 w 90"/>
                <a:gd name="T81" fmla="*/ 71 h 142"/>
                <a:gd name="T82" fmla="*/ 13 w 90"/>
                <a:gd name="T83" fmla="*/ 64 h 142"/>
                <a:gd name="T84" fmla="*/ 5 w 90"/>
                <a:gd name="T85" fmla="*/ 53 h 142"/>
                <a:gd name="T86" fmla="*/ 3 w 90"/>
                <a:gd name="T87" fmla="*/ 39 h 142"/>
                <a:gd name="T88" fmla="*/ 5 w 90"/>
                <a:gd name="T89" fmla="*/ 25 h 142"/>
                <a:gd name="T90" fmla="*/ 13 w 90"/>
                <a:gd name="T91" fmla="*/ 13 h 142"/>
                <a:gd name="T92" fmla="*/ 23 w 90"/>
                <a:gd name="T93" fmla="*/ 6 h 142"/>
                <a:gd name="T94" fmla="*/ 35 w 90"/>
                <a:gd name="T95" fmla="*/ 1 h 142"/>
                <a:gd name="T96" fmla="*/ 50 w 90"/>
                <a:gd name="T97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0" h="142">
                  <a:moveTo>
                    <a:pt x="50" y="0"/>
                  </a:moveTo>
                  <a:lnTo>
                    <a:pt x="63" y="1"/>
                  </a:lnTo>
                  <a:lnTo>
                    <a:pt x="77" y="6"/>
                  </a:lnTo>
                  <a:lnTo>
                    <a:pt x="87" y="16"/>
                  </a:lnTo>
                  <a:lnTo>
                    <a:pt x="74" y="27"/>
                  </a:lnTo>
                  <a:lnTo>
                    <a:pt x="68" y="21"/>
                  </a:lnTo>
                  <a:lnTo>
                    <a:pt x="59" y="16"/>
                  </a:lnTo>
                  <a:lnTo>
                    <a:pt x="50" y="15"/>
                  </a:lnTo>
                  <a:lnTo>
                    <a:pt x="40" y="16"/>
                  </a:lnTo>
                  <a:lnTo>
                    <a:pt x="29" y="21"/>
                  </a:lnTo>
                  <a:lnTo>
                    <a:pt x="23" y="27"/>
                  </a:lnTo>
                  <a:lnTo>
                    <a:pt x="20" y="37"/>
                  </a:lnTo>
                  <a:lnTo>
                    <a:pt x="23" y="47"/>
                  </a:lnTo>
                  <a:lnTo>
                    <a:pt x="32" y="56"/>
                  </a:lnTo>
                  <a:lnTo>
                    <a:pt x="48" y="62"/>
                  </a:lnTo>
                  <a:lnTo>
                    <a:pt x="62" y="67"/>
                  </a:lnTo>
                  <a:lnTo>
                    <a:pt x="72" y="73"/>
                  </a:lnTo>
                  <a:lnTo>
                    <a:pt x="81" y="78"/>
                  </a:lnTo>
                  <a:lnTo>
                    <a:pt x="87" y="89"/>
                  </a:lnTo>
                  <a:lnTo>
                    <a:pt x="90" y="102"/>
                  </a:lnTo>
                  <a:lnTo>
                    <a:pt x="87" y="117"/>
                  </a:lnTo>
                  <a:lnTo>
                    <a:pt x="79" y="129"/>
                  </a:lnTo>
                  <a:lnTo>
                    <a:pt x="69" y="136"/>
                  </a:lnTo>
                  <a:lnTo>
                    <a:pt x="56" y="141"/>
                  </a:lnTo>
                  <a:lnTo>
                    <a:pt x="42" y="142"/>
                  </a:lnTo>
                  <a:lnTo>
                    <a:pt x="26" y="141"/>
                  </a:lnTo>
                  <a:lnTo>
                    <a:pt x="11" y="135"/>
                  </a:lnTo>
                  <a:lnTo>
                    <a:pt x="0" y="124"/>
                  </a:lnTo>
                  <a:lnTo>
                    <a:pt x="14" y="113"/>
                  </a:lnTo>
                  <a:lnTo>
                    <a:pt x="22" y="121"/>
                  </a:lnTo>
                  <a:lnTo>
                    <a:pt x="32" y="126"/>
                  </a:lnTo>
                  <a:lnTo>
                    <a:pt x="42" y="127"/>
                  </a:lnTo>
                  <a:lnTo>
                    <a:pt x="53" y="126"/>
                  </a:lnTo>
                  <a:lnTo>
                    <a:pt x="63" y="121"/>
                  </a:lnTo>
                  <a:lnTo>
                    <a:pt x="69" y="114"/>
                  </a:lnTo>
                  <a:lnTo>
                    <a:pt x="72" y="104"/>
                  </a:lnTo>
                  <a:lnTo>
                    <a:pt x="71" y="93"/>
                  </a:lnTo>
                  <a:lnTo>
                    <a:pt x="63" y="87"/>
                  </a:lnTo>
                  <a:lnTo>
                    <a:pt x="53" y="81"/>
                  </a:lnTo>
                  <a:lnTo>
                    <a:pt x="37" y="77"/>
                  </a:lnTo>
                  <a:lnTo>
                    <a:pt x="23" y="71"/>
                  </a:lnTo>
                  <a:lnTo>
                    <a:pt x="13" y="64"/>
                  </a:lnTo>
                  <a:lnTo>
                    <a:pt x="5" y="53"/>
                  </a:lnTo>
                  <a:lnTo>
                    <a:pt x="3" y="39"/>
                  </a:lnTo>
                  <a:lnTo>
                    <a:pt x="5" y="25"/>
                  </a:lnTo>
                  <a:lnTo>
                    <a:pt x="13" y="13"/>
                  </a:lnTo>
                  <a:lnTo>
                    <a:pt x="23" y="6"/>
                  </a:lnTo>
                  <a:lnTo>
                    <a:pt x="35" y="1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82"/>
            <p:cNvSpPr>
              <a:spLocks/>
            </p:cNvSpPr>
            <p:nvPr/>
          </p:nvSpPr>
          <p:spPr bwMode="auto">
            <a:xfrm>
              <a:off x="3891328" y="780547"/>
              <a:ext cx="147509" cy="238025"/>
            </a:xfrm>
            <a:custGeom>
              <a:avLst/>
              <a:gdLst>
                <a:gd name="T0" fmla="*/ 48 w 88"/>
                <a:gd name="T1" fmla="*/ 0 h 142"/>
                <a:gd name="T2" fmla="*/ 63 w 88"/>
                <a:gd name="T3" fmla="*/ 1 h 142"/>
                <a:gd name="T4" fmla="*/ 75 w 88"/>
                <a:gd name="T5" fmla="*/ 6 h 142"/>
                <a:gd name="T6" fmla="*/ 87 w 88"/>
                <a:gd name="T7" fmla="*/ 16 h 142"/>
                <a:gd name="T8" fmla="*/ 74 w 88"/>
                <a:gd name="T9" fmla="*/ 27 h 142"/>
                <a:gd name="T10" fmla="*/ 66 w 88"/>
                <a:gd name="T11" fmla="*/ 21 h 142"/>
                <a:gd name="T12" fmla="*/ 57 w 88"/>
                <a:gd name="T13" fmla="*/ 16 h 142"/>
                <a:gd name="T14" fmla="*/ 48 w 88"/>
                <a:gd name="T15" fmla="*/ 15 h 142"/>
                <a:gd name="T16" fmla="*/ 38 w 88"/>
                <a:gd name="T17" fmla="*/ 16 h 142"/>
                <a:gd name="T18" fmla="*/ 28 w 88"/>
                <a:gd name="T19" fmla="*/ 21 h 142"/>
                <a:gd name="T20" fmla="*/ 22 w 88"/>
                <a:gd name="T21" fmla="*/ 27 h 142"/>
                <a:gd name="T22" fmla="*/ 19 w 88"/>
                <a:gd name="T23" fmla="*/ 37 h 142"/>
                <a:gd name="T24" fmla="*/ 22 w 88"/>
                <a:gd name="T25" fmla="*/ 47 h 142"/>
                <a:gd name="T26" fmla="*/ 31 w 88"/>
                <a:gd name="T27" fmla="*/ 56 h 142"/>
                <a:gd name="T28" fmla="*/ 48 w 88"/>
                <a:gd name="T29" fmla="*/ 62 h 142"/>
                <a:gd name="T30" fmla="*/ 60 w 88"/>
                <a:gd name="T31" fmla="*/ 67 h 142"/>
                <a:gd name="T32" fmla="*/ 71 w 88"/>
                <a:gd name="T33" fmla="*/ 73 h 142"/>
                <a:gd name="T34" fmla="*/ 81 w 88"/>
                <a:gd name="T35" fmla="*/ 78 h 142"/>
                <a:gd name="T36" fmla="*/ 87 w 88"/>
                <a:gd name="T37" fmla="*/ 89 h 142"/>
                <a:gd name="T38" fmla="*/ 88 w 88"/>
                <a:gd name="T39" fmla="*/ 102 h 142"/>
                <a:gd name="T40" fmla="*/ 85 w 88"/>
                <a:gd name="T41" fmla="*/ 117 h 142"/>
                <a:gd name="T42" fmla="*/ 80 w 88"/>
                <a:gd name="T43" fmla="*/ 129 h 142"/>
                <a:gd name="T44" fmla="*/ 68 w 88"/>
                <a:gd name="T45" fmla="*/ 136 h 142"/>
                <a:gd name="T46" fmla="*/ 56 w 88"/>
                <a:gd name="T47" fmla="*/ 141 h 142"/>
                <a:gd name="T48" fmla="*/ 41 w 88"/>
                <a:gd name="T49" fmla="*/ 142 h 142"/>
                <a:gd name="T50" fmla="*/ 25 w 88"/>
                <a:gd name="T51" fmla="*/ 141 h 142"/>
                <a:gd name="T52" fmla="*/ 10 w 88"/>
                <a:gd name="T53" fmla="*/ 135 h 142"/>
                <a:gd name="T54" fmla="*/ 0 w 88"/>
                <a:gd name="T55" fmla="*/ 124 h 142"/>
                <a:gd name="T56" fmla="*/ 13 w 88"/>
                <a:gd name="T57" fmla="*/ 113 h 142"/>
                <a:gd name="T58" fmla="*/ 20 w 88"/>
                <a:gd name="T59" fmla="*/ 121 h 142"/>
                <a:gd name="T60" fmla="*/ 31 w 88"/>
                <a:gd name="T61" fmla="*/ 126 h 142"/>
                <a:gd name="T62" fmla="*/ 41 w 88"/>
                <a:gd name="T63" fmla="*/ 127 h 142"/>
                <a:gd name="T64" fmla="*/ 53 w 88"/>
                <a:gd name="T65" fmla="*/ 126 h 142"/>
                <a:gd name="T66" fmla="*/ 62 w 88"/>
                <a:gd name="T67" fmla="*/ 121 h 142"/>
                <a:gd name="T68" fmla="*/ 69 w 88"/>
                <a:gd name="T69" fmla="*/ 114 h 142"/>
                <a:gd name="T70" fmla="*/ 71 w 88"/>
                <a:gd name="T71" fmla="*/ 104 h 142"/>
                <a:gd name="T72" fmla="*/ 69 w 88"/>
                <a:gd name="T73" fmla="*/ 93 h 142"/>
                <a:gd name="T74" fmla="*/ 63 w 88"/>
                <a:gd name="T75" fmla="*/ 87 h 142"/>
                <a:gd name="T76" fmla="*/ 51 w 88"/>
                <a:gd name="T77" fmla="*/ 81 h 142"/>
                <a:gd name="T78" fmla="*/ 35 w 88"/>
                <a:gd name="T79" fmla="*/ 77 h 142"/>
                <a:gd name="T80" fmla="*/ 22 w 88"/>
                <a:gd name="T81" fmla="*/ 71 h 142"/>
                <a:gd name="T82" fmla="*/ 11 w 88"/>
                <a:gd name="T83" fmla="*/ 64 h 142"/>
                <a:gd name="T84" fmla="*/ 4 w 88"/>
                <a:gd name="T85" fmla="*/ 53 h 142"/>
                <a:gd name="T86" fmla="*/ 3 w 88"/>
                <a:gd name="T87" fmla="*/ 39 h 142"/>
                <a:gd name="T88" fmla="*/ 4 w 88"/>
                <a:gd name="T89" fmla="*/ 25 h 142"/>
                <a:gd name="T90" fmla="*/ 11 w 88"/>
                <a:gd name="T91" fmla="*/ 13 h 142"/>
                <a:gd name="T92" fmla="*/ 22 w 88"/>
                <a:gd name="T93" fmla="*/ 6 h 142"/>
                <a:gd name="T94" fmla="*/ 34 w 88"/>
                <a:gd name="T95" fmla="*/ 1 h 142"/>
                <a:gd name="T96" fmla="*/ 48 w 88"/>
                <a:gd name="T97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8" h="142">
                  <a:moveTo>
                    <a:pt x="48" y="0"/>
                  </a:moveTo>
                  <a:lnTo>
                    <a:pt x="63" y="1"/>
                  </a:lnTo>
                  <a:lnTo>
                    <a:pt x="75" y="6"/>
                  </a:lnTo>
                  <a:lnTo>
                    <a:pt x="87" y="16"/>
                  </a:lnTo>
                  <a:lnTo>
                    <a:pt x="74" y="27"/>
                  </a:lnTo>
                  <a:lnTo>
                    <a:pt x="66" y="21"/>
                  </a:lnTo>
                  <a:lnTo>
                    <a:pt x="57" y="16"/>
                  </a:lnTo>
                  <a:lnTo>
                    <a:pt x="48" y="15"/>
                  </a:lnTo>
                  <a:lnTo>
                    <a:pt x="38" y="16"/>
                  </a:lnTo>
                  <a:lnTo>
                    <a:pt x="28" y="21"/>
                  </a:lnTo>
                  <a:lnTo>
                    <a:pt x="22" y="27"/>
                  </a:lnTo>
                  <a:lnTo>
                    <a:pt x="19" y="37"/>
                  </a:lnTo>
                  <a:lnTo>
                    <a:pt x="22" y="47"/>
                  </a:lnTo>
                  <a:lnTo>
                    <a:pt x="31" y="56"/>
                  </a:lnTo>
                  <a:lnTo>
                    <a:pt x="48" y="62"/>
                  </a:lnTo>
                  <a:lnTo>
                    <a:pt x="60" y="67"/>
                  </a:lnTo>
                  <a:lnTo>
                    <a:pt x="71" y="73"/>
                  </a:lnTo>
                  <a:lnTo>
                    <a:pt x="81" y="78"/>
                  </a:lnTo>
                  <a:lnTo>
                    <a:pt x="87" y="89"/>
                  </a:lnTo>
                  <a:lnTo>
                    <a:pt x="88" y="102"/>
                  </a:lnTo>
                  <a:lnTo>
                    <a:pt x="85" y="117"/>
                  </a:lnTo>
                  <a:lnTo>
                    <a:pt x="80" y="129"/>
                  </a:lnTo>
                  <a:lnTo>
                    <a:pt x="68" y="136"/>
                  </a:lnTo>
                  <a:lnTo>
                    <a:pt x="56" y="141"/>
                  </a:lnTo>
                  <a:lnTo>
                    <a:pt x="41" y="142"/>
                  </a:lnTo>
                  <a:lnTo>
                    <a:pt x="25" y="141"/>
                  </a:lnTo>
                  <a:lnTo>
                    <a:pt x="10" y="135"/>
                  </a:lnTo>
                  <a:lnTo>
                    <a:pt x="0" y="124"/>
                  </a:lnTo>
                  <a:lnTo>
                    <a:pt x="13" y="113"/>
                  </a:lnTo>
                  <a:lnTo>
                    <a:pt x="20" y="121"/>
                  </a:lnTo>
                  <a:lnTo>
                    <a:pt x="31" y="126"/>
                  </a:lnTo>
                  <a:lnTo>
                    <a:pt x="41" y="127"/>
                  </a:lnTo>
                  <a:lnTo>
                    <a:pt x="53" y="126"/>
                  </a:lnTo>
                  <a:lnTo>
                    <a:pt x="62" y="121"/>
                  </a:lnTo>
                  <a:lnTo>
                    <a:pt x="69" y="114"/>
                  </a:lnTo>
                  <a:lnTo>
                    <a:pt x="71" y="104"/>
                  </a:lnTo>
                  <a:lnTo>
                    <a:pt x="69" y="93"/>
                  </a:lnTo>
                  <a:lnTo>
                    <a:pt x="63" y="87"/>
                  </a:lnTo>
                  <a:lnTo>
                    <a:pt x="51" y="81"/>
                  </a:lnTo>
                  <a:lnTo>
                    <a:pt x="35" y="77"/>
                  </a:lnTo>
                  <a:lnTo>
                    <a:pt x="22" y="71"/>
                  </a:lnTo>
                  <a:lnTo>
                    <a:pt x="11" y="64"/>
                  </a:lnTo>
                  <a:lnTo>
                    <a:pt x="4" y="53"/>
                  </a:lnTo>
                  <a:lnTo>
                    <a:pt x="3" y="39"/>
                  </a:lnTo>
                  <a:lnTo>
                    <a:pt x="4" y="25"/>
                  </a:lnTo>
                  <a:lnTo>
                    <a:pt x="11" y="13"/>
                  </a:lnTo>
                  <a:lnTo>
                    <a:pt x="22" y="6"/>
                  </a:lnTo>
                  <a:lnTo>
                    <a:pt x="34" y="1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4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" name="Group 312"/>
          <p:cNvGrpSpPr/>
          <p:nvPr/>
        </p:nvGrpSpPr>
        <p:grpSpPr>
          <a:xfrm>
            <a:off x="677467" y="906740"/>
            <a:ext cx="2986088" cy="525462"/>
            <a:chOff x="1476496" y="712336"/>
            <a:chExt cx="2986088" cy="525462"/>
          </a:xfrm>
        </p:grpSpPr>
        <p:sp>
          <p:nvSpPr>
            <p:cNvPr id="113" name="Rectangle 8"/>
            <p:cNvSpPr>
              <a:spLocks noChangeArrowheads="1"/>
            </p:cNvSpPr>
            <p:nvPr/>
          </p:nvSpPr>
          <p:spPr bwMode="auto">
            <a:xfrm>
              <a:off x="1476496" y="712336"/>
              <a:ext cx="2986088" cy="525462"/>
            </a:xfrm>
            <a:prstGeom prst="rect">
              <a:avLst/>
            </a:prstGeom>
            <a:solidFill>
              <a:srgbClr val="44D9ED"/>
            </a:solidFill>
            <a:ln w="0">
              <a:solidFill>
                <a:srgbClr val="44D9E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35"/>
            <p:cNvSpPr>
              <a:spLocks noEditPoints="1"/>
            </p:cNvSpPr>
            <p:nvPr/>
          </p:nvSpPr>
          <p:spPr bwMode="auto">
            <a:xfrm>
              <a:off x="1568571" y="906011"/>
              <a:ext cx="149225" cy="217487"/>
            </a:xfrm>
            <a:custGeom>
              <a:avLst/>
              <a:gdLst>
                <a:gd name="T0" fmla="*/ 17 w 94"/>
                <a:gd name="T1" fmla="*/ 73 h 137"/>
                <a:gd name="T2" fmla="*/ 17 w 94"/>
                <a:gd name="T3" fmla="*/ 122 h 137"/>
                <a:gd name="T4" fmla="*/ 44 w 94"/>
                <a:gd name="T5" fmla="*/ 122 h 137"/>
                <a:gd name="T6" fmla="*/ 55 w 94"/>
                <a:gd name="T7" fmla="*/ 121 h 137"/>
                <a:gd name="T8" fmla="*/ 66 w 94"/>
                <a:gd name="T9" fmla="*/ 116 h 137"/>
                <a:gd name="T10" fmla="*/ 73 w 94"/>
                <a:gd name="T11" fmla="*/ 109 h 137"/>
                <a:gd name="T12" fmla="*/ 76 w 94"/>
                <a:gd name="T13" fmla="*/ 98 h 137"/>
                <a:gd name="T14" fmla="*/ 73 w 94"/>
                <a:gd name="T15" fmla="*/ 86 h 137"/>
                <a:gd name="T16" fmla="*/ 66 w 94"/>
                <a:gd name="T17" fmla="*/ 79 h 137"/>
                <a:gd name="T18" fmla="*/ 55 w 94"/>
                <a:gd name="T19" fmla="*/ 75 h 137"/>
                <a:gd name="T20" fmla="*/ 44 w 94"/>
                <a:gd name="T21" fmla="*/ 73 h 137"/>
                <a:gd name="T22" fmla="*/ 17 w 94"/>
                <a:gd name="T23" fmla="*/ 73 h 137"/>
                <a:gd name="T24" fmla="*/ 17 w 94"/>
                <a:gd name="T25" fmla="*/ 15 h 137"/>
                <a:gd name="T26" fmla="*/ 17 w 94"/>
                <a:gd name="T27" fmla="*/ 58 h 137"/>
                <a:gd name="T28" fmla="*/ 39 w 94"/>
                <a:gd name="T29" fmla="*/ 58 h 137"/>
                <a:gd name="T30" fmla="*/ 50 w 94"/>
                <a:gd name="T31" fmla="*/ 57 h 137"/>
                <a:gd name="T32" fmla="*/ 60 w 94"/>
                <a:gd name="T33" fmla="*/ 54 h 137"/>
                <a:gd name="T34" fmla="*/ 67 w 94"/>
                <a:gd name="T35" fmla="*/ 48 h 137"/>
                <a:gd name="T36" fmla="*/ 70 w 94"/>
                <a:gd name="T37" fmla="*/ 36 h 137"/>
                <a:gd name="T38" fmla="*/ 67 w 94"/>
                <a:gd name="T39" fmla="*/ 25 h 137"/>
                <a:gd name="T40" fmla="*/ 60 w 94"/>
                <a:gd name="T41" fmla="*/ 19 h 137"/>
                <a:gd name="T42" fmla="*/ 51 w 94"/>
                <a:gd name="T43" fmla="*/ 16 h 137"/>
                <a:gd name="T44" fmla="*/ 41 w 94"/>
                <a:gd name="T45" fmla="*/ 15 h 137"/>
                <a:gd name="T46" fmla="*/ 17 w 94"/>
                <a:gd name="T47" fmla="*/ 15 h 137"/>
                <a:gd name="T48" fmla="*/ 0 w 94"/>
                <a:gd name="T49" fmla="*/ 0 h 137"/>
                <a:gd name="T50" fmla="*/ 42 w 94"/>
                <a:gd name="T51" fmla="*/ 0 h 137"/>
                <a:gd name="T52" fmla="*/ 55 w 94"/>
                <a:gd name="T53" fmla="*/ 1 h 137"/>
                <a:gd name="T54" fmla="*/ 67 w 94"/>
                <a:gd name="T55" fmla="*/ 4 h 137"/>
                <a:gd name="T56" fmla="*/ 78 w 94"/>
                <a:gd name="T57" fmla="*/ 10 h 137"/>
                <a:gd name="T58" fmla="*/ 85 w 94"/>
                <a:gd name="T59" fmla="*/ 21 h 137"/>
                <a:gd name="T60" fmla="*/ 87 w 94"/>
                <a:gd name="T61" fmla="*/ 34 h 137"/>
                <a:gd name="T62" fmla="*/ 84 w 94"/>
                <a:gd name="T63" fmla="*/ 48 h 137"/>
                <a:gd name="T64" fmla="*/ 76 w 94"/>
                <a:gd name="T65" fmla="*/ 58 h 137"/>
                <a:gd name="T66" fmla="*/ 63 w 94"/>
                <a:gd name="T67" fmla="*/ 64 h 137"/>
                <a:gd name="T68" fmla="*/ 63 w 94"/>
                <a:gd name="T69" fmla="*/ 66 h 137"/>
                <a:gd name="T70" fmla="*/ 79 w 94"/>
                <a:gd name="T71" fmla="*/ 70 h 137"/>
                <a:gd name="T72" fmla="*/ 90 w 94"/>
                <a:gd name="T73" fmla="*/ 82 h 137"/>
                <a:gd name="T74" fmla="*/ 94 w 94"/>
                <a:gd name="T75" fmla="*/ 98 h 137"/>
                <a:gd name="T76" fmla="*/ 91 w 94"/>
                <a:gd name="T77" fmla="*/ 112 h 137"/>
                <a:gd name="T78" fmla="*/ 85 w 94"/>
                <a:gd name="T79" fmla="*/ 122 h 137"/>
                <a:gd name="T80" fmla="*/ 76 w 94"/>
                <a:gd name="T81" fmla="*/ 130 h 137"/>
                <a:gd name="T82" fmla="*/ 66 w 94"/>
                <a:gd name="T83" fmla="*/ 134 h 137"/>
                <a:gd name="T84" fmla="*/ 54 w 94"/>
                <a:gd name="T85" fmla="*/ 137 h 137"/>
                <a:gd name="T86" fmla="*/ 41 w 94"/>
                <a:gd name="T87" fmla="*/ 137 h 137"/>
                <a:gd name="T88" fmla="*/ 0 w 94"/>
                <a:gd name="T89" fmla="*/ 137 h 137"/>
                <a:gd name="T90" fmla="*/ 0 w 94"/>
                <a:gd name="T91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4" h="137">
                  <a:moveTo>
                    <a:pt x="17" y="73"/>
                  </a:moveTo>
                  <a:lnTo>
                    <a:pt x="17" y="122"/>
                  </a:lnTo>
                  <a:lnTo>
                    <a:pt x="44" y="122"/>
                  </a:lnTo>
                  <a:lnTo>
                    <a:pt x="55" y="121"/>
                  </a:lnTo>
                  <a:lnTo>
                    <a:pt x="66" y="116"/>
                  </a:lnTo>
                  <a:lnTo>
                    <a:pt x="73" y="109"/>
                  </a:lnTo>
                  <a:lnTo>
                    <a:pt x="76" y="98"/>
                  </a:lnTo>
                  <a:lnTo>
                    <a:pt x="73" y="86"/>
                  </a:lnTo>
                  <a:lnTo>
                    <a:pt x="66" y="79"/>
                  </a:lnTo>
                  <a:lnTo>
                    <a:pt x="55" y="75"/>
                  </a:lnTo>
                  <a:lnTo>
                    <a:pt x="44" y="73"/>
                  </a:lnTo>
                  <a:lnTo>
                    <a:pt x="17" y="73"/>
                  </a:lnTo>
                  <a:close/>
                  <a:moveTo>
                    <a:pt x="17" y="15"/>
                  </a:moveTo>
                  <a:lnTo>
                    <a:pt x="17" y="58"/>
                  </a:lnTo>
                  <a:lnTo>
                    <a:pt x="39" y="58"/>
                  </a:lnTo>
                  <a:lnTo>
                    <a:pt x="50" y="57"/>
                  </a:lnTo>
                  <a:lnTo>
                    <a:pt x="60" y="54"/>
                  </a:lnTo>
                  <a:lnTo>
                    <a:pt x="67" y="48"/>
                  </a:lnTo>
                  <a:lnTo>
                    <a:pt x="70" y="36"/>
                  </a:lnTo>
                  <a:lnTo>
                    <a:pt x="67" y="25"/>
                  </a:lnTo>
                  <a:lnTo>
                    <a:pt x="60" y="19"/>
                  </a:lnTo>
                  <a:lnTo>
                    <a:pt x="51" y="16"/>
                  </a:lnTo>
                  <a:lnTo>
                    <a:pt x="41" y="15"/>
                  </a:lnTo>
                  <a:lnTo>
                    <a:pt x="17" y="15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5" y="1"/>
                  </a:lnTo>
                  <a:lnTo>
                    <a:pt x="67" y="4"/>
                  </a:lnTo>
                  <a:lnTo>
                    <a:pt x="78" y="10"/>
                  </a:lnTo>
                  <a:lnTo>
                    <a:pt x="85" y="21"/>
                  </a:lnTo>
                  <a:lnTo>
                    <a:pt x="87" y="34"/>
                  </a:lnTo>
                  <a:lnTo>
                    <a:pt x="84" y="48"/>
                  </a:lnTo>
                  <a:lnTo>
                    <a:pt x="76" y="58"/>
                  </a:lnTo>
                  <a:lnTo>
                    <a:pt x="63" y="64"/>
                  </a:lnTo>
                  <a:lnTo>
                    <a:pt x="63" y="66"/>
                  </a:lnTo>
                  <a:lnTo>
                    <a:pt x="79" y="70"/>
                  </a:lnTo>
                  <a:lnTo>
                    <a:pt x="90" y="82"/>
                  </a:lnTo>
                  <a:lnTo>
                    <a:pt x="94" y="98"/>
                  </a:lnTo>
                  <a:lnTo>
                    <a:pt x="91" y="112"/>
                  </a:lnTo>
                  <a:lnTo>
                    <a:pt x="85" y="122"/>
                  </a:lnTo>
                  <a:lnTo>
                    <a:pt x="76" y="130"/>
                  </a:lnTo>
                  <a:lnTo>
                    <a:pt x="66" y="134"/>
                  </a:lnTo>
                  <a:lnTo>
                    <a:pt x="54" y="137"/>
                  </a:lnTo>
                  <a:lnTo>
                    <a:pt x="41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36"/>
            <p:cNvSpPr>
              <a:spLocks/>
            </p:cNvSpPr>
            <p:nvPr/>
          </p:nvSpPr>
          <p:spPr bwMode="auto">
            <a:xfrm>
              <a:off x="1760658" y="906011"/>
              <a:ext cx="163513" cy="222250"/>
            </a:xfrm>
            <a:custGeom>
              <a:avLst/>
              <a:gdLst>
                <a:gd name="T0" fmla="*/ 0 w 103"/>
                <a:gd name="T1" fmla="*/ 0 h 140"/>
                <a:gd name="T2" fmla="*/ 17 w 103"/>
                <a:gd name="T3" fmla="*/ 0 h 140"/>
                <a:gd name="T4" fmla="*/ 17 w 103"/>
                <a:gd name="T5" fmla="*/ 82 h 140"/>
                <a:gd name="T6" fmla="*/ 18 w 103"/>
                <a:gd name="T7" fmla="*/ 95 h 140"/>
                <a:gd name="T8" fmla="*/ 21 w 103"/>
                <a:gd name="T9" fmla="*/ 107 h 140"/>
                <a:gd name="T10" fmla="*/ 27 w 103"/>
                <a:gd name="T11" fmla="*/ 116 h 140"/>
                <a:gd name="T12" fmla="*/ 37 w 103"/>
                <a:gd name="T13" fmla="*/ 124 h 140"/>
                <a:gd name="T14" fmla="*/ 52 w 103"/>
                <a:gd name="T15" fmla="*/ 125 h 140"/>
                <a:gd name="T16" fmla="*/ 66 w 103"/>
                <a:gd name="T17" fmla="*/ 124 h 140"/>
                <a:gd name="T18" fmla="*/ 76 w 103"/>
                <a:gd name="T19" fmla="*/ 116 h 140"/>
                <a:gd name="T20" fmla="*/ 82 w 103"/>
                <a:gd name="T21" fmla="*/ 107 h 140"/>
                <a:gd name="T22" fmla="*/ 87 w 103"/>
                <a:gd name="T23" fmla="*/ 95 h 140"/>
                <a:gd name="T24" fmla="*/ 88 w 103"/>
                <a:gd name="T25" fmla="*/ 82 h 140"/>
                <a:gd name="T26" fmla="*/ 88 w 103"/>
                <a:gd name="T27" fmla="*/ 0 h 140"/>
                <a:gd name="T28" fmla="*/ 103 w 103"/>
                <a:gd name="T29" fmla="*/ 0 h 140"/>
                <a:gd name="T30" fmla="*/ 103 w 103"/>
                <a:gd name="T31" fmla="*/ 85 h 140"/>
                <a:gd name="T32" fmla="*/ 103 w 103"/>
                <a:gd name="T33" fmla="*/ 100 h 140"/>
                <a:gd name="T34" fmla="*/ 99 w 103"/>
                <a:gd name="T35" fmla="*/ 113 h 140"/>
                <a:gd name="T36" fmla="*/ 93 w 103"/>
                <a:gd name="T37" fmla="*/ 124 h 140"/>
                <a:gd name="T38" fmla="*/ 82 w 103"/>
                <a:gd name="T39" fmla="*/ 133 h 140"/>
                <a:gd name="T40" fmla="*/ 69 w 103"/>
                <a:gd name="T41" fmla="*/ 139 h 140"/>
                <a:gd name="T42" fmla="*/ 52 w 103"/>
                <a:gd name="T43" fmla="*/ 140 h 140"/>
                <a:gd name="T44" fmla="*/ 34 w 103"/>
                <a:gd name="T45" fmla="*/ 139 h 140"/>
                <a:gd name="T46" fmla="*/ 23 w 103"/>
                <a:gd name="T47" fmla="*/ 133 h 140"/>
                <a:gd name="T48" fmla="*/ 12 w 103"/>
                <a:gd name="T49" fmla="*/ 124 h 140"/>
                <a:gd name="T50" fmla="*/ 5 w 103"/>
                <a:gd name="T51" fmla="*/ 113 h 140"/>
                <a:gd name="T52" fmla="*/ 2 w 103"/>
                <a:gd name="T53" fmla="*/ 100 h 140"/>
                <a:gd name="T54" fmla="*/ 0 w 103"/>
                <a:gd name="T55" fmla="*/ 85 h 140"/>
                <a:gd name="T56" fmla="*/ 0 w 103"/>
                <a:gd name="T57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3" h="140">
                  <a:moveTo>
                    <a:pt x="0" y="0"/>
                  </a:moveTo>
                  <a:lnTo>
                    <a:pt x="17" y="0"/>
                  </a:lnTo>
                  <a:lnTo>
                    <a:pt x="17" y="82"/>
                  </a:lnTo>
                  <a:lnTo>
                    <a:pt x="18" y="95"/>
                  </a:lnTo>
                  <a:lnTo>
                    <a:pt x="21" y="107"/>
                  </a:lnTo>
                  <a:lnTo>
                    <a:pt x="27" y="116"/>
                  </a:lnTo>
                  <a:lnTo>
                    <a:pt x="37" y="124"/>
                  </a:lnTo>
                  <a:lnTo>
                    <a:pt x="52" y="125"/>
                  </a:lnTo>
                  <a:lnTo>
                    <a:pt x="66" y="124"/>
                  </a:lnTo>
                  <a:lnTo>
                    <a:pt x="76" y="116"/>
                  </a:lnTo>
                  <a:lnTo>
                    <a:pt x="82" y="107"/>
                  </a:lnTo>
                  <a:lnTo>
                    <a:pt x="87" y="95"/>
                  </a:lnTo>
                  <a:lnTo>
                    <a:pt x="88" y="82"/>
                  </a:lnTo>
                  <a:lnTo>
                    <a:pt x="88" y="0"/>
                  </a:lnTo>
                  <a:lnTo>
                    <a:pt x="103" y="0"/>
                  </a:lnTo>
                  <a:lnTo>
                    <a:pt x="103" y="85"/>
                  </a:lnTo>
                  <a:lnTo>
                    <a:pt x="103" y="100"/>
                  </a:lnTo>
                  <a:lnTo>
                    <a:pt x="99" y="113"/>
                  </a:lnTo>
                  <a:lnTo>
                    <a:pt x="93" y="124"/>
                  </a:lnTo>
                  <a:lnTo>
                    <a:pt x="82" y="133"/>
                  </a:lnTo>
                  <a:lnTo>
                    <a:pt x="69" y="139"/>
                  </a:lnTo>
                  <a:lnTo>
                    <a:pt x="52" y="140"/>
                  </a:lnTo>
                  <a:lnTo>
                    <a:pt x="34" y="139"/>
                  </a:lnTo>
                  <a:lnTo>
                    <a:pt x="23" y="133"/>
                  </a:lnTo>
                  <a:lnTo>
                    <a:pt x="12" y="124"/>
                  </a:lnTo>
                  <a:lnTo>
                    <a:pt x="5" y="113"/>
                  </a:lnTo>
                  <a:lnTo>
                    <a:pt x="2" y="100"/>
                  </a:lnTo>
                  <a:lnTo>
                    <a:pt x="0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1962271" y="901248"/>
              <a:ext cx="144463" cy="227012"/>
            </a:xfrm>
            <a:custGeom>
              <a:avLst/>
              <a:gdLst>
                <a:gd name="T0" fmla="*/ 51 w 91"/>
                <a:gd name="T1" fmla="*/ 0 h 143"/>
                <a:gd name="T2" fmla="*/ 64 w 91"/>
                <a:gd name="T3" fmla="*/ 1 h 143"/>
                <a:gd name="T4" fmla="*/ 78 w 91"/>
                <a:gd name="T5" fmla="*/ 6 h 143"/>
                <a:gd name="T6" fmla="*/ 88 w 91"/>
                <a:gd name="T7" fmla="*/ 16 h 143"/>
                <a:gd name="T8" fmla="*/ 75 w 91"/>
                <a:gd name="T9" fmla="*/ 27 h 143"/>
                <a:gd name="T10" fmla="*/ 69 w 91"/>
                <a:gd name="T11" fmla="*/ 21 h 143"/>
                <a:gd name="T12" fmla="*/ 60 w 91"/>
                <a:gd name="T13" fmla="*/ 16 h 143"/>
                <a:gd name="T14" fmla="*/ 51 w 91"/>
                <a:gd name="T15" fmla="*/ 15 h 143"/>
                <a:gd name="T16" fmla="*/ 40 w 91"/>
                <a:gd name="T17" fmla="*/ 16 h 143"/>
                <a:gd name="T18" fmla="*/ 30 w 91"/>
                <a:gd name="T19" fmla="*/ 21 h 143"/>
                <a:gd name="T20" fmla="*/ 24 w 91"/>
                <a:gd name="T21" fmla="*/ 27 h 143"/>
                <a:gd name="T22" fmla="*/ 21 w 91"/>
                <a:gd name="T23" fmla="*/ 37 h 143"/>
                <a:gd name="T24" fmla="*/ 24 w 91"/>
                <a:gd name="T25" fmla="*/ 48 h 143"/>
                <a:gd name="T26" fmla="*/ 33 w 91"/>
                <a:gd name="T27" fmla="*/ 57 h 143"/>
                <a:gd name="T28" fmla="*/ 49 w 91"/>
                <a:gd name="T29" fmla="*/ 63 h 143"/>
                <a:gd name="T30" fmla="*/ 63 w 91"/>
                <a:gd name="T31" fmla="*/ 67 h 143"/>
                <a:gd name="T32" fmla="*/ 73 w 91"/>
                <a:gd name="T33" fmla="*/ 73 h 143"/>
                <a:gd name="T34" fmla="*/ 82 w 91"/>
                <a:gd name="T35" fmla="*/ 79 h 143"/>
                <a:gd name="T36" fmla="*/ 89 w 91"/>
                <a:gd name="T37" fmla="*/ 89 h 143"/>
                <a:gd name="T38" fmla="*/ 91 w 91"/>
                <a:gd name="T39" fmla="*/ 103 h 143"/>
                <a:gd name="T40" fmla="*/ 88 w 91"/>
                <a:gd name="T41" fmla="*/ 118 h 143"/>
                <a:gd name="T42" fmla="*/ 80 w 91"/>
                <a:gd name="T43" fmla="*/ 130 h 143"/>
                <a:gd name="T44" fmla="*/ 70 w 91"/>
                <a:gd name="T45" fmla="*/ 137 h 143"/>
                <a:gd name="T46" fmla="*/ 57 w 91"/>
                <a:gd name="T47" fmla="*/ 142 h 143"/>
                <a:gd name="T48" fmla="*/ 43 w 91"/>
                <a:gd name="T49" fmla="*/ 143 h 143"/>
                <a:gd name="T50" fmla="*/ 27 w 91"/>
                <a:gd name="T51" fmla="*/ 142 h 143"/>
                <a:gd name="T52" fmla="*/ 12 w 91"/>
                <a:gd name="T53" fmla="*/ 136 h 143"/>
                <a:gd name="T54" fmla="*/ 0 w 91"/>
                <a:gd name="T55" fmla="*/ 125 h 143"/>
                <a:gd name="T56" fmla="*/ 15 w 91"/>
                <a:gd name="T57" fmla="*/ 113 h 143"/>
                <a:gd name="T58" fmla="*/ 22 w 91"/>
                <a:gd name="T59" fmla="*/ 122 h 143"/>
                <a:gd name="T60" fmla="*/ 33 w 91"/>
                <a:gd name="T61" fmla="*/ 127 h 143"/>
                <a:gd name="T62" fmla="*/ 43 w 91"/>
                <a:gd name="T63" fmla="*/ 128 h 143"/>
                <a:gd name="T64" fmla="*/ 54 w 91"/>
                <a:gd name="T65" fmla="*/ 127 h 143"/>
                <a:gd name="T66" fmla="*/ 64 w 91"/>
                <a:gd name="T67" fmla="*/ 122 h 143"/>
                <a:gd name="T68" fmla="*/ 72 w 91"/>
                <a:gd name="T69" fmla="*/ 115 h 143"/>
                <a:gd name="T70" fmla="*/ 73 w 91"/>
                <a:gd name="T71" fmla="*/ 104 h 143"/>
                <a:gd name="T72" fmla="*/ 72 w 91"/>
                <a:gd name="T73" fmla="*/ 94 h 143"/>
                <a:gd name="T74" fmla="*/ 64 w 91"/>
                <a:gd name="T75" fmla="*/ 88 h 143"/>
                <a:gd name="T76" fmla="*/ 54 w 91"/>
                <a:gd name="T77" fmla="*/ 82 h 143"/>
                <a:gd name="T78" fmla="*/ 37 w 91"/>
                <a:gd name="T79" fmla="*/ 78 h 143"/>
                <a:gd name="T80" fmla="*/ 24 w 91"/>
                <a:gd name="T81" fmla="*/ 72 h 143"/>
                <a:gd name="T82" fmla="*/ 13 w 91"/>
                <a:gd name="T83" fmla="*/ 64 h 143"/>
                <a:gd name="T84" fmla="*/ 6 w 91"/>
                <a:gd name="T85" fmla="*/ 54 h 143"/>
                <a:gd name="T86" fmla="*/ 3 w 91"/>
                <a:gd name="T87" fmla="*/ 39 h 143"/>
                <a:gd name="T88" fmla="*/ 6 w 91"/>
                <a:gd name="T89" fmla="*/ 25 h 143"/>
                <a:gd name="T90" fmla="*/ 13 w 91"/>
                <a:gd name="T91" fmla="*/ 13 h 143"/>
                <a:gd name="T92" fmla="*/ 24 w 91"/>
                <a:gd name="T93" fmla="*/ 6 h 143"/>
                <a:gd name="T94" fmla="*/ 36 w 91"/>
                <a:gd name="T95" fmla="*/ 1 h 143"/>
                <a:gd name="T96" fmla="*/ 51 w 91"/>
                <a:gd name="T97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1" h="143">
                  <a:moveTo>
                    <a:pt x="51" y="0"/>
                  </a:moveTo>
                  <a:lnTo>
                    <a:pt x="64" y="1"/>
                  </a:lnTo>
                  <a:lnTo>
                    <a:pt x="78" y="6"/>
                  </a:lnTo>
                  <a:lnTo>
                    <a:pt x="88" y="16"/>
                  </a:lnTo>
                  <a:lnTo>
                    <a:pt x="75" y="27"/>
                  </a:lnTo>
                  <a:lnTo>
                    <a:pt x="69" y="21"/>
                  </a:lnTo>
                  <a:lnTo>
                    <a:pt x="60" y="16"/>
                  </a:lnTo>
                  <a:lnTo>
                    <a:pt x="51" y="15"/>
                  </a:lnTo>
                  <a:lnTo>
                    <a:pt x="40" y="16"/>
                  </a:lnTo>
                  <a:lnTo>
                    <a:pt x="30" y="21"/>
                  </a:lnTo>
                  <a:lnTo>
                    <a:pt x="24" y="27"/>
                  </a:lnTo>
                  <a:lnTo>
                    <a:pt x="21" y="37"/>
                  </a:lnTo>
                  <a:lnTo>
                    <a:pt x="24" y="48"/>
                  </a:lnTo>
                  <a:lnTo>
                    <a:pt x="33" y="57"/>
                  </a:lnTo>
                  <a:lnTo>
                    <a:pt x="49" y="63"/>
                  </a:lnTo>
                  <a:lnTo>
                    <a:pt x="63" y="67"/>
                  </a:lnTo>
                  <a:lnTo>
                    <a:pt x="73" y="73"/>
                  </a:lnTo>
                  <a:lnTo>
                    <a:pt x="82" y="79"/>
                  </a:lnTo>
                  <a:lnTo>
                    <a:pt x="89" y="89"/>
                  </a:lnTo>
                  <a:lnTo>
                    <a:pt x="91" y="103"/>
                  </a:lnTo>
                  <a:lnTo>
                    <a:pt x="88" y="118"/>
                  </a:lnTo>
                  <a:lnTo>
                    <a:pt x="80" y="130"/>
                  </a:lnTo>
                  <a:lnTo>
                    <a:pt x="70" y="137"/>
                  </a:lnTo>
                  <a:lnTo>
                    <a:pt x="57" y="142"/>
                  </a:lnTo>
                  <a:lnTo>
                    <a:pt x="43" y="143"/>
                  </a:lnTo>
                  <a:lnTo>
                    <a:pt x="27" y="142"/>
                  </a:lnTo>
                  <a:lnTo>
                    <a:pt x="12" y="136"/>
                  </a:lnTo>
                  <a:lnTo>
                    <a:pt x="0" y="125"/>
                  </a:lnTo>
                  <a:lnTo>
                    <a:pt x="15" y="113"/>
                  </a:lnTo>
                  <a:lnTo>
                    <a:pt x="22" y="122"/>
                  </a:lnTo>
                  <a:lnTo>
                    <a:pt x="33" y="127"/>
                  </a:lnTo>
                  <a:lnTo>
                    <a:pt x="43" y="128"/>
                  </a:lnTo>
                  <a:lnTo>
                    <a:pt x="54" y="127"/>
                  </a:lnTo>
                  <a:lnTo>
                    <a:pt x="64" y="122"/>
                  </a:lnTo>
                  <a:lnTo>
                    <a:pt x="72" y="115"/>
                  </a:lnTo>
                  <a:lnTo>
                    <a:pt x="73" y="104"/>
                  </a:lnTo>
                  <a:lnTo>
                    <a:pt x="72" y="94"/>
                  </a:lnTo>
                  <a:lnTo>
                    <a:pt x="64" y="88"/>
                  </a:lnTo>
                  <a:lnTo>
                    <a:pt x="54" y="82"/>
                  </a:lnTo>
                  <a:lnTo>
                    <a:pt x="37" y="78"/>
                  </a:lnTo>
                  <a:lnTo>
                    <a:pt x="24" y="72"/>
                  </a:lnTo>
                  <a:lnTo>
                    <a:pt x="13" y="64"/>
                  </a:lnTo>
                  <a:lnTo>
                    <a:pt x="6" y="54"/>
                  </a:lnTo>
                  <a:lnTo>
                    <a:pt x="3" y="39"/>
                  </a:lnTo>
                  <a:lnTo>
                    <a:pt x="6" y="25"/>
                  </a:lnTo>
                  <a:lnTo>
                    <a:pt x="13" y="13"/>
                  </a:lnTo>
                  <a:lnTo>
                    <a:pt x="24" y="6"/>
                  </a:lnTo>
                  <a:lnTo>
                    <a:pt x="36" y="1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38"/>
            <p:cNvSpPr>
              <a:spLocks noChangeArrowheads="1"/>
            </p:cNvSpPr>
            <p:nvPr/>
          </p:nvSpPr>
          <p:spPr bwMode="auto">
            <a:xfrm>
              <a:off x="2149596" y="906011"/>
              <a:ext cx="25400" cy="21748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39"/>
            <p:cNvSpPr>
              <a:spLocks/>
            </p:cNvSpPr>
            <p:nvPr/>
          </p:nvSpPr>
          <p:spPr bwMode="auto">
            <a:xfrm>
              <a:off x="2230558" y="906011"/>
              <a:ext cx="184150" cy="217487"/>
            </a:xfrm>
            <a:custGeom>
              <a:avLst/>
              <a:gdLst>
                <a:gd name="T0" fmla="*/ 0 w 116"/>
                <a:gd name="T1" fmla="*/ 0 h 137"/>
                <a:gd name="T2" fmla="*/ 20 w 116"/>
                <a:gd name="T3" fmla="*/ 0 h 137"/>
                <a:gd name="T4" fmla="*/ 99 w 116"/>
                <a:gd name="T5" fmla="*/ 113 h 137"/>
                <a:gd name="T6" fmla="*/ 99 w 116"/>
                <a:gd name="T7" fmla="*/ 113 h 137"/>
                <a:gd name="T8" fmla="*/ 99 w 116"/>
                <a:gd name="T9" fmla="*/ 0 h 137"/>
                <a:gd name="T10" fmla="*/ 116 w 116"/>
                <a:gd name="T11" fmla="*/ 0 h 137"/>
                <a:gd name="T12" fmla="*/ 116 w 116"/>
                <a:gd name="T13" fmla="*/ 137 h 137"/>
                <a:gd name="T14" fmla="*/ 95 w 116"/>
                <a:gd name="T15" fmla="*/ 137 h 137"/>
                <a:gd name="T16" fmla="*/ 16 w 116"/>
                <a:gd name="T17" fmla="*/ 24 h 137"/>
                <a:gd name="T18" fmla="*/ 16 w 116"/>
                <a:gd name="T19" fmla="*/ 24 h 137"/>
                <a:gd name="T20" fmla="*/ 16 w 116"/>
                <a:gd name="T21" fmla="*/ 137 h 137"/>
                <a:gd name="T22" fmla="*/ 0 w 116"/>
                <a:gd name="T23" fmla="*/ 137 h 137"/>
                <a:gd name="T24" fmla="*/ 0 w 116"/>
                <a:gd name="T2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7">
                  <a:moveTo>
                    <a:pt x="0" y="0"/>
                  </a:moveTo>
                  <a:lnTo>
                    <a:pt x="20" y="0"/>
                  </a:lnTo>
                  <a:lnTo>
                    <a:pt x="99" y="113"/>
                  </a:lnTo>
                  <a:lnTo>
                    <a:pt x="99" y="113"/>
                  </a:lnTo>
                  <a:lnTo>
                    <a:pt x="99" y="0"/>
                  </a:lnTo>
                  <a:lnTo>
                    <a:pt x="116" y="0"/>
                  </a:lnTo>
                  <a:lnTo>
                    <a:pt x="116" y="137"/>
                  </a:lnTo>
                  <a:lnTo>
                    <a:pt x="95" y="137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0"/>
            <p:cNvSpPr>
              <a:spLocks/>
            </p:cNvSpPr>
            <p:nvPr/>
          </p:nvSpPr>
          <p:spPr bwMode="auto">
            <a:xfrm>
              <a:off x="2468683" y="906011"/>
              <a:ext cx="142875" cy="217487"/>
            </a:xfrm>
            <a:custGeom>
              <a:avLst/>
              <a:gdLst>
                <a:gd name="T0" fmla="*/ 0 w 90"/>
                <a:gd name="T1" fmla="*/ 0 h 137"/>
                <a:gd name="T2" fmla="*/ 87 w 90"/>
                <a:gd name="T3" fmla="*/ 0 h 137"/>
                <a:gd name="T4" fmla="*/ 87 w 90"/>
                <a:gd name="T5" fmla="*/ 15 h 137"/>
                <a:gd name="T6" fmla="*/ 17 w 90"/>
                <a:gd name="T7" fmla="*/ 15 h 137"/>
                <a:gd name="T8" fmla="*/ 17 w 90"/>
                <a:gd name="T9" fmla="*/ 58 h 137"/>
                <a:gd name="T10" fmla="*/ 81 w 90"/>
                <a:gd name="T11" fmla="*/ 58 h 137"/>
                <a:gd name="T12" fmla="*/ 81 w 90"/>
                <a:gd name="T13" fmla="*/ 73 h 137"/>
                <a:gd name="T14" fmla="*/ 17 w 90"/>
                <a:gd name="T15" fmla="*/ 73 h 137"/>
                <a:gd name="T16" fmla="*/ 17 w 90"/>
                <a:gd name="T17" fmla="*/ 122 h 137"/>
                <a:gd name="T18" fmla="*/ 90 w 90"/>
                <a:gd name="T19" fmla="*/ 122 h 137"/>
                <a:gd name="T20" fmla="*/ 90 w 90"/>
                <a:gd name="T21" fmla="*/ 137 h 137"/>
                <a:gd name="T22" fmla="*/ 0 w 90"/>
                <a:gd name="T23" fmla="*/ 137 h 137"/>
                <a:gd name="T24" fmla="*/ 0 w 90"/>
                <a:gd name="T2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0" h="137">
                  <a:moveTo>
                    <a:pt x="0" y="0"/>
                  </a:moveTo>
                  <a:lnTo>
                    <a:pt x="87" y="0"/>
                  </a:lnTo>
                  <a:lnTo>
                    <a:pt x="87" y="15"/>
                  </a:lnTo>
                  <a:lnTo>
                    <a:pt x="17" y="15"/>
                  </a:lnTo>
                  <a:lnTo>
                    <a:pt x="17" y="58"/>
                  </a:lnTo>
                  <a:lnTo>
                    <a:pt x="81" y="58"/>
                  </a:lnTo>
                  <a:lnTo>
                    <a:pt x="81" y="73"/>
                  </a:lnTo>
                  <a:lnTo>
                    <a:pt x="17" y="73"/>
                  </a:lnTo>
                  <a:lnTo>
                    <a:pt x="17" y="122"/>
                  </a:lnTo>
                  <a:lnTo>
                    <a:pt x="90" y="122"/>
                  </a:lnTo>
                  <a:lnTo>
                    <a:pt x="90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41"/>
            <p:cNvSpPr>
              <a:spLocks/>
            </p:cNvSpPr>
            <p:nvPr/>
          </p:nvSpPr>
          <p:spPr bwMode="auto">
            <a:xfrm>
              <a:off x="2635371" y="901248"/>
              <a:ext cx="144463" cy="227012"/>
            </a:xfrm>
            <a:custGeom>
              <a:avLst/>
              <a:gdLst>
                <a:gd name="T0" fmla="*/ 50 w 91"/>
                <a:gd name="T1" fmla="*/ 0 h 143"/>
                <a:gd name="T2" fmla="*/ 64 w 91"/>
                <a:gd name="T3" fmla="*/ 1 h 143"/>
                <a:gd name="T4" fmla="*/ 77 w 91"/>
                <a:gd name="T5" fmla="*/ 6 h 143"/>
                <a:gd name="T6" fmla="*/ 88 w 91"/>
                <a:gd name="T7" fmla="*/ 16 h 143"/>
                <a:gd name="T8" fmla="*/ 74 w 91"/>
                <a:gd name="T9" fmla="*/ 27 h 143"/>
                <a:gd name="T10" fmla="*/ 68 w 91"/>
                <a:gd name="T11" fmla="*/ 21 h 143"/>
                <a:gd name="T12" fmla="*/ 59 w 91"/>
                <a:gd name="T13" fmla="*/ 16 h 143"/>
                <a:gd name="T14" fmla="*/ 50 w 91"/>
                <a:gd name="T15" fmla="*/ 15 h 143"/>
                <a:gd name="T16" fmla="*/ 40 w 91"/>
                <a:gd name="T17" fmla="*/ 16 h 143"/>
                <a:gd name="T18" fmla="*/ 29 w 91"/>
                <a:gd name="T19" fmla="*/ 21 h 143"/>
                <a:gd name="T20" fmla="*/ 23 w 91"/>
                <a:gd name="T21" fmla="*/ 27 h 143"/>
                <a:gd name="T22" fmla="*/ 21 w 91"/>
                <a:gd name="T23" fmla="*/ 37 h 143"/>
                <a:gd name="T24" fmla="*/ 23 w 91"/>
                <a:gd name="T25" fmla="*/ 48 h 143"/>
                <a:gd name="T26" fmla="*/ 32 w 91"/>
                <a:gd name="T27" fmla="*/ 57 h 143"/>
                <a:gd name="T28" fmla="*/ 49 w 91"/>
                <a:gd name="T29" fmla="*/ 63 h 143"/>
                <a:gd name="T30" fmla="*/ 62 w 91"/>
                <a:gd name="T31" fmla="*/ 67 h 143"/>
                <a:gd name="T32" fmla="*/ 73 w 91"/>
                <a:gd name="T33" fmla="*/ 73 h 143"/>
                <a:gd name="T34" fmla="*/ 82 w 91"/>
                <a:gd name="T35" fmla="*/ 79 h 143"/>
                <a:gd name="T36" fmla="*/ 88 w 91"/>
                <a:gd name="T37" fmla="*/ 89 h 143"/>
                <a:gd name="T38" fmla="*/ 91 w 91"/>
                <a:gd name="T39" fmla="*/ 103 h 143"/>
                <a:gd name="T40" fmla="*/ 88 w 91"/>
                <a:gd name="T41" fmla="*/ 118 h 143"/>
                <a:gd name="T42" fmla="*/ 80 w 91"/>
                <a:gd name="T43" fmla="*/ 130 h 143"/>
                <a:gd name="T44" fmla="*/ 70 w 91"/>
                <a:gd name="T45" fmla="*/ 137 h 143"/>
                <a:gd name="T46" fmla="*/ 56 w 91"/>
                <a:gd name="T47" fmla="*/ 142 h 143"/>
                <a:gd name="T48" fmla="*/ 43 w 91"/>
                <a:gd name="T49" fmla="*/ 143 h 143"/>
                <a:gd name="T50" fmla="*/ 26 w 91"/>
                <a:gd name="T51" fmla="*/ 142 h 143"/>
                <a:gd name="T52" fmla="*/ 12 w 91"/>
                <a:gd name="T53" fmla="*/ 136 h 143"/>
                <a:gd name="T54" fmla="*/ 0 w 91"/>
                <a:gd name="T55" fmla="*/ 125 h 143"/>
                <a:gd name="T56" fmla="*/ 15 w 91"/>
                <a:gd name="T57" fmla="*/ 113 h 143"/>
                <a:gd name="T58" fmla="*/ 22 w 91"/>
                <a:gd name="T59" fmla="*/ 122 h 143"/>
                <a:gd name="T60" fmla="*/ 32 w 91"/>
                <a:gd name="T61" fmla="*/ 127 h 143"/>
                <a:gd name="T62" fmla="*/ 43 w 91"/>
                <a:gd name="T63" fmla="*/ 128 h 143"/>
                <a:gd name="T64" fmla="*/ 53 w 91"/>
                <a:gd name="T65" fmla="*/ 127 h 143"/>
                <a:gd name="T66" fmla="*/ 64 w 91"/>
                <a:gd name="T67" fmla="*/ 122 h 143"/>
                <a:gd name="T68" fmla="*/ 70 w 91"/>
                <a:gd name="T69" fmla="*/ 115 h 143"/>
                <a:gd name="T70" fmla="*/ 73 w 91"/>
                <a:gd name="T71" fmla="*/ 104 h 143"/>
                <a:gd name="T72" fmla="*/ 71 w 91"/>
                <a:gd name="T73" fmla="*/ 94 h 143"/>
                <a:gd name="T74" fmla="*/ 64 w 91"/>
                <a:gd name="T75" fmla="*/ 88 h 143"/>
                <a:gd name="T76" fmla="*/ 53 w 91"/>
                <a:gd name="T77" fmla="*/ 82 h 143"/>
                <a:gd name="T78" fmla="*/ 37 w 91"/>
                <a:gd name="T79" fmla="*/ 78 h 143"/>
                <a:gd name="T80" fmla="*/ 23 w 91"/>
                <a:gd name="T81" fmla="*/ 72 h 143"/>
                <a:gd name="T82" fmla="*/ 13 w 91"/>
                <a:gd name="T83" fmla="*/ 64 h 143"/>
                <a:gd name="T84" fmla="*/ 6 w 91"/>
                <a:gd name="T85" fmla="*/ 54 h 143"/>
                <a:gd name="T86" fmla="*/ 3 w 91"/>
                <a:gd name="T87" fmla="*/ 39 h 143"/>
                <a:gd name="T88" fmla="*/ 6 w 91"/>
                <a:gd name="T89" fmla="*/ 25 h 143"/>
                <a:gd name="T90" fmla="*/ 13 w 91"/>
                <a:gd name="T91" fmla="*/ 13 h 143"/>
                <a:gd name="T92" fmla="*/ 23 w 91"/>
                <a:gd name="T93" fmla="*/ 6 h 143"/>
                <a:gd name="T94" fmla="*/ 35 w 91"/>
                <a:gd name="T95" fmla="*/ 1 h 143"/>
                <a:gd name="T96" fmla="*/ 50 w 91"/>
                <a:gd name="T97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1" h="143">
                  <a:moveTo>
                    <a:pt x="50" y="0"/>
                  </a:moveTo>
                  <a:lnTo>
                    <a:pt x="64" y="1"/>
                  </a:lnTo>
                  <a:lnTo>
                    <a:pt x="77" y="6"/>
                  </a:lnTo>
                  <a:lnTo>
                    <a:pt x="88" y="16"/>
                  </a:lnTo>
                  <a:lnTo>
                    <a:pt x="74" y="27"/>
                  </a:lnTo>
                  <a:lnTo>
                    <a:pt x="68" y="21"/>
                  </a:lnTo>
                  <a:lnTo>
                    <a:pt x="59" y="16"/>
                  </a:lnTo>
                  <a:lnTo>
                    <a:pt x="50" y="15"/>
                  </a:lnTo>
                  <a:lnTo>
                    <a:pt x="40" y="16"/>
                  </a:lnTo>
                  <a:lnTo>
                    <a:pt x="29" y="21"/>
                  </a:lnTo>
                  <a:lnTo>
                    <a:pt x="23" y="27"/>
                  </a:lnTo>
                  <a:lnTo>
                    <a:pt x="21" y="37"/>
                  </a:lnTo>
                  <a:lnTo>
                    <a:pt x="23" y="48"/>
                  </a:lnTo>
                  <a:lnTo>
                    <a:pt x="32" y="57"/>
                  </a:lnTo>
                  <a:lnTo>
                    <a:pt x="49" y="63"/>
                  </a:lnTo>
                  <a:lnTo>
                    <a:pt x="62" y="67"/>
                  </a:lnTo>
                  <a:lnTo>
                    <a:pt x="73" y="73"/>
                  </a:lnTo>
                  <a:lnTo>
                    <a:pt x="82" y="79"/>
                  </a:lnTo>
                  <a:lnTo>
                    <a:pt x="88" y="89"/>
                  </a:lnTo>
                  <a:lnTo>
                    <a:pt x="91" y="103"/>
                  </a:lnTo>
                  <a:lnTo>
                    <a:pt x="88" y="118"/>
                  </a:lnTo>
                  <a:lnTo>
                    <a:pt x="80" y="130"/>
                  </a:lnTo>
                  <a:lnTo>
                    <a:pt x="70" y="137"/>
                  </a:lnTo>
                  <a:lnTo>
                    <a:pt x="56" y="142"/>
                  </a:lnTo>
                  <a:lnTo>
                    <a:pt x="43" y="143"/>
                  </a:lnTo>
                  <a:lnTo>
                    <a:pt x="26" y="142"/>
                  </a:lnTo>
                  <a:lnTo>
                    <a:pt x="12" y="136"/>
                  </a:lnTo>
                  <a:lnTo>
                    <a:pt x="0" y="125"/>
                  </a:lnTo>
                  <a:lnTo>
                    <a:pt x="15" y="113"/>
                  </a:lnTo>
                  <a:lnTo>
                    <a:pt x="22" y="122"/>
                  </a:lnTo>
                  <a:lnTo>
                    <a:pt x="32" y="127"/>
                  </a:lnTo>
                  <a:lnTo>
                    <a:pt x="43" y="128"/>
                  </a:lnTo>
                  <a:lnTo>
                    <a:pt x="53" y="127"/>
                  </a:lnTo>
                  <a:lnTo>
                    <a:pt x="64" y="122"/>
                  </a:lnTo>
                  <a:lnTo>
                    <a:pt x="70" y="115"/>
                  </a:lnTo>
                  <a:lnTo>
                    <a:pt x="73" y="104"/>
                  </a:lnTo>
                  <a:lnTo>
                    <a:pt x="71" y="94"/>
                  </a:lnTo>
                  <a:lnTo>
                    <a:pt x="64" y="88"/>
                  </a:lnTo>
                  <a:lnTo>
                    <a:pt x="53" y="82"/>
                  </a:lnTo>
                  <a:lnTo>
                    <a:pt x="37" y="78"/>
                  </a:lnTo>
                  <a:lnTo>
                    <a:pt x="23" y="72"/>
                  </a:lnTo>
                  <a:lnTo>
                    <a:pt x="13" y="64"/>
                  </a:lnTo>
                  <a:lnTo>
                    <a:pt x="6" y="54"/>
                  </a:lnTo>
                  <a:lnTo>
                    <a:pt x="3" y="39"/>
                  </a:lnTo>
                  <a:lnTo>
                    <a:pt x="6" y="25"/>
                  </a:lnTo>
                  <a:lnTo>
                    <a:pt x="13" y="13"/>
                  </a:lnTo>
                  <a:lnTo>
                    <a:pt x="23" y="6"/>
                  </a:lnTo>
                  <a:lnTo>
                    <a:pt x="35" y="1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42"/>
            <p:cNvSpPr>
              <a:spLocks/>
            </p:cNvSpPr>
            <p:nvPr/>
          </p:nvSpPr>
          <p:spPr bwMode="auto">
            <a:xfrm>
              <a:off x="2808408" y="901248"/>
              <a:ext cx="141288" cy="227012"/>
            </a:xfrm>
            <a:custGeom>
              <a:avLst/>
              <a:gdLst>
                <a:gd name="T0" fmla="*/ 49 w 89"/>
                <a:gd name="T1" fmla="*/ 0 h 143"/>
                <a:gd name="T2" fmla="*/ 64 w 89"/>
                <a:gd name="T3" fmla="*/ 1 h 143"/>
                <a:gd name="T4" fmla="*/ 76 w 89"/>
                <a:gd name="T5" fmla="*/ 6 h 143"/>
                <a:gd name="T6" fmla="*/ 88 w 89"/>
                <a:gd name="T7" fmla="*/ 16 h 143"/>
                <a:gd name="T8" fmla="*/ 74 w 89"/>
                <a:gd name="T9" fmla="*/ 27 h 143"/>
                <a:gd name="T10" fmla="*/ 67 w 89"/>
                <a:gd name="T11" fmla="*/ 21 h 143"/>
                <a:gd name="T12" fmla="*/ 58 w 89"/>
                <a:gd name="T13" fmla="*/ 16 h 143"/>
                <a:gd name="T14" fmla="*/ 49 w 89"/>
                <a:gd name="T15" fmla="*/ 15 h 143"/>
                <a:gd name="T16" fmla="*/ 38 w 89"/>
                <a:gd name="T17" fmla="*/ 16 h 143"/>
                <a:gd name="T18" fmla="*/ 28 w 89"/>
                <a:gd name="T19" fmla="*/ 21 h 143"/>
                <a:gd name="T20" fmla="*/ 22 w 89"/>
                <a:gd name="T21" fmla="*/ 27 h 143"/>
                <a:gd name="T22" fmla="*/ 19 w 89"/>
                <a:gd name="T23" fmla="*/ 37 h 143"/>
                <a:gd name="T24" fmla="*/ 22 w 89"/>
                <a:gd name="T25" fmla="*/ 48 h 143"/>
                <a:gd name="T26" fmla="*/ 31 w 89"/>
                <a:gd name="T27" fmla="*/ 57 h 143"/>
                <a:gd name="T28" fmla="*/ 49 w 89"/>
                <a:gd name="T29" fmla="*/ 63 h 143"/>
                <a:gd name="T30" fmla="*/ 61 w 89"/>
                <a:gd name="T31" fmla="*/ 67 h 143"/>
                <a:gd name="T32" fmla="*/ 71 w 89"/>
                <a:gd name="T33" fmla="*/ 73 h 143"/>
                <a:gd name="T34" fmla="*/ 82 w 89"/>
                <a:gd name="T35" fmla="*/ 79 h 143"/>
                <a:gd name="T36" fmla="*/ 88 w 89"/>
                <a:gd name="T37" fmla="*/ 89 h 143"/>
                <a:gd name="T38" fmla="*/ 89 w 89"/>
                <a:gd name="T39" fmla="*/ 103 h 143"/>
                <a:gd name="T40" fmla="*/ 86 w 89"/>
                <a:gd name="T41" fmla="*/ 118 h 143"/>
                <a:gd name="T42" fmla="*/ 80 w 89"/>
                <a:gd name="T43" fmla="*/ 130 h 143"/>
                <a:gd name="T44" fmla="*/ 68 w 89"/>
                <a:gd name="T45" fmla="*/ 137 h 143"/>
                <a:gd name="T46" fmla="*/ 56 w 89"/>
                <a:gd name="T47" fmla="*/ 142 h 143"/>
                <a:gd name="T48" fmla="*/ 41 w 89"/>
                <a:gd name="T49" fmla="*/ 143 h 143"/>
                <a:gd name="T50" fmla="*/ 25 w 89"/>
                <a:gd name="T51" fmla="*/ 142 h 143"/>
                <a:gd name="T52" fmla="*/ 10 w 89"/>
                <a:gd name="T53" fmla="*/ 136 h 143"/>
                <a:gd name="T54" fmla="*/ 0 w 89"/>
                <a:gd name="T55" fmla="*/ 125 h 143"/>
                <a:gd name="T56" fmla="*/ 13 w 89"/>
                <a:gd name="T57" fmla="*/ 113 h 143"/>
                <a:gd name="T58" fmla="*/ 20 w 89"/>
                <a:gd name="T59" fmla="*/ 122 h 143"/>
                <a:gd name="T60" fmla="*/ 31 w 89"/>
                <a:gd name="T61" fmla="*/ 127 h 143"/>
                <a:gd name="T62" fmla="*/ 41 w 89"/>
                <a:gd name="T63" fmla="*/ 128 h 143"/>
                <a:gd name="T64" fmla="*/ 53 w 89"/>
                <a:gd name="T65" fmla="*/ 127 h 143"/>
                <a:gd name="T66" fmla="*/ 62 w 89"/>
                <a:gd name="T67" fmla="*/ 122 h 143"/>
                <a:gd name="T68" fmla="*/ 70 w 89"/>
                <a:gd name="T69" fmla="*/ 115 h 143"/>
                <a:gd name="T70" fmla="*/ 71 w 89"/>
                <a:gd name="T71" fmla="*/ 104 h 143"/>
                <a:gd name="T72" fmla="*/ 70 w 89"/>
                <a:gd name="T73" fmla="*/ 94 h 143"/>
                <a:gd name="T74" fmla="*/ 64 w 89"/>
                <a:gd name="T75" fmla="*/ 88 h 143"/>
                <a:gd name="T76" fmla="*/ 52 w 89"/>
                <a:gd name="T77" fmla="*/ 82 h 143"/>
                <a:gd name="T78" fmla="*/ 35 w 89"/>
                <a:gd name="T79" fmla="*/ 78 h 143"/>
                <a:gd name="T80" fmla="*/ 22 w 89"/>
                <a:gd name="T81" fmla="*/ 72 h 143"/>
                <a:gd name="T82" fmla="*/ 11 w 89"/>
                <a:gd name="T83" fmla="*/ 64 h 143"/>
                <a:gd name="T84" fmla="*/ 4 w 89"/>
                <a:gd name="T85" fmla="*/ 54 h 143"/>
                <a:gd name="T86" fmla="*/ 3 w 89"/>
                <a:gd name="T87" fmla="*/ 39 h 143"/>
                <a:gd name="T88" fmla="*/ 4 w 89"/>
                <a:gd name="T89" fmla="*/ 25 h 143"/>
                <a:gd name="T90" fmla="*/ 11 w 89"/>
                <a:gd name="T91" fmla="*/ 13 h 143"/>
                <a:gd name="T92" fmla="*/ 22 w 89"/>
                <a:gd name="T93" fmla="*/ 6 h 143"/>
                <a:gd name="T94" fmla="*/ 34 w 89"/>
                <a:gd name="T95" fmla="*/ 1 h 143"/>
                <a:gd name="T96" fmla="*/ 49 w 89"/>
                <a:gd name="T97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9" h="143">
                  <a:moveTo>
                    <a:pt x="49" y="0"/>
                  </a:moveTo>
                  <a:lnTo>
                    <a:pt x="64" y="1"/>
                  </a:lnTo>
                  <a:lnTo>
                    <a:pt x="76" y="6"/>
                  </a:lnTo>
                  <a:lnTo>
                    <a:pt x="88" y="16"/>
                  </a:lnTo>
                  <a:lnTo>
                    <a:pt x="74" y="27"/>
                  </a:lnTo>
                  <a:lnTo>
                    <a:pt x="67" y="21"/>
                  </a:lnTo>
                  <a:lnTo>
                    <a:pt x="58" y="16"/>
                  </a:lnTo>
                  <a:lnTo>
                    <a:pt x="49" y="15"/>
                  </a:lnTo>
                  <a:lnTo>
                    <a:pt x="38" y="16"/>
                  </a:lnTo>
                  <a:lnTo>
                    <a:pt x="28" y="21"/>
                  </a:lnTo>
                  <a:lnTo>
                    <a:pt x="22" y="27"/>
                  </a:lnTo>
                  <a:lnTo>
                    <a:pt x="19" y="37"/>
                  </a:lnTo>
                  <a:lnTo>
                    <a:pt x="22" y="48"/>
                  </a:lnTo>
                  <a:lnTo>
                    <a:pt x="31" y="57"/>
                  </a:lnTo>
                  <a:lnTo>
                    <a:pt x="49" y="63"/>
                  </a:lnTo>
                  <a:lnTo>
                    <a:pt x="61" y="67"/>
                  </a:lnTo>
                  <a:lnTo>
                    <a:pt x="71" y="73"/>
                  </a:lnTo>
                  <a:lnTo>
                    <a:pt x="82" y="79"/>
                  </a:lnTo>
                  <a:lnTo>
                    <a:pt x="88" y="89"/>
                  </a:lnTo>
                  <a:lnTo>
                    <a:pt x="89" y="103"/>
                  </a:lnTo>
                  <a:lnTo>
                    <a:pt x="86" y="118"/>
                  </a:lnTo>
                  <a:lnTo>
                    <a:pt x="80" y="130"/>
                  </a:lnTo>
                  <a:lnTo>
                    <a:pt x="68" y="137"/>
                  </a:lnTo>
                  <a:lnTo>
                    <a:pt x="56" y="142"/>
                  </a:lnTo>
                  <a:lnTo>
                    <a:pt x="41" y="143"/>
                  </a:lnTo>
                  <a:lnTo>
                    <a:pt x="25" y="142"/>
                  </a:lnTo>
                  <a:lnTo>
                    <a:pt x="10" y="136"/>
                  </a:lnTo>
                  <a:lnTo>
                    <a:pt x="0" y="125"/>
                  </a:lnTo>
                  <a:lnTo>
                    <a:pt x="13" y="113"/>
                  </a:lnTo>
                  <a:lnTo>
                    <a:pt x="20" y="122"/>
                  </a:lnTo>
                  <a:lnTo>
                    <a:pt x="31" y="127"/>
                  </a:lnTo>
                  <a:lnTo>
                    <a:pt x="41" y="128"/>
                  </a:lnTo>
                  <a:lnTo>
                    <a:pt x="53" y="127"/>
                  </a:lnTo>
                  <a:lnTo>
                    <a:pt x="62" y="122"/>
                  </a:lnTo>
                  <a:lnTo>
                    <a:pt x="70" y="115"/>
                  </a:lnTo>
                  <a:lnTo>
                    <a:pt x="71" y="104"/>
                  </a:lnTo>
                  <a:lnTo>
                    <a:pt x="70" y="94"/>
                  </a:lnTo>
                  <a:lnTo>
                    <a:pt x="64" y="88"/>
                  </a:lnTo>
                  <a:lnTo>
                    <a:pt x="52" y="82"/>
                  </a:lnTo>
                  <a:lnTo>
                    <a:pt x="35" y="78"/>
                  </a:lnTo>
                  <a:lnTo>
                    <a:pt x="22" y="72"/>
                  </a:lnTo>
                  <a:lnTo>
                    <a:pt x="11" y="64"/>
                  </a:lnTo>
                  <a:lnTo>
                    <a:pt x="4" y="54"/>
                  </a:lnTo>
                  <a:lnTo>
                    <a:pt x="3" y="39"/>
                  </a:lnTo>
                  <a:lnTo>
                    <a:pt x="4" y="25"/>
                  </a:lnTo>
                  <a:lnTo>
                    <a:pt x="11" y="13"/>
                  </a:lnTo>
                  <a:lnTo>
                    <a:pt x="22" y="6"/>
                  </a:lnTo>
                  <a:lnTo>
                    <a:pt x="34" y="1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43"/>
            <p:cNvSpPr>
              <a:spLocks noEditPoints="1"/>
            </p:cNvSpPr>
            <p:nvPr/>
          </p:nvSpPr>
          <p:spPr bwMode="auto">
            <a:xfrm>
              <a:off x="3078283" y="906011"/>
              <a:ext cx="141288" cy="217487"/>
            </a:xfrm>
            <a:custGeom>
              <a:avLst/>
              <a:gdLst>
                <a:gd name="T0" fmla="*/ 16 w 89"/>
                <a:gd name="T1" fmla="*/ 15 h 137"/>
                <a:gd name="T2" fmla="*/ 16 w 89"/>
                <a:gd name="T3" fmla="*/ 61 h 137"/>
                <a:gd name="T4" fmla="*/ 44 w 89"/>
                <a:gd name="T5" fmla="*/ 61 h 137"/>
                <a:gd name="T6" fmla="*/ 55 w 89"/>
                <a:gd name="T7" fmla="*/ 60 h 137"/>
                <a:gd name="T8" fmla="*/ 64 w 89"/>
                <a:gd name="T9" fmla="*/ 55 h 137"/>
                <a:gd name="T10" fmla="*/ 70 w 89"/>
                <a:gd name="T11" fmla="*/ 48 h 137"/>
                <a:gd name="T12" fmla="*/ 71 w 89"/>
                <a:gd name="T13" fmla="*/ 37 h 137"/>
                <a:gd name="T14" fmla="*/ 70 w 89"/>
                <a:gd name="T15" fmla="*/ 28 h 137"/>
                <a:gd name="T16" fmla="*/ 64 w 89"/>
                <a:gd name="T17" fmla="*/ 21 h 137"/>
                <a:gd name="T18" fmla="*/ 55 w 89"/>
                <a:gd name="T19" fmla="*/ 16 h 137"/>
                <a:gd name="T20" fmla="*/ 44 w 89"/>
                <a:gd name="T21" fmla="*/ 15 h 137"/>
                <a:gd name="T22" fmla="*/ 16 w 89"/>
                <a:gd name="T23" fmla="*/ 15 h 137"/>
                <a:gd name="T24" fmla="*/ 0 w 89"/>
                <a:gd name="T25" fmla="*/ 0 h 137"/>
                <a:gd name="T26" fmla="*/ 41 w 89"/>
                <a:gd name="T27" fmla="*/ 0 h 137"/>
                <a:gd name="T28" fmla="*/ 55 w 89"/>
                <a:gd name="T29" fmla="*/ 1 h 137"/>
                <a:gd name="T30" fmla="*/ 68 w 89"/>
                <a:gd name="T31" fmla="*/ 4 h 137"/>
                <a:gd name="T32" fmla="*/ 79 w 89"/>
                <a:gd name="T33" fmla="*/ 12 h 137"/>
                <a:gd name="T34" fmla="*/ 86 w 89"/>
                <a:gd name="T35" fmla="*/ 22 h 137"/>
                <a:gd name="T36" fmla="*/ 89 w 89"/>
                <a:gd name="T37" fmla="*/ 37 h 137"/>
                <a:gd name="T38" fmla="*/ 86 w 89"/>
                <a:gd name="T39" fmla="*/ 54 h 137"/>
                <a:gd name="T40" fmla="*/ 79 w 89"/>
                <a:gd name="T41" fmla="*/ 64 h 137"/>
                <a:gd name="T42" fmla="*/ 68 w 89"/>
                <a:gd name="T43" fmla="*/ 72 h 137"/>
                <a:gd name="T44" fmla="*/ 56 w 89"/>
                <a:gd name="T45" fmla="*/ 75 h 137"/>
                <a:gd name="T46" fmla="*/ 44 w 89"/>
                <a:gd name="T47" fmla="*/ 76 h 137"/>
                <a:gd name="T48" fmla="*/ 16 w 89"/>
                <a:gd name="T49" fmla="*/ 76 h 137"/>
                <a:gd name="T50" fmla="*/ 16 w 89"/>
                <a:gd name="T51" fmla="*/ 137 h 137"/>
                <a:gd name="T52" fmla="*/ 0 w 89"/>
                <a:gd name="T53" fmla="*/ 137 h 137"/>
                <a:gd name="T54" fmla="*/ 0 w 89"/>
                <a:gd name="T5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9" h="137">
                  <a:moveTo>
                    <a:pt x="16" y="15"/>
                  </a:moveTo>
                  <a:lnTo>
                    <a:pt x="16" y="61"/>
                  </a:lnTo>
                  <a:lnTo>
                    <a:pt x="44" y="61"/>
                  </a:lnTo>
                  <a:lnTo>
                    <a:pt x="55" y="60"/>
                  </a:lnTo>
                  <a:lnTo>
                    <a:pt x="64" y="55"/>
                  </a:lnTo>
                  <a:lnTo>
                    <a:pt x="70" y="48"/>
                  </a:lnTo>
                  <a:lnTo>
                    <a:pt x="71" y="37"/>
                  </a:lnTo>
                  <a:lnTo>
                    <a:pt x="70" y="28"/>
                  </a:lnTo>
                  <a:lnTo>
                    <a:pt x="64" y="21"/>
                  </a:lnTo>
                  <a:lnTo>
                    <a:pt x="55" y="16"/>
                  </a:lnTo>
                  <a:lnTo>
                    <a:pt x="44" y="15"/>
                  </a:lnTo>
                  <a:lnTo>
                    <a:pt x="16" y="15"/>
                  </a:lnTo>
                  <a:close/>
                  <a:moveTo>
                    <a:pt x="0" y="0"/>
                  </a:moveTo>
                  <a:lnTo>
                    <a:pt x="41" y="0"/>
                  </a:lnTo>
                  <a:lnTo>
                    <a:pt x="55" y="1"/>
                  </a:lnTo>
                  <a:lnTo>
                    <a:pt x="68" y="4"/>
                  </a:lnTo>
                  <a:lnTo>
                    <a:pt x="79" y="12"/>
                  </a:lnTo>
                  <a:lnTo>
                    <a:pt x="86" y="22"/>
                  </a:lnTo>
                  <a:lnTo>
                    <a:pt x="89" y="37"/>
                  </a:lnTo>
                  <a:lnTo>
                    <a:pt x="86" y="54"/>
                  </a:lnTo>
                  <a:lnTo>
                    <a:pt x="79" y="64"/>
                  </a:lnTo>
                  <a:lnTo>
                    <a:pt x="68" y="72"/>
                  </a:lnTo>
                  <a:lnTo>
                    <a:pt x="56" y="75"/>
                  </a:lnTo>
                  <a:lnTo>
                    <a:pt x="44" y="76"/>
                  </a:lnTo>
                  <a:lnTo>
                    <a:pt x="16" y="76"/>
                  </a:lnTo>
                  <a:lnTo>
                    <a:pt x="16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44"/>
            <p:cNvSpPr>
              <a:spLocks/>
            </p:cNvSpPr>
            <p:nvPr/>
          </p:nvSpPr>
          <p:spPr bwMode="auto">
            <a:xfrm>
              <a:off x="3259258" y="906011"/>
              <a:ext cx="142875" cy="217487"/>
            </a:xfrm>
            <a:custGeom>
              <a:avLst/>
              <a:gdLst>
                <a:gd name="T0" fmla="*/ 0 w 90"/>
                <a:gd name="T1" fmla="*/ 0 h 137"/>
                <a:gd name="T2" fmla="*/ 87 w 90"/>
                <a:gd name="T3" fmla="*/ 0 h 137"/>
                <a:gd name="T4" fmla="*/ 87 w 90"/>
                <a:gd name="T5" fmla="*/ 15 h 137"/>
                <a:gd name="T6" fmla="*/ 17 w 90"/>
                <a:gd name="T7" fmla="*/ 15 h 137"/>
                <a:gd name="T8" fmla="*/ 17 w 90"/>
                <a:gd name="T9" fmla="*/ 58 h 137"/>
                <a:gd name="T10" fmla="*/ 83 w 90"/>
                <a:gd name="T11" fmla="*/ 58 h 137"/>
                <a:gd name="T12" fmla="*/ 83 w 90"/>
                <a:gd name="T13" fmla="*/ 73 h 137"/>
                <a:gd name="T14" fmla="*/ 17 w 90"/>
                <a:gd name="T15" fmla="*/ 73 h 137"/>
                <a:gd name="T16" fmla="*/ 17 w 90"/>
                <a:gd name="T17" fmla="*/ 122 h 137"/>
                <a:gd name="T18" fmla="*/ 90 w 90"/>
                <a:gd name="T19" fmla="*/ 122 h 137"/>
                <a:gd name="T20" fmla="*/ 90 w 90"/>
                <a:gd name="T21" fmla="*/ 137 h 137"/>
                <a:gd name="T22" fmla="*/ 0 w 90"/>
                <a:gd name="T23" fmla="*/ 137 h 137"/>
                <a:gd name="T24" fmla="*/ 0 w 90"/>
                <a:gd name="T2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0" h="137">
                  <a:moveTo>
                    <a:pt x="0" y="0"/>
                  </a:moveTo>
                  <a:lnTo>
                    <a:pt x="87" y="0"/>
                  </a:lnTo>
                  <a:lnTo>
                    <a:pt x="87" y="15"/>
                  </a:lnTo>
                  <a:lnTo>
                    <a:pt x="17" y="15"/>
                  </a:lnTo>
                  <a:lnTo>
                    <a:pt x="17" y="58"/>
                  </a:lnTo>
                  <a:lnTo>
                    <a:pt x="83" y="58"/>
                  </a:lnTo>
                  <a:lnTo>
                    <a:pt x="83" y="73"/>
                  </a:lnTo>
                  <a:lnTo>
                    <a:pt x="17" y="73"/>
                  </a:lnTo>
                  <a:lnTo>
                    <a:pt x="17" y="122"/>
                  </a:lnTo>
                  <a:lnTo>
                    <a:pt x="90" y="122"/>
                  </a:lnTo>
                  <a:lnTo>
                    <a:pt x="90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45"/>
            <p:cNvSpPr>
              <a:spLocks noEditPoints="1"/>
            </p:cNvSpPr>
            <p:nvPr/>
          </p:nvSpPr>
          <p:spPr bwMode="auto">
            <a:xfrm>
              <a:off x="3430708" y="901248"/>
              <a:ext cx="227013" cy="227012"/>
            </a:xfrm>
            <a:custGeom>
              <a:avLst/>
              <a:gdLst>
                <a:gd name="T0" fmla="*/ 71 w 143"/>
                <a:gd name="T1" fmla="*/ 15 h 143"/>
                <a:gd name="T2" fmla="*/ 54 w 143"/>
                <a:gd name="T3" fmla="*/ 18 h 143"/>
                <a:gd name="T4" fmla="*/ 39 w 143"/>
                <a:gd name="T5" fmla="*/ 25 h 143"/>
                <a:gd name="T6" fmla="*/ 27 w 143"/>
                <a:gd name="T7" fmla="*/ 37 h 143"/>
                <a:gd name="T8" fmla="*/ 19 w 143"/>
                <a:gd name="T9" fmla="*/ 54 h 143"/>
                <a:gd name="T10" fmla="*/ 18 w 143"/>
                <a:gd name="T11" fmla="*/ 72 h 143"/>
                <a:gd name="T12" fmla="*/ 19 w 143"/>
                <a:gd name="T13" fmla="*/ 89 h 143"/>
                <a:gd name="T14" fmla="*/ 27 w 143"/>
                <a:gd name="T15" fmla="*/ 106 h 143"/>
                <a:gd name="T16" fmla="*/ 39 w 143"/>
                <a:gd name="T17" fmla="*/ 118 h 143"/>
                <a:gd name="T18" fmla="*/ 54 w 143"/>
                <a:gd name="T19" fmla="*/ 125 h 143"/>
                <a:gd name="T20" fmla="*/ 71 w 143"/>
                <a:gd name="T21" fmla="*/ 128 h 143"/>
                <a:gd name="T22" fmla="*/ 89 w 143"/>
                <a:gd name="T23" fmla="*/ 125 h 143"/>
                <a:gd name="T24" fmla="*/ 104 w 143"/>
                <a:gd name="T25" fmla="*/ 118 h 143"/>
                <a:gd name="T26" fmla="*/ 116 w 143"/>
                <a:gd name="T27" fmla="*/ 106 h 143"/>
                <a:gd name="T28" fmla="*/ 124 w 143"/>
                <a:gd name="T29" fmla="*/ 89 h 143"/>
                <a:gd name="T30" fmla="*/ 125 w 143"/>
                <a:gd name="T31" fmla="*/ 72 h 143"/>
                <a:gd name="T32" fmla="*/ 124 w 143"/>
                <a:gd name="T33" fmla="*/ 54 h 143"/>
                <a:gd name="T34" fmla="*/ 116 w 143"/>
                <a:gd name="T35" fmla="*/ 37 h 143"/>
                <a:gd name="T36" fmla="*/ 104 w 143"/>
                <a:gd name="T37" fmla="*/ 25 h 143"/>
                <a:gd name="T38" fmla="*/ 89 w 143"/>
                <a:gd name="T39" fmla="*/ 18 h 143"/>
                <a:gd name="T40" fmla="*/ 71 w 143"/>
                <a:gd name="T41" fmla="*/ 15 h 143"/>
                <a:gd name="T42" fmla="*/ 71 w 143"/>
                <a:gd name="T43" fmla="*/ 0 h 143"/>
                <a:gd name="T44" fmla="*/ 95 w 143"/>
                <a:gd name="T45" fmla="*/ 3 h 143"/>
                <a:gd name="T46" fmla="*/ 115 w 143"/>
                <a:gd name="T47" fmla="*/ 13 h 143"/>
                <a:gd name="T48" fmla="*/ 130 w 143"/>
                <a:gd name="T49" fmla="*/ 28 h 143"/>
                <a:gd name="T50" fmla="*/ 140 w 143"/>
                <a:gd name="T51" fmla="*/ 48 h 143"/>
                <a:gd name="T52" fmla="*/ 143 w 143"/>
                <a:gd name="T53" fmla="*/ 72 h 143"/>
                <a:gd name="T54" fmla="*/ 140 w 143"/>
                <a:gd name="T55" fmla="*/ 95 h 143"/>
                <a:gd name="T56" fmla="*/ 130 w 143"/>
                <a:gd name="T57" fmla="*/ 115 h 143"/>
                <a:gd name="T58" fmla="*/ 115 w 143"/>
                <a:gd name="T59" fmla="*/ 130 h 143"/>
                <a:gd name="T60" fmla="*/ 95 w 143"/>
                <a:gd name="T61" fmla="*/ 140 h 143"/>
                <a:gd name="T62" fmla="*/ 71 w 143"/>
                <a:gd name="T63" fmla="*/ 143 h 143"/>
                <a:gd name="T64" fmla="*/ 48 w 143"/>
                <a:gd name="T65" fmla="*/ 140 h 143"/>
                <a:gd name="T66" fmla="*/ 28 w 143"/>
                <a:gd name="T67" fmla="*/ 130 h 143"/>
                <a:gd name="T68" fmla="*/ 13 w 143"/>
                <a:gd name="T69" fmla="*/ 115 h 143"/>
                <a:gd name="T70" fmla="*/ 3 w 143"/>
                <a:gd name="T71" fmla="*/ 95 h 143"/>
                <a:gd name="T72" fmla="*/ 0 w 143"/>
                <a:gd name="T73" fmla="*/ 72 h 143"/>
                <a:gd name="T74" fmla="*/ 3 w 143"/>
                <a:gd name="T75" fmla="*/ 48 h 143"/>
                <a:gd name="T76" fmla="*/ 13 w 143"/>
                <a:gd name="T77" fmla="*/ 28 h 143"/>
                <a:gd name="T78" fmla="*/ 28 w 143"/>
                <a:gd name="T79" fmla="*/ 13 h 143"/>
                <a:gd name="T80" fmla="*/ 48 w 143"/>
                <a:gd name="T81" fmla="*/ 3 h 143"/>
                <a:gd name="T82" fmla="*/ 71 w 143"/>
                <a:gd name="T83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3" h="143">
                  <a:moveTo>
                    <a:pt x="71" y="15"/>
                  </a:moveTo>
                  <a:lnTo>
                    <a:pt x="54" y="18"/>
                  </a:lnTo>
                  <a:lnTo>
                    <a:pt x="39" y="25"/>
                  </a:lnTo>
                  <a:lnTo>
                    <a:pt x="27" y="37"/>
                  </a:lnTo>
                  <a:lnTo>
                    <a:pt x="19" y="54"/>
                  </a:lnTo>
                  <a:lnTo>
                    <a:pt x="18" y="72"/>
                  </a:lnTo>
                  <a:lnTo>
                    <a:pt x="19" y="89"/>
                  </a:lnTo>
                  <a:lnTo>
                    <a:pt x="27" y="106"/>
                  </a:lnTo>
                  <a:lnTo>
                    <a:pt x="39" y="118"/>
                  </a:lnTo>
                  <a:lnTo>
                    <a:pt x="54" y="125"/>
                  </a:lnTo>
                  <a:lnTo>
                    <a:pt x="71" y="128"/>
                  </a:lnTo>
                  <a:lnTo>
                    <a:pt x="89" y="125"/>
                  </a:lnTo>
                  <a:lnTo>
                    <a:pt x="104" y="118"/>
                  </a:lnTo>
                  <a:lnTo>
                    <a:pt x="116" y="106"/>
                  </a:lnTo>
                  <a:lnTo>
                    <a:pt x="124" y="89"/>
                  </a:lnTo>
                  <a:lnTo>
                    <a:pt x="125" y="72"/>
                  </a:lnTo>
                  <a:lnTo>
                    <a:pt x="124" y="54"/>
                  </a:lnTo>
                  <a:lnTo>
                    <a:pt x="116" y="37"/>
                  </a:lnTo>
                  <a:lnTo>
                    <a:pt x="104" y="25"/>
                  </a:lnTo>
                  <a:lnTo>
                    <a:pt x="89" y="18"/>
                  </a:lnTo>
                  <a:lnTo>
                    <a:pt x="71" y="15"/>
                  </a:lnTo>
                  <a:close/>
                  <a:moveTo>
                    <a:pt x="71" y="0"/>
                  </a:moveTo>
                  <a:lnTo>
                    <a:pt x="95" y="3"/>
                  </a:lnTo>
                  <a:lnTo>
                    <a:pt x="115" y="13"/>
                  </a:lnTo>
                  <a:lnTo>
                    <a:pt x="130" y="28"/>
                  </a:lnTo>
                  <a:lnTo>
                    <a:pt x="140" y="48"/>
                  </a:lnTo>
                  <a:lnTo>
                    <a:pt x="143" y="72"/>
                  </a:lnTo>
                  <a:lnTo>
                    <a:pt x="140" y="95"/>
                  </a:lnTo>
                  <a:lnTo>
                    <a:pt x="130" y="115"/>
                  </a:lnTo>
                  <a:lnTo>
                    <a:pt x="115" y="130"/>
                  </a:lnTo>
                  <a:lnTo>
                    <a:pt x="95" y="140"/>
                  </a:lnTo>
                  <a:lnTo>
                    <a:pt x="71" y="143"/>
                  </a:lnTo>
                  <a:lnTo>
                    <a:pt x="48" y="140"/>
                  </a:lnTo>
                  <a:lnTo>
                    <a:pt x="28" y="130"/>
                  </a:lnTo>
                  <a:lnTo>
                    <a:pt x="13" y="115"/>
                  </a:lnTo>
                  <a:lnTo>
                    <a:pt x="3" y="95"/>
                  </a:lnTo>
                  <a:lnTo>
                    <a:pt x="0" y="72"/>
                  </a:lnTo>
                  <a:lnTo>
                    <a:pt x="3" y="48"/>
                  </a:lnTo>
                  <a:lnTo>
                    <a:pt x="13" y="28"/>
                  </a:lnTo>
                  <a:lnTo>
                    <a:pt x="28" y="13"/>
                  </a:lnTo>
                  <a:lnTo>
                    <a:pt x="48" y="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46"/>
            <p:cNvSpPr>
              <a:spLocks noEditPoints="1"/>
            </p:cNvSpPr>
            <p:nvPr/>
          </p:nvSpPr>
          <p:spPr bwMode="auto">
            <a:xfrm>
              <a:off x="3700583" y="906011"/>
              <a:ext cx="139700" cy="217487"/>
            </a:xfrm>
            <a:custGeom>
              <a:avLst/>
              <a:gdLst>
                <a:gd name="T0" fmla="*/ 15 w 88"/>
                <a:gd name="T1" fmla="*/ 15 h 137"/>
                <a:gd name="T2" fmla="*/ 15 w 88"/>
                <a:gd name="T3" fmla="*/ 61 h 137"/>
                <a:gd name="T4" fmla="*/ 43 w 88"/>
                <a:gd name="T5" fmla="*/ 61 h 137"/>
                <a:gd name="T6" fmla="*/ 54 w 88"/>
                <a:gd name="T7" fmla="*/ 60 h 137"/>
                <a:gd name="T8" fmla="*/ 63 w 88"/>
                <a:gd name="T9" fmla="*/ 55 h 137"/>
                <a:gd name="T10" fmla="*/ 69 w 88"/>
                <a:gd name="T11" fmla="*/ 48 h 137"/>
                <a:gd name="T12" fmla="*/ 70 w 88"/>
                <a:gd name="T13" fmla="*/ 37 h 137"/>
                <a:gd name="T14" fmla="*/ 69 w 88"/>
                <a:gd name="T15" fmla="*/ 28 h 137"/>
                <a:gd name="T16" fmla="*/ 63 w 88"/>
                <a:gd name="T17" fmla="*/ 21 h 137"/>
                <a:gd name="T18" fmla="*/ 54 w 88"/>
                <a:gd name="T19" fmla="*/ 16 h 137"/>
                <a:gd name="T20" fmla="*/ 43 w 88"/>
                <a:gd name="T21" fmla="*/ 15 h 137"/>
                <a:gd name="T22" fmla="*/ 15 w 88"/>
                <a:gd name="T23" fmla="*/ 15 h 137"/>
                <a:gd name="T24" fmla="*/ 0 w 88"/>
                <a:gd name="T25" fmla="*/ 0 h 137"/>
                <a:gd name="T26" fmla="*/ 40 w 88"/>
                <a:gd name="T27" fmla="*/ 0 h 137"/>
                <a:gd name="T28" fmla="*/ 55 w 88"/>
                <a:gd name="T29" fmla="*/ 1 h 137"/>
                <a:gd name="T30" fmla="*/ 67 w 88"/>
                <a:gd name="T31" fmla="*/ 4 h 137"/>
                <a:gd name="T32" fmla="*/ 79 w 88"/>
                <a:gd name="T33" fmla="*/ 12 h 137"/>
                <a:gd name="T34" fmla="*/ 85 w 88"/>
                <a:gd name="T35" fmla="*/ 22 h 137"/>
                <a:gd name="T36" fmla="*/ 88 w 88"/>
                <a:gd name="T37" fmla="*/ 37 h 137"/>
                <a:gd name="T38" fmla="*/ 85 w 88"/>
                <a:gd name="T39" fmla="*/ 54 h 137"/>
                <a:gd name="T40" fmla="*/ 78 w 88"/>
                <a:gd name="T41" fmla="*/ 64 h 137"/>
                <a:gd name="T42" fmla="*/ 67 w 88"/>
                <a:gd name="T43" fmla="*/ 72 h 137"/>
                <a:gd name="T44" fmla="*/ 55 w 88"/>
                <a:gd name="T45" fmla="*/ 75 h 137"/>
                <a:gd name="T46" fmla="*/ 43 w 88"/>
                <a:gd name="T47" fmla="*/ 76 h 137"/>
                <a:gd name="T48" fmla="*/ 15 w 88"/>
                <a:gd name="T49" fmla="*/ 76 h 137"/>
                <a:gd name="T50" fmla="*/ 15 w 88"/>
                <a:gd name="T51" fmla="*/ 137 h 137"/>
                <a:gd name="T52" fmla="*/ 0 w 88"/>
                <a:gd name="T53" fmla="*/ 137 h 137"/>
                <a:gd name="T54" fmla="*/ 0 w 88"/>
                <a:gd name="T5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8" h="137">
                  <a:moveTo>
                    <a:pt x="15" y="15"/>
                  </a:moveTo>
                  <a:lnTo>
                    <a:pt x="15" y="61"/>
                  </a:lnTo>
                  <a:lnTo>
                    <a:pt x="43" y="61"/>
                  </a:lnTo>
                  <a:lnTo>
                    <a:pt x="54" y="60"/>
                  </a:lnTo>
                  <a:lnTo>
                    <a:pt x="63" y="55"/>
                  </a:lnTo>
                  <a:lnTo>
                    <a:pt x="69" y="48"/>
                  </a:lnTo>
                  <a:lnTo>
                    <a:pt x="70" y="37"/>
                  </a:lnTo>
                  <a:lnTo>
                    <a:pt x="69" y="28"/>
                  </a:lnTo>
                  <a:lnTo>
                    <a:pt x="63" y="21"/>
                  </a:lnTo>
                  <a:lnTo>
                    <a:pt x="54" y="16"/>
                  </a:lnTo>
                  <a:lnTo>
                    <a:pt x="43" y="15"/>
                  </a:lnTo>
                  <a:lnTo>
                    <a:pt x="15" y="15"/>
                  </a:lnTo>
                  <a:close/>
                  <a:moveTo>
                    <a:pt x="0" y="0"/>
                  </a:moveTo>
                  <a:lnTo>
                    <a:pt x="40" y="0"/>
                  </a:lnTo>
                  <a:lnTo>
                    <a:pt x="55" y="1"/>
                  </a:lnTo>
                  <a:lnTo>
                    <a:pt x="67" y="4"/>
                  </a:lnTo>
                  <a:lnTo>
                    <a:pt x="79" y="12"/>
                  </a:lnTo>
                  <a:lnTo>
                    <a:pt x="85" y="22"/>
                  </a:lnTo>
                  <a:lnTo>
                    <a:pt x="88" y="37"/>
                  </a:lnTo>
                  <a:lnTo>
                    <a:pt x="85" y="54"/>
                  </a:lnTo>
                  <a:lnTo>
                    <a:pt x="78" y="64"/>
                  </a:lnTo>
                  <a:lnTo>
                    <a:pt x="67" y="72"/>
                  </a:lnTo>
                  <a:lnTo>
                    <a:pt x="55" y="75"/>
                  </a:lnTo>
                  <a:lnTo>
                    <a:pt x="43" y="76"/>
                  </a:lnTo>
                  <a:lnTo>
                    <a:pt x="15" y="76"/>
                  </a:lnTo>
                  <a:lnTo>
                    <a:pt x="15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47"/>
            <p:cNvSpPr>
              <a:spLocks/>
            </p:cNvSpPr>
            <p:nvPr/>
          </p:nvSpPr>
          <p:spPr bwMode="auto">
            <a:xfrm>
              <a:off x="3883146" y="906011"/>
              <a:ext cx="125413" cy="217487"/>
            </a:xfrm>
            <a:custGeom>
              <a:avLst/>
              <a:gdLst>
                <a:gd name="T0" fmla="*/ 0 w 79"/>
                <a:gd name="T1" fmla="*/ 0 h 137"/>
                <a:gd name="T2" fmla="*/ 15 w 79"/>
                <a:gd name="T3" fmla="*/ 0 h 137"/>
                <a:gd name="T4" fmla="*/ 15 w 79"/>
                <a:gd name="T5" fmla="*/ 122 h 137"/>
                <a:gd name="T6" fmla="*/ 79 w 79"/>
                <a:gd name="T7" fmla="*/ 122 h 137"/>
                <a:gd name="T8" fmla="*/ 79 w 79"/>
                <a:gd name="T9" fmla="*/ 137 h 137"/>
                <a:gd name="T10" fmla="*/ 0 w 79"/>
                <a:gd name="T11" fmla="*/ 137 h 137"/>
                <a:gd name="T12" fmla="*/ 0 w 79"/>
                <a:gd name="T13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37">
                  <a:moveTo>
                    <a:pt x="0" y="0"/>
                  </a:moveTo>
                  <a:lnTo>
                    <a:pt x="15" y="0"/>
                  </a:lnTo>
                  <a:lnTo>
                    <a:pt x="15" y="122"/>
                  </a:lnTo>
                  <a:lnTo>
                    <a:pt x="79" y="122"/>
                  </a:lnTo>
                  <a:lnTo>
                    <a:pt x="79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48"/>
            <p:cNvSpPr>
              <a:spLocks/>
            </p:cNvSpPr>
            <p:nvPr/>
          </p:nvSpPr>
          <p:spPr bwMode="auto">
            <a:xfrm>
              <a:off x="4033958" y="906011"/>
              <a:ext cx="144463" cy="217487"/>
            </a:xfrm>
            <a:custGeom>
              <a:avLst/>
              <a:gdLst>
                <a:gd name="T0" fmla="*/ 0 w 91"/>
                <a:gd name="T1" fmla="*/ 0 h 137"/>
                <a:gd name="T2" fmla="*/ 87 w 91"/>
                <a:gd name="T3" fmla="*/ 0 h 137"/>
                <a:gd name="T4" fmla="*/ 87 w 91"/>
                <a:gd name="T5" fmla="*/ 15 h 137"/>
                <a:gd name="T6" fmla="*/ 17 w 91"/>
                <a:gd name="T7" fmla="*/ 15 h 137"/>
                <a:gd name="T8" fmla="*/ 17 w 91"/>
                <a:gd name="T9" fmla="*/ 58 h 137"/>
                <a:gd name="T10" fmla="*/ 82 w 91"/>
                <a:gd name="T11" fmla="*/ 58 h 137"/>
                <a:gd name="T12" fmla="*/ 82 w 91"/>
                <a:gd name="T13" fmla="*/ 73 h 137"/>
                <a:gd name="T14" fmla="*/ 17 w 91"/>
                <a:gd name="T15" fmla="*/ 73 h 137"/>
                <a:gd name="T16" fmla="*/ 17 w 91"/>
                <a:gd name="T17" fmla="*/ 122 h 137"/>
                <a:gd name="T18" fmla="*/ 91 w 91"/>
                <a:gd name="T19" fmla="*/ 122 h 137"/>
                <a:gd name="T20" fmla="*/ 91 w 91"/>
                <a:gd name="T21" fmla="*/ 137 h 137"/>
                <a:gd name="T22" fmla="*/ 0 w 91"/>
                <a:gd name="T23" fmla="*/ 137 h 137"/>
                <a:gd name="T24" fmla="*/ 0 w 91"/>
                <a:gd name="T25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37">
                  <a:moveTo>
                    <a:pt x="0" y="0"/>
                  </a:moveTo>
                  <a:lnTo>
                    <a:pt x="87" y="0"/>
                  </a:lnTo>
                  <a:lnTo>
                    <a:pt x="87" y="15"/>
                  </a:lnTo>
                  <a:lnTo>
                    <a:pt x="17" y="15"/>
                  </a:lnTo>
                  <a:lnTo>
                    <a:pt x="17" y="58"/>
                  </a:lnTo>
                  <a:lnTo>
                    <a:pt x="82" y="58"/>
                  </a:lnTo>
                  <a:lnTo>
                    <a:pt x="82" y="73"/>
                  </a:lnTo>
                  <a:lnTo>
                    <a:pt x="17" y="73"/>
                  </a:lnTo>
                  <a:lnTo>
                    <a:pt x="17" y="122"/>
                  </a:lnTo>
                  <a:lnTo>
                    <a:pt x="91" y="122"/>
                  </a:lnTo>
                  <a:lnTo>
                    <a:pt x="91" y="137"/>
                  </a:lnTo>
                  <a:lnTo>
                    <a:pt x="0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1470146" y="2530437"/>
            <a:ext cx="1064181" cy="1041911"/>
            <a:chOff x="1470146" y="2530437"/>
            <a:chExt cx="1064181" cy="1041911"/>
          </a:xfrm>
        </p:grpSpPr>
        <p:sp>
          <p:nvSpPr>
            <p:cNvPr id="154" name="Freeform 49"/>
            <p:cNvSpPr>
              <a:spLocks/>
            </p:cNvSpPr>
            <p:nvPr/>
          </p:nvSpPr>
          <p:spPr bwMode="auto">
            <a:xfrm>
              <a:off x="1470146" y="2928113"/>
              <a:ext cx="1064181" cy="644235"/>
            </a:xfrm>
            <a:custGeom>
              <a:avLst/>
              <a:gdLst>
                <a:gd name="T0" fmla="*/ 115 w 394"/>
                <a:gd name="T1" fmla="*/ 4 h 243"/>
                <a:gd name="T2" fmla="*/ 124 w 394"/>
                <a:gd name="T3" fmla="*/ 8 h 243"/>
                <a:gd name="T4" fmla="*/ 136 w 394"/>
                <a:gd name="T5" fmla="*/ 38 h 243"/>
                <a:gd name="T6" fmla="*/ 151 w 394"/>
                <a:gd name="T7" fmla="*/ 59 h 243"/>
                <a:gd name="T8" fmla="*/ 158 w 394"/>
                <a:gd name="T9" fmla="*/ 67 h 243"/>
                <a:gd name="T10" fmla="*/ 154 w 394"/>
                <a:gd name="T11" fmla="*/ 89 h 243"/>
                <a:gd name="T12" fmla="*/ 161 w 394"/>
                <a:gd name="T13" fmla="*/ 113 h 243"/>
                <a:gd name="T14" fmla="*/ 191 w 394"/>
                <a:gd name="T15" fmla="*/ 126 h 243"/>
                <a:gd name="T16" fmla="*/ 221 w 394"/>
                <a:gd name="T17" fmla="*/ 122 h 243"/>
                <a:gd name="T18" fmla="*/ 240 w 394"/>
                <a:gd name="T19" fmla="*/ 107 h 243"/>
                <a:gd name="T20" fmla="*/ 242 w 394"/>
                <a:gd name="T21" fmla="*/ 89 h 243"/>
                <a:gd name="T22" fmla="*/ 237 w 394"/>
                <a:gd name="T23" fmla="*/ 67 h 243"/>
                <a:gd name="T24" fmla="*/ 245 w 394"/>
                <a:gd name="T25" fmla="*/ 58 h 243"/>
                <a:gd name="T26" fmla="*/ 260 w 394"/>
                <a:gd name="T27" fmla="*/ 37 h 243"/>
                <a:gd name="T28" fmla="*/ 272 w 394"/>
                <a:gd name="T29" fmla="*/ 8 h 243"/>
                <a:gd name="T30" fmla="*/ 280 w 394"/>
                <a:gd name="T31" fmla="*/ 5 h 243"/>
                <a:gd name="T32" fmla="*/ 286 w 394"/>
                <a:gd name="T33" fmla="*/ 22 h 243"/>
                <a:gd name="T34" fmla="*/ 292 w 394"/>
                <a:gd name="T35" fmla="*/ 74 h 243"/>
                <a:gd name="T36" fmla="*/ 300 w 394"/>
                <a:gd name="T37" fmla="*/ 103 h 243"/>
                <a:gd name="T38" fmla="*/ 313 w 394"/>
                <a:gd name="T39" fmla="*/ 125 h 243"/>
                <a:gd name="T40" fmla="*/ 346 w 394"/>
                <a:gd name="T41" fmla="*/ 153 h 243"/>
                <a:gd name="T42" fmla="*/ 354 w 394"/>
                <a:gd name="T43" fmla="*/ 158 h 243"/>
                <a:gd name="T44" fmla="*/ 367 w 394"/>
                <a:gd name="T45" fmla="*/ 167 h 243"/>
                <a:gd name="T46" fmla="*/ 385 w 394"/>
                <a:gd name="T47" fmla="*/ 195 h 243"/>
                <a:gd name="T48" fmla="*/ 394 w 394"/>
                <a:gd name="T49" fmla="*/ 243 h 243"/>
                <a:gd name="T50" fmla="*/ 4 w 394"/>
                <a:gd name="T51" fmla="*/ 216 h 243"/>
                <a:gd name="T52" fmla="*/ 18 w 394"/>
                <a:gd name="T53" fmla="*/ 180 h 243"/>
                <a:gd name="T54" fmla="*/ 39 w 394"/>
                <a:gd name="T55" fmla="*/ 159 h 243"/>
                <a:gd name="T56" fmla="*/ 43 w 394"/>
                <a:gd name="T57" fmla="*/ 156 h 243"/>
                <a:gd name="T58" fmla="*/ 49 w 394"/>
                <a:gd name="T59" fmla="*/ 153 h 243"/>
                <a:gd name="T60" fmla="*/ 60 w 394"/>
                <a:gd name="T61" fmla="*/ 146 h 243"/>
                <a:gd name="T62" fmla="*/ 76 w 394"/>
                <a:gd name="T63" fmla="*/ 132 h 243"/>
                <a:gd name="T64" fmla="*/ 95 w 394"/>
                <a:gd name="T65" fmla="*/ 111 h 243"/>
                <a:gd name="T66" fmla="*/ 98 w 394"/>
                <a:gd name="T67" fmla="*/ 104 h 243"/>
                <a:gd name="T68" fmla="*/ 98 w 394"/>
                <a:gd name="T69" fmla="*/ 104 h 243"/>
                <a:gd name="T70" fmla="*/ 101 w 394"/>
                <a:gd name="T71" fmla="*/ 97 h 243"/>
                <a:gd name="T72" fmla="*/ 104 w 394"/>
                <a:gd name="T73" fmla="*/ 85 h 243"/>
                <a:gd name="T74" fmla="*/ 109 w 394"/>
                <a:gd name="T75" fmla="*/ 46 h 243"/>
                <a:gd name="T76" fmla="*/ 112 w 394"/>
                <a:gd name="T77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94" h="243">
                  <a:moveTo>
                    <a:pt x="112" y="0"/>
                  </a:moveTo>
                  <a:lnTo>
                    <a:pt x="115" y="4"/>
                  </a:lnTo>
                  <a:lnTo>
                    <a:pt x="119" y="7"/>
                  </a:lnTo>
                  <a:lnTo>
                    <a:pt x="124" y="8"/>
                  </a:lnTo>
                  <a:lnTo>
                    <a:pt x="130" y="25"/>
                  </a:lnTo>
                  <a:lnTo>
                    <a:pt x="136" y="38"/>
                  </a:lnTo>
                  <a:lnTo>
                    <a:pt x="143" y="50"/>
                  </a:lnTo>
                  <a:lnTo>
                    <a:pt x="151" y="59"/>
                  </a:lnTo>
                  <a:lnTo>
                    <a:pt x="157" y="64"/>
                  </a:lnTo>
                  <a:lnTo>
                    <a:pt x="158" y="67"/>
                  </a:lnTo>
                  <a:lnTo>
                    <a:pt x="158" y="77"/>
                  </a:lnTo>
                  <a:lnTo>
                    <a:pt x="154" y="89"/>
                  </a:lnTo>
                  <a:lnTo>
                    <a:pt x="151" y="100"/>
                  </a:lnTo>
                  <a:lnTo>
                    <a:pt x="161" y="113"/>
                  </a:lnTo>
                  <a:lnTo>
                    <a:pt x="176" y="123"/>
                  </a:lnTo>
                  <a:lnTo>
                    <a:pt x="191" y="126"/>
                  </a:lnTo>
                  <a:lnTo>
                    <a:pt x="206" y="126"/>
                  </a:lnTo>
                  <a:lnTo>
                    <a:pt x="221" y="122"/>
                  </a:lnTo>
                  <a:lnTo>
                    <a:pt x="234" y="114"/>
                  </a:lnTo>
                  <a:lnTo>
                    <a:pt x="240" y="107"/>
                  </a:lnTo>
                  <a:lnTo>
                    <a:pt x="245" y="100"/>
                  </a:lnTo>
                  <a:lnTo>
                    <a:pt x="242" y="89"/>
                  </a:lnTo>
                  <a:lnTo>
                    <a:pt x="239" y="77"/>
                  </a:lnTo>
                  <a:lnTo>
                    <a:pt x="237" y="67"/>
                  </a:lnTo>
                  <a:lnTo>
                    <a:pt x="239" y="64"/>
                  </a:lnTo>
                  <a:lnTo>
                    <a:pt x="245" y="58"/>
                  </a:lnTo>
                  <a:lnTo>
                    <a:pt x="251" y="49"/>
                  </a:lnTo>
                  <a:lnTo>
                    <a:pt x="260" y="37"/>
                  </a:lnTo>
                  <a:lnTo>
                    <a:pt x="266" y="23"/>
                  </a:lnTo>
                  <a:lnTo>
                    <a:pt x="272" y="8"/>
                  </a:lnTo>
                  <a:lnTo>
                    <a:pt x="276" y="7"/>
                  </a:lnTo>
                  <a:lnTo>
                    <a:pt x="280" y="5"/>
                  </a:lnTo>
                  <a:lnTo>
                    <a:pt x="285" y="1"/>
                  </a:lnTo>
                  <a:lnTo>
                    <a:pt x="286" y="22"/>
                  </a:lnTo>
                  <a:lnTo>
                    <a:pt x="288" y="47"/>
                  </a:lnTo>
                  <a:lnTo>
                    <a:pt x="292" y="74"/>
                  </a:lnTo>
                  <a:lnTo>
                    <a:pt x="295" y="88"/>
                  </a:lnTo>
                  <a:lnTo>
                    <a:pt x="300" y="103"/>
                  </a:lnTo>
                  <a:lnTo>
                    <a:pt x="304" y="111"/>
                  </a:lnTo>
                  <a:lnTo>
                    <a:pt x="313" y="125"/>
                  </a:lnTo>
                  <a:lnTo>
                    <a:pt x="327" y="138"/>
                  </a:lnTo>
                  <a:lnTo>
                    <a:pt x="346" y="153"/>
                  </a:lnTo>
                  <a:lnTo>
                    <a:pt x="349" y="155"/>
                  </a:lnTo>
                  <a:lnTo>
                    <a:pt x="354" y="158"/>
                  </a:lnTo>
                  <a:lnTo>
                    <a:pt x="354" y="158"/>
                  </a:lnTo>
                  <a:lnTo>
                    <a:pt x="367" y="167"/>
                  </a:lnTo>
                  <a:lnTo>
                    <a:pt x="377" y="180"/>
                  </a:lnTo>
                  <a:lnTo>
                    <a:pt x="385" y="195"/>
                  </a:lnTo>
                  <a:lnTo>
                    <a:pt x="391" y="216"/>
                  </a:lnTo>
                  <a:lnTo>
                    <a:pt x="394" y="243"/>
                  </a:lnTo>
                  <a:lnTo>
                    <a:pt x="0" y="243"/>
                  </a:lnTo>
                  <a:lnTo>
                    <a:pt x="4" y="216"/>
                  </a:lnTo>
                  <a:lnTo>
                    <a:pt x="10" y="195"/>
                  </a:lnTo>
                  <a:lnTo>
                    <a:pt x="18" y="180"/>
                  </a:lnTo>
                  <a:lnTo>
                    <a:pt x="28" y="168"/>
                  </a:lnTo>
                  <a:lnTo>
                    <a:pt x="39" y="159"/>
                  </a:lnTo>
                  <a:lnTo>
                    <a:pt x="39" y="159"/>
                  </a:lnTo>
                  <a:lnTo>
                    <a:pt x="43" y="156"/>
                  </a:lnTo>
                  <a:lnTo>
                    <a:pt x="48" y="155"/>
                  </a:lnTo>
                  <a:lnTo>
                    <a:pt x="49" y="153"/>
                  </a:lnTo>
                  <a:lnTo>
                    <a:pt x="60" y="146"/>
                  </a:lnTo>
                  <a:lnTo>
                    <a:pt x="60" y="146"/>
                  </a:lnTo>
                  <a:lnTo>
                    <a:pt x="60" y="146"/>
                  </a:lnTo>
                  <a:lnTo>
                    <a:pt x="76" y="132"/>
                  </a:lnTo>
                  <a:lnTo>
                    <a:pt x="88" y="122"/>
                  </a:lnTo>
                  <a:lnTo>
                    <a:pt x="95" y="111"/>
                  </a:lnTo>
                  <a:lnTo>
                    <a:pt x="98" y="104"/>
                  </a:lnTo>
                  <a:lnTo>
                    <a:pt x="98" y="104"/>
                  </a:lnTo>
                  <a:lnTo>
                    <a:pt x="100" y="101"/>
                  </a:lnTo>
                  <a:lnTo>
                    <a:pt x="98" y="104"/>
                  </a:lnTo>
                  <a:lnTo>
                    <a:pt x="101" y="97"/>
                  </a:lnTo>
                  <a:lnTo>
                    <a:pt x="101" y="97"/>
                  </a:lnTo>
                  <a:lnTo>
                    <a:pt x="100" y="98"/>
                  </a:lnTo>
                  <a:lnTo>
                    <a:pt x="104" y="85"/>
                  </a:lnTo>
                  <a:lnTo>
                    <a:pt x="106" y="74"/>
                  </a:lnTo>
                  <a:lnTo>
                    <a:pt x="109" y="46"/>
                  </a:lnTo>
                  <a:lnTo>
                    <a:pt x="110" y="2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50"/>
            <p:cNvSpPr>
              <a:spLocks/>
            </p:cNvSpPr>
            <p:nvPr/>
          </p:nvSpPr>
          <p:spPr bwMode="auto">
            <a:xfrm>
              <a:off x="1764551" y="2530437"/>
              <a:ext cx="478072" cy="318141"/>
            </a:xfrm>
            <a:custGeom>
              <a:avLst/>
              <a:gdLst>
                <a:gd name="T0" fmla="*/ 86 w 177"/>
                <a:gd name="T1" fmla="*/ 0 h 120"/>
                <a:gd name="T2" fmla="*/ 107 w 177"/>
                <a:gd name="T3" fmla="*/ 2 h 120"/>
                <a:gd name="T4" fmla="*/ 128 w 177"/>
                <a:gd name="T5" fmla="*/ 9 h 120"/>
                <a:gd name="T6" fmla="*/ 146 w 177"/>
                <a:gd name="T7" fmla="*/ 20 h 120"/>
                <a:gd name="T8" fmla="*/ 161 w 177"/>
                <a:gd name="T9" fmla="*/ 36 h 120"/>
                <a:gd name="T10" fmla="*/ 171 w 177"/>
                <a:gd name="T11" fmla="*/ 55 h 120"/>
                <a:gd name="T12" fmla="*/ 177 w 177"/>
                <a:gd name="T13" fmla="*/ 81 h 120"/>
                <a:gd name="T14" fmla="*/ 177 w 177"/>
                <a:gd name="T15" fmla="*/ 109 h 120"/>
                <a:gd name="T16" fmla="*/ 176 w 177"/>
                <a:gd name="T17" fmla="*/ 111 h 120"/>
                <a:gd name="T18" fmla="*/ 176 w 177"/>
                <a:gd name="T19" fmla="*/ 114 h 120"/>
                <a:gd name="T20" fmla="*/ 174 w 177"/>
                <a:gd name="T21" fmla="*/ 117 h 120"/>
                <a:gd name="T22" fmla="*/ 174 w 177"/>
                <a:gd name="T23" fmla="*/ 120 h 120"/>
                <a:gd name="T24" fmla="*/ 171 w 177"/>
                <a:gd name="T25" fmla="*/ 118 h 120"/>
                <a:gd name="T26" fmla="*/ 170 w 177"/>
                <a:gd name="T27" fmla="*/ 118 h 120"/>
                <a:gd name="T28" fmla="*/ 165 w 177"/>
                <a:gd name="T29" fmla="*/ 114 h 120"/>
                <a:gd name="T30" fmla="*/ 163 w 177"/>
                <a:gd name="T31" fmla="*/ 109 h 120"/>
                <a:gd name="T32" fmla="*/ 155 w 177"/>
                <a:gd name="T33" fmla="*/ 106 h 120"/>
                <a:gd name="T34" fmla="*/ 148 w 177"/>
                <a:gd name="T35" fmla="*/ 108 h 120"/>
                <a:gd name="T36" fmla="*/ 137 w 177"/>
                <a:gd name="T37" fmla="*/ 112 h 120"/>
                <a:gd name="T38" fmla="*/ 118 w 177"/>
                <a:gd name="T39" fmla="*/ 115 h 120"/>
                <a:gd name="T40" fmla="*/ 97 w 177"/>
                <a:gd name="T41" fmla="*/ 115 h 120"/>
                <a:gd name="T42" fmla="*/ 79 w 177"/>
                <a:gd name="T43" fmla="*/ 109 h 120"/>
                <a:gd name="T44" fmla="*/ 63 w 177"/>
                <a:gd name="T45" fmla="*/ 102 h 120"/>
                <a:gd name="T46" fmla="*/ 51 w 177"/>
                <a:gd name="T47" fmla="*/ 88 h 120"/>
                <a:gd name="T48" fmla="*/ 42 w 177"/>
                <a:gd name="T49" fmla="*/ 72 h 120"/>
                <a:gd name="T50" fmla="*/ 36 w 177"/>
                <a:gd name="T51" fmla="*/ 88 h 120"/>
                <a:gd name="T52" fmla="*/ 27 w 177"/>
                <a:gd name="T53" fmla="*/ 103 h 120"/>
                <a:gd name="T54" fmla="*/ 18 w 177"/>
                <a:gd name="T55" fmla="*/ 112 h 120"/>
                <a:gd name="T56" fmla="*/ 10 w 177"/>
                <a:gd name="T57" fmla="*/ 115 h 120"/>
                <a:gd name="T58" fmla="*/ 4 w 177"/>
                <a:gd name="T59" fmla="*/ 115 h 120"/>
                <a:gd name="T60" fmla="*/ 1 w 177"/>
                <a:gd name="T61" fmla="*/ 109 h 120"/>
                <a:gd name="T62" fmla="*/ 0 w 177"/>
                <a:gd name="T63" fmla="*/ 79 h 120"/>
                <a:gd name="T64" fmla="*/ 4 w 177"/>
                <a:gd name="T65" fmla="*/ 55 h 120"/>
                <a:gd name="T66" fmla="*/ 15 w 177"/>
                <a:gd name="T67" fmla="*/ 36 h 120"/>
                <a:gd name="T68" fmla="*/ 28 w 177"/>
                <a:gd name="T69" fmla="*/ 20 h 120"/>
                <a:gd name="T70" fmla="*/ 46 w 177"/>
                <a:gd name="T71" fmla="*/ 9 h 120"/>
                <a:gd name="T72" fmla="*/ 66 w 177"/>
                <a:gd name="T73" fmla="*/ 2 h 120"/>
                <a:gd name="T74" fmla="*/ 86 w 177"/>
                <a:gd name="T75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7" h="120">
                  <a:moveTo>
                    <a:pt x="86" y="0"/>
                  </a:moveTo>
                  <a:lnTo>
                    <a:pt x="107" y="2"/>
                  </a:lnTo>
                  <a:lnTo>
                    <a:pt x="128" y="9"/>
                  </a:lnTo>
                  <a:lnTo>
                    <a:pt x="146" y="20"/>
                  </a:lnTo>
                  <a:lnTo>
                    <a:pt x="161" y="36"/>
                  </a:lnTo>
                  <a:lnTo>
                    <a:pt x="171" y="55"/>
                  </a:lnTo>
                  <a:lnTo>
                    <a:pt x="177" y="81"/>
                  </a:lnTo>
                  <a:lnTo>
                    <a:pt x="177" y="109"/>
                  </a:lnTo>
                  <a:lnTo>
                    <a:pt x="176" y="111"/>
                  </a:lnTo>
                  <a:lnTo>
                    <a:pt x="176" y="114"/>
                  </a:lnTo>
                  <a:lnTo>
                    <a:pt x="174" y="117"/>
                  </a:lnTo>
                  <a:lnTo>
                    <a:pt x="174" y="120"/>
                  </a:lnTo>
                  <a:lnTo>
                    <a:pt x="171" y="118"/>
                  </a:lnTo>
                  <a:lnTo>
                    <a:pt x="170" y="118"/>
                  </a:lnTo>
                  <a:lnTo>
                    <a:pt x="165" y="114"/>
                  </a:lnTo>
                  <a:lnTo>
                    <a:pt x="163" y="109"/>
                  </a:lnTo>
                  <a:lnTo>
                    <a:pt x="155" y="106"/>
                  </a:lnTo>
                  <a:lnTo>
                    <a:pt x="148" y="108"/>
                  </a:lnTo>
                  <a:lnTo>
                    <a:pt x="137" y="112"/>
                  </a:lnTo>
                  <a:lnTo>
                    <a:pt x="118" y="115"/>
                  </a:lnTo>
                  <a:lnTo>
                    <a:pt x="97" y="115"/>
                  </a:lnTo>
                  <a:lnTo>
                    <a:pt x="79" y="109"/>
                  </a:lnTo>
                  <a:lnTo>
                    <a:pt x="63" y="102"/>
                  </a:lnTo>
                  <a:lnTo>
                    <a:pt x="51" y="88"/>
                  </a:lnTo>
                  <a:lnTo>
                    <a:pt x="42" y="72"/>
                  </a:lnTo>
                  <a:lnTo>
                    <a:pt x="36" y="88"/>
                  </a:lnTo>
                  <a:lnTo>
                    <a:pt x="27" y="103"/>
                  </a:lnTo>
                  <a:lnTo>
                    <a:pt x="18" y="112"/>
                  </a:lnTo>
                  <a:lnTo>
                    <a:pt x="10" y="115"/>
                  </a:lnTo>
                  <a:lnTo>
                    <a:pt x="4" y="115"/>
                  </a:lnTo>
                  <a:lnTo>
                    <a:pt x="1" y="109"/>
                  </a:lnTo>
                  <a:lnTo>
                    <a:pt x="0" y="79"/>
                  </a:lnTo>
                  <a:lnTo>
                    <a:pt x="4" y="55"/>
                  </a:lnTo>
                  <a:lnTo>
                    <a:pt x="15" y="36"/>
                  </a:lnTo>
                  <a:lnTo>
                    <a:pt x="28" y="20"/>
                  </a:lnTo>
                  <a:lnTo>
                    <a:pt x="46" y="9"/>
                  </a:lnTo>
                  <a:lnTo>
                    <a:pt x="66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5000309" y="2495973"/>
            <a:ext cx="1064181" cy="1044561"/>
            <a:chOff x="5000309" y="2495973"/>
            <a:chExt cx="1064181" cy="1044561"/>
          </a:xfrm>
        </p:grpSpPr>
        <p:sp>
          <p:nvSpPr>
            <p:cNvPr id="156" name="Freeform 51"/>
            <p:cNvSpPr>
              <a:spLocks/>
            </p:cNvSpPr>
            <p:nvPr/>
          </p:nvSpPr>
          <p:spPr bwMode="auto">
            <a:xfrm>
              <a:off x="5000309" y="2890997"/>
              <a:ext cx="1064181" cy="649537"/>
            </a:xfrm>
            <a:custGeom>
              <a:avLst/>
              <a:gdLst>
                <a:gd name="T0" fmla="*/ 115 w 394"/>
                <a:gd name="T1" fmla="*/ 5 h 245"/>
                <a:gd name="T2" fmla="*/ 124 w 394"/>
                <a:gd name="T3" fmla="*/ 9 h 245"/>
                <a:gd name="T4" fmla="*/ 136 w 394"/>
                <a:gd name="T5" fmla="*/ 40 h 245"/>
                <a:gd name="T6" fmla="*/ 151 w 394"/>
                <a:gd name="T7" fmla="*/ 60 h 245"/>
                <a:gd name="T8" fmla="*/ 158 w 394"/>
                <a:gd name="T9" fmla="*/ 67 h 245"/>
                <a:gd name="T10" fmla="*/ 153 w 394"/>
                <a:gd name="T11" fmla="*/ 90 h 245"/>
                <a:gd name="T12" fmla="*/ 161 w 394"/>
                <a:gd name="T13" fmla="*/ 115 h 245"/>
                <a:gd name="T14" fmla="*/ 191 w 394"/>
                <a:gd name="T15" fmla="*/ 128 h 245"/>
                <a:gd name="T16" fmla="*/ 221 w 394"/>
                <a:gd name="T17" fmla="*/ 124 h 245"/>
                <a:gd name="T18" fmla="*/ 239 w 394"/>
                <a:gd name="T19" fmla="*/ 109 h 245"/>
                <a:gd name="T20" fmla="*/ 242 w 394"/>
                <a:gd name="T21" fmla="*/ 91 h 245"/>
                <a:gd name="T22" fmla="*/ 236 w 394"/>
                <a:gd name="T23" fmla="*/ 67 h 245"/>
                <a:gd name="T24" fmla="*/ 243 w 394"/>
                <a:gd name="T25" fmla="*/ 60 h 245"/>
                <a:gd name="T26" fmla="*/ 258 w 394"/>
                <a:gd name="T27" fmla="*/ 39 h 245"/>
                <a:gd name="T28" fmla="*/ 271 w 394"/>
                <a:gd name="T29" fmla="*/ 9 h 245"/>
                <a:gd name="T30" fmla="*/ 280 w 394"/>
                <a:gd name="T31" fmla="*/ 6 h 245"/>
                <a:gd name="T32" fmla="*/ 285 w 394"/>
                <a:gd name="T33" fmla="*/ 24 h 245"/>
                <a:gd name="T34" fmla="*/ 292 w 394"/>
                <a:gd name="T35" fmla="*/ 76 h 245"/>
                <a:gd name="T36" fmla="*/ 298 w 394"/>
                <a:gd name="T37" fmla="*/ 103 h 245"/>
                <a:gd name="T38" fmla="*/ 312 w 394"/>
                <a:gd name="T39" fmla="*/ 125 h 245"/>
                <a:gd name="T40" fmla="*/ 346 w 394"/>
                <a:gd name="T41" fmla="*/ 154 h 245"/>
                <a:gd name="T42" fmla="*/ 353 w 394"/>
                <a:gd name="T43" fmla="*/ 158 h 245"/>
                <a:gd name="T44" fmla="*/ 365 w 394"/>
                <a:gd name="T45" fmla="*/ 169 h 245"/>
                <a:gd name="T46" fmla="*/ 385 w 394"/>
                <a:gd name="T47" fmla="*/ 197 h 245"/>
                <a:gd name="T48" fmla="*/ 394 w 394"/>
                <a:gd name="T49" fmla="*/ 245 h 245"/>
                <a:gd name="T50" fmla="*/ 4 w 394"/>
                <a:gd name="T51" fmla="*/ 218 h 245"/>
                <a:gd name="T52" fmla="*/ 18 w 394"/>
                <a:gd name="T53" fmla="*/ 182 h 245"/>
                <a:gd name="T54" fmla="*/ 39 w 394"/>
                <a:gd name="T55" fmla="*/ 161 h 245"/>
                <a:gd name="T56" fmla="*/ 46 w 394"/>
                <a:gd name="T57" fmla="*/ 155 h 245"/>
                <a:gd name="T58" fmla="*/ 60 w 394"/>
                <a:gd name="T59" fmla="*/ 148 h 245"/>
                <a:gd name="T60" fmla="*/ 60 w 394"/>
                <a:gd name="T61" fmla="*/ 146 h 245"/>
                <a:gd name="T62" fmla="*/ 88 w 394"/>
                <a:gd name="T63" fmla="*/ 122 h 245"/>
                <a:gd name="T64" fmla="*/ 98 w 394"/>
                <a:gd name="T65" fmla="*/ 105 h 245"/>
                <a:gd name="T66" fmla="*/ 98 w 394"/>
                <a:gd name="T67" fmla="*/ 103 h 245"/>
                <a:gd name="T68" fmla="*/ 100 w 394"/>
                <a:gd name="T69" fmla="*/ 97 h 245"/>
                <a:gd name="T70" fmla="*/ 100 w 394"/>
                <a:gd name="T71" fmla="*/ 100 h 245"/>
                <a:gd name="T72" fmla="*/ 106 w 394"/>
                <a:gd name="T73" fmla="*/ 75 h 245"/>
                <a:gd name="T74" fmla="*/ 110 w 394"/>
                <a:gd name="T75" fmla="*/ 22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94" h="245">
                  <a:moveTo>
                    <a:pt x="110" y="0"/>
                  </a:moveTo>
                  <a:lnTo>
                    <a:pt x="115" y="5"/>
                  </a:lnTo>
                  <a:lnTo>
                    <a:pt x="119" y="9"/>
                  </a:lnTo>
                  <a:lnTo>
                    <a:pt x="124" y="9"/>
                  </a:lnTo>
                  <a:lnTo>
                    <a:pt x="128" y="25"/>
                  </a:lnTo>
                  <a:lnTo>
                    <a:pt x="136" y="40"/>
                  </a:lnTo>
                  <a:lnTo>
                    <a:pt x="143" y="52"/>
                  </a:lnTo>
                  <a:lnTo>
                    <a:pt x="151" y="60"/>
                  </a:lnTo>
                  <a:lnTo>
                    <a:pt x="155" y="66"/>
                  </a:lnTo>
                  <a:lnTo>
                    <a:pt x="158" y="67"/>
                  </a:lnTo>
                  <a:lnTo>
                    <a:pt x="156" y="78"/>
                  </a:lnTo>
                  <a:lnTo>
                    <a:pt x="153" y="90"/>
                  </a:lnTo>
                  <a:lnTo>
                    <a:pt x="149" y="100"/>
                  </a:lnTo>
                  <a:lnTo>
                    <a:pt x="161" y="115"/>
                  </a:lnTo>
                  <a:lnTo>
                    <a:pt x="174" y="124"/>
                  </a:lnTo>
                  <a:lnTo>
                    <a:pt x="191" y="128"/>
                  </a:lnTo>
                  <a:lnTo>
                    <a:pt x="206" y="128"/>
                  </a:lnTo>
                  <a:lnTo>
                    <a:pt x="221" y="124"/>
                  </a:lnTo>
                  <a:lnTo>
                    <a:pt x="234" y="115"/>
                  </a:lnTo>
                  <a:lnTo>
                    <a:pt x="239" y="109"/>
                  </a:lnTo>
                  <a:lnTo>
                    <a:pt x="244" y="100"/>
                  </a:lnTo>
                  <a:lnTo>
                    <a:pt x="242" y="91"/>
                  </a:lnTo>
                  <a:lnTo>
                    <a:pt x="237" y="79"/>
                  </a:lnTo>
                  <a:lnTo>
                    <a:pt x="236" y="67"/>
                  </a:lnTo>
                  <a:lnTo>
                    <a:pt x="239" y="66"/>
                  </a:lnTo>
                  <a:lnTo>
                    <a:pt x="243" y="60"/>
                  </a:lnTo>
                  <a:lnTo>
                    <a:pt x="250" y="51"/>
                  </a:lnTo>
                  <a:lnTo>
                    <a:pt x="258" y="39"/>
                  </a:lnTo>
                  <a:lnTo>
                    <a:pt x="265" y="24"/>
                  </a:lnTo>
                  <a:lnTo>
                    <a:pt x="271" y="9"/>
                  </a:lnTo>
                  <a:lnTo>
                    <a:pt x="276" y="9"/>
                  </a:lnTo>
                  <a:lnTo>
                    <a:pt x="280" y="6"/>
                  </a:lnTo>
                  <a:lnTo>
                    <a:pt x="283" y="2"/>
                  </a:lnTo>
                  <a:lnTo>
                    <a:pt x="285" y="24"/>
                  </a:lnTo>
                  <a:lnTo>
                    <a:pt x="288" y="49"/>
                  </a:lnTo>
                  <a:lnTo>
                    <a:pt x="292" y="76"/>
                  </a:lnTo>
                  <a:lnTo>
                    <a:pt x="294" y="88"/>
                  </a:lnTo>
                  <a:lnTo>
                    <a:pt x="298" y="103"/>
                  </a:lnTo>
                  <a:lnTo>
                    <a:pt x="303" y="114"/>
                  </a:lnTo>
                  <a:lnTo>
                    <a:pt x="312" y="125"/>
                  </a:lnTo>
                  <a:lnTo>
                    <a:pt x="325" y="140"/>
                  </a:lnTo>
                  <a:lnTo>
                    <a:pt x="346" y="154"/>
                  </a:lnTo>
                  <a:lnTo>
                    <a:pt x="347" y="155"/>
                  </a:lnTo>
                  <a:lnTo>
                    <a:pt x="353" y="158"/>
                  </a:lnTo>
                  <a:lnTo>
                    <a:pt x="353" y="158"/>
                  </a:lnTo>
                  <a:lnTo>
                    <a:pt x="365" y="169"/>
                  </a:lnTo>
                  <a:lnTo>
                    <a:pt x="376" y="181"/>
                  </a:lnTo>
                  <a:lnTo>
                    <a:pt x="385" y="197"/>
                  </a:lnTo>
                  <a:lnTo>
                    <a:pt x="391" y="218"/>
                  </a:lnTo>
                  <a:lnTo>
                    <a:pt x="394" y="245"/>
                  </a:lnTo>
                  <a:lnTo>
                    <a:pt x="0" y="245"/>
                  </a:lnTo>
                  <a:lnTo>
                    <a:pt x="4" y="218"/>
                  </a:lnTo>
                  <a:lnTo>
                    <a:pt x="10" y="197"/>
                  </a:lnTo>
                  <a:lnTo>
                    <a:pt x="18" y="182"/>
                  </a:lnTo>
                  <a:lnTo>
                    <a:pt x="27" y="170"/>
                  </a:lnTo>
                  <a:lnTo>
                    <a:pt x="39" y="161"/>
                  </a:lnTo>
                  <a:lnTo>
                    <a:pt x="39" y="161"/>
                  </a:lnTo>
                  <a:lnTo>
                    <a:pt x="46" y="155"/>
                  </a:lnTo>
                  <a:lnTo>
                    <a:pt x="48" y="154"/>
                  </a:lnTo>
                  <a:lnTo>
                    <a:pt x="60" y="148"/>
                  </a:lnTo>
                  <a:lnTo>
                    <a:pt x="60" y="148"/>
                  </a:lnTo>
                  <a:lnTo>
                    <a:pt x="60" y="146"/>
                  </a:lnTo>
                  <a:lnTo>
                    <a:pt x="76" y="134"/>
                  </a:lnTo>
                  <a:lnTo>
                    <a:pt x="88" y="122"/>
                  </a:lnTo>
                  <a:lnTo>
                    <a:pt x="94" y="112"/>
                  </a:lnTo>
                  <a:lnTo>
                    <a:pt x="98" y="105"/>
                  </a:lnTo>
                  <a:lnTo>
                    <a:pt x="98" y="105"/>
                  </a:lnTo>
                  <a:lnTo>
                    <a:pt x="98" y="103"/>
                  </a:lnTo>
                  <a:lnTo>
                    <a:pt x="98" y="105"/>
                  </a:lnTo>
                  <a:lnTo>
                    <a:pt x="100" y="97"/>
                  </a:lnTo>
                  <a:lnTo>
                    <a:pt x="100" y="99"/>
                  </a:lnTo>
                  <a:lnTo>
                    <a:pt x="100" y="100"/>
                  </a:lnTo>
                  <a:lnTo>
                    <a:pt x="103" y="87"/>
                  </a:lnTo>
                  <a:lnTo>
                    <a:pt x="106" y="75"/>
                  </a:lnTo>
                  <a:lnTo>
                    <a:pt x="109" y="48"/>
                  </a:lnTo>
                  <a:lnTo>
                    <a:pt x="110" y="22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52"/>
            <p:cNvSpPr>
              <a:spLocks/>
            </p:cNvSpPr>
            <p:nvPr/>
          </p:nvSpPr>
          <p:spPr bwMode="auto">
            <a:xfrm>
              <a:off x="5289314" y="2495973"/>
              <a:ext cx="483474" cy="315489"/>
            </a:xfrm>
            <a:custGeom>
              <a:avLst/>
              <a:gdLst>
                <a:gd name="T0" fmla="*/ 88 w 179"/>
                <a:gd name="T1" fmla="*/ 0 h 119"/>
                <a:gd name="T2" fmla="*/ 109 w 179"/>
                <a:gd name="T3" fmla="*/ 3 h 119"/>
                <a:gd name="T4" fmla="*/ 129 w 179"/>
                <a:gd name="T5" fmla="*/ 9 h 119"/>
                <a:gd name="T6" fmla="*/ 146 w 179"/>
                <a:gd name="T7" fmla="*/ 21 h 119"/>
                <a:gd name="T8" fmla="*/ 161 w 179"/>
                <a:gd name="T9" fmla="*/ 36 h 119"/>
                <a:gd name="T10" fmla="*/ 173 w 179"/>
                <a:gd name="T11" fmla="*/ 57 h 119"/>
                <a:gd name="T12" fmla="*/ 179 w 179"/>
                <a:gd name="T13" fmla="*/ 80 h 119"/>
                <a:gd name="T14" fmla="*/ 178 w 179"/>
                <a:gd name="T15" fmla="*/ 110 h 119"/>
                <a:gd name="T16" fmla="*/ 178 w 179"/>
                <a:gd name="T17" fmla="*/ 112 h 119"/>
                <a:gd name="T18" fmla="*/ 178 w 179"/>
                <a:gd name="T19" fmla="*/ 115 h 119"/>
                <a:gd name="T20" fmla="*/ 176 w 179"/>
                <a:gd name="T21" fmla="*/ 118 h 119"/>
                <a:gd name="T22" fmla="*/ 175 w 179"/>
                <a:gd name="T23" fmla="*/ 119 h 119"/>
                <a:gd name="T24" fmla="*/ 173 w 179"/>
                <a:gd name="T25" fmla="*/ 119 h 119"/>
                <a:gd name="T26" fmla="*/ 170 w 179"/>
                <a:gd name="T27" fmla="*/ 118 h 119"/>
                <a:gd name="T28" fmla="*/ 166 w 179"/>
                <a:gd name="T29" fmla="*/ 115 h 119"/>
                <a:gd name="T30" fmla="*/ 163 w 179"/>
                <a:gd name="T31" fmla="*/ 110 h 119"/>
                <a:gd name="T32" fmla="*/ 157 w 179"/>
                <a:gd name="T33" fmla="*/ 107 h 119"/>
                <a:gd name="T34" fmla="*/ 149 w 179"/>
                <a:gd name="T35" fmla="*/ 109 h 119"/>
                <a:gd name="T36" fmla="*/ 139 w 179"/>
                <a:gd name="T37" fmla="*/ 112 h 119"/>
                <a:gd name="T38" fmla="*/ 118 w 179"/>
                <a:gd name="T39" fmla="*/ 116 h 119"/>
                <a:gd name="T40" fmla="*/ 99 w 179"/>
                <a:gd name="T41" fmla="*/ 115 h 119"/>
                <a:gd name="T42" fmla="*/ 79 w 179"/>
                <a:gd name="T43" fmla="*/ 110 h 119"/>
                <a:gd name="T44" fmla="*/ 64 w 179"/>
                <a:gd name="T45" fmla="*/ 101 h 119"/>
                <a:gd name="T46" fmla="*/ 51 w 179"/>
                <a:gd name="T47" fmla="*/ 89 h 119"/>
                <a:gd name="T48" fmla="*/ 44 w 179"/>
                <a:gd name="T49" fmla="*/ 71 h 119"/>
                <a:gd name="T50" fmla="*/ 38 w 179"/>
                <a:gd name="T51" fmla="*/ 89 h 119"/>
                <a:gd name="T52" fmla="*/ 29 w 179"/>
                <a:gd name="T53" fmla="*/ 103 h 119"/>
                <a:gd name="T54" fmla="*/ 20 w 179"/>
                <a:gd name="T55" fmla="*/ 112 h 119"/>
                <a:gd name="T56" fmla="*/ 11 w 179"/>
                <a:gd name="T57" fmla="*/ 116 h 119"/>
                <a:gd name="T58" fmla="*/ 5 w 179"/>
                <a:gd name="T59" fmla="*/ 115 h 119"/>
                <a:gd name="T60" fmla="*/ 2 w 179"/>
                <a:gd name="T61" fmla="*/ 109 h 119"/>
                <a:gd name="T62" fmla="*/ 0 w 179"/>
                <a:gd name="T63" fmla="*/ 80 h 119"/>
                <a:gd name="T64" fmla="*/ 5 w 179"/>
                <a:gd name="T65" fmla="*/ 57 h 119"/>
                <a:gd name="T66" fmla="*/ 15 w 179"/>
                <a:gd name="T67" fmla="*/ 36 h 119"/>
                <a:gd name="T68" fmla="*/ 30 w 179"/>
                <a:gd name="T69" fmla="*/ 21 h 119"/>
                <a:gd name="T70" fmla="*/ 46 w 179"/>
                <a:gd name="T71" fmla="*/ 9 h 119"/>
                <a:gd name="T72" fmla="*/ 67 w 179"/>
                <a:gd name="T73" fmla="*/ 3 h 119"/>
                <a:gd name="T74" fmla="*/ 88 w 179"/>
                <a:gd name="T75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9" h="119">
                  <a:moveTo>
                    <a:pt x="88" y="0"/>
                  </a:moveTo>
                  <a:lnTo>
                    <a:pt x="109" y="3"/>
                  </a:lnTo>
                  <a:lnTo>
                    <a:pt x="129" y="9"/>
                  </a:lnTo>
                  <a:lnTo>
                    <a:pt x="146" y="21"/>
                  </a:lnTo>
                  <a:lnTo>
                    <a:pt x="161" y="36"/>
                  </a:lnTo>
                  <a:lnTo>
                    <a:pt x="173" y="57"/>
                  </a:lnTo>
                  <a:lnTo>
                    <a:pt x="179" y="80"/>
                  </a:lnTo>
                  <a:lnTo>
                    <a:pt x="178" y="110"/>
                  </a:lnTo>
                  <a:lnTo>
                    <a:pt x="178" y="112"/>
                  </a:lnTo>
                  <a:lnTo>
                    <a:pt x="178" y="115"/>
                  </a:lnTo>
                  <a:lnTo>
                    <a:pt x="176" y="118"/>
                  </a:lnTo>
                  <a:lnTo>
                    <a:pt x="175" y="119"/>
                  </a:lnTo>
                  <a:lnTo>
                    <a:pt x="173" y="119"/>
                  </a:lnTo>
                  <a:lnTo>
                    <a:pt x="170" y="118"/>
                  </a:lnTo>
                  <a:lnTo>
                    <a:pt x="166" y="115"/>
                  </a:lnTo>
                  <a:lnTo>
                    <a:pt x="163" y="110"/>
                  </a:lnTo>
                  <a:lnTo>
                    <a:pt x="157" y="107"/>
                  </a:lnTo>
                  <a:lnTo>
                    <a:pt x="149" y="109"/>
                  </a:lnTo>
                  <a:lnTo>
                    <a:pt x="139" y="112"/>
                  </a:lnTo>
                  <a:lnTo>
                    <a:pt x="118" y="116"/>
                  </a:lnTo>
                  <a:lnTo>
                    <a:pt x="99" y="115"/>
                  </a:lnTo>
                  <a:lnTo>
                    <a:pt x="79" y="110"/>
                  </a:lnTo>
                  <a:lnTo>
                    <a:pt x="64" y="101"/>
                  </a:lnTo>
                  <a:lnTo>
                    <a:pt x="51" y="89"/>
                  </a:lnTo>
                  <a:lnTo>
                    <a:pt x="44" y="71"/>
                  </a:lnTo>
                  <a:lnTo>
                    <a:pt x="38" y="89"/>
                  </a:lnTo>
                  <a:lnTo>
                    <a:pt x="29" y="103"/>
                  </a:lnTo>
                  <a:lnTo>
                    <a:pt x="20" y="112"/>
                  </a:lnTo>
                  <a:lnTo>
                    <a:pt x="11" y="116"/>
                  </a:lnTo>
                  <a:lnTo>
                    <a:pt x="5" y="115"/>
                  </a:lnTo>
                  <a:lnTo>
                    <a:pt x="2" y="109"/>
                  </a:lnTo>
                  <a:lnTo>
                    <a:pt x="0" y="80"/>
                  </a:lnTo>
                  <a:lnTo>
                    <a:pt x="5" y="57"/>
                  </a:lnTo>
                  <a:lnTo>
                    <a:pt x="15" y="36"/>
                  </a:lnTo>
                  <a:lnTo>
                    <a:pt x="30" y="21"/>
                  </a:lnTo>
                  <a:lnTo>
                    <a:pt x="46" y="9"/>
                  </a:lnTo>
                  <a:lnTo>
                    <a:pt x="67" y="3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6" name="Group 315"/>
          <p:cNvGrpSpPr/>
          <p:nvPr/>
        </p:nvGrpSpPr>
        <p:grpSpPr>
          <a:xfrm>
            <a:off x="2647768" y="2519832"/>
            <a:ext cx="1058779" cy="1044564"/>
            <a:chOff x="2647768" y="2519832"/>
            <a:chExt cx="1058779" cy="1044564"/>
          </a:xfrm>
        </p:grpSpPr>
        <p:sp>
          <p:nvSpPr>
            <p:cNvPr id="160" name="Freeform 55"/>
            <p:cNvSpPr>
              <a:spLocks/>
            </p:cNvSpPr>
            <p:nvPr/>
          </p:nvSpPr>
          <p:spPr bwMode="auto">
            <a:xfrm>
              <a:off x="2928668" y="2519832"/>
              <a:ext cx="496978" cy="652189"/>
            </a:xfrm>
            <a:custGeom>
              <a:avLst/>
              <a:gdLst>
                <a:gd name="T0" fmla="*/ 87 w 184"/>
                <a:gd name="T1" fmla="*/ 0 h 246"/>
                <a:gd name="T2" fmla="*/ 104 w 184"/>
                <a:gd name="T3" fmla="*/ 3 h 246"/>
                <a:gd name="T4" fmla="*/ 124 w 184"/>
                <a:gd name="T5" fmla="*/ 7 h 246"/>
                <a:gd name="T6" fmla="*/ 142 w 184"/>
                <a:gd name="T7" fmla="*/ 15 h 246"/>
                <a:gd name="T8" fmla="*/ 157 w 184"/>
                <a:gd name="T9" fmla="*/ 24 h 246"/>
                <a:gd name="T10" fmla="*/ 170 w 184"/>
                <a:gd name="T11" fmla="*/ 36 h 246"/>
                <a:gd name="T12" fmla="*/ 176 w 184"/>
                <a:gd name="T13" fmla="*/ 49 h 246"/>
                <a:gd name="T14" fmla="*/ 179 w 184"/>
                <a:gd name="T15" fmla="*/ 61 h 246"/>
                <a:gd name="T16" fmla="*/ 179 w 184"/>
                <a:gd name="T17" fmla="*/ 74 h 246"/>
                <a:gd name="T18" fmla="*/ 178 w 184"/>
                <a:gd name="T19" fmla="*/ 89 h 246"/>
                <a:gd name="T20" fmla="*/ 176 w 184"/>
                <a:gd name="T21" fmla="*/ 101 h 246"/>
                <a:gd name="T22" fmla="*/ 176 w 184"/>
                <a:gd name="T23" fmla="*/ 110 h 246"/>
                <a:gd name="T24" fmla="*/ 175 w 184"/>
                <a:gd name="T25" fmla="*/ 115 h 246"/>
                <a:gd name="T26" fmla="*/ 176 w 184"/>
                <a:gd name="T27" fmla="*/ 112 h 246"/>
                <a:gd name="T28" fmla="*/ 179 w 184"/>
                <a:gd name="T29" fmla="*/ 112 h 246"/>
                <a:gd name="T30" fmla="*/ 182 w 184"/>
                <a:gd name="T31" fmla="*/ 113 h 246"/>
                <a:gd name="T32" fmla="*/ 184 w 184"/>
                <a:gd name="T33" fmla="*/ 118 h 246"/>
                <a:gd name="T34" fmla="*/ 184 w 184"/>
                <a:gd name="T35" fmla="*/ 127 h 246"/>
                <a:gd name="T36" fmla="*/ 181 w 184"/>
                <a:gd name="T37" fmla="*/ 136 h 246"/>
                <a:gd name="T38" fmla="*/ 179 w 184"/>
                <a:gd name="T39" fmla="*/ 142 h 246"/>
                <a:gd name="T40" fmla="*/ 176 w 184"/>
                <a:gd name="T41" fmla="*/ 149 h 246"/>
                <a:gd name="T42" fmla="*/ 175 w 184"/>
                <a:gd name="T43" fmla="*/ 154 h 246"/>
                <a:gd name="T44" fmla="*/ 175 w 184"/>
                <a:gd name="T45" fmla="*/ 155 h 246"/>
                <a:gd name="T46" fmla="*/ 173 w 184"/>
                <a:gd name="T47" fmla="*/ 159 h 246"/>
                <a:gd name="T48" fmla="*/ 172 w 184"/>
                <a:gd name="T49" fmla="*/ 162 h 246"/>
                <a:gd name="T50" fmla="*/ 170 w 184"/>
                <a:gd name="T51" fmla="*/ 164 h 246"/>
                <a:gd name="T52" fmla="*/ 160 w 184"/>
                <a:gd name="T53" fmla="*/ 189 h 246"/>
                <a:gd name="T54" fmla="*/ 146 w 184"/>
                <a:gd name="T55" fmla="*/ 212 h 246"/>
                <a:gd name="T56" fmla="*/ 128 w 184"/>
                <a:gd name="T57" fmla="*/ 230 h 246"/>
                <a:gd name="T58" fmla="*/ 110 w 184"/>
                <a:gd name="T59" fmla="*/ 242 h 246"/>
                <a:gd name="T60" fmla="*/ 93 w 184"/>
                <a:gd name="T61" fmla="*/ 246 h 246"/>
                <a:gd name="T62" fmla="*/ 73 w 184"/>
                <a:gd name="T63" fmla="*/ 242 h 246"/>
                <a:gd name="T64" fmla="*/ 54 w 184"/>
                <a:gd name="T65" fmla="*/ 230 h 246"/>
                <a:gd name="T66" fmla="*/ 37 w 184"/>
                <a:gd name="T67" fmla="*/ 212 h 246"/>
                <a:gd name="T68" fmla="*/ 22 w 184"/>
                <a:gd name="T69" fmla="*/ 189 h 246"/>
                <a:gd name="T70" fmla="*/ 13 w 184"/>
                <a:gd name="T71" fmla="*/ 164 h 246"/>
                <a:gd name="T72" fmla="*/ 13 w 184"/>
                <a:gd name="T73" fmla="*/ 164 h 246"/>
                <a:gd name="T74" fmla="*/ 10 w 184"/>
                <a:gd name="T75" fmla="*/ 162 h 246"/>
                <a:gd name="T76" fmla="*/ 9 w 184"/>
                <a:gd name="T77" fmla="*/ 159 h 246"/>
                <a:gd name="T78" fmla="*/ 8 w 184"/>
                <a:gd name="T79" fmla="*/ 155 h 246"/>
                <a:gd name="T80" fmla="*/ 8 w 184"/>
                <a:gd name="T81" fmla="*/ 152 h 246"/>
                <a:gd name="T82" fmla="*/ 6 w 184"/>
                <a:gd name="T83" fmla="*/ 148 h 246"/>
                <a:gd name="T84" fmla="*/ 5 w 184"/>
                <a:gd name="T85" fmla="*/ 142 h 246"/>
                <a:gd name="T86" fmla="*/ 2 w 184"/>
                <a:gd name="T87" fmla="*/ 136 h 246"/>
                <a:gd name="T88" fmla="*/ 0 w 184"/>
                <a:gd name="T89" fmla="*/ 128 h 246"/>
                <a:gd name="T90" fmla="*/ 0 w 184"/>
                <a:gd name="T91" fmla="*/ 121 h 246"/>
                <a:gd name="T92" fmla="*/ 2 w 184"/>
                <a:gd name="T93" fmla="*/ 115 h 246"/>
                <a:gd name="T94" fmla="*/ 5 w 184"/>
                <a:gd name="T95" fmla="*/ 113 h 246"/>
                <a:gd name="T96" fmla="*/ 6 w 184"/>
                <a:gd name="T97" fmla="*/ 113 h 246"/>
                <a:gd name="T98" fmla="*/ 9 w 184"/>
                <a:gd name="T99" fmla="*/ 115 h 246"/>
                <a:gd name="T100" fmla="*/ 9 w 184"/>
                <a:gd name="T101" fmla="*/ 115 h 246"/>
                <a:gd name="T102" fmla="*/ 10 w 184"/>
                <a:gd name="T103" fmla="*/ 116 h 246"/>
                <a:gd name="T104" fmla="*/ 8 w 184"/>
                <a:gd name="T105" fmla="*/ 100 h 246"/>
                <a:gd name="T106" fmla="*/ 5 w 184"/>
                <a:gd name="T107" fmla="*/ 82 h 246"/>
                <a:gd name="T108" fmla="*/ 5 w 184"/>
                <a:gd name="T109" fmla="*/ 65 h 246"/>
                <a:gd name="T110" fmla="*/ 8 w 184"/>
                <a:gd name="T111" fmla="*/ 49 h 246"/>
                <a:gd name="T112" fmla="*/ 13 w 184"/>
                <a:gd name="T113" fmla="*/ 36 h 246"/>
                <a:gd name="T114" fmla="*/ 25 w 184"/>
                <a:gd name="T115" fmla="*/ 25 h 246"/>
                <a:gd name="T116" fmla="*/ 43 w 184"/>
                <a:gd name="T117" fmla="*/ 16 h 246"/>
                <a:gd name="T118" fmla="*/ 46 w 184"/>
                <a:gd name="T119" fmla="*/ 9 h 246"/>
                <a:gd name="T120" fmla="*/ 57 w 184"/>
                <a:gd name="T121" fmla="*/ 3 h 246"/>
                <a:gd name="T122" fmla="*/ 70 w 184"/>
                <a:gd name="T123" fmla="*/ 0 h 246"/>
                <a:gd name="T124" fmla="*/ 87 w 184"/>
                <a:gd name="T125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4" h="246">
                  <a:moveTo>
                    <a:pt x="87" y="0"/>
                  </a:moveTo>
                  <a:lnTo>
                    <a:pt x="104" y="3"/>
                  </a:lnTo>
                  <a:lnTo>
                    <a:pt x="124" y="7"/>
                  </a:lnTo>
                  <a:lnTo>
                    <a:pt x="142" y="15"/>
                  </a:lnTo>
                  <a:lnTo>
                    <a:pt x="157" y="24"/>
                  </a:lnTo>
                  <a:lnTo>
                    <a:pt x="170" y="36"/>
                  </a:lnTo>
                  <a:lnTo>
                    <a:pt x="176" y="49"/>
                  </a:lnTo>
                  <a:lnTo>
                    <a:pt x="179" y="61"/>
                  </a:lnTo>
                  <a:lnTo>
                    <a:pt x="179" y="74"/>
                  </a:lnTo>
                  <a:lnTo>
                    <a:pt x="178" y="89"/>
                  </a:lnTo>
                  <a:lnTo>
                    <a:pt x="176" y="101"/>
                  </a:lnTo>
                  <a:lnTo>
                    <a:pt x="176" y="110"/>
                  </a:lnTo>
                  <a:lnTo>
                    <a:pt x="175" y="115"/>
                  </a:lnTo>
                  <a:lnTo>
                    <a:pt x="176" y="112"/>
                  </a:lnTo>
                  <a:lnTo>
                    <a:pt x="179" y="112"/>
                  </a:lnTo>
                  <a:lnTo>
                    <a:pt x="182" y="113"/>
                  </a:lnTo>
                  <a:lnTo>
                    <a:pt x="184" y="118"/>
                  </a:lnTo>
                  <a:lnTo>
                    <a:pt x="184" y="127"/>
                  </a:lnTo>
                  <a:lnTo>
                    <a:pt x="181" y="136"/>
                  </a:lnTo>
                  <a:lnTo>
                    <a:pt x="179" y="142"/>
                  </a:lnTo>
                  <a:lnTo>
                    <a:pt x="176" y="149"/>
                  </a:lnTo>
                  <a:lnTo>
                    <a:pt x="175" y="154"/>
                  </a:lnTo>
                  <a:lnTo>
                    <a:pt x="175" y="155"/>
                  </a:lnTo>
                  <a:lnTo>
                    <a:pt x="173" y="159"/>
                  </a:lnTo>
                  <a:lnTo>
                    <a:pt x="172" y="162"/>
                  </a:lnTo>
                  <a:lnTo>
                    <a:pt x="170" y="164"/>
                  </a:lnTo>
                  <a:lnTo>
                    <a:pt x="160" y="189"/>
                  </a:lnTo>
                  <a:lnTo>
                    <a:pt x="146" y="212"/>
                  </a:lnTo>
                  <a:lnTo>
                    <a:pt x="128" y="230"/>
                  </a:lnTo>
                  <a:lnTo>
                    <a:pt x="110" y="242"/>
                  </a:lnTo>
                  <a:lnTo>
                    <a:pt x="93" y="246"/>
                  </a:lnTo>
                  <a:lnTo>
                    <a:pt x="73" y="242"/>
                  </a:lnTo>
                  <a:lnTo>
                    <a:pt x="54" y="230"/>
                  </a:lnTo>
                  <a:lnTo>
                    <a:pt x="37" y="212"/>
                  </a:lnTo>
                  <a:lnTo>
                    <a:pt x="22" y="189"/>
                  </a:lnTo>
                  <a:lnTo>
                    <a:pt x="13" y="164"/>
                  </a:lnTo>
                  <a:lnTo>
                    <a:pt x="13" y="164"/>
                  </a:lnTo>
                  <a:lnTo>
                    <a:pt x="10" y="162"/>
                  </a:lnTo>
                  <a:lnTo>
                    <a:pt x="9" y="159"/>
                  </a:lnTo>
                  <a:lnTo>
                    <a:pt x="8" y="155"/>
                  </a:lnTo>
                  <a:lnTo>
                    <a:pt x="8" y="152"/>
                  </a:lnTo>
                  <a:lnTo>
                    <a:pt x="6" y="148"/>
                  </a:lnTo>
                  <a:lnTo>
                    <a:pt x="5" y="142"/>
                  </a:lnTo>
                  <a:lnTo>
                    <a:pt x="2" y="136"/>
                  </a:lnTo>
                  <a:lnTo>
                    <a:pt x="0" y="128"/>
                  </a:lnTo>
                  <a:lnTo>
                    <a:pt x="0" y="121"/>
                  </a:lnTo>
                  <a:lnTo>
                    <a:pt x="2" y="115"/>
                  </a:lnTo>
                  <a:lnTo>
                    <a:pt x="5" y="113"/>
                  </a:lnTo>
                  <a:lnTo>
                    <a:pt x="6" y="113"/>
                  </a:lnTo>
                  <a:lnTo>
                    <a:pt x="9" y="115"/>
                  </a:lnTo>
                  <a:lnTo>
                    <a:pt x="9" y="115"/>
                  </a:lnTo>
                  <a:lnTo>
                    <a:pt x="10" y="116"/>
                  </a:lnTo>
                  <a:lnTo>
                    <a:pt x="8" y="100"/>
                  </a:lnTo>
                  <a:lnTo>
                    <a:pt x="5" y="82"/>
                  </a:lnTo>
                  <a:lnTo>
                    <a:pt x="5" y="65"/>
                  </a:lnTo>
                  <a:lnTo>
                    <a:pt x="8" y="49"/>
                  </a:lnTo>
                  <a:lnTo>
                    <a:pt x="13" y="36"/>
                  </a:lnTo>
                  <a:lnTo>
                    <a:pt x="25" y="25"/>
                  </a:lnTo>
                  <a:lnTo>
                    <a:pt x="43" y="16"/>
                  </a:lnTo>
                  <a:lnTo>
                    <a:pt x="46" y="9"/>
                  </a:lnTo>
                  <a:lnTo>
                    <a:pt x="57" y="3"/>
                  </a:lnTo>
                  <a:lnTo>
                    <a:pt x="70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56"/>
            <p:cNvSpPr>
              <a:spLocks/>
            </p:cNvSpPr>
            <p:nvPr/>
          </p:nvSpPr>
          <p:spPr bwMode="auto">
            <a:xfrm>
              <a:off x="2647768" y="3164069"/>
              <a:ext cx="1058779" cy="400327"/>
            </a:xfrm>
            <a:custGeom>
              <a:avLst/>
              <a:gdLst>
                <a:gd name="T0" fmla="*/ 252 w 392"/>
                <a:gd name="T1" fmla="*/ 0 h 151"/>
                <a:gd name="T2" fmla="*/ 279 w 392"/>
                <a:gd name="T3" fmla="*/ 14 h 151"/>
                <a:gd name="T4" fmla="*/ 302 w 392"/>
                <a:gd name="T5" fmla="*/ 24 h 151"/>
                <a:gd name="T6" fmla="*/ 325 w 392"/>
                <a:gd name="T7" fmla="*/ 33 h 151"/>
                <a:gd name="T8" fmla="*/ 343 w 392"/>
                <a:gd name="T9" fmla="*/ 40 h 151"/>
                <a:gd name="T10" fmla="*/ 358 w 392"/>
                <a:gd name="T11" fmla="*/ 48 h 151"/>
                <a:gd name="T12" fmla="*/ 371 w 392"/>
                <a:gd name="T13" fmla="*/ 60 h 151"/>
                <a:gd name="T14" fmla="*/ 380 w 392"/>
                <a:gd name="T15" fmla="*/ 75 h 151"/>
                <a:gd name="T16" fmla="*/ 386 w 392"/>
                <a:gd name="T17" fmla="*/ 96 h 151"/>
                <a:gd name="T18" fmla="*/ 390 w 392"/>
                <a:gd name="T19" fmla="*/ 120 h 151"/>
                <a:gd name="T20" fmla="*/ 392 w 392"/>
                <a:gd name="T21" fmla="*/ 151 h 151"/>
                <a:gd name="T22" fmla="*/ 0 w 392"/>
                <a:gd name="T23" fmla="*/ 151 h 151"/>
                <a:gd name="T24" fmla="*/ 1 w 392"/>
                <a:gd name="T25" fmla="*/ 120 h 151"/>
                <a:gd name="T26" fmla="*/ 4 w 392"/>
                <a:gd name="T27" fmla="*/ 96 h 151"/>
                <a:gd name="T28" fmla="*/ 10 w 392"/>
                <a:gd name="T29" fmla="*/ 76 h 151"/>
                <a:gd name="T30" fmla="*/ 18 w 392"/>
                <a:gd name="T31" fmla="*/ 63 h 151"/>
                <a:gd name="T32" fmla="*/ 28 w 392"/>
                <a:gd name="T33" fmla="*/ 51 h 151"/>
                <a:gd name="T34" fmla="*/ 41 w 392"/>
                <a:gd name="T35" fmla="*/ 43 h 151"/>
                <a:gd name="T36" fmla="*/ 56 w 392"/>
                <a:gd name="T37" fmla="*/ 36 h 151"/>
                <a:gd name="T38" fmla="*/ 74 w 392"/>
                <a:gd name="T39" fmla="*/ 30 h 151"/>
                <a:gd name="T40" fmla="*/ 94 w 392"/>
                <a:gd name="T41" fmla="*/ 22 h 151"/>
                <a:gd name="T42" fmla="*/ 114 w 392"/>
                <a:gd name="T43" fmla="*/ 14 h 151"/>
                <a:gd name="T44" fmla="*/ 140 w 392"/>
                <a:gd name="T45" fmla="*/ 2 h 151"/>
                <a:gd name="T46" fmla="*/ 174 w 392"/>
                <a:gd name="T47" fmla="*/ 93 h 151"/>
                <a:gd name="T48" fmla="*/ 183 w 392"/>
                <a:gd name="T49" fmla="*/ 33 h 151"/>
                <a:gd name="T50" fmla="*/ 182 w 392"/>
                <a:gd name="T51" fmla="*/ 33 h 151"/>
                <a:gd name="T52" fmla="*/ 180 w 392"/>
                <a:gd name="T53" fmla="*/ 30 h 151"/>
                <a:gd name="T54" fmla="*/ 177 w 392"/>
                <a:gd name="T55" fmla="*/ 25 h 151"/>
                <a:gd name="T56" fmla="*/ 174 w 392"/>
                <a:gd name="T57" fmla="*/ 21 h 151"/>
                <a:gd name="T58" fmla="*/ 174 w 392"/>
                <a:gd name="T59" fmla="*/ 17 h 151"/>
                <a:gd name="T60" fmla="*/ 174 w 392"/>
                <a:gd name="T61" fmla="*/ 14 h 151"/>
                <a:gd name="T62" fmla="*/ 177 w 392"/>
                <a:gd name="T63" fmla="*/ 14 h 151"/>
                <a:gd name="T64" fmla="*/ 179 w 392"/>
                <a:gd name="T65" fmla="*/ 14 h 151"/>
                <a:gd name="T66" fmla="*/ 183 w 392"/>
                <a:gd name="T67" fmla="*/ 14 h 151"/>
                <a:gd name="T68" fmla="*/ 186 w 392"/>
                <a:gd name="T69" fmla="*/ 14 h 151"/>
                <a:gd name="T70" fmla="*/ 191 w 392"/>
                <a:gd name="T71" fmla="*/ 15 h 151"/>
                <a:gd name="T72" fmla="*/ 191 w 392"/>
                <a:gd name="T73" fmla="*/ 15 h 151"/>
                <a:gd name="T74" fmla="*/ 195 w 392"/>
                <a:gd name="T75" fmla="*/ 15 h 151"/>
                <a:gd name="T76" fmla="*/ 200 w 392"/>
                <a:gd name="T77" fmla="*/ 15 h 151"/>
                <a:gd name="T78" fmla="*/ 204 w 392"/>
                <a:gd name="T79" fmla="*/ 14 h 151"/>
                <a:gd name="T80" fmla="*/ 208 w 392"/>
                <a:gd name="T81" fmla="*/ 14 h 151"/>
                <a:gd name="T82" fmla="*/ 211 w 392"/>
                <a:gd name="T83" fmla="*/ 12 h 151"/>
                <a:gd name="T84" fmla="*/ 214 w 392"/>
                <a:gd name="T85" fmla="*/ 14 h 151"/>
                <a:gd name="T86" fmla="*/ 216 w 392"/>
                <a:gd name="T87" fmla="*/ 14 h 151"/>
                <a:gd name="T88" fmla="*/ 217 w 392"/>
                <a:gd name="T89" fmla="*/ 17 h 151"/>
                <a:gd name="T90" fmla="*/ 216 w 392"/>
                <a:gd name="T91" fmla="*/ 21 h 151"/>
                <a:gd name="T92" fmla="*/ 214 w 392"/>
                <a:gd name="T93" fmla="*/ 25 h 151"/>
                <a:gd name="T94" fmla="*/ 211 w 392"/>
                <a:gd name="T95" fmla="*/ 30 h 151"/>
                <a:gd name="T96" fmla="*/ 208 w 392"/>
                <a:gd name="T97" fmla="*/ 33 h 151"/>
                <a:gd name="T98" fmla="*/ 208 w 392"/>
                <a:gd name="T99" fmla="*/ 34 h 151"/>
                <a:gd name="T100" fmla="*/ 211 w 392"/>
                <a:gd name="T101" fmla="*/ 61 h 151"/>
                <a:gd name="T102" fmla="*/ 216 w 392"/>
                <a:gd name="T103" fmla="*/ 91 h 151"/>
                <a:gd name="T104" fmla="*/ 252 w 392"/>
                <a:gd name="T10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92" h="151">
                  <a:moveTo>
                    <a:pt x="252" y="0"/>
                  </a:moveTo>
                  <a:lnTo>
                    <a:pt x="279" y="14"/>
                  </a:lnTo>
                  <a:lnTo>
                    <a:pt x="302" y="24"/>
                  </a:lnTo>
                  <a:lnTo>
                    <a:pt x="325" y="33"/>
                  </a:lnTo>
                  <a:lnTo>
                    <a:pt x="343" y="40"/>
                  </a:lnTo>
                  <a:lnTo>
                    <a:pt x="358" y="48"/>
                  </a:lnTo>
                  <a:lnTo>
                    <a:pt x="371" y="60"/>
                  </a:lnTo>
                  <a:lnTo>
                    <a:pt x="380" y="75"/>
                  </a:lnTo>
                  <a:lnTo>
                    <a:pt x="386" y="96"/>
                  </a:lnTo>
                  <a:lnTo>
                    <a:pt x="390" y="120"/>
                  </a:lnTo>
                  <a:lnTo>
                    <a:pt x="392" y="151"/>
                  </a:lnTo>
                  <a:lnTo>
                    <a:pt x="0" y="151"/>
                  </a:lnTo>
                  <a:lnTo>
                    <a:pt x="1" y="120"/>
                  </a:lnTo>
                  <a:lnTo>
                    <a:pt x="4" y="96"/>
                  </a:lnTo>
                  <a:lnTo>
                    <a:pt x="10" y="76"/>
                  </a:lnTo>
                  <a:lnTo>
                    <a:pt x="18" y="63"/>
                  </a:lnTo>
                  <a:lnTo>
                    <a:pt x="28" y="51"/>
                  </a:lnTo>
                  <a:lnTo>
                    <a:pt x="41" y="43"/>
                  </a:lnTo>
                  <a:lnTo>
                    <a:pt x="56" y="36"/>
                  </a:lnTo>
                  <a:lnTo>
                    <a:pt x="74" y="30"/>
                  </a:lnTo>
                  <a:lnTo>
                    <a:pt x="94" y="22"/>
                  </a:lnTo>
                  <a:lnTo>
                    <a:pt x="114" y="14"/>
                  </a:lnTo>
                  <a:lnTo>
                    <a:pt x="140" y="2"/>
                  </a:lnTo>
                  <a:lnTo>
                    <a:pt x="174" y="93"/>
                  </a:lnTo>
                  <a:lnTo>
                    <a:pt x="183" y="33"/>
                  </a:lnTo>
                  <a:lnTo>
                    <a:pt x="182" y="33"/>
                  </a:lnTo>
                  <a:lnTo>
                    <a:pt x="180" y="30"/>
                  </a:lnTo>
                  <a:lnTo>
                    <a:pt x="177" y="25"/>
                  </a:lnTo>
                  <a:lnTo>
                    <a:pt x="174" y="21"/>
                  </a:lnTo>
                  <a:lnTo>
                    <a:pt x="174" y="17"/>
                  </a:lnTo>
                  <a:lnTo>
                    <a:pt x="174" y="14"/>
                  </a:lnTo>
                  <a:lnTo>
                    <a:pt x="177" y="14"/>
                  </a:lnTo>
                  <a:lnTo>
                    <a:pt x="179" y="14"/>
                  </a:lnTo>
                  <a:lnTo>
                    <a:pt x="183" y="14"/>
                  </a:lnTo>
                  <a:lnTo>
                    <a:pt x="186" y="14"/>
                  </a:lnTo>
                  <a:lnTo>
                    <a:pt x="191" y="15"/>
                  </a:lnTo>
                  <a:lnTo>
                    <a:pt x="191" y="15"/>
                  </a:lnTo>
                  <a:lnTo>
                    <a:pt x="195" y="15"/>
                  </a:lnTo>
                  <a:lnTo>
                    <a:pt x="200" y="15"/>
                  </a:lnTo>
                  <a:lnTo>
                    <a:pt x="204" y="14"/>
                  </a:lnTo>
                  <a:lnTo>
                    <a:pt x="208" y="14"/>
                  </a:lnTo>
                  <a:lnTo>
                    <a:pt x="211" y="12"/>
                  </a:lnTo>
                  <a:lnTo>
                    <a:pt x="214" y="14"/>
                  </a:lnTo>
                  <a:lnTo>
                    <a:pt x="216" y="14"/>
                  </a:lnTo>
                  <a:lnTo>
                    <a:pt x="217" y="17"/>
                  </a:lnTo>
                  <a:lnTo>
                    <a:pt x="216" y="21"/>
                  </a:lnTo>
                  <a:lnTo>
                    <a:pt x="214" y="25"/>
                  </a:lnTo>
                  <a:lnTo>
                    <a:pt x="211" y="30"/>
                  </a:lnTo>
                  <a:lnTo>
                    <a:pt x="208" y="33"/>
                  </a:lnTo>
                  <a:lnTo>
                    <a:pt x="208" y="34"/>
                  </a:lnTo>
                  <a:lnTo>
                    <a:pt x="211" y="61"/>
                  </a:lnTo>
                  <a:lnTo>
                    <a:pt x="216" y="91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9" name="Group 318"/>
          <p:cNvGrpSpPr/>
          <p:nvPr/>
        </p:nvGrpSpPr>
        <p:grpSpPr>
          <a:xfrm>
            <a:off x="3838893" y="2527787"/>
            <a:ext cx="1056079" cy="1036609"/>
            <a:chOff x="3838893" y="2527787"/>
            <a:chExt cx="1056079" cy="1036609"/>
          </a:xfrm>
        </p:grpSpPr>
        <p:sp>
          <p:nvSpPr>
            <p:cNvPr id="162" name="Freeform 57"/>
            <p:cNvSpPr>
              <a:spLocks/>
            </p:cNvSpPr>
            <p:nvPr/>
          </p:nvSpPr>
          <p:spPr bwMode="auto">
            <a:xfrm>
              <a:off x="3838893" y="3164069"/>
              <a:ext cx="1056079" cy="400327"/>
            </a:xfrm>
            <a:custGeom>
              <a:avLst/>
              <a:gdLst>
                <a:gd name="T0" fmla="*/ 252 w 391"/>
                <a:gd name="T1" fmla="*/ 0 h 151"/>
                <a:gd name="T2" fmla="*/ 279 w 391"/>
                <a:gd name="T3" fmla="*/ 14 h 151"/>
                <a:gd name="T4" fmla="*/ 303 w 391"/>
                <a:gd name="T5" fmla="*/ 24 h 151"/>
                <a:gd name="T6" fmla="*/ 324 w 391"/>
                <a:gd name="T7" fmla="*/ 33 h 151"/>
                <a:gd name="T8" fmla="*/ 343 w 391"/>
                <a:gd name="T9" fmla="*/ 40 h 151"/>
                <a:gd name="T10" fmla="*/ 358 w 391"/>
                <a:gd name="T11" fmla="*/ 48 h 151"/>
                <a:gd name="T12" fmla="*/ 370 w 391"/>
                <a:gd name="T13" fmla="*/ 60 h 151"/>
                <a:gd name="T14" fmla="*/ 381 w 391"/>
                <a:gd name="T15" fmla="*/ 75 h 151"/>
                <a:gd name="T16" fmla="*/ 387 w 391"/>
                <a:gd name="T17" fmla="*/ 96 h 151"/>
                <a:gd name="T18" fmla="*/ 391 w 391"/>
                <a:gd name="T19" fmla="*/ 120 h 151"/>
                <a:gd name="T20" fmla="*/ 391 w 391"/>
                <a:gd name="T21" fmla="*/ 151 h 151"/>
                <a:gd name="T22" fmla="*/ 0 w 391"/>
                <a:gd name="T23" fmla="*/ 151 h 151"/>
                <a:gd name="T24" fmla="*/ 0 w 391"/>
                <a:gd name="T25" fmla="*/ 120 h 151"/>
                <a:gd name="T26" fmla="*/ 5 w 391"/>
                <a:gd name="T27" fmla="*/ 96 h 151"/>
                <a:gd name="T28" fmla="*/ 11 w 391"/>
                <a:gd name="T29" fmla="*/ 76 h 151"/>
                <a:gd name="T30" fmla="*/ 18 w 391"/>
                <a:gd name="T31" fmla="*/ 63 h 151"/>
                <a:gd name="T32" fmla="*/ 29 w 391"/>
                <a:gd name="T33" fmla="*/ 51 h 151"/>
                <a:gd name="T34" fmla="*/ 42 w 391"/>
                <a:gd name="T35" fmla="*/ 43 h 151"/>
                <a:gd name="T36" fmla="*/ 57 w 391"/>
                <a:gd name="T37" fmla="*/ 36 h 151"/>
                <a:gd name="T38" fmla="*/ 73 w 391"/>
                <a:gd name="T39" fmla="*/ 30 h 151"/>
                <a:gd name="T40" fmla="*/ 94 w 391"/>
                <a:gd name="T41" fmla="*/ 22 h 151"/>
                <a:gd name="T42" fmla="*/ 115 w 391"/>
                <a:gd name="T43" fmla="*/ 14 h 151"/>
                <a:gd name="T44" fmla="*/ 139 w 391"/>
                <a:gd name="T45" fmla="*/ 2 h 151"/>
                <a:gd name="T46" fmla="*/ 175 w 391"/>
                <a:gd name="T47" fmla="*/ 93 h 151"/>
                <a:gd name="T48" fmla="*/ 184 w 391"/>
                <a:gd name="T49" fmla="*/ 33 h 151"/>
                <a:gd name="T50" fmla="*/ 182 w 391"/>
                <a:gd name="T51" fmla="*/ 33 h 151"/>
                <a:gd name="T52" fmla="*/ 179 w 391"/>
                <a:gd name="T53" fmla="*/ 30 h 151"/>
                <a:gd name="T54" fmla="*/ 178 w 391"/>
                <a:gd name="T55" fmla="*/ 25 h 151"/>
                <a:gd name="T56" fmla="*/ 175 w 391"/>
                <a:gd name="T57" fmla="*/ 21 h 151"/>
                <a:gd name="T58" fmla="*/ 175 w 391"/>
                <a:gd name="T59" fmla="*/ 17 h 151"/>
                <a:gd name="T60" fmla="*/ 175 w 391"/>
                <a:gd name="T61" fmla="*/ 14 h 151"/>
                <a:gd name="T62" fmla="*/ 176 w 391"/>
                <a:gd name="T63" fmla="*/ 14 h 151"/>
                <a:gd name="T64" fmla="*/ 179 w 391"/>
                <a:gd name="T65" fmla="*/ 14 h 151"/>
                <a:gd name="T66" fmla="*/ 182 w 391"/>
                <a:gd name="T67" fmla="*/ 14 h 151"/>
                <a:gd name="T68" fmla="*/ 187 w 391"/>
                <a:gd name="T69" fmla="*/ 14 h 151"/>
                <a:gd name="T70" fmla="*/ 191 w 391"/>
                <a:gd name="T71" fmla="*/ 15 h 151"/>
                <a:gd name="T72" fmla="*/ 191 w 391"/>
                <a:gd name="T73" fmla="*/ 15 h 151"/>
                <a:gd name="T74" fmla="*/ 196 w 391"/>
                <a:gd name="T75" fmla="*/ 15 h 151"/>
                <a:gd name="T76" fmla="*/ 200 w 391"/>
                <a:gd name="T77" fmla="*/ 15 h 151"/>
                <a:gd name="T78" fmla="*/ 205 w 391"/>
                <a:gd name="T79" fmla="*/ 14 h 151"/>
                <a:gd name="T80" fmla="*/ 208 w 391"/>
                <a:gd name="T81" fmla="*/ 14 h 151"/>
                <a:gd name="T82" fmla="*/ 212 w 391"/>
                <a:gd name="T83" fmla="*/ 12 h 151"/>
                <a:gd name="T84" fmla="*/ 215 w 391"/>
                <a:gd name="T85" fmla="*/ 14 h 151"/>
                <a:gd name="T86" fmla="*/ 217 w 391"/>
                <a:gd name="T87" fmla="*/ 14 h 151"/>
                <a:gd name="T88" fmla="*/ 218 w 391"/>
                <a:gd name="T89" fmla="*/ 17 h 151"/>
                <a:gd name="T90" fmla="*/ 217 w 391"/>
                <a:gd name="T91" fmla="*/ 21 h 151"/>
                <a:gd name="T92" fmla="*/ 215 w 391"/>
                <a:gd name="T93" fmla="*/ 25 h 151"/>
                <a:gd name="T94" fmla="*/ 212 w 391"/>
                <a:gd name="T95" fmla="*/ 30 h 151"/>
                <a:gd name="T96" fmla="*/ 209 w 391"/>
                <a:gd name="T97" fmla="*/ 33 h 151"/>
                <a:gd name="T98" fmla="*/ 208 w 391"/>
                <a:gd name="T99" fmla="*/ 34 h 151"/>
                <a:gd name="T100" fmla="*/ 212 w 391"/>
                <a:gd name="T101" fmla="*/ 61 h 151"/>
                <a:gd name="T102" fmla="*/ 217 w 391"/>
                <a:gd name="T103" fmla="*/ 91 h 151"/>
                <a:gd name="T104" fmla="*/ 252 w 391"/>
                <a:gd name="T10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91" h="151">
                  <a:moveTo>
                    <a:pt x="252" y="0"/>
                  </a:moveTo>
                  <a:lnTo>
                    <a:pt x="279" y="14"/>
                  </a:lnTo>
                  <a:lnTo>
                    <a:pt x="303" y="24"/>
                  </a:lnTo>
                  <a:lnTo>
                    <a:pt x="324" y="33"/>
                  </a:lnTo>
                  <a:lnTo>
                    <a:pt x="343" y="40"/>
                  </a:lnTo>
                  <a:lnTo>
                    <a:pt x="358" y="48"/>
                  </a:lnTo>
                  <a:lnTo>
                    <a:pt x="370" y="60"/>
                  </a:lnTo>
                  <a:lnTo>
                    <a:pt x="381" y="75"/>
                  </a:lnTo>
                  <a:lnTo>
                    <a:pt x="387" y="96"/>
                  </a:lnTo>
                  <a:lnTo>
                    <a:pt x="391" y="120"/>
                  </a:lnTo>
                  <a:lnTo>
                    <a:pt x="391" y="151"/>
                  </a:lnTo>
                  <a:lnTo>
                    <a:pt x="0" y="151"/>
                  </a:lnTo>
                  <a:lnTo>
                    <a:pt x="0" y="120"/>
                  </a:lnTo>
                  <a:lnTo>
                    <a:pt x="5" y="96"/>
                  </a:lnTo>
                  <a:lnTo>
                    <a:pt x="11" y="76"/>
                  </a:lnTo>
                  <a:lnTo>
                    <a:pt x="18" y="63"/>
                  </a:lnTo>
                  <a:lnTo>
                    <a:pt x="29" y="51"/>
                  </a:lnTo>
                  <a:lnTo>
                    <a:pt x="42" y="43"/>
                  </a:lnTo>
                  <a:lnTo>
                    <a:pt x="57" y="36"/>
                  </a:lnTo>
                  <a:lnTo>
                    <a:pt x="73" y="30"/>
                  </a:lnTo>
                  <a:lnTo>
                    <a:pt x="94" y="22"/>
                  </a:lnTo>
                  <a:lnTo>
                    <a:pt x="115" y="14"/>
                  </a:lnTo>
                  <a:lnTo>
                    <a:pt x="139" y="2"/>
                  </a:lnTo>
                  <a:lnTo>
                    <a:pt x="175" y="93"/>
                  </a:lnTo>
                  <a:lnTo>
                    <a:pt x="184" y="33"/>
                  </a:lnTo>
                  <a:lnTo>
                    <a:pt x="182" y="33"/>
                  </a:lnTo>
                  <a:lnTo>
                    <a:pt x="179" y="30"/>
                  </a:lnTo>
                  <a:lnTo>
                    <a:pt x="178" y="25"/>
                  </a:lnTo>
                  <a:lnTo>
                    <a:pt x="175" y="21"/>
                  </a:lnTo>
                  <a:lnTo>
                    <a:pt x="175" y="17"/>
                  </a:lnTo>
                  <a:lnTo>
                    <a:pt x="175" y="14"/>
                  </a:lnTo>
                  <a:lnTo>
                    <a:pt x="176" y="14"/>
                  </a:lnTo>
                  <a:lnTo>
                    <a:pt x="179" y="14"/>
                  </a:lnTo>
                  <a:lnTo>
                    <a:pt x="182" y="14"/>
                  </a:lnTo>
                  <a:lnTo>
                    <a:pt x="187" y="14"/>
                  </a:lnTo>
                  <a:lnTo>
                    <a:pt x="191" y="15"/>
                  </a:lnTo>
                  <a:lnTo>
                    <a:pt x="191" y="15"/>
                  </a:lnTo>
                  <a:lnTo>
                    <a:pt x="196" y="15"/>
                  </a:lnTo>
                  <a:lnTo>
                    <a:pt x="200" y="15"/>
                  </a:lnTo>
                  <a:lnTo>
                    <a:pt x="205" y="14"/>
                  </a:lnTo>
                  <a:lnTo>
                    <a:pt x="208" y="14"/>
                  </a:lnTo>
                  <a:lnTo>
                    <a:pt x="212" y="12"/>
                  </a:lnTo>
                  <a:lnTo>
                    <a:pt x="215" y="14"/>
                  </a:lnTo>
                  <a:lnTo>
                    <a:pt x="217" y="14"/>
                  </a:lnTo>
                  <a:lnTo>
                    <a:pt x="218" y="17"/>
                  </a:lnTo>
                  <a:lnTo>
                    <a:pt x="217" y="21"/>
                  </a:lnTo>
                  <a:lnTo>
                    <a:pt x="215" y="25"/>
                  </a:lnTo>
                  <a:lnTo>
                    <a:pt x="212" y="30"/>
                  </a:lnTo>
                  <a:lnTo>
                    <a:pt x="209" y="33"/>
                  </a:lnTo>
                  <a:lnTo>
                    <a:pt x="208" y="34"/>
                  </a:lnTo>
                  <a:lnTo>
                    <a:pt x="212" y="61"/>
                  </a:lnTo>
                  <a:lnTo>
                    <a:pt x="217" y="91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58"/>
            <p:cNvSpPr>
              <a:spLocks noEditPoints="1"/>
            </p:cNvSpPr>
            <p:nvPr/>
          </p:nvSpPr>
          <p:spPr bwMode="auto">
            <a:xfrm>
              <a:off x="4122496" y="2527787"/>
              <a:ext cx="494278" cy="450700"/>
            </a:xfrm>
            <a:custGeom>
              <a:avLst/>
              <a:gdLst>
                <a:gd name="T0" fmla="*/ 152 w 183"/>
                <a:gd name="T1" fmla="*/ 65 h 170"/>
                <a:gd name="T2" fmla="*/ 150 w 183"/>
                <a:gd name="T3" fmla="*/ 65 h 170"/>
                <a:gd name="T4" fmla="*/ 152 w 183"/>
                <a:gd name="T5" fmla="*/ 67 h 170"/>
                <a:gd name="T6" fmla="*/ 152 w 183"/>
                <a:gd name="T7" fmla="*/ 65 h 170"/>
                <a:gd name="T8" fmla="*/ 92 w 183"/>
                <a:gd name="T9" fmla="*/ 0 h 170"/>
                <a:gd name="T10" fmla="*/ 122 w 183"/>
                <a:gd name="T11" fmla="*/ 3 h 170"/>
                <a:gd name="T12" fmla="*/ 146 w 183"/>
                <a:gd name="T13" fmla="*/ 10 h 170"/>
                <a:gd name="T14" fmla="*/ 165 w 183"/>
                <a:gd name="T15" fmla="*/ 25 h 170"/>
                <a:gd name="T16" fmla="*/ 177 w 183"/>
                <a:gd name="T17" fmla="*/ 43 h 170"/>
                <a:gd name="T18" fmla="*/ 183 w 183"/>
                <a:gd name="T19" fmla="*/ 65 h 170"/>
                <a:gd name="T20" fmla="*/ 183 w 183"/>
                <a:gd name="T21" fmla="*/ 91 h 170"/>
                <a:gd name="T22" fmla="*/ 176 w 183"/>
                <a:gd name="T23" fmla="*/ 118 h 170"/>
                <a:gd name="T24" fmla="*/ 173 w 183"/>
                <a:gd name="T25" fmla="*/ 127 h 170"/>
                <a:gd name="T26" fmla="*/ 170 w 183"/>
                <a:gd name="T27" fmla="*/ 137 h 170"/>
                <a:gd name="T28" fmla="*/ 167 w 183"/>
                <a:gd name="T29" fmla="*/ 148 h 170"/>
                <a:gd name="T30" fmla="*/ 164 w 183"/>
                <a:gd name="T31" fmla="*/ 159 h 170"/>
                <a:gd name="T32" fmla="*/ 161 w 183"/>
                <a:gd name="T33" fmla="*/ 167 h 170"/>
                <a:gd name="T34" fmla="*/ 161 w 183"/>
                <a:gd name="T35" fmla="*/ 170 h 170"/>
                <a:gd name="T36" fmla="*/ 162 w 183"/>
                <a:gd name="T37" fmla="*/ 151 h 170"/>
                <a:gd name="T38" fmla="*/ 162 w 183"/>
                <a:gd name="T39" fmla="*/ 131 h 170"/>
                <a:gd name="T40" fmla="*/ 162 w 183"/>
                <a:gd name="T41" fmla="*/ 112 h 170"/>
                <a:gd name="T42" fmla="*/ 156 w 183"/>
                <a:gd name="T43" fmla="*/ 92 h 170"/>
                <a:gd name="T44" fmla="*/ 156 w 183"/>
                <a:gd name="T45" fmla="*/ 91 h 170"/>
                <a:gd name="T46" fmla="*/ 155 w 183"/>
                <a:gd name="T47" fmla="*/ 89 h 170"/>
                <a:gd name="T48" fmla="*/ 155 w 183"/>
                <a:gd name="T49" fmla="*/ 85 h 170"/>
                <a:gd name="T50" fmla="*/ 153 w 183"/>
                <a:gd name="T51" fmla="*/ 82 h 170"/>
                <a:gd name="T52" fmla="*/ 152 w 183"/>
                <a:gd name="T53" fmla="*/ 76 h 170"/>
                <a:gd name="T54" fmla="*/ 152 w 183"/>
                <a:gd name="T55" fmla="*/ 71 h 170"/>
                <a:gd name="T56" fmla="*/ 135 w 183"/>
                <a:gd name="T57" fmla="*/ 83 h 170"/>
                <a:gd name="T58" fmla="*/ 117 w 183"/>
                <a:gd name="T59" fmla="*/ 88 h 170"/>
                <a:gd name="T60" fmla="*/ 101 w 183"/>
                <a:gd name="T61" fmla="*/ 89 h 170"/>
                <a:gd name="T62" fmla="*/ 85 w 183"/>
                <a:gd name="T63" fmla="*/ 88 h 170"/>
                <a:gd name="T64" fmla="*/ 73 w 183"/>
                <a:gd name="T65" fmla="*/ 85 h 170"/>
                <a:gd name="T66" fmla="*/ 64 w 183"/>
                <a:gd name="T67" fmla="*/ 82 h 170"/>
                <a:gd name="T68" fmla="*/ 61 w 183"/>
                <a:gd name="T69" fmla="*/ 80 h 170"/>
                <a:gd name="T70" fmla="*/ 61 w 183"/>
                <a:gd name="T71" fmla="*/ 82 h 170"/>
                <a:gd name="T72" fmla="*/ 52 w 183"/>
                <a:gd name="T73" fmla="*/ 92 h 170"/>
                <a:gd name="T74" fmla="*/ 40 w 183"/>
                <a:gd name="T75" fmla="*/ 97 h 170"/>
                <a:gd name="T76" fmla="*/ 31 w 183"/>
                <a:gd name="T77" fmla="*/ 98 h 170"/>
                <a:gd name="T78" fmla="*/ 22 w 183"/>
                <a:gd name="T79" fmla="*/ 112 h 170"/>
                <a:gd name="T80" fmla="*/ 18 w 183"/>
                <a:gd name="T81" fmla="*/ 127 h 170"/>
                <a:gd name="T82" fmla="*/ 16 w 183"/>
                <a:gd name="T83" fmla="*/ 145 h 170"/>
                <a:gd name="T84" fmla="*/ 15 w 183"/>
                <a:gd name="T85" fmla="*/ 162 h 170"/>
                <a:gd name="T86" fmla="*/ 15 w 183"/>
                <a:gd name="T87" fmla="*/ 158 h 170"/>
                <a:gd name="T88" fmla="*/ 12 w 183"/>
                <a:gd name="T89" fmla="*/ 148 h 170"/>
                <a:gd name="T90" fmla="*/ 9 w 183"/>
                <a:gd name="T91" fmla="*/ 136 h 170"/>
                <a:gd name="T92" fmla="*/ 6 w 183"/>
                <a:gd name="T93" fmla="*/ 122 h 170"/>
                <a:gd name="T94" fmla="*/ 4 w 183"/>
                <a:gd name="T95" fmla="*/ 115 h 170"/>
                <a:gd name="T96" fmla="*/ 0 w 183"/>
                <a:gd name="T97" fmla="*/ 88 h 170"/>
                <a:gd name="T98" fmla="*/ 3 w 183"/>
                <a:gd name="T99" fmla="*/ 64 h 170"/>
                <a:gd name="T100" fmla="*/ 12 w 183"/>
                <a:gd name="T101" fmla="*/ 43 h 170"/>
                <a:gd name="T102" fmla="*/ 25 w 183"/>
                <a:gd name="T103" fmla="*/ 25 h 170"/>
                <a:gd name="T104" fmla="*/ 44 w 183"/>
                <a:gd name="T105" fmla="*/ 12 h 170"/>
                <a:gd name="T106" fmla="*/ 67 w 183"/>
                <a:gd name="T107" fmla="*/ 3 h 170"/>
                <a:gd name="T108" fmla="*/ 92 w 183"/>
                <a:gd name="T109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3" h="170">
                  <a:moveTo>
                    <a:pt x="152" y="65"/>
                  </a:moveTo>
                  <a:lnTo>
                    <a:pt x="150" y="65"/>
                  </a:lnTo>
                  <a:lnTo>
                    <a:pt x="152" y="67"/>
                  </a:lnTo>
                  <a:lnTo>
                    <a:pt x="152" y="65"/>
                  </a:lnTo>
                  <a:close/>
                  <a:moveTo>
                    <a:pt x="92" y="0"/>
                  </a:moveTo>
                  <a:lnTo>
                    <a:pt x="122" y="3"/>
                  </a:lnTo>
                  <a:lnTo>
                    <a:pt x="146" y="10"/>
                  </a:lnTo>
                  <a:lnTo>
                    <a:pt x="165" y="25"/>
                  </a:lnTo>
                  <a:lnTo>
                    <a:pt x="177" y="43"/>
                  </a:lnTo>
                  <a:lnTo>
                    <a:pt x="183" y="65"/>
                  </a:lnTo>
                  <a:lnTo>
                    <a:pt x="183" y="91"/>
                  </a:lnTo>
                  <a:lnTo>
                    <a:pt x="176" y="118"/>
                  </a:lnTo>
                  <a:lnTo>
                    <a:pt x="173" y="127"/>
                  </a:lnTo>
                  <a:lnTo>
                    <a:pt x="170" y="137"/>
                  </a:lnTo>
                  <a:lnTo>
                    <a:pt x="167" y="148"/>
                  </a:lnTo>
                  <a:lnTo>
                    <a:pt x="164" y="159"/>
                  </a:lnTo>
                  <a:lnTo>
                    <a:pt x="161" y="167"/>
                  </a:lnTo>
                  <a:lnTo>
                    <a:pt x="161" y="170"/>
                  </a:lnTo>
                  <a:lnTo>
                    <a:pt x="162" y="151"/>
                  </a:lnTo>
                  <a:lnTo>
                    <a:pt x="162" y="131"/>
                  </a:lnTo>
                  <a:lnTo>
                    <a:pt x="162" y="112"/>
                  </a:lnTo>
                  <a:lnTo>
                    <a:pt x="156" y="92"/>
                  </a:lnTo>
                  <a:lnTo>
                    <a:pt x="156" y="91"/>
                  </a:lnTo>
                  <a:lnTo>
                    <a:pt x="155" y="89"/>
                  </a:lnTo>
                  <a:lnTo>
                    <a:pt x="155" y="85"/>
                  </a:lnTo>
                  <a:lnTo>
                    <a:pt x="153" y="82"/>
                  </a:lnTo>
                  <a:lnTo>
                    <a:pt x="152" y="76"/>
                  </a:lnTo>
                  <a:lnTo>
                    <a:pt x="152" y="71"/>
                  </a:lnTo>
                  <a:lnTo>
                    <a:pt x="135" y="83"/>
                  </a:lnTo>
                  <a:lnTo>
                    <a:pt x="117" y="88"/>
                  </a:lnTo>
                  <a:lnTo>
                    <a:pt x="101" y="89"/>
                  </a:lnTo>
                  <a:lnTo>
                    <a:pt x="85" y="88"/>
                  </a:lnTo>
                  <a:lnTo>
                    <a:pt x="73" y="85"/>
                  </a:lnTo>
                  <a:lnTo>
                    <a:pt x="64" y="82"/>
                  </a:lnTo>
                  <a:lnTo>
                    <a:pt x="61" y="80"/>
                  </a:lnTo>
                  <a:lnTo>
                    <a:pt x="61" y="82"/>
                  </a:lnTo>
                  <a:lnTo>
                    <a:pt x="52" y="92"/>
                  </a:lnTo>
                  <a:lnTo>
                    <a:pt x="40" y="97"/>
                  </a:lnTo>
                  <a:lnTo>
                    <a:pt x="31" y="98"/>
                  </a:lnTo>
                  <a:lnTo>
                    <a:pt x="22" y="112"/>
                  </a:lnTo>
                  <a:lnTo>
                    <a:pt x="18" y="127"/>
                  </a:lnTo>
                  <a:lnTo>
                    <a:pt x="16" y="145"/>
                  </a:lnTo>
                  <a:lnTo>
                    <a:pt x="15" y="162"/>
                  </a:lnTo>
                  <a:lnTo>
                    <a:pt x="15" y="158"/>
                  </a:lnTo>
                  <a:lnTo>
                    <a:pt x="12" y="148"/>
                  </a:lnTo>
                  <a:lnTo>
                    <a:pt x="9" y="136"/>
                  </a:lnTo>
                  <a:lnTo>
                    <a:pt x="6" y="122"/>
                  </a:lnTo>
                  <a:lnTo>
                    <a:pt x="4" y="115"/>
                  </a:lnTo>
                  <a:lnTo>
                    <a:pt x="0" y="88"/>
                  </a:lnTo>
                  <a:lnTo>
                    <a:pt x="3" y="64"/>
                  </a:lnTo>
                  <a:lnTo>
                    <a:pt x="12" y="43"/>
                  </a:lnTo>
                  <a:lnTo>
                    <a:pt x="25" y="25"/>
                  </a:lnTo>
                  <a:lnTo>
                    <a:pt x="44" y="12"/>
                  </a:lnTo>
                  <a:lnTo>
                    <a:pt x="67" y="3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2" name="Group 321"/>
          <p:cNvGrpSpPr/>
          <p:nvPr/>
        </p:nvGrpSpPr>
        <p:grpSpPr>
          <a:xfrm>
            <a:off x="6277867" y="2458856"/>
            <a:ext cx="1477430" cy="1235446"/>
            <a:chOff x="6277867" y="2458856"/>
            <a:chExt cx="1477430" cy="1235446"/>
          </a:xfrm>
        </p:grpSpPr>
        <p:sp>
          <p:nvSpPr>
            <p:cNvPr id="166" name="Freeform 61"/>
            <p:cNvSpPr>
              <a:spLocks/>
            </p:cNvSpPr>
            <p:nvPr/>
          </p:nvSpPr>
          <p:spPr bwMode="auto">
            <a:xfrm>
              <a:off x="6483141" y="2458856"/>
              <a:ext cx="1272156" cy="835119"/>
            </a:xfrm>
            <a:custGeom>
              <a:avLst/>
              <a:gdLst>
                <a:gd name="T0" fmla="*/ 198 w 471"/>
                <a:gd name="T1" fmla="*/ 0 h 315"/>
                <a:gd name="T2" fmla="*/ 241 w 471"/>
                <a:gd name="T3" fmla="*/ 3 h 315"/>
                <a:gd name="T4" fmla="*/ 282 w 471"/>
                <a:gd name="T5" fmla="*/ 15 h 315"/>
                <a:gd name="T6" fmla="*/ 319 w 471"/>
                <a:gd name="T7" fmla="*/ 35 h 315"/>
                <a:gd name="T8" fmla="*/ 353 w 471"/>
                <a:gd name="T9" fmla="*/ 60 h 315"/>
                <a:gd name="T10" fmla="*/ 382 w 471"/>
                <a:gd name="T11" fmla="*/ 90 h 315"/>
                <a:gd name="T12" fmla="*/ 404 w 471"/>
                <a:gd name="T13" fmla="*/ 124 h 315"/>
                <a:gd name="T14" fmla="*/ 421 w 471"/>
                <a:gd name="T15" fmla="*/ 163 h 315"/>
                <a:gd name="T16" fmla="*/ 429 w 471"/>
                <a:gd name="T17" fmla="*/ 206 h 315"/>
                <a:gd name="T18" fmla="*/ 471 w 471"/>
                <a:gd name="T19" fmla="*/ 206 h 315"/>
                <a:gd name="T20" fmla="*/ 403 w 471"/>
                <a:gd name="T21" fmla="*/ 315 h 315"/>
                <a:gd name="T22" fmla="*/ 335 w 471"/>
                <a:gd name="T23" fmla="*/ 206 h 315"/>
                <a:gd name="T24" fmla="*/ 374 w 471"/>
                <a:gd name="T25" fmla="*/ 206 h 315"/>
                <a:gd name="T26" fmla="*/ 364 w 471"/>
                <a:gd name="T27" fmla="*/ 171 h 315"/>
                <a:gd name="T28" fmla="*/ 349 w 471"/>
                <a:gd name="T29" fmla="*/ 139 h 315"/>
                <a:gd name="T30" fmla="*/ 327 w 471"/>
                <a:gd name="T31" fmla="*/ 111 h 315"/>
                <a:gd name="T32" fmla="*/ 300 w 471"/>
                <a:gd name="T33" fmla="*/ 87 h 315"/>
                <a:gd name="T34" fmla="*/ 268 w 471"/>
                <a:gd name="T35" fmla="*/ 71 h 315"/>
                <a:gd name="T36" fmla="*/ 234 w 471"/>
                <a:gd name="T37" fmla="*/ 59 h 315"/>
                <a:gd name="T38" fmla="*/ 198 w 471"/>
                <a:gd name="T39" fmla="*/ 56 h 315"/>
                <a:gd name="T40" fmla="*/ 161 w 471"/>
                <a:gd name="T41" fmla="*/ 59 h 315"/>
                <a:gd name="T42" fmla="*/ 128 w 471"/>
                <a:gd name="T43" fmla="*/ 69 h 315"/>
                <a:gd name="T44" fmla="*/ 97 w 471"/>
                <a:gd name="T45" fmla="*/ 85 h 315"/>
                <a:gd name="T46" fmla="*/ 71 w 471"/>
                <a:gd name="T47" fmla="*/ 108 h 315"/>
                <a:gd name="T48" fmla="*/ 49 w 471"/>
                <a:gd name="T49" fmla="*/ 135 h 315"/>
                <a:gd name="T50" fmla="*/ 33 w 471"/>
                <a:gd name="T51" fmla="*/ 165 h 315"/>
                <a:gd name="T52" fmla="*/ 0 w 471"/>
                <a:gd name="T53" fmla="*/ 111 h 315"/>
                <a:gd name="T54" fmla="*/ 22 w 471"/>
                <a:gd name="T55" fmla="*/ 79 h 315"/>
                <a:gd name="T56" fmla="*/ 51 w 471"/>
                <a:gd name="T57" fmla="*/ 53 h 315"/>
                <a:gd name="T58" fmla="*/ 82 w 471"/>
                <a:gd name="T59" fmla="*/ 30 h 315"/>
                <a:gd name="T60" fmla="*/ 118 w 471"/>
                <a:gd name="T61" fmla="*/ 14 h 315"/>
                <a:gd name="T62" fmla="*/ 156 w 471"/>
                <a:gd name="T63" fmla="*/ 3 h 315"/>
                <a:gd name="T64" fmla="*/ 198 w 471"/>
                <a:gd name="T6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1" h="315">
                  <a:moveTo>
                    <a:pt x="198" y="0"/>
                  </a:moveTo>
                  <a:lnTo>
                    <a:pt x="241" y="3"/>
                  </a:lnTo>
                  <a:lnTo>
                    <a:pt x="282" y="15"/>
                  </a:lnTo>
                  <a:lnTo>
                    <a:pt x="319" y="35"/>
                  </a:lnTo>
                  <a:lnTo>
                    <a:pt x="353" y="60"/>
                  </a:lnTo>
                  <a:lnTo>
                    <a:pt x="382" y="90"/>
                  </a:lnTo>
                  <a:lnTo>
                    <a:pt x="404" y="124"/>
                  </a:lnTo>
                  <a:lnTo>
                    <a:pt x="421" y="163"/>
                  </a:lnTo>
                  <a:lnTo>
                    <a:pt x="429" y="206"/>
                  </a:lnTo>
                  <a:lnTo>
                    <a:pt x="471" y="206"/>
                  </a:lnTo>
                  <a:lnTo>
                    <a:pt x="403" y="315"/>
                  </a:lnTo>
                  <a:lnTo>
                    <a:pt x="335" y="206"/>
                  </a:lnTo>
                  <a:lnTo>
                    <a:pt x="374" y="206"/>
                  </a:lnTo>
                  <a:lnTo>
                    <a:pt x="364" y="171"/>
                  </a:lnTo>
                  <a:lnTo>
                    <a:pt x="349" y="139"/>
                  </a:lnTo>
                  <a:lnTo>
                    <a:pt x="327" y="111"/>
                  </a:lnTo>
                  <a:lnTo>
                    <a:pt x="300" y="87"/>
                  </a:lnTo>
                  <a:lnTo>
                    <a:pt x="268" y="71"/>
                  </a:lnTo>
                  <a:lnTo>
                    <a:pt x="234" y="59"/>
                  </a:lnTo>
                  <a:lnTo>
                    <a:pt x="198" y="56"/>
                  </a:lnTo>
                  <a:lnTo>
                    <a:pt x="161" y="59"/>
                  </a:lnTo>
                  <a:lnTo>
                    <a:pt x="128" y="69"/>
                  </a:lnTo>
                  <a:lnTo>
                    <a:pt x="97" y="85"/>
                  </a:lnTo>
                  <a:lnTo>
                    <a:pt x="71" y="108"/>
                  </a:lnTo>
                  <a:lnTo>
                    <a:pt x="49" y="135"/>
                  </a:lnTo>
                  <a:lnTo>
                    <a:pt x="33" y="165"/>
                  </a:lnTo>
                  <a:lnTo>
                    <a:pt x="0" y="111"/>
                  </a:lnTo>
                  <a:lnTo>
                    <a:pt x="22" y="79"/>
                  </a:lnTo>
                  <a:lnTo>
                    <a:pt x="51" y="53"/>
                  </a:lnTo>
                  <a:lnTo>
                    <a:pt x="82" y="30"/>
                  </a:lnTo>
                  <a:lnTo>
                    <a:pt x="118" y="14"/>
                  </a:lnTo>
                  <a:lnTo>
                    <a:pt x="156" y="3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62"/>
            <p:cNvSpPr>
              <a:spLocks/>
            </p:cNvSpPr>
            <p:nvPr/>
          </p:nvSpPr>
          <p:spPr bwMode="auto">
            <a:xfrm>
              <a:off x="6277867" y="2859183"/>
              <a:ext cx="1272156" cy="835119"/>
            </a:xfrm>
            <a:custGeom>
              <a:avLst/>
              <a:gdLst>
                <a:gd name="T0" fmla="*/ 68 w 471"/>
                <a:gd name="T1" fmla="*/ 0 h 315"/>
                <a:gd name="T2" fmla="*/ 137 w 471"/>
                <a:gd name="T3" fmla="*/ 109 h 315"/>
                <a:gd name="T4" fmla="*/ 98 w 471"/>
                <a:gd name="T5" fmla="*/ 109 h 315"/>
                <a:gd name="T6" fmla="*/ 107 w 471"/>
                <a:gd name="T7" fmla="*/ 145 h 315"/>
                <a:gd name="T8" fmla="*/ 122 w 471"/>
                <a:gd name="T9" fmla="*/ 178 h 315"/>
                <a:gd name="T10" fmla="*/ 144 w 471"/>
                <a:gd name="T11" fmla="*/ 205 h 315"/>
                <a:gd name="T12" fmla="*/ 171 w 471"/>
                <a:gd name="T13" fmla="*/ 229 h 315"/>
                <a:gd name="T14" fmla="*/ 203 w 471"/>
                <a:gd name="T15" fmla="*/ 246 h 315"/>
                <a:gd name="T16" fmla="*/ 237 w 471"/>
                <a:gd name="T17" fmla="*/ 257 h 315"/>
                <a:gd name="T18" fmla="*/ 274 w 471"/>
                <a:gd name="T19" fmla="*/ 261 h 315"/>
                <a:gd name="T20" fmla="*/ 310 w 471"/>
                <a:gd name="T21" fmla="*/ 257 h 315"/>
                <a:gd name="T22" fmla="*/ 343 w 471"/>
                <a:gd name="T23" fmla="*/ 246 h 315"/>
                <a:gd name="T24" fmla="*/ 374 w 471"/>
                <a:gd name="T25" fmla="*/ 230 h 315"/>
                <a:gd name="T26" fmla="*/ 400 w 471"/>
                <a:gd name="T27" fmla="*/ 208 h 315"/>
                <a:gd name="T28" fmla="*/ 422 w 471"/>
                <a:gd name="T29" fmla="*/ 181 h 315"/>
                <a:gd name="T30" fmla="*/ 438 w 471"/>
                <a:gd name="T31" fmla="*/ 151 h 315"/>
                <a:gd name="T32" fmla="*/ 471 w 471"/>
                <a:gd name="T33" fmla="*/ 205 h 315"/>
                <a:gd name="T34" fmla="*/ 449 w 471"/>
                <a:gd name="T35" fmla="*/ 236 h 315"/>
                <a:gd name="T36" fmla="*/ 420 w 471"/>
                <a:gd name="T37" fmla="*/ 263 h 315"/>
                <a:gd name="T38" fmla="*/ 389 w 471"/>
                <a:gd name="T39" fmla="*/ 285 h 315"/>
                <a:gd name="T40" fmla="*/ 353 w 471"/>
                <a:gd name="T41" fmla="*/ 302 h 315"/>
                <a:gd name="T42" fmla="*/ 315 w 471"/>
                <a:gd name="T43" fmla="*/ 312 h 315"/>
                <a:gd name="T44" fmla="*/ 274 w 471"/>
                <a:gd name="T45" fmla="*/ 315 h 315"/>
                <a:gd name="T46" fmla="*/ 229 w 471"/>
                <a:gd name="T47" fmla="*/ 312 h 315"/>
                <a:gd name="T48" fmla="*/ 189 w 471"/>
                <a:gd name="T49" fmla="*/ 300 h 315"/>
                <a:gd name="T50" fmla="*/ 152 w 471"/>
                <a:gd name="T51" fmla="*/ 281 h 315"/>
                <a:gd name="T52" fmla="*/ 118 w 471"/>
                <a:gd name="T53" fmla="*/ 255 h 315"/>
                <a:gd name="T54" fmla="*/ 89 w 471"/>
                <a:gd name="T55" fmla="*/ 226 h 315"/>
                <a:gd name="T56" fmla="*/ 67 w 471"/>
                <a:gd name="T57" fmla="*/ 191 h 315"/>
                <a:gd name="T58" fmla="*/ 50 w 471"/>
                <a:gd name="T59" fmla="*/ 152 h 315"/>
                <a:gd name="T60" fmla="*/ 42 w 471"/>
                <a:gd name="T61" fmla="*/ 109 h 315"/>
                <a:gd name="T62" fmla="*/ 0 w 471"/>
                <a:gd name="T63" fmla="*/ 109 h 315"/>
                <a:gd name="T64" fmla="*/ 68 w 471"/>
                <a:gd name="T6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1" h="315">
                  <a:moveTo>
                    <a:pt x="68" y="0"/>
                  </a:moveTo>
                  <a:lnTo>
                    <a:pt x="137" y="109"/>
                  </a:lnTo>
                  <a:lnTo>
                    <a:pt x="98" y="109"/>
                  </a:lnTo>
                  <a:lnTo>
                    <a:pt x="107" y="145"/>
                  </a:lnTo>
                  <a:lnTo>
                    <a:pt x="122" y="178"/>
                  </a:lnTo>
                  <a:lnTo>
                    <a:pt x="144" y="205"/>
                  </a:lnTo>
                  <a:lnTo>
                    <a:pt x="171" y="229"/>
                  </a:lnTo>
                  <a:lnTo>
                    <a:pt x="203" y="246"/>
                  </a:lnTo>
                  <a:lnTo>
                    <a:pt x="237" y="257"/>
                  </a:lnTo>
                  <a:lnTo>
                    <a:pt x="274" y="261"/>
                  </a:lnTo>
                  <a:lnTo>
                    <a:pt x="310" y="257"/>
                  </a:lnTo>
                  <a:lnTo>
                    <a:pt x="343" y="246"/>
                  </a:lnTo>
                  <a:lnTo>
                    <a:pt x="374" y="230"/>
                  </a:lnTo>
                  <a:lnTo>
                    <a:pt x="400" y="208"/>
                  </a:lnTo>
                  <a:lnTo>
                    <a:pt x="422" y="181"/>
                  </a:lnTo>
                  <a:lnTo>
                    <a:pt x="438" y="151"/>
                  </a:lnTo>
                  <a:lnTo>
                    <a:pt x="471" y="205"/>
                  </a:lnTo>
                  <a:lnTo>
                    <a:pt x="449" y="236"/>
                  </a:lnTo>
                  <a:lnTo>
                    <a:pt x="420" y="263"/>
                  </a:lnTo>
                  <a:lnTo>
                    <a:pt x="389" y="285"/>
                  </a:lnTo>
                  <a:lnTo>
                    <a:pt x="353" y="302"/>
                  </a:lnTo>
                  <a:lnTo>
                    <a:pt x="315" y="312"/>
                  </a:lnTo>
                  <a:lnTo>
                    <a:pt x="274" y="315"/>
                  </a:lnTo>
                  <a:lnTo>
                    <a:pt x="229" y="312"/>
                  </a:lnTo>
                  <a:lnTo>
                    <a:pt x="189" y="300"/>
                  </a:lnTo>
                  <a:lnTo>
                    <a:pt x="152" y="281"/>
                  </a:lnTo>
                  <a:lnTo>
                    <a:pt x="118" y="255"/>
                  </a:lnTo>
                  <a:lnTo>
                    <a:pt x="89" y="226"/>
                  </a:lnTo>
                  <a:lnTo>
                    <a:pt x="67" y="191"/>
                  </a:lnTo>
                  <a:lnTo>
                    <a:pt x="50" y="152"/>
                  </a:lnTo>
                  <a:lnTo>
                    <a:pt x="42" y="109"/>
                  </a:lnTo>
                  <a:lnTo>
                    <a:pt x="0" y="109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63"/>
            <p:cNvSpPr>
              <a:spLocks/>
            </p:cNvSpPr>
            <p:nvPr/>
          </p:nvSpPr>
          <p:spPr bwMode="auto">
            <a:xfrm>
              <a:off x="6707320" y="3042115"/>
              <a:ext cx="618522" cy="445397"/>
            </a:xfrm>
            <a:custGeom>
              <a:avLst/>
              <a:gdLst>
                <a:gd name="T0" fmla="*/ 45 w 229"/>
                <a:gd name="T1" fmla="*/ 0 h 168"/>
                <a:gd name="T2" fmla="*/ 50 w 229"/>
                <a:gd name="T3" fmla="*/ 3 h 168"/>
                <a:gd name="T4" fmla="*/ 53 w 229"/>
                <a:gd name="T5" fmla="*/ 6 h 168"/>
                <a:gd name="T6" fmla="*/ 56 w 229"/>
                <a:gd name="T7" fmla="*/ 6 h 168"/>
                <a:gd name="T8" fmla="*/ 62 w 229"/>
                <a:gd name="T9" fmla="*/ 22 h 168"/>
                <a:gd name="T10" fmla="*/ 67 w 229"/>
                <a:gd name="T11" fmla="*/ 34 h 168"/>
                <a:gd name="T12" fmla="*/ 75 w 229"/>
                <a:gd name="T13" fmla="*/ 45 h 168"/>
                <a:gd name="T14" fmla="*/ 81 w 229"/>
                <a:gd name="T15" fmla="*/ 51 h 168"/>
                <a:gd name="T16" fmla="*/ 84 w 229"/>
                <a:gd name="T17" fmla="*/ 52 h 168"/>
                <a:gd name="T18" fmla="*/ 82 w 229"/>
                <a:gd name="T19" fmla="*/ 61 h 168"/>
                <a:gd name="T20" fmla="*/ 79 w 229"/>
                <a:gd name="T21" fmla="*/ 70 h 168"/>
                <a:gd name="T22" fmla="*/ 76 w 229"/>
                <a:gd name="T23" fmla="*/ 79 h 168"/>
                <a:gd name="T24" fmla="*/ 88 w 229"/>
                <a:gd name="T25" fmla="*/ 92 h 168"/>
                <a:gd name="T26" fmla="*/ 102 w 229"/>
                <a:gd name="T27" fmla="*/ 100 h 168"/>
                <a:gd name="T28" fmla="*/ 117 w 229"/>
                <a:gd name="T29" fmla="*/ 101 h 168"/>
                <a:gd name="T30" fmla="*/ 132 w 229"/>
                <a:gd name="T31" fmla="*/ 98 h 168"/>
                <a:gd name="T32" fmla="*/ 144 w 229"/>
                <a:gd name="T33" fmla="*/ 91 h 168"/>
                <a:gd name="T34" fmla="*/ 148 w 229"/>
                <a:gd name="T35" fmla="*/ 85 h 168"/>
                <a:gd name="T36" fmla="*/ 153 w 229"/>
                <a:gd name="T37" fmla="*/ 79 h 168"/>
                <a:gd name="T38" fmla="*/ 150 w 229"/>
                <a:gd name="T39" fmla="*/ 71 h 168"/>
                <a:gd name="T40" fmla="*/ 147 w 229"/>
                <a:gd name="T41" fmla="*/ 61 h 168"/>
                <a:gd name="T42" fmla="*/ 145 w 229"/>
                <a:gd name="T43" fmla="*/ 52 h 168"/>
                <a:gd name="T44" fmla="*/ 148 w 229"/>
                <a:gd name="T45" fmla="*/ 51 h 168"/>
                <a:gd name="T46" fmla="*/ 154 w 229"/>
                <a:gd name="T47" fmla="*/ 43 h 168"/>
                <a:gd name="T48" fmla="*/ 161 w 229"/>
                <a:gd name="T49" fmla="*/ 33 h 168"/>
                <a:gd name="T50" fmla="*/ 167 w 229"/>
                <a:gd name="T51" fmla="*/ 21 h 168"/>
                <a:gd name="T52" fmla="*/ 173 w 229"/>
                <a:gd name="T53" fmla="*/ 6 h 168"/>
                <a:gd name="T54" fmla="*/ 176 w 229"/>
                <a:gd name="T55" fmla="*/ 6 h 168"/>
                <a:gd name="T56" fmla="*/ 181 w 229"/>
                <a:gd name="T57" fmla="*/ 4 h 168"/>
                <a:gd name="T58" fmla="*/ 184 w 229"/>
                <a:gd name="T59" fmla="*/ 0 h 168"/>
                <a:gd name="T60" fmla="*/ 185 w 229"/>
                <a:gd name="T61" fmla="*/ 27 h 168"/>
                <a:gd name="T62" fmla="*/ 190 w 229"/>
                <a:gd name="T63" fmla="*/ 60 h 168"/>
                <a:gd name="T64" fmla="*/ 191 w 229"/>
                <a:gd name="T65" fmla="*/ 65 h 168"/>
                <a:gd name="T66" fmla="*/ 193 w 229"/>
                <a:gd name="T67" fmla="*/ 73 h 168"/>
                <a:gd name="T68" fmla="*/ 196 w 229"/>
                <a:gd name="T69" fmla="*/ 80 h 168"/>
                <a:gd name="T70" fmla="*/ 202 w 229"/>
                <a:gd name="T71" fmla="*/ 92 h 168"/>
                <a:gd name="T72" fmla="*/ 212 w 229"/>
                <a:gd name="T73" fmla="*/ 106 h 168"/>
                <a:gd name="T74" fmla="*/ 229 w 229"/>
                <a:gd name="T75" fmla="*/ 118 h 168"/>
                <a:gd name="T76" fmla="*/ 212 w 229"/>
                <a:gd name="T77" fmla="*/ 136 h 168"/>
                <a:gd name="T78" fmla="*/ 182 w 229"/>
                <a:gd name="T79" fmla="*/ 154 h 168"/>
                <a:gd name="T80" fmla="*/ 150 w 229"/>
                <a:gd name="T81" fmla="*/ 166 h 168"/>
                <a:gd name="T82" fmla="*/ 115 w 229"/>
                <a:gd name="T83" fmla="*/ 168 h 168"/>
                <a:gd name="T84" fmla="*/ 79 w 229"/>
                <a:gd name="T85" fmla="*/ 166 h 168"/>
                <a:gd name="T86" fmla="*/ 47 w 229"/>
                <a:gd name="T87" fmla="*/ 154 h 168"/>
                <a:gd name="T88" fmla="*/ 17 w 229"/>
                <a:gd name="T89" fmla="*/ 136 h 168"/>
                <a:gd name="T90" fmla="*/ 0 w 229"/>
                <a:gd name="T91" fmla="*/ 119 h 168"/>
                <a:gd name="T92" fmla="*/ 5 w 229"/>
                <a:gd name="T93" fmla="*/ 116 h 168"/>
                <a:gd name="T94" fmla="*/ 5 w 229"/>
                <a:gd name="T95" fmla="*/ 116 h 168"/>
                <a:gd name="T96" fmla="*/ 5 w 229"/>
                <a:gd name="T97" fmla="*/ 116 h 168"/>
                <a:gd name="T98" fmla="*/ 21 w 229"/>
                <a:gd name="T99" fmla="*/ 103 h 168"/>
                <a:gd name="T100" fmla="*/ 32 w 229"/>
                <a:gd name="T101" fmla="*/ 91 h 168"/>
                <a:gd name="T102" fmla="*/ 36 w 229"/>
                <a:gd name="T103" fmla="*/ 82 h 168"/>
                <a:gd name="T104" fmla="*/ 36 w 229"/>
                <a:gd name="T105" fmla="*/ 82 h 168"/>
                <a:gd name="T106" fmla="*/ 38 w 229"/>
                <a:gd name="T107" fmla="*/ 76 h 168"/>
                <a:gd name="T108" fmla="*/ 38 w 229"/>
                <a:gd name="T109" fmla="*/ 77 h 168"/>
                <a:gd name="T110" fmla="*/ 39 w 229"/>
                <a:gd name="T111" fmla="*/ 67 h 168"/>
                <a:gd name="T112" fmla="*/ 42 w 229"/>
                <a:gd name="T113" fmla="*/ 58 h 168"/>
                <a:gd name="T114" fmla="*/ 44 w 229"/>
                <a:gd name="T115" fmla="*/ 37 h 168"/>
                <a:gd name="T116" fmla="*/ 45 w 229"/>
                <a:gd name="T117" fmla="*/ 16 h 168"/>
                <a:gd name="T118" fmla="*/ 45 w 229"/>
                <a:gd name="T119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9" h="168">
                  <a:moveTo>
                    <a:pt x="45" y="0"/>
                  </a:moveTo>
                  <a:lnTo>
                    <a:pt x="50" y="3"/>
                  </a:lnTo>
                  <a:lnTo>
                    <a:pt x="53" y="6"/>
                  </a:lnTo>
                  <a:lnTo>
                    <a:pt x="56" y="6"/>
                  </a:lnTo>
                  <a:lnTo>
                    <a:pt x="62" y="22"/>
                  </a:lnTo>
                  <a:lnTo>
                    <a:pt x="67" y="34"/>
                  </a:lnTo>
                  <a:lnTo>
                    <a:pt x="75" y="45"/>
                  </a:lnTo>
                  <a:lnTo>
                    <a:pt x="81" y="51"/>
                  </a:lnTo>
                  <a:lnTo>
                    <a:pt x="84" y="52"/>
                  </a:lnTo>
                  <a:lnTo>
                    <a:pt x="82" y="61"/>
                  </a:lnTo>
                  <a:lnTo>
                    <a:pt x="79" y="70"/>
                  </a:lnTo>
                  <a:lnTo>
                    <a:pt x="76" y="79"/>
                  </a:lnTo>
                  <a:lnTo>
                    <a:pt x="88" y="92"/>
                  </a:lnTo>
                  <a:lnTo>
                    <a:pt x="102" y="100"/>
                  </a:lnTo>
                  <a:lnTo>
                    <a:pt x="117" y="101"/>
                  </a:lnTo>
                  <a:lnTo>
                    <a:pt x="132" y="98"/>
                  </a:lnTo>
                  <a:lnTo>
                    <a:pt x="144" y="91"/>
                  </a:lnTo>
                  <a:lnTo>
                    <a:pt x="148" y="85"/>
                  </a:lnTo>
                  <a:lnTo>
                    <a:pt x="153" y="79"/>
                  </a:lnTo>
                  <a:lnTo>
                    <a:pt x="150" y="71"/>
                  </a:lnTo>
                  <a:lnTo>
                    <a:pt x="147" y="61"/>
                  </a:lnTo>
                  <a:lnTo>
                    <a:pt x="145" y="52"/>
                  </a:lnTo>
                  <a:lnTo>
                    <a:pt x="148" y="51"/>
                  </a:lnTo>
                  <a:lnTo>
                    <a:pt x="154" y="43"/>
                  </a:lnTo>
                  <a:lnTo>
                    <a:pt x="161" y="33"/>
                  </a:lnTo>
                  <a:lnTo>
                    <a:pt x="167" y="21"/>
                  </a:lnTo>
                  <a:lnTo>
                    <a:pt x="173" y="6"/>
                  </a:lnTo>
                  <a:lnTo>
                    <a:pt x="176" y="6"/>
                  </a:lnTo>
                  <a:lnTo>
                    <a:pt x="181" y="4"/>
                  </a:lnTo>
                  <a:lnTo>
                    <a:pt x="184" y="0"/>
                  </a:lnTo>
                  <a:lnTo>
                    <a:pt x="185" y="27"/>
                  </a:lnTo>
                  <a:lnTo>
                    <a:pt x="190" y="60"/>
                  </a:lnTo>
                  <a:lnTo>
                    <a:pt x="191" y="65"/>
                  </a:lnTo>
                  <a:lnTo>
                    <a:pt x="193" y="73"/>
                  </a:lnTo>
                  <a:lnTo>
                    <a:pt x="196" y="80"/>
                  </a:lnTo>
                  <a:lnTo>
                    <a:pt x="202" y="92"/>
                  </a:lnTo>
                  <a:lnTo>
                    <a:pt x="212" y="106"/>
                  </a:lnTo>
                  <a:lnTo>
                    <a:pt x="229" y="118"/>
                  </a:lnTo>
                  <a:lnTo>
                    <a:pt x="212" y="136"/>
                  </a:lnTo>
                  <a:lnTo>
                    <a:pt x="182" y="154"/>
                  </a:lnTo>
                  <a:lnTo>
                    <a:pt x="150" y="166"/>
                  </a:lnTo>
                  <a:lnTo>
                    <a:pt x="115" y="168"/>
                  </a:lnTo>
                  <a:lnTo>
                    <a:pt x="79" y="166"/>
                  </a:lnTo>
                  <a:lnTo>
                    <a:pt x="47" y="154"/>
                  </a:lnTo>
                  <a:lnTo>
                    <a:pt x="17" y="136"/>
                  </a:lnTo>
                  <a:lnTo>
                    <a:pt x="0" y="119"/>
                  </a:lnTo>
                  <a:lnTo>
                    <a:pt x="5" y="116"/>
                  </a:lnTo>
                  <a:lnTo>
                    <a:pt x="5" y="116"/>
                  </a:lnTo>
                  <a:lnTo>
                    <a:pt x="5" y="116"/>
                  </a:lnTo>
                  <a:lnTo>
                    <a:pt x="21" y="103"/>
                  </a:lnTo>
                  <a:lnTo>
                    <a:pt x="32" y="91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8" y="76"/>
                  </a:lnTo>
                  <a:lnTo>
                    <a:pt x="38" y="77"/>
                  </a:lnTo>
                  <a:lnTo>
                    <a:pt x="39" y="67"/>
                  </a:lnTo>
                  <a:lnTo>
                    <a:pt x="42" y="58"/>
                  </a:lnTo>
                  <a:lnTo>
                    <a:pt x="44" y="37"/>
                  </a:lnTo>
                  <a:lnTo>
                    <a:pt x="45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64"/>
            <p:cNvSpPr>
              <a:spLocks/>
            </p:cNvSpPr>
            <p:nvPr/>
          </p:nvSpPr>
          <p:spPr bwMode="auto">
            <a:xfrm>
              <a:off x="6826163" y="2723974"/>
              <a:ext cx="380837" cy="254513"/>
            </a:xfrm>
            <a:custGeom>
              <a:avLst/>
              <a:gdLst>
                <a:gd name="T0" fmla="*/ 79 w 141"/>
                <a:gd name="T1" fmla="*/ 0 h 96"/>
                <a:gd name="T2" fmla="*/ 95 w 141"/>
                <a:gd name="T3" fmla="*/ 5 h 96"/>
                <a:gd name="T4" fmla="*/ 112 w 141"/>
                <a:gd name="T5" fmla="*/ 14 h 96"/>
                <a:gd name="T6" fmla="*/ 125 w 141"/>
                <a:gd name="T7" fmla="*/ 26 h 96"/>
                <a:gd name="T8" fmla="*/ 135 w 141"/>
                <a:gd name="T9" fmla="*/ 42 h 96"/>
                <a:gd name="T10" fmla="*/ 141 w 141"/>
                <a:gd name="T11" fmla="*/ 63 h 96"/>
                <a:gd name="T12" fmla="*/ 141 w 141"/>
                <a:gd name="T13" fmla="*/ 87 h 96"/>
                <a:gd name="T14" fmla="*/ 140 w 141"/>
                <a:gd name="T15" fmla="*/ 90 h 96"/>
                <a:gd name="T16" fmla="*/ 140 w 141"/>
                <a:gd name="T17" fmla="*/ 93 h 96"/>
                <a:gd name="T18" fmla="*/ 138 w 141"/>
                <a:gd name="T19" fmla="*/ 96 h 96"/>
                <a:gd name="T20" fmla="*/ 123 w 141"/>
                <a:gd name="T21" fmla="*/ 93 h 96"/>
                <a:gd name="T22" fmla="*/ 109 w 141"/>
                <a:gd name="T23" fmla="*/ 88 h 96"/>
                <a:gd name="T24" fmla="*/ 95 w 141"/>
                <a:gd name="T25" fmla="*/ 81 h 96"/>
                <a:gd name="T26" fmla="*/ 85 w 141"/>
                <a:gd name="T27" fmla="*/ 75 h 96"/>
                <a:gd name="T28" fmla="*/ 76 w 141"/>
                <a:gd name="T29" fmla="*/ 69 h 96"/>
                <a:gd name="T30" fmla="*/ 71 w 141"/>
                <a:gd name="T31" fmla="*/ 66 h 96"/>
                <a:gd name="T32" fmla="*/ 71 w 141"/>
                <a:gd name="T33" fmla="*/ 66 h 96"/>
                <a:gd name="T34" fmla="*/ 58 w 141"/>
                <a:gd name="T35" fmla="*/ 80 h 96"/>
                <a:gd name="T36" fmla="*/ 44 w 141"/>
                <a:gd name="T37" fmla="*/ 88 h 96"/>
                <a:gd name="T38" fmla="*/ 31 w 141"/>
                <a:gd name="T39" fmla="*/ 93 h 96"/>
                <a:gd name="T40" fmla="*/ 19 w 141"/>
                <a:gd name="T41" fmla="*/ 93 h 96"/>
                <a:gd name="T42" fmla="*/ 10 w 141"/>
                <a:gd name="T43" fmla="*/ 93 h 96"/>
                <a:gd name="T44" fmla="*/ 7 w 141"/>
                <a:gd name="T45" fmla="*/ 93 h 96"/>
                <a:gd name="T46" fmla="*/ 4 w 141"/>
                <a:gd name="T47" fmla="*/ 93 h 96"/>
                <a:gd name="T48" fmla="*/ 3 w 141"/>
                <a:gd name="T49" fmla="*/ 91 h 96"/>
                <a:gd name="T50" fmla="*/ 1 w 141"/>
                <a:gd name="T51" fmla="*/ 90 h 96"/>
                <a:gd name="T52" fmla="*/ 1 w 141"/>
                <a:gd name="T53" fmla="*/ 87 h 96"/>
                <a:gd name="T54" fmla="*/ 0 w 141"/>
                <a:gd name="T55" fmla="*/ 62 h 96"/>
                <a:gd name="T56" fmla="*/ 4 w 141"/>
                <a:gd name="T57" fmla="*/ 42 h 96"/>
                <a:gd name="T58" fmla="*/ 13 w 141"/>
                <a:gd name="T59" fmla="*/ 26 h 96"/>
                <a:gd name="T60" fmla="*/ 26 w 141"/>
                <a:gd name="T61" fmla="*/ 14 h 96"/>
                <a:gd name="T62" fmla="*/ 43 w 141"/>
                <a:gd name="T63" fmla="*/ 5 h 96"/>
                <a:gd name="T64" fmla="*/ 59 w 141"/>
                <a:gd name="T65" fmla="*/ 0 h 96"/>
                <a:gd name="T66" fmla="*/ 79 w 141"/>
                <a:gd name="T67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1" h="96">
                  <a:moveTo>
                    <a:pt x="79" y="0"/>
                  </a:moveTo>
                  <a:lnTo>
                    <a:pt x="95" y="5"/>
                  </a:lnTo>
                  <a:lnTo>
                    <a:pt x="112" y="14"/>
                  </a:lnTo>
                  <a:lnTo>
                    <a:pt x="125" y="26"/>
                  </a:lnTo>
                  <a:lnTo>
                    <a:pt x="135" y="42"/>
                  </a:lnTo>
                  <a:lnTo>
                    <a:pt x="141" y="63"/>
                  </a:lnTo>
                  <a:lnTo>
                    <a:pt x="141" y="87"/>
                  </a:lnTo>
                  <a:lnTo>
                    <a:pt x="140" y="90"/>
                  </a:lnTo>
                  <a:lnTo>
                    <a:pt x="140" y="93"/>
                  </a:lnTo>
                  <a:lnTo>
                    <a:pt x="138" y="96"/>
                  </a:lnTo>
                  <a:lnTo>
                    <a:pt x="123" y="93"/>
                  </a:lnTo>
                  <a:lnTo>
                    <a:pt x="109" y="88"/>
                  </a:lnTo>
                  <a:lnTo>
                    <a:pt x="95" y="81"/>
                  </a:lnTo>
                  <a:lnTo>
                    <a:pt x="85" y="75"/>
                  </a:lnTo>
                  <a:lnTo>
                    <a:pt x="76" y="69"/>
                  </a:lnTo>
                  <a:lnTo>
                    <a:pt x="71" y="66"/>
                  </a:lnTo>
                  <a:lnTo>
                    <a:pt x="71" y="66"/>
                  </a:lnTo>
                  <a:lnTo>
                    <a:pt x="58" y="80"/>
                  </a:lnTo>
                  <a:lnTo>
                    <a:pt x="44" y="88"/>
                  </a:lnTo>
                  <a:lnTo>
                    <a:pt x="31" y="93"/>
                  </a:lnTo>
                  <a:lnTo>
                    <a:pt x="19" y="93"/>
                  </a:lnTo>
                  <a:lnTo>
                    <a:pt x="10" y="93"/>
                  </a:lnTo>
                  <a:lnTo>
                    <a:pt x="7" y="93"/>
                  </a:lnTo>
                  <a:lnTo>
                    <a:pt x="4" y="93"/>
                  </a:lnTo>
                  <a:lnTo>
                    <a:pt x="3" y="91"/>
                  </a:lnTo>
                  <a:lnTo>
                    <a:pt x="1" y="90"/>
                  </a:lnTo>
                  <a:lnTo>
                    <a:pt x="1" y="87"/>
                  </a:lnTo>
                  <a:lnTo>
                    <a:pt x="0" y="62"/>
                  </a:lnTo>
                  <a:lnTo>
                    <a:pt x="4" y="42"/>
                  </a:lnTo>
                  <a:lnTo>
                    <a:pt x="13" y="26"/>
                  </a:lnTo>
                  <a:lnTo>
                    <a:pt x="26" y="14"/>
                  </a:lnTo>
                  <a:lnTo>
                    <a:pt x="43" y="5"/>
                  </a:lnTo>
                  <a:lnTo>
                    <a:pt x="59" y="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3" name="Group 322"/>
          <p:cNvGrpSpPr/>
          <p:nvPr/>
        </p:nvGrpSpPr>
        <p:grpSpPr>
          <a:xfrm>
            <a:off x="7860634" y="2440297"/>
            <a:ext cx="1482832" cy="1235447"/>
            <a:chOff x="7860634" y="2440297"/>
            <a:chExt cx="1482832" cy="1235447"/>
          </a:xfrm>
        </p:grpSpPr>
        <p:sp>
          <p:nvSpPr>
            <p:cNvPr id="170" name="Freeform 65"/>
            <p:cNvSpPr>
              <a:spLocks/>
            </p:cNvSpPr>
            <p:nvPr/>
          </p:nvSpPr>
          <p:spPr bwMode="auto">
            <a:xfrm>
              <a:off x="8065908" y="2440297"/>
              <a:ext cx="1277558" cy="835119"/>
            </a:xfrm>
            <a:custGeom>
              <a:avLst/>
              <a:gdLst>
                <a:gd name="T0" fmla="*/ 199 w 473"/>
                <a:gd name="T1" fmla="*/ 0 h 315"/>
                <a:gd name="T2" fmla="*/ 242 w 473"/>
                <a:gd name="T3" fmla="*/ 3 h 315"/>
                <a:gd name="T4" fmla="*/ 282 w 473"/>
                <a:gd name="T5" fmla="*/ 15 h 315"/>
                <a:gd name="T6" fmla="*/ 319 w 473"/>
                <a:gd name="T7" fmla="*/ 34 h 315"/>
                <a:gd name="T8" fmla="*/ 354 w 473"/>
                <a:gd name="T9" fmla="*/ 60 h 315"/>
                <a:gd name="T10" fmla="*/ 382 w 473"/>
                <a:gd name="T11" fmla="*/ 89 h 315"/>
                <a:gd name="T12" fmla="*/ 404 w 473"/>
                <a:gd name="T13" fmla="*/ 124 h 315"/>
                <a:gd name="T14" fmla="*/ 421 w 473"/>
                <a:gd name="T15" fmla="*/ 163 h 315"/>
                <a:gd name="T16" fmla="*/ 430 w 473"/>
                <a:gd name="T17" fmla="*/ 206 h 315"/>
                <a:gd name="T18" fmla="*/ 473 w 473"/>
                <a:gd name="T19" fmla="*/ 206 h 315"/>
                <a:gd name="T20" fmla="*/ 404 w 473"/>
                <a:gd name="T21" fmla="*/ 315 h 315"/>
                <a:gd name="T22" fmla="*/ 336 w 473"/>
                <a:gd name="T23" fmla="*/ 206 h 315"/>
                <a:gd name="T24" fmla="*/ 375 w 473"/>
                <a:gd name="T25" fmla="*/ 206 h 315"/>
                <a:gd name="T26" fmla="*/ 364 w 473"/>
                <a:gd name="T27" fmla="*/ 170 h 315"/>
                <a:gd name="T28" fmla="*/ 349 w 473"/>
                <a:gd name="T29" fmla="*/ 139 h 315"/>
                <a:gd name="T30" fmla="*/ 327 w 473"/>
                <a:gd name="T31" fmla="*/ 110 h 315"/>
                <a:gd name="T32" fmla="*/ 300 w 473"/>
                <a:gd name="T33" fmla="*/ 86 h 315"/>
                <a:gd name="T34" fmla="*/ 270 w 473"/>
                <a:gd name="T35" fmla="*/ 69 h 315"/>
                <a:gd name="T36" fmla="*/ 236 w 473"/>
                <a:gd name="T37" fmla="*/ 58 h 315"/>
                <a:gd name="T38" fmla="*/ 199 w 473"/>
                <a:gd name="T39" fmla="*/ 54 h 315"/>
                <a:gd name="T40" fmla="*/ 161 w 473"/>
                <a:gd name="T41" fmla="*/ 58 h 315"/>
                <a:gd name="T42" fmla="*/ 128 w 473"/>
                <a:gd name="T43" fmla="*/ 69 h 315"/>
                <a:gd name="T44" fmla="*/ 99 w 473"/>
                <a:gd name="T45" fmla="*/ 85 h 315"/>
                <a:gd name="T46" fmla="*/ 72 w 473"/>
                <a:gd name="T47" fmla="*/ 107 h 315"/>
                <a:gd name="T48" fmla="*/ 49 w 473"/>
                <a:gd name="T49" fmla="*/ 134 h 315"/>
                <a:gd name="T50" fmla="*/ 33 w 473"/>
                <a:gd name="T51" fmla="*/ 164 h 315"/>
                <a:gd name="T52" fmla="*/ 0 w 473"/>
                <a:gd name="T53" fmla="*/ 110 h 315"/>
                <a:gd name="T54" fmla="*/ 22 w 473"/>
                <a:gd name="T55" fmla="*/ 79 h 315"/>
                <a:gd name="T56" fmla="*/ 51 w 473"/>
                <a:gd name="T57" fmla="*/ 52 h 315"/>
                <a:gd name="T58" fmla="*/ 82 w 473"/>
                <a:gd name="T59" fmla="*/ 30 h 315"/>
                <a:gd name="T60" fmla="*/ 118 w 473"/>
                <a:gd name="T61" fmla="*/ 13 h 315"/>
                <a:gd name="T62" fmla="*/ 157 w 473"/>
                <a:gd name="T63" fmla="*/ 3 h 315"/>
                <a:gd name="T64" fmla="*/ 199 w 473"/>
                <a:gd name="T6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3" h="315">
                  <a:moveTo>
                    <a:pt x="199" y="0"/>
                  </a:moveTo>
                  <a:lnTo>
                    <a:pt x="242" y="3"/>
                  </a:lnTo>
                  <a:lnTo>
                    <a:pt x="282" y="15"/>
                  </a:lnTo>
                  <a:lnTo>
                    <a:pt x="319" y="34"/>
                  </a:lnTo>
                  <a:lnTo>
                    <a:pt x="354" y="60"/>
                  </a:lnTo>
                  <a:lnTo>
                    <a:pt x="382" y="89"/>
                  </a:lnTo>
                  <a:lnTo>
                    <a:pt x="404" y="124"/>
                  </a:lnTo>
                  <a:lnTo>
                    <a:pt x="421" y="163"/>
                  </a:lnTo>
                  <a:lnTo>
                    <a:pt x="430" y="206"/>
                  </a:lnTo>
                  <a:lnTo>
                    <a:pt x="473" y="206"/>
                  </a:lnTo>
                  <a:lnTo>
                    <a:pt x="404" y="315"/>
                  </a:lnTo>
                  <a:lnTo>
                    <a:pt x="336" y="206"/>
                  </a:lnTo>
                  <a:lnTo>
                    <a:pt x="375" y="206"/>
                  </a:lnTo>
                  <a:lnTo>
                    <a:pt x="364" y="170"/>
                  </a:lnTo>
                  <a:lnTo>
                    <a:pt x="349" y="139"/>
                  </a:lnTo>
                  <a:lnTo>
                    <a:pt x="327" y="110"/>
                  </a:lnTo>
                  <a:lnTo>
                    <a:pt x="300" y="86"/>
                  </a:lnTo>
                  <a:lnTo>
                    <a:pt x="270" y="69"/>
                  </a:lnTo>
                  <a:lnTo>
                    <a:pt x="236" y="58"/>
                  </a:lnTo>
                  <a:lnTo>
                    <a:pt x="199" y="54"/>
                  </a:lnTo>
                  <a:lnTo>
                    <a:pt x="161" y="58"/>
                  </a:lnTo>
                  <a:lnTo>
                    <a:pt x="128" y="69"/>
                  </a:lnTo>
                  <a:lnTo>
                    <a:pt x="99" y="85"/>
                  </a:lnTo>
                  <a:lnTo>
                    <a:pt x="72" y="107"/>
                  </a:lnTo>
                  <a:lnTo>
                    <a:pt x="49" y="134"/>
                  </a:lnTo>
                  <a:lnTo>
                    <a:pt x="33" y="164"/>
                  </a:lnTo>
                  <a:lnTo>
                    <a:pt x="0" y="110"/>
                  </a:lnTo>
                  <a:lnTo>
                    <a:pt x="22" y="79"/>
                  </a:lnTo>
                  <a:lnTo>
                    <a:pt x="51" y="52"/>
                  </a:lnTo>
                  <a:lnTo>
                    <a:pt x="82" y="30"/>
                  </a:lnTo>
                  <a:lnTo>
                    <a:pt x="118" y="13"/>
                  </a:lnTo>
                  <a:lnTo>
                    <a:pt x="157" y="3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66"/>
            <p:cNvSpPr>
              <a:spLocks/>
            </p:cNvSpPr>
            <p:nvPr/>
          </p:nvSpPr>
          <p:spPr bwMode="auto">
            <a:xfrm>
              <a:off x="7860634" y="2840625"/>
              <a:ext cx="1277558" cy="835119"/>
            </a:xfrm>
            <a:custGeom>
              <a:avLst/>
              <a:gdLst>
                <a:gd name="T0" fmla="*/ 69 w 473"/>
                <a:gd name="T1" fmla="*/ 0 h 315"/>
                <a:gd name="T2" fmla="*/ 137 w 473"/>
                <a:gd name="T3" fmla="*/ 109 h 315"/>
                <a:gd name="T4" fmla="*/ 98 w 473"/>
                <a:gd name="T5" fmla="*/ 109 h 315"/>
                <a:gd name="T6" fmla="*/ 107 w 473"/>
                <a:gd name="T7" fmla="*/ 144 h 315"/>
                <a:gd name="T8" fmla="*/ 124 w 473"/>
                <a:gd name="T9" fmla="*/ 176 h 315"/>
                <a:gd name="T10" fmla="*/ 145 w 473"/>
                <a:gd name="T11" fmla="*/ 204 h 315"/>
                <a:gd name="T12" fmla="*/ 172 w 473"/>
                <a:gd name="T13" fmla="*/ 228 h 315"/>
                <a:gd name="T14" fmla="*/ 203 w 473"/>
                <a:gd name="T15" fmla="*/ 244 h 315"/>
                <a:gd name="T16" fmla="*/ 237 w 473"/>
                <a:gd name="T17" fmla="*/ 256 h 315"/>
                <a:gd name="T18" fmla="*/ 275 w 473"/>
                <a:gd name="T19" fmla="*/ 261 h 315"/>
                <a:gd name="T20" fmla="*/ 310 w 473"/>
                <a:gd name="T21" fmla="*/ 256 h 315"/>
                <a:gd name="T22" fmla="*/ 343 w 473"/>
                <a:gd name="T23" fmla="*/ 246 h 315"/>
                <a:gd name="T24" fmla="*/ 374 w 473"/>
                <a:gd name="T25" fmla="*/ 230 h 315"/>
                <a:gd name="T26" fmla="*/ 400 w 473"/>
                <a:gd name="T27" fmla="*/ 207 h 315"/>
                <a:gd name="T28" fmla="*/ 422 w 473"/>
                <a:gd name="T29" fmla="*/ 180 h 315"/>
                <a:gd name="T30" fmla="*/ 439 w 473"/>
                <a:gd name="T31" fmla="*/ 150 h 315"/>
                <a:gd name="T32" fmla="*/ 473 w 473"/>
                <a:gd name="T33" fmla="*/ 204 h 315"/>
                <a:gd name="T34" fmla="*/ 449 w 473"/>
                <a:gd name="T35" fmla="*/ 236 h 315"/>
                <a:gd name="T36" fmla="*/ 421 w 473"/>
                <a:gd name="T37" fmla="*/ 262 h 315"/>
                <a:gd name="T38" fmla="*/ 389 w 473"/>
                <a:gd name="T39" fmla="*/ 285 h 315"/>
                <a:gd name="T40" fmla="*/ 354 w 473"/>
                <a:gd name="T41" fmla="*/ 301 h 315"/>
                <a:gd name="T42" fmla="*/ 315 w 473"/>
                <a:gd name="T43" fmla="*/ 312 h 315"/>
                <a:gd name="T44" fmla="*/ 275 w 473"/>
                <a:gd name="T45" fmla="*/ 315 h 315"/>
                <a:gd name="T46" fmla="*/ 230 w 473"/>
                <a:gd name="T47" fmla="*/ 312 h 315"/>
                <a:gd name="T48" fmla="*/ 189 w 473"/>
                <a:gd name="T49" fmla="*/ 300 h 315"/>
                <a:gd name="T50" fmla="*/ 152 w 473"/>
                <a:gd name="T51" fmla="*/ 280 h 315"/>
                <a:gd name="T52" fmla="*/ 119 w 473"/>
                <a:gd name="T53" fmla="*/ 255 h 315"/>
                <a:gd name="T54" fmla="*/ 91 w 473"/>
                <a:gd name="T55" fmla="*/ 225 h 315"/>
                <a:gd name="T56" fmla="*/ 67 w 473"/>
                <a:gd name="T57" fmla="*/ 191 h 315"/>
                <a:gd name="T58" fmla="*/ 52 w 473"/>
                <a:gd name="T59" fmla="*/ 152 h 315"/>
                <a:gd name="T60" fmla="*/ 43 w 473"/>
                <a:gd name="T61" fmla="*/ 109 h 315"/>
                <a:gd name="T62" fmla="*/ 0 w 473"/>
                <a:gd name="T63" fmla="*/ 109 h 315"/>
                <a:gd name="T64" fmla="*/ 69 w 473"/>
                <a:gd name="T6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3" h="315">
                  <a:moveTo>
                    <a:pt x="69" y="0"/>
                  </a:moveTo>
                  <a:lnTo>
                    <a:pt x="137" y="109"/>
                  </a:lnTo>
                  <a:lnTo>
                    <a:pt x="98" y="109"/>
                  </a:lnTo>
                  <a:lnTo>
                    <a:pt x="107" y="144"/>
                  </a:lnTo>
                  <a:lnTo>
                    <a:pt x="124" y="176"/>
                  </a:lnTo>
                  <a:lnTo>
                    <a:pt x="145" y="204"/>
                  </a:lnTo>
                  <a:lnTo>
                    <a:pt x="172" y="228"/>
                  </a:lnTo>
                  <a:lnTo>
                    <a:pt x="203" y="244"/>
                  </a:lnTo>
                  <a:lnTo>
                    <a:pt x="237" y="256"/>
                  </a:lnTo>
                  <a:lnTo>
                    <a:pt x="275" y="261"/>
                  </a:lnTo>
                  <a:lnTo>
                    <a:pt x="310" y="256"/>
                  </a:lnTo>
                  <a:lnTo>
                    <a:pt x="343" y="246"/>
                  </a:lnTo>
                  <a:lnTo>
                    <a:pt x="374" y="230"/>
                  </a:lnTo>
                  <a:lnTo>
                    <a:pt x="400" y="207"/>
                  </a:lnTo>
                  <a:lnTo>
                    <a:pt x="422" y="180"/>
                  </a:lnTo>
                  <a:lnTo>
                    <a:pt x="439" y="150"/>
                  </a:lnTo>
                  <a:lnTo>
                    <a:pt x="473" y="204"/>
                  </a:lnTo>
                  <a:lnTo>
                    <a:pt x="449" y="236"/>
                  </a:lnTo>
                  <a:lnTo>
                    <a:pt x="421" y="262"/>
                  </a:lnTo>
                  <a:lnTo>
                    <a:pt x="389" y="285"/>
                  </a:lnTo>
                  <a:lnTo>
                    <a:pt x="354" y="301"/>
                  </a:lnTo>
                  <a:lnTo>
                    <a:pt x="315" y="312"/>
                  </a:lnTo>
                  <a:lnTo>
                    <a:pt x="275" y="315"/>
                  </a:lnTo>
                  <a:lnTo>
                    <a:pt x="230" y="312"/>
                  </a:lnTo>
                  <a:lnTo>
                    <a:pt x="189" y="300"/>
                  </a:lnTo>
                  <a:lnTo>
                    <a:pt x="152" y="280"/>
                  </a:lnTo>
                  <a:lnTo>
                    <a:pt x="119" y="255"/>
                  </a:lnTo>
                  <a:lnTo>
                    <a:pt x="91" y="225"/>
                  </a:lnTo>
                  <a:lnTo>
                    <a:pt x="67" y="191"/>
                  </a:lnTo>
                  <a:lnTo>
                    <a:pt x="52" y="152"/>
                  </a:lnTo>
                  <a:lnTo>
                    <a:pt x="43" y="109"/>
                  </a:lnTo>
                  <a:lnTo>
                    <a:pt x="0" y="109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69"/>
            <p:cNvSpPr>
              <a:spLocks/>
            </p:cNvSpPr>
            <p:nvPr/>
          </p:nvSpPr>
          <p:spPr bwMode="auto">
            <a:xfrm>
              <a:off x="8268479" y="3214440"/>
              <a:ext cx="667140" cy="267768"/>
            </a:xfrm>
            <a:custGeom>
              <a:avLst/>
              <a:gdLst>
                <a:gd name="T0" fmla="*/ 164 w 247"/>
                <a:gd name="T1" fmla="*/ 0 h 101"/>
                <a:gd name="T2" fmla="*/ 185 w 247"/>
                <a:gd name="T3" fmla="*/ 11 h 101"/>
                <a:gd name="T4" fmla="*/ 204 w 247"/>
                <a:gd name="T5" fmla="*/ 18 h 101"/>
                <a:gd name="T6" fmla="*/ 222 w 247"/>
                <a:gd name="T7" fmla="*/ 24 h 101"/>
                <a:gd name="T8" fmla="*/ 235 w 247"/>
                <a:gd name="T9" fmla="*/ 32 h 101"/>
                <a:gd name="T10" fmla="*/ 246 w 247"/>
                <a:gd name="T11" fmla="*/ 39 h 101"/>
                <a:gd name="T12" fmla="*/ 247 w 247"/>
                <a:gd name="T13" fmla="*/ 41 h 101"/>
                <a:gd name="T14" fmla="*/ 222 w 247"/>
                <a:gd name="T15" fmla="*/ 65 h 101"/>
                <a:gd name="T16" fmla="*/ 194 w 247"/>
                <a:gd name="T17" fmla="*/ 84 h 101"/>
                <a:gd name="T18" fmla="*/ 159 w 247"/>
                <a:gd name="T19" fmla="*/ 96 h 101"/>
                <a:gd name="T20" fmla="*/ 124 w 247"/>
                <a:gd name="T21" fmla="*/ 101 h 101"/>
                <a:gd name="T22" fmla="*/ 86 w 247"/>
                <a:gd name="T23" fmla="*/ 96 h 101"/>
                <a:gd name="T24" fmla="*/ 53 w 247"/>
                <a:gd name="T25" fmla="*/ 84 h 101"/>
                <a:gd name="T26" fmla="*/ 24 w 247"/>
                <a:gd name="T27" fmla="*/ 65 h 101"/>
                <a:gd name="T28" fmla="*/ 0 w 247"/>
                <a:gd name="T29" fmla="*/ 41 h 101"/>
                <a:gd name="T30" fmla="*/ 3 w 247"/>
                <a:gd name="T31" fmla="*/ 38 h 101"/>
                <a:gd name="T32" fmla="*/ 13 w 247"/>
                <a:gd name="T33" fmla="*/ 30 h 101"/>
                <a:gd name="T34" fmla="*/ 27 w 247"/>
                <a:gd name="T35" fmla="*/ 24 h 101"/>
                <a:gd name="T36" fmla="*/ 43 w 247"/>
                <a:gd name="T37" fmla="*/ 18 h 101"/>
                <a:gd name="T38" fmla="*/ 62 w 247"/>
                <a:gd name="T39" fmla="*/ 11 h 101"/>
                <a:gd name="T40" fmla="*/ 83 w 247"/>
                <a:gd name="T41" fmla="*/ 0 h 101"/>
                <a:gd name="T42" fmla="*/ 109 w 247"/>
                <a:gd name="T43" fmla="*/ 66 h 101"/>
                <a:gd name="T44" fmla="*/ 115 w 247"/>
                <a:gd name="T45" fmla="*/ 23 h 101"/>
                <a:gd name="T46" fmla="*/ 113 w 247"/>
                <a:gd name="T47" fmla="*/ 23 h 101"/>
                <a:gd name="T48" fmla="*/ 112 w 247"/>
                <a:gd name="T49" fmla="*/ 21 h 101"/>
                <a:gd name="T50" fmla="*/ 110 w 247"/>
                <a:gd name="T51" fmla="*/ 18 h 101"/>
                <a:gd name="T52" fmla="*/ 109 w 247"/>
                <a:gd name="T53" fmla="*/ 15 h 101"/>
                <a:gd name="T54" fmla="*/ 107 w 247"/>
                <a:gd name="T55" fmla="*/ 11 h 101"/>
                <a:gd name="T56" fmla="*/ 109 w 247"/>
                <a:gd name="T57" fmla="*/ 9 h 101"/>
                <a:gd name="T58" fmla="*/ 110 w 247"/>
                <a:gd name="T59" fmla="*/ 9 h 101"/>
                <a:gd name="T60" fmla="*/ 112 w 247"/>
                <a:gd name="T61" fmla="*/ 9 h 101"/>
                <a:gd name="T62" fmla="*/ 115 w 247"/>
                <a:gd name="T63" fmla="*/ 9 h 101"/>
                <a:gd name="T64" fmla="*/ 116 w 247"/>
                <a:gd name="T65" fmla="*/ 9 h 101"/>
                <a:gd name="T66" fmla="*/ 119 w 247"/>
                <a:gd name="T67" fmla="*/ 11 h 101"/>
                <a:gd name="T68" fmla="*/ 119 w 247"/>
                <a:gd name="T69" fmla="*/ 9 h 101"/>
                <a:gd name="T70" fmla="*/ 124 w 247"/>
                <a:gd name="T71" fmla="*/ 11 h 101"/>
                <a:gd name="T72" fmla="*/ 127 w 247"/>
                <a:gd name="T73" fmla="*/ 9 h 101"/>
                <a:gd name="T74" fmla="*/ 129 w 247"/>
                <a:gd name="T75" fmla="*/ 9 h 101"/>
                <a:gd name="T76" fmla="*/ 134 w 247"/>
                <a:gd name="T77" fmla="*/ 9 h 101"/>
                <a:gd name="T78" fmla="*/ 137 w 247"/>
                <a:gd name="T79" fmla="*/ 9 h 101"/>
                <a:gd name="T80" fmla="*/ 138 w 247"/>
                <a:gd name="T81" fmla="*/ 9 h 101"/>
                <a:gd name="T82" fmla="*/ 138 w 247"/>
                <a:gd name="T83" fmla="*/ 11 h 101"/>
                <a:gd name="T84" fmla="*/ 138 w 247"/>
                <a:gd name="T85" fmla="*/ 15 h 101"/>
                <a:gd name="T86" fmla="*/ 137 w 247"/>
                <a:gd name="T87" fmla="*/ 18 h 101"/>
                <a:gd name="T88" fmla="*/ 134 w 247"/>
                <a:gd name="T89" fmla="*/ 21 h 101"/>
                <a:gd name="T90" fmla="*/ 132 w 247"/>
                <a:gd name="T91" fmla="*/ 23 h 101"/>
                <a:gd name="T92" fmla="*/ 132 w 247"/>
                <a:gd name="T93" fmla="*/ 24 h 101"/>
                <a:gd name="T94" fmla="*/ 135 w 247"/>
                <a:gd name="T95" fmla="*/ 44 h 101"/>
                <a:gd name="T96" fmla="*/ 138 w 247"/>
                <a:gd name="T97" fmla="*/ 65 h 101"/>
                <a:gd name="T98" fmla="*/ 164 w 247"/>
                <a:gd name="T9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7" h="101">
                  <a:moveTo>
                    <a:pt x="164" y="0"/>
                  </a:moveTo>
                  <a:lnTo>
                    <a:pt x="185" y="11"/>
                  </a:lnTo>
                  <a:lnTo>
                    <a:pt x="204" y="18"/>
                  </a:lnTo>
                  <a:lnTo>
                    <a:pt x="222" y="24"/>
                  </a:lnTo>
                  <a:lnTo>
                    <a:pt x="235" y="32"/>
                  </a:lnTo>
                  <a:lnTo>
                    <a:pt x="246" y="39"/>
                  </a:lnTo>
                  <a:lnTo>
                    <a:pt x="247" y="41"/>
                  </a:lnTo>
                  <a:lnTo>
                    <a:pt x="222" y="65"/>
                  </a:lnTo>
                  <a:lnTo>
                    <a:pt x="194" y="84"/>
                  </a:lnTo>
                  <a:lnTo>
                    <a:pt x="159" y="96"/>
                  </a:lnTo>
                  <a:lnTo>
                    <a:pt x="124" y="101"/>
                  </a:lnTo>
                  <a:lnTo>
                    <a:pt x="86" y="96"/>
                  </a:lnTo>
                  <a:lnTo>
                    <a:pt x="53" y="84"/>
                  </a:lnTo>
                  <a:lnTo>
                    <a:pt x="24" y="65"/>
                  </a:lnTo>
                  <a:lnTo>
                    <a:pt x="0" y="41"/>
                  </a:lnTo>
                  <a:lnTo>
                    <a:pt x="3" y="38"/>
                  </a:lnTo>
                  <a:lnTo>
                    <a:pt x="13" y="30"/>
                  </a:lnTo>
                  <a:lnTo>
                    <a:pt x="27" y="24"/>
                  </a:lnTo>
                  <a:lnTo>
                    <a:pt x="43" y="18"/>
                  </a:lnTo>
                  <a:lnTo>
                    <a:pt x="62" y="11"/>
                  </a:lnTo>
                  <a:lnTo>
                    <a:pt x="83" y="0"/>
                  </a:lnTo>
                  <a:lnTo>
                    <a:pt x="109" y="66"/>
                  </a:lnTo>
                  <a:lnTo>
                    <a:pt x="115" y="23"/>
                  </a:lnTo>
                  <a:lnTo>
                    <a:pt x="113" y="23"/>
                  </a:lnTo>
                  <a:lnTo>
                    <a:pt x="112" y="21"/>
                  </a:lnTo>
                  <a:lnTo>
                    <a:pt x="110" y="18"/>
                  </a:lnTo>
                  <a:lnTo>
                    <a:pt x="109" y="15"/>
                  </a:lnTo>
                  <a:lnTo>
                    <a:pt x="107" y="11"/>
                  </a:lnTo>
                  <a:lnTo>
                    <a:pt x="109" y="9"/>
                  </a:lnTo>
                  <a:lnTo>
                    <a:pt x="110" y="9"/>
                  </a:lnTo>
                  <a:lnTo>
                    <a:pt x="112" y="9"/>
                  </a:lnTo>
                  <a:lnTo>
                    <a:pt x="115" y="9"/>
                  </a:lnTo>
                  <a:lnTo>
                    <a:pt x="116" y="9"/>
                  </a:lnTo>
                  <a:lnTo>
                    <a:pt x="119" y="11"/>
                  </a:lnTo>
                  <a:lnTo>
                    <a:pt x="119" y="9"/>
                  </a:lnTo>
                  <a:lnTo>
                    <a:pt x="124" y="11"/>
                  </a:lnTo>
                  <a:lnTo>
                    <a:pt x="127" y="9"/>
                  </a:lnTo>
                  <a:lnTo>
                    <a:pt x="129" y="9"/>
                  </a:lnTo>
                  <a:lnTo>
                    <a:pt x="134" y="9"/>
                  </a:lnTo>
                  <a:lnTo>
                    <a:pt x="137" y="9"/>
                  </a:lnTo>
                  <a:lnTo>
                    <a:pt x="138" y="9"/>
                  </a:lnTo>
                  <a:lnTo>
                    <a:pt x="138" y="11"/>
                  </a:lnTo>
                  <a:lnTo>
                    <a:pt x="138" y="15"/>
                  </a:lnTo>
                  <a:lnTo>
                    <a:pt x="137" y="18"/>
                  </a:lnTo>
                  <a:lnTo>
                    <a:pt x="134" y="21"/>
                  </a:lnTo>
                  <a:lnTo>
                    <a:pt x="132" y="23"/>
                  </a:lnTo>
                  <a:lnTo>
                    <a:pt x="132" y="24"/>
                  </a:lnTo>
                  <a:lnTo>
                    <a:pt x="135" y="44"/>
                  </a:lnTo>
                  <a:lnTo>
                    <a:pt x="138" y="65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70"/>
            <p:cNvSpPr>
              <a:spLocks noEditPoints="1"/>
            </p:cNvSpPr>
            <p:nvPr/>
          </p:nvSpPr>
          <p:spPr bwMode="auto">
            <a:xfrm>
              <a:off x="8419733" y="2755788"/>
              <a:ext cx="359229" cy="326094"/>
            </a:xfrm>
            <a:custGeom>
              <a:avLst/>
              <a:gdLst>
                <a:gd name="T0" fmla="*/ 109 w 133"/>
                <a:gd name="T1" fmla="*/ 47 h 123"/>
                <a:gd name="T2" fmla="*/ 109 w 133"/>
                <a:gd name="T3" fmla="*/ 48 h 123"/>
                <a:gd name="T4" fmla="*/ 109 w 133"/>
                <a:gd name="T5" fmla="*/ 48 h 123"/>
                <a:gd name="T6" fmla="*/ 109 w 133"/>
                <a:gd name="T7" fmla="*/ 47 h 123"/>
                <a:gd name="T8" fmla="*/ 68 w 133"/>
                <a:gd name="T9" fmla="*/ 0 h 123"/>
                <a:gd name="T10" fmla="*/ 91 w 133"/>
                <a:gd name="T11" fmla="*/ 3 h 123"/>
                <a:gd name="T12" fmla="*/ 111 w 133"/>
                <a:gd name="T13" fmla="*/ 11 h 123"/>
                <a:gd name="T14" fmla="*/ 124 w 133"/>
                <a:gd name="T15" fmla="*/ 24 h 123"/>
                <a:gd name="T16" fmla="*/ 132 w 133"/>
                <a:gd name="T17" fmla="*/ 42 h 123"/>
                <a:gd name="T18" fmla="*/ 133 w 133"/>
                <a:gd name="T19" fmla="*/ 62 h 123"/>
                <a:gd name="T20" fmla="*/ 127 w 133"/>
                <a:gd name="T21" fmla="*/ 85 h 123"/>
                <a:gd name="T22" fmla="*/ 124 w 133"/>
                <a:gd name="T23" fmla="*/ 93 h 123"/>
                <a:gd name="T24" fmla="*/ 121 w 133"/>
                <a:gd name="T25" fmla="*/ 102 h 123"/>
                <a:gd name="T26" fmla="*/ 118 w 133"/>
                <a:gd name="T27" fmla="*/ 111 h 123"/>
                <a:gd name="T28" fmla="*/ 117 w 133"/>
                <a:gd name="T29" fmla="*/ 118 h 123"/>
                <a:gd name="T30" fmla="*/ 115 w 133"/>
                <a:gd name="T31" fmla="*/ 123 h 123"/>
                <a:gd name="T32" fmla="*/ 117 w 133"/>
                <a:gd name="T33" fmla="*/ 103 h 123"/>
                <a:gd name="T34" fmla="*/ 118 w 133"/>
                <a:gd name="T35" fmla="*/ 84 h 123"/>
                <a:gd name="T36" fmla="*/ 114 w 133"/>
                <a:gd name="T37" fmla="*/ 66 h 123"/>
                <a:gd name="T38" fmla="*/ 112 w 133"/>
                <a:gd name="T39" fmla="*/ 66 h 123"/>
                <a:gd name="T40" fmla="*/ 112 w 133"/>
                <a:gd name="T41" fmla="*/ 63 h 123"/>
                <a:gd name="T42" fmla="*/ 111 w 133"/>
                <a:gd name="T43" fmla="*/ 60 h 123"/>
                <a:gd name="T44" fmla="*/ 111 w 133"/>
                <a:gd name="T45" fmla="*/ 56 h 123"/>
                <a:gd name="T46" fmla="*/ 109 w 133"/>
                <a:gd name="T47" fmla="*/ 51 h 123"/>
                <a:gd name="T48" fmla="*/ 96 w 133"/>
                <a:gd name="T49" fmla="*/ 60 h 123"/>
                <a:gd name="T50" fmla="*/ 81 w 133"/>
                <a:gd name="T51" fmla="*/ 65 h 123"/>
                <a:gd name="T52" fmla="*/ 68 w 133"/>
                <a:gd name="T53" fmla="*/ 65 h 123"/>
                <a:gd name="T54" fmla="*/ 56 w 133"/>
                <a:gd name="T55" fmla="*/ 62 h 123"/>
                <a:gd name="T56" fmla="*/ 48 w 133"/>
                <a:gd name="T57" fmla="*/ 60 h 123"/>
                <a:gd name="T58" fmla="*/ 45 w 133"/>
                <a:gd name="T59" fmla="*/ 59 h 123"/>
                <a:gd name="T60" fmla="*/ 44 w 133"/>
                <a:gd name="T61" fmla="*/ 59 h 123"/>
                <a:gd name="T62" fmla="*/ 41 w 133"/>
                <a:gd name="T63" fmla="*/ 63 h 123"/>
                <a:gd name="T64" fmla="*/ 38 w 133"/>
                <a:gd name="T65" fmla="*/ 66 h 123"/>
                <a:gd name="T66" fmla="*/ 33 w 133"/>
                <a:gd name="T67" fmla="*/ 69 h 123"/>
                <a:gd name="T68" fmla="*/ 30 w 133"/>
                <a:gd name="T69" fmla="*/ 70 h 123"/>
                <a:gd name="T70" fmla="*/ 26 w 133"/>
                <a:gd name="T71" fmla="*/ 70 h 123"/>
                <a:gd name="T72" fmla="*/ 23 w 133"/>
                <a:gd name="T73" fmla="*/ 70 h 123"/>
                <a:gd name="T74" fmla="*/ 15 w 133"/>
                <a:gd name="T75" fmla="*/ 84 h 123"/>
                <a:gd name="T76" fmla="*/ 12 w 133"/>
                <a:gd name="T77" fmla="*/ 100 h 123"/>
                <a:gd name="T78" fmla="*/ 12 w 133"/>
                <a:gd name="T79" fmla="*/ 117 h 123"/>
                <a:gd name="T80" fmla="*/ 11 w 133"/>
                <a:gd name="T81" fmla="*/ 114 h 123"/>
                <a:gd name="T82" fmla="*/ 9 w 133"/>
                <a:gd name="T83" fmla="*/ 106 h 123"/>
                <a:gd name="T84" fmla="*/ 8 w 133"/>
                <a:gd name="T85" fmla="*/ 97 h 123"/>
                <a:gd name="T86" fmla="*/ 5 w 133"/>
                <a:gd name="T87" fmla="*/ 88 h 123"/>
                <a:gd name="T88" fmla="*/ 3 w 133"/>
                <a:gd name="T89" fmla="*/ 82 h 123"/>
                <a:gd name="T90" fmla="*/ 0 w 133"/>
                <a:gd name="T91" fmla="*/ 60 h 123"/>
                <a:gd name="T92" fmla="*/ 5 w 133"/>
                <a:gd name="T93" fmla="*/ 41 h 123"/>
                <a:gd name="T94" fmla="*/ 14 w 133"/>
                <a:gd name="T95" fmla="*/ 24 h 123"/>
                <a:gd name="T96" fmla="*/ 29 w 133"/>
                <a:gd name="T97" fmla="*/ 11 h 123"/>
                <a:gd name="T98" fmla="*/ 47 w 133"/>
                <a:gd name="T99" fmla="*/ 3 h 123"/>
                <a:gd name="T100" fmla="*/ 68 w 133"/>
                <a:gd name="T101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3" h="123">
                  <a:moveTo>
                    <a:pt x="109" y="47"/>
                  </a:moveTo>
                  <a:lnTo>
                    <a:pt x="109" y="48"/>
                  </a:lnTo>
                  <a:lnTo>
                    <a:pt x="109" y="48"/>
                  </a:lnTo>
                  <a:lnTo>
                    <a:pt x="109" y="47"/>
                  </a:lnTo>
                  <a:close/>
                  <a:moveTo>
                    <a:pt x="68" y="0"/>
                  </a:moveTo>
                  <a:lnTo>
                    <a:pt x="91" y="3"/>
                  </a:lnTo>
                  <a:lnTo>
                    <a:pt x="111" y="11"/>
                  </a:lnTo>
                  <a:lnTo>
                    <a:pt x="124" y="24"/>
                  </a:lnTo>
                  <a:lnTo>
                    <a:pt x="132" y="42"/>
                  </a:lnTo>
                  <a:lnTo>
                    <a:pt x="133" y="62"/>
                  </a:lnTo>
                  <a:lnTo>
                    <a:pt x="127" y="85"/>
                  </a:lnTo>
                  <a:lnTo>
                    <a:pt x="124" y="93"/>
                  </a:lnTo>
                  <a:lnTo>
                    <a:pt x="121" y="102"/>
                  </a:lnTo>
                  <a:lnTo>
                    <a:pt x="118" y="111"/>
                  </a:lnTo>
                  <a:lnTo>
                    <a:pt x="117" y="118"/>
                  </a:lnTo>
                  <a:lnTo>
                    <a:pt x="115" y="123"/>
                  </a:lnTo>
                  <a:lnTo>
                    <a:pt x="117" y="103"/>
                  </a:lnTo>
                  <a:lnTo>
                    <a:pt x="118" y="84"/>
                  </a:lnTo>
                  <a:lnTo>
                    <a:pt x="114" y="66"/>
                  </a:lnTo>
                  <a:lnTo>
                    <a:pt x="112" y="66"/>
                  </a:lnTo>
                  <a:lnTo>
                    <a:pt x="112" y="63"/>
                  </a:lnTo>
                  <a:lnTo>
                    <a:pt x="111" y="60"/>
                  </a:lnTo>
                  <a:lnTo>
                    <a:pt x="111" y="56"/>
                  </a:lnTo>
                  <a:lnTo>
                    <a:pt x="109" y="51"/>
                  </a:lnTo>
                  <a:lnTo>
                    <a:pt x="96" y="60"/>
                  </a:lnTo>
                  <a:lnTo>
                    <a:pt x="81" y="65"/>
                  </a:lnTo>
                  <a:lnTo>
                    <a:pt x="68" y="65"/>
                  </a:lnTo>
                  <a:lnTo>
                    <a:pt x="56" y="62"/>
                  </a:lnTo>
                  <a:lnTo>
                    <a:pt x="48" y="60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41" y="63"/>
                  </a:lnTo>
                  <a:lnTo>
                    <a:pt x="38" y="66"/>
                  </a:lnTo>
                  <a:lnTo>
                    <a:pt x="33" y="69"/>
                  </a:lnTo>
                  <a:lnTo>
                    <a:pt x="30" y="70"/>
                  </a:lnTo>
                  <a:lnTo>
                    <a:pt x="26" y="70"/>
                  </a:lnTo>
                  <a:lnTo>
                    <a:pt x="23" y="70"/>
                  </a:lnTo>
                  <a:lnTo>
                    <a:pt x="15" y="84"/>
                  </a:lnTo>
                  <a:lnTo>
                    <a:pt x="12" y="100"/>
                  </a:lnTo>
                  <a:lnTo>
                    <a:pt x="12" y="117"/>
                  </a:lnTo>
                  <a:lnTo>
                    <a:pt x="11" y="114"/>
                  </a:lnTo>
                  <a:lnTo>
                    <a:pt x="9" y="106"/>
                  </a:lnTo>
                  <a:lnTo>
                    <a:pt x="8" y="97"/>
                  </a:lnTo>
                  <a:lnTo>
                    <a:pt x="5" y="88"/>
                  </a:lnTo>
                  <a:lnTo>
                    <a:pt x="3" y="82"/>
                  </a:lnTo>
                  <a:lnTo>
                    <a:pt x="0" y="60"/>
                  </a:lnTo>
                  <a:lnTo>
                    <a:pt x="5" y="41"/>
                  </a:lnTo>
                  <a:lnTo>
                    <a:pt x="14" y="24"/>
                  </a:lnTo>
                  <a:lnTo>
                    <a:pt x="29" y="11"/>
                  </a:lnTo>
                  <a:lnTo>
                    <a:pt x="47" y="3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5" name="Group 314"/>
          <p:cNvGrpSpPr/>
          <p:nvPr/>
        </p:nvGrpSpPr>
        <p:grpSpPr>
          <a:xfrm>
            <a:off x="1070403" y="3773839"/>
            <a:ext cx="1342380" cy="1134702"/>
            <a:chOff x="1070403" y="3773839"/>
            <a:chExt cx="1342380" cy="1134702"/>
          </a:xfrm>
        </p:grpSpPr>
        <p:sp>
          <p:nvSpPr>
            <p:cNvPr id="158" name="Freeform 53"/>
            <p:cNvSpPr>
              <a:spLocks/>
            </p:cNvSpPr>
            <p:nvPr/>
          </p:nvSpPr>
          <p:spPr bwMode="auto">
            <a:xfrm>
              <a:off x="1348602" y="4168863"/>
              <a:ext cx="1064181" cy="646887"/>
            </a:xfrm>
            <a:custGeom>
              <a:avLst/>
              <a:gdLst>
                <a:gd name="T0" fmla="*/ 115 w 394"/>
                <a:gd name="T1" fmla="*/ 5 h 244"/>
                <a:gd name="T2" fmla="*/ 124 w 394"/>
                <a:gd name="T3" fmla="*/ 9 h 244"/>
                <a:gd name="T4" fmla="*/ 136 w 394"/>
                <a:gd name="T5" fmla="*/ 39 h 244"/>
                <a:gd name="T6" fmla="*/ 151 w 394"/>
                <a:gd name="T7" fmla="*/ 60 h 244"/>
                <a:gd name="T8" fmla="*/ 158 w 394"/>
                <a:gd name="T9" fmla="*/ 66 h 244"/>
                <a:gd name="T10" fmla="*/ 154 w 394"/>
                <a:gd name="T11" fmla="*/ 90 h 244"/>
                <a:gd name="T12" fmla="*/ 161 w 394"/>
                <a:gd name="T13" fmla="*/ 114 h 244"/>
                <a:gd name="T14" fmla="*/ 190 w 394"/>
                <a:gd name="T15" fmla="*/ 127 h 244"/>
                <a:gd name="T16" fmla="*/ 221 w 394"/>
                <a:gd name="T17" fmla="*/ 123 h 244"/>
                <a:gd name="T18" fmla="*/ 239 w 394"/>
                <a:gd name="T19" fmla="*/ 108 h 244"/>
                <a:gd name="T20" fmla="*/ 240 w 394"/>
                <a:gd name="T21" fmla="*/ 90 h 244"/>
                <a:gd name="T22" fmla="*/ 236 w 394"/>
                <a:gd name="T23" fmla="*/ 66 h 244"/>
                <a:gd name="T24" fmla="*/ 243 w 394"/>
                <a:gd name="T25" fmla="*/ 58 h 244"/>
                <a:gd name="T26" fmla="*/ 258 w 394"/>
                <a:gd name="T27" fmla="*/ 38 h 244"/>
                <a:gd name="T28" fmla="*/ 270 w 394"/>
                <a:gd name="T29" fmla="*/ 9 h 244"/>
                <a:gd name="T30" fmla="*/ 279 w 394"/>
                <a:gd name="T31" fmla="*/ 5 h 244"/>
                <a:gd name="T32" fmla="*/ 285 w 394"/>
                <a:gd name="T33" fmla="*/ 23 h 244"/>
                <a:gd name="T34" fmla="*/ 291 w 394"/>
                <a:gd name="T35" fmla="*/ 75 h 244"/>
                <a:gd name="T36" fmla="*/ 299 w 394"/>
                <a:gd name="T37" fmla="*/ 103 h 244"/>
                <a:gd name="T38" fmla="*/ 312 w 394"/>
                <a:gd name="T39" fmla="*/ 124 h 244"/>
                <a:gd name="T40" fmla="*/ 345 w 394"/>
                <a:gd name="T41" fmla="*/ 153 h 244"/>
                <a:gd name="T42" fmla="*/ 354 w 394"/>
                <a:gd name="T43" fmla="*/ 158 h 244"/>
                <a:gd name="T44" fmla="*/ 366 w 394"/>
                <a:gd name="T45" fmla="*/ 167 h 244"/>
                <a:gd name="T46" fmla="*/ 384 w 394"/>
                <a:gd name="T47" fmla="*/ 196 h 244"/>
                <a:gd name="T48" fmla="*/ 394 w 394"/>
                <a:gd name="T49" fmla="*/ 244 h 244"/>
                <a:gd name="T50" fmla="*/ 3 w 394"/>
                <a:gd name="T51" fmla="*/ 217 h 244"/>
                <a:gd name="T52" fmla="*/ 18 w 394"/>
                <a:gd name="T53" fmla="*/ 181 h 244"/>
                <a:gd name="T54" fmla="*/ 39 w 394"/>
                <a:gd name="T55" fmla="*/ 160 h 244"/>
                <a:gd name="T56" fmla="*/ 42 w 394"/>
                <a:gd name="T57" fmla="*/ 157 h 244"/>
                <a:gd name="T58" fmla="*/ 48 w 394"/>
                <a:gd name="T59" fmla="*/ 154 h 244"/>
                <a:gd name="T60" fmla="*/ 58 w 394"/>
                <a:gd name="T61" fmla="*/ 147 h 244"/>
                <a:gd name="T62" fmla="*/ 76 w 394"/>
                <a:gd name="T63" fmla="*/ 133 h 244"/>
                <a:gd name="T64" fmla="*/ 94 w 394"/>
                <a:gd name="T65" fmla="*/ 112 h 244"/>
                <a:gd name="T66" fmla="*/ 99 w 394"/>
                <a:gd name="T67" fmla="*/ 105 h 244"/>
                <a:gd name="T68" fmla="*/ 99 w 394"/>
                <a:gd name="T69" fmla="*/ 105 h 244"/>
                <a:gd name="T70" fmla="*/ 100 w 394"/>
                <a:gd name="T71" fmla="*/ 97 h 244"/>
                <a:gd name="T72" fmla="*/ 103 w 394"/>
                <a:gd name="T73" fmla="*/ 85 h 244"/>
                <a:gd name="T74" fmla="*/ 108 w 394"/>
                <a:gd name="T75" fmla="*/ 47 h 244"/>
                <a:gd name="T76" fmla="*/ 111 w 394"/>
                <a:gd name="T77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94" h="244">
                  <a:moveTo>
                    <a:pt x="111" y="0"/>
                  </a:moveTo>
                  <a:lnTo>
                    <a:pt x="115" y="5"/>
                  </a:lnTo>
                  <a:lnTo>
                    <a:pt x="120" y="8"/>
                  </a:lnTo>
                  <a:lnTo>
                    <a:pt x="124" y="9"/>
                  </a:lnTo>
                  <a:lnTo>
                    <a:pt x="129" y="26"/>
                  </a:lnTo>
                  <a:lnTo>
                    <a:pt x="136" y="39"/>
                  </a:lnTo>
                  <a:lnTo>
                    <a:pt x="143" y="51"/>
                  </a:lnTo>
                  <a:lnTo>
                    <a:pt x="151" y="60"/>
                  </a:lnTo>
                  <a:lnTo>
                    <a:pt x="155" y="64"/>
                  </a:lnTo>
                  <a:lnTo>
                    <a:pt x="158" y="66"/>
                  </a:lnTo>
                  <a:lnTo>
                    <a:pt x="157" y="78"/>
                  </a:lnTo>
                  <a:lnTo>
                    <a:pt x="154" y="90"/>
                  </a:lnTo>
                  <a:lnTo>
                    <a:pt x="149" y="100"/>
                  </a:lnTo>
                  <a:lnTo>
                    <a:pt x="161" y="114"/>
                  </a:lnTo>
                  <a:lnTo>
                    <a:pt x="175" y="123"/>
                  </a:lnTo>
                  <a:lnTo>
                    <a:pt x="190" y="127"/>
                  </a:lnTo>
                  <a:lnTo>
                    <a:pt x="206" y="127"/>
                  </a:lnTo>
                  <a:lnTo>
                    <a:pt x="221" y="123"/>
                  </a:lnTo>
                  <a:lnTo>
                    <a:pt x="233" y="115"/>
                  </a:lnTo>
                  <a:lnTo>
                    <a:pt x="239" y="108"/>
                  </a:lnTo>
                  <a:lnTo>
                    <a:pt x="245" y="100"/>
                  </a:lnTo>
                  <a:lnTo>
                    <a:pt x="240" y="90"/>
                  </a:lnTo>
                  <a:lnTo>
                    <a:pt x="237" y="78"/>
                  </a:lnTo>
                  <a:lnTo>
                    <a:pt x="236" y="66"/>
                  </a:lnTo>
                  <a:lnTo>
                    <a:pt x="237" y="64"/>
                  </a:lnTo>
                  <a:lnTo>
                    <a:pt x="243" y="58"/>
                  </a:lnTo>
                  <a:lnTo>
                    <a:pt x="251" y="50"/>
                  </a:lnTo>
                  <a:lnTo>
                    <a:pt x="258" y="38"/>
                  </a:lnTo>
                  <a:lnTo>
                    <a:pt x="266" y="24"/>
                  </a:lnTo>
                  <a:lnTo>
                    <a:pt x="270" y="9"/>
                  </a:lnTo>
                  <a:lnTo>
                    <a:pt x="275" y="8"/>
                  </a:lnTo>
                  <a:lnTo>
                    <a:pt x="279" y="5"/>
                  </a:lnTo>
                  <a:lnTo>
                    <a:pt x="284" y="0"/>
                  </a:lnTo>
                  <a:lnTo>
                    <a:pt x="285" y="23"/>
                  </a:lnTo>
                  <a:lnTo>
                    <a:pt x="288" y="48"/>
                  </a:lnTo>
                  <a:lnTo>
                    <a:pt x="291" y="75"/>
                  </a:lnTo>
                  <a:lnTo>
                    <a:pt x="294" y="87"/>
                  </a:lnTo>
                  <a:lnTo>
                    <a:pt x="299" y="103"/>
                  </a:lnTo>
                  <a:lnTo>
                    <a:pt x="303" y="112"/>
                  </a:lnTo>
                  <a:lnTo>
                    <a:pt x="312" y="124"/>
                  </a:lnTo>
                  <a:lnTo>
                    <a:pt x="325" y="139"/>
                  </a:lnTo>
                  <a:lnTo>
                    <a:pt x="345" y="153"/>
                  </a:lnTo>
                  <a:lnTo>
                    <a:pt x="348" y="156"/>
                  </a:lnTo>
                  <a:lnTo>
                    <a:pt x="354" y="158"/>
                  </a:lnTo>
                  <a:lnTo>
                    <a:pt x="354" y="158"/>
                  </a:lnTo>
                  <a:lnTo>
                    <a:pt x="366" y="167"/>
                  </a:lnTo>
                  <a:lnTo>
                    <a:pt x="376" y="179"/>
                  </a:lnTo>
                  <a:lnTo>
                    <a:pt x="384" y="196"/>
                  </a:lnTo>
                  <a:lnTo>
                    <a:pt x="390" y="217"/>
                  </a:lnTo>
                  <a:lnTo>
                    <a:pt x="394" y="244"/>
                  </a:lnTo>
                  <a:lnTo>
                    <a:pt x="0" y="244"/>
                  </a:lnTo>
                  <a:lnTo>
                    <a:pt x="3" y="217"/>
                  </a:lnTo>
                  <a:lnTo>
                    <a:pt x="9" y="196"/>
                  </a:lnTo>
                  <a:lnTo>
                    <a:pt x="18" y="181"/>
                  </a:lnTo>
                  <a:lnTo>
                    <a:pt x="27" y="169"/>
                  </a:lnTo>
                  <a:lnTo>
                    <a:pt x="39" y="160"/>
                  </a:lnTo>
                  <a:lnTo>
                    <a:pt x="39" y="160"/>
                  </a:lnTo>
                  <a:lnTo>
                    <a:pt x="42" y="157"/>
                  </a:lnTo>
                  <a:lnTo>
                    <a:pt x="46" y="154"/>
                  </a:lnTo>
                  <a:lnTo>
                    <a:pt x="48" y="154"/>
                  </a:lnTo>
                  <a:lnTo>
                    <a:pt x="58" y="147"/>
                  </a:lnTo>
                  <a:lnTo>
                    <a:pt x="58" y="147"/>
                  </a:lnTo>
                  <a:lnTo>
                    <a:pt x="60" y="147"/>
                  </a:lnTo>
                  <a:lnTo>
                    <a:pt x="76" y="133"/>
                  </a:lnTo>
                  <a:lnTo>
                    <a:pt x="87" y="121"/>
                  </a:lnTo>
                  <a:lnTo>
                    <a:pt x="94" y="112"/>
                  </a:lnTo>
                  <a:lnTo>
                    <a:pt x="99" y="105"/>
                  </a:lnTo>
                  <a:lnTo>
                    <a:pt x="99" y="105"/>
                  </a:lnTo>
                  <a:lnTo>
                    <a:pt x="99" y="102"/>
                  </a:lnTo>
                  <a:lnTo>
                    <a:pt x="99" y="105"/>
                  </a:lnTo>
                  <a:lnTo>
                    <a:pt x="100" y="96"/>
                  </a:lnTo>
                  <a:lnTo>
                    <a:pt x="100" y="97"/>
                  </a:lnTo>
                  <a:lnTo>
                    <a:pt x="100" y="99"/>
                  </a:lnTo>
                  <a:lnTo>
                    <a:pt x="103" y="85"/>
                  </a:lnTo>
                  <a:lnTo>
                    <a:pt x="105" y="73"/>
                  </a:lnTo>
                  <a:lnTo>
                    <a:pt x="108" y="47"/>
                  </a:lnTo>
                  <a:lnTo>
                    <a:pt x="111" y="21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54"/>
            <p:cNvSpPr>
              <a:spLocks/>
            </p:cNvSpPr>
            <p:nvPr/>
          </p:nvSpPr>
          <p:spPr bwMode="auto">
            <a:xfrm>
              <a:off x="1640306" y="3773839"/>
              <a:ext cx="478072" cy="315489"/>
            </a:xfrm>
            <a:custGeom>
              <a:avLst/>
              <a:gdLst>
                <a:gd name="T0" fmla="*/ 88 w 177"/>
                <a:gd name="T1" fmla="*/ 0 h 119"/>
                <a:gd name="T2" fmla="*/ 109 w 177"/>
                <a:gd name="T3" fmla="*/ 1 h 119"/>
                <a:gd name="T4" fmla="*/ 128 w 177"/>
                <a:gd name="T5" fmla="*/ 9 h 119"/>
                <a:gd name="T6" fmla="*/ 146 w 177"/>
                <a:gd name="T7" fmla="*/ 19 h 119"/>
                <a:gd name="T8" fmla="*/ 161 w 177"/>
                <a:gd name="T9" fmla="*/ 34 h 119"/>
                <a:gd name="T10" fmla="*/ 171 w 177"/>
                <a:gd name="T11" fmla="*/ 55 h 119"/>
                <a:gd name="T12" fmla="*/ 177 w 177"/>
                <a:gd name="T13" fmla="*/ 81 h 119"/>
                <a:gd name="T14" fmla="*/ 177 w 177"/>
                <a:gd name="T15" fmla="*/ 109 h 119"/>
                <a:gd name="T16" fmla="*/ 177 w 177"/>
                <a:gd name="T17" fmla="*/ 110 h 119"/>
                <a:gd name="T18" fmla="*/ 176 w 177"/>
                <a:gd name="T19" fmla="*/ 113 h 119"/>
                <a:gd name="T20" fmla="*/ 176 w 177"/>
                <a:gd name="T21" fmla="*/ 116 h 119"/>
                <a:gd name="T22" fmla="*/ 174 w 177"/>
                <a:gd name="T23" fmla="*/ 119 h 119"/>
                <a:gd name="T24" fmla="*/ 173 w 177"/>
                <a:gd name="T25" fmla="*/ 118 h 119"/>
                <a:gd name="T26" fmla="*/ 170 w 177"/>
                <a:gd name="T27" fmla="*/ 118 h 119"/>
                <a:gd name="T28" fmla="*/ 165 w 177"/>
                <a:gd name="T29" fmla="*/ 113 h 119"/>
                <a:gd name="T30" fmla="*/ 162 w 177"/>
                <a:gd name="T31" fmla="*/ 109 h 119"/>
                <a:gd name="T32" fmla="*/ 155 w 177"/>
                <a:gd name="T33" fmla="*/ 106 h 119"/>
                <a:gd name="T34" fmla="*/ 147 w 177"/>
                <a:gd name="T35" fmla="*/ 107 h 119"/>
                <a:gd name="T36" fmla="*/ 137 w 177"/>
                <a:gd name="T37" fmla="*/ 110 h 119"/>
                <a:gd name="T38" fmla="*/ 118 w 177"/>
                <a:gd name="T39" fmla="*/ 115 h 119"/>
                <a:gd name="T40" fmla="*/ 98 w 177"/>
                <a:gd name="T41" fmla="*/ 113 h 119"/>
                <a:gd name="T42" fmla="*/ 79 w 177"/>
                <a:gd name="T43" fmla="*/ 109 h 119"/>
                <a:gd name="T44" fmla="*/ 62 w 177"/>
                <a:gd name="T45" fmla="*/ 100 h 119"/>
                <a:gd name="T46" fmla="*/ 50 w 177"/>
                <a:gd name="T47" fmla="*/ 88 h 119"/>
                <a:gd name="T48" fmla="*/ 43 w 177"/>
                <a:gd name="T49" fmla="*/ 70 h 119"/>
                <a:gd name="T50" fmla="*/ 35 w 177"/>
                <a:gd name="T51" fmla="*/ 88 h 119"/>
                <a:gd name="T52" fmla="*/ 28 w 177"/>
                <a:gd name="T53" fmla="*/ 101 h 119"/>
                <a:gd name="T54" fmla="*/ 19 w 177"/>
                <a:gd name="T55" fmla="*/ 110 h 119"/>
                <a:gd name="T56" fmla="*/ 10 w 177"/>
                <a:gd name="T57" fmla="*/ 115 h 119"/>
                <a:gd name="T58" fmla="*/ 4 w 177"/>
                <a:gd name="T59" fmla="*/ 115 h 119"/>
                <a:gd name="T60" fmla="*/ 1 w 177"/>
                <a:gd name="T61" fmla="*/ 107 h 119"/>
                <a:gd name="T62" fmla="*/ 0 w 177"/>
                <a:gd name="T63" fmla="*/ 79 h 119"/>
                <a:gd name="T64" fmla="*/ 4 w 177"/>
                <a:gd name="T65" fmla="*/ 55 h 119"/>
                <a:gd name="T66" fmla="*/ 15 w 177"/>
                <a:gd name="T67" fmla="*/ 34 h 119"/>
                <a:gd name="T68" fmla="*/ 28 w 177"/>
                <a:gd name="T69" fmla="*/ 19 h 119"/>
                <a:gd name="T70" fmla="*/ 46 w 177"/>
                <a:gd name="T71" fmla="*/ 9 h 119"/>
                <a:gd name="T72" fmla="*/ 65 w 177"/>
                <a:gd name="T73" fmla="*/ 1 h 119"/>
                <a:gd name="T74" fmla="*/ 88 w 177"/>
                <a:gd name="T75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7" h="119">
                  <a:moveTo>
                    <a:pt x="88" y="0"/>
                  </a:moveTo>
                  <a:lnTo>
                    <a:pt x="109" y="1"/>
                  </a:lnTo>
                  <a:lnTo>
                    <a:pt x="128" y="9"/>
                  </a:lnTo>
                  <a:lnTo>
                    <a:pt x="146" y="19"/>
                  </a:lnTo>
                  <a:lnTo>
                    <a:pt x="161" y="34"/>
                  </a:lnTo>
                  <a:lnTo>
                    <a:pt x="171" y="55"/>
                  </a:lnTo>
                  <a:lnTo>
                    <a:pt x="177" y="81"/>
                  </a:lnTo>
                  <a:lnTo>
                    <a:pt x="177" y="109"/>
                  </a:lnTo>
                  <a:lnTo>
                    <a:pt x="177" y="110"/>
                  </a:lnTo>
                  <a:lnTo>
                    <a:pt x="176" y="113"/>
                  </a:lnTo>
                  <a:lnTo>
                    <a:pt x="176" y="116"/>
                  </a:lnTo>
                  <a:lnTo>
                    <a:pt x="174" y="119"/>
                  </a:lnTo>
                  <a:lnTo>
                    <a:pt x="173" y="118"/>
                  </a:lnTo>
                  <a:lnTo>
                    <a:pt x="170" y="118"/>
                  </a:lnTo>
                  <a:lnTo>
                    <a:pt x="165" y="113"/>
                  </a:lnTo>
                  <a:lnTo>
                    <a:pt x="162" y="109"/>
                  </a:lnTo>
                  <a:lnTo>
                    <a:pt x="155" y="106"/>
                  </a:lnTo>
                  <a:lnTo>
                    <a:pt x="147" y="107"/>
                  </a:lnTo>
                  <a:lnTo>
                    <a:pt x="137" y="110"/>
                  </a:lnTo>
                  <a:lnTo>
                    <a:pt x="118" y="115"/>
                  </a:lnTo>
                  <a:lnTo>
                    <a:pt x="98" y="113"/>
                  </a:lnTo>
                  <a:lnTo>
                    <a:pt x="79" y="109"/>
                  </a:lnTo>
                  <a:lnTo>
                    <a:pt x="62" y="100"/>
                  </a:lnTo>
                  <a:lnTo>
                    <a:pt x="50" y="88"/>
                  </a:lnTo>
                  <a:lnTo>
                    <a:pt x="43" y="70"/>
                  </a:lnTo>
                  <a:lnTo>
                    <a:pt x="35" y="88"/>
                  </a:lnTo>
                  <a:lnTo>
                    <a:pt x="28" y="101"/>
                  </a:lnTo>
                  <a:lnTo>
                    <a:pt x="19" y="110"/>
                  </a:lnTo>
                  <a:lnTo>
                    <a:pt x="10" y="115"/>
                  </a:lnTo>
                  <a:lnTo>
                    <a:pt x="4" y="115"/>
                  </a:lnTo>
                  <a:lnTo>
                    <a:pt x="1" y="107"/>
                  </a:lnTo>
                  <a:lnTo>
                    <a:pt x="0" y="79"/>
                  </a:lnTo>
                  <a:lnTo>
                    <a:pt x="4" y="55"/>
                  </a:lnTo>
                  <a:lnTo>
                    <a:pt x="15" y="34"/>
                  </a:lnTo>
                  <a:lnTo>
                    <a:pt x="28" y="19"/>
                  </a:lnTo>
                  <a:lnTo>
                    <a:pt x="46" y="9"/>
                  </a:lnTo>
                  <a:lnTo>
                    <a:pt x="65" y="1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71"/>
            <p:cNvSpPr>
              <a:spLocks noEditPoints="1"/>
            </p:cNvSpPr>
            <p:nvPr/>
          </p:nvSpPr>
          <p:spPr bwMode="auto">
            <a:xfrm>
              <a:off x="1094711" y="4346493"/>
              <a:ext cx="537493" cy="535537"/>
            </a:xfrm>
            <a:custGeom>
              <a:avLst/>
              <a:gdLst>
                <a:gd name="T0" fmla="*/ 93 w 199"/>
                <a:gd name="T1" fmla="*/ 78 h 202"/>
                <a:gd name="T2" fmla="*/ 82 w 199"/>
                <a:gd name="T3" fmla="*/ 84 h 202"/>
                <a:gd name="T4" fmla="*/ 76 w 199"/>
                <a:gd name="T5" fmla="*/ 94 h 202"/>
                <a:gd name="T6" fmla="*/ 76 w 199"/>
                <a:gd name="T7" fmla="*/ 108 h 202"/>
                <a:gd name="T8" fmla="*/ 82 w 199"/>
                <a:gd name="T9" fmla="*/ 118 h 202"/>
                <a:gd name="T10" fmla="*/ 93 w 199"/>
                <a:gd name="T11" fmla="*/ 124 h 202"/>
                <a:gd name="T12" fmla="*/ 105 w 199"/>
                <a:gd name="T13" fmla="*/ 124 h 202"/>
                <a:gd name="T14" fmla="*/ 117 w 199"/>
                <a:gd name="T15" fmla="*/ 118 h 202"/>
                <a:gd name="T16" fmla="*/ 123 w 199"/>
                <a:gd name="T17" fmla="*/ 108 h 202"/>
                <a:gd name="T18" fmla="*/ 123 w 199"/>
                <a:gd name="T19" fmla="*/ 94 h 202"/>
                <a:gd name="T20" fmla="*/ 117 w 199"/>
                <a:gd name="T21" fmla="*/ 84 h 202"/>
                <a:gd name="T22" fmla="*/ 105 w 199"/>
                <a:gd name="T23" fmla="*/ 78 h 202"/>
                <a:gd name="T24" fmla="*/ 87 w 199"/>
                <a:gd name="T25" fmla="*/ 0 h 202"/>
                <a:gd name="T26" fmla="*/ 99 w 199"/>
                <a:gd name="T27" fmla="*/ 23 h 202"/>
                <a:gd name="T28" fmla="*/ 111 w 199"/>
                <a:gd name="T29" fmla="*/ 0 h 202"/>
                <a:gd name="T30" fmla="*/ 142 w 199"/>
                <a:gd name="T31" fmla="*/ 35 h 202"/>
                <a:gd name="T32" fmla="*/ 167 w 199"/>
                <a:gd name="T33" fmla="*/ 27 h 202"/>
                <a:gd name="T34" fmla="*/ 172 w 199"/>
                <a:gd name="T35" fmla="*/ 72 h 202"/>
                <a:gd name="T36" fmla="*/ 199 w 199"/>
                <a:gd name="T37" fmla="*/ 81 h 202"/>
                <a:gd name="T38" fmla="*/ 175 w 199"/>
                <a:gd name="T39" fmla="*/ 121 h 202"/>
                <a:gd name="T40" fmla="*/ 191 w 199"/>
                <a:gd name="T41" fmla="*/ 144 h 202"/>
                <a:gd name="T42" fmla="*/ 149 w 199"/>
                <a:gd name="T43" fmla="*/ 162 h 202"/>
                <a:gd name="T44" fmla="*/ 148 w 199"/>
                <a:gd name="T45" fmla="*/ 190 h 202"/>
                <a:gd name="T46" fmla="*/ 103 w 199"/>
                <a:gd name="T47" fmla="*/ 180 h 202"/>
                <a:gd name="T48" fmla="*/ 94 w 199"/>
                <a:gd name="T49" fmla="*/ 180 h 202"/>
                <a:gd name="T50" fmla="*/ 49 w 199"/>
                <a:gd name="T51" fmla="*/ 190 h 202"/>
                <a:gd name="T52" fmla="*/ 49 w 199"/>
                <a:gd name="T53" fmla="*/ 162 h 202"/>
                <a:gd name="T54" fmla="*/ 8 w 199"/>
                <a:gd name="T55" fmla="*/ 144 h 202"/>
                <a:gd name="T56" fmla="*/ 23 w 199"/>
                <a:gd name="T57" fmla="*/ 121 h 202"/>
                <a:gd name="T58" fmla="*/ 0 w 199"/>
                <a:gd name="T59" fmla="*/ 81 h 202"/>
                <a:gd name="T60" fmla="*/ 26 w 199"/>
                <a:gd name="T61" fmla="*/ 72 h 202"/>
                <a:gd name="T62" fmla="*/ 30 w 199"/>
                <a:gd name="T63" fmla="*/ 27 h 202"/>
                <a:gd name="T64" fmla="*/ 57 w 199"/>
                <a:gd name="T65" fmla="*/ 35 h 202"/>
                <a:gd name="T66" fmla="*/ 87 w 199"/>
                <a:gd name="T67" fmla="*/ 0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" h="202">
                  <a:moveTo>
                    <a:pt x="99" y="78"/>
                  </a:moveTo>
                  <a:lnTo>
                    <a:pt x="93" y="78"/>
                  </a:lnTo>
                  <a:lnTo>
                    <a:pt x="87" y="81"/>
                  </a:lnTo>
                  <a:lnTo>
                    <a:pt x="82" y="84"/>
                  </a:lnTo>
                  <a:lnTo>
                    <a:pt x="78" y="90"/>
                  </a:lnTo>
                  <a:lnTo>
                    <a:pt x="76" y="94"/>
                  </a:lnTo>
                  <a:lnTo>
                    <a:pt x="75" y="102"/>
                  </a:lnTo>
                  <a:lnTo>
                    <a:pt x="76" y="108"/>
                  </a:lnTo>
                  <a:lnTo>
                    <a:pt x="78" y="114"/>
                  </a:lnTo>
                  <a:lnTo>
                    <a:pt x="82" y="118"/>
                  </a:lnTo>
                  <a:lnTo>
                    <a:pt x="87" y="121"/>
                  </a:lnTo>
                  <a:lnTo>
                    <a:pt x="93" y="124"/>
                  </a:lnTo>
                  <a:lnTo>
                    <a:pt x="99" y="126"/>
                  </a:lnTo>
                  <a:lnTo>
                    <a:pt x="105" y="124"/>
                  </a:lnTo>
                  <a:lnTo>
                    <a:pt x="111" y="121"/>
                  </a:lnTo>
                  <a:lnTo>
                    <a:pt x="117" y="118"/>
                  </a:lnTo>
                  <a:lnTo>
                    <a:pt x="120" y="114"/>
                  </a:lnTo>
                  <a:lnTo>
                    <a:pt x="123" y="108"/>
                  </a:lnTo>
                  <a:lnTo>
                    <a:pt x="123" y="102"/>
                  </a:lnTo>
                  <a:lnTo>
                    <a:pt x="123" y="94"/>
                  </a:lnTo>
                  <a:lnTo>
                    <a:pt x="120" y="90"/>
                  </a:lnTo>
                  <a:lnTo>
                    <a:pt x="117" y="84"/>
                  </a:lnTo>
                  <a:lnTo>
                    <a:pt x="111" y="81"/>
                  </a:lnTo>
                  <a:lnTo>
                    <a:pt x="105" y="78"/>
                  </a:lnTo>
                  <a:lnTo>
                    <a:pt x="99" y="78"/>
                  </a:lnTo>
                  <a:close/>
                  <a:moveTo>
                    <a:pt x="87" y="0"/>
                  </a:moveTo>
                  <a:lnTo>
                    <a:pt x="94" y="23"/>
                  </a:lnTo>
                  <a:lnTo>
                    <a:pt x="99" y="23"/>
                  </a:lnTo>
                  <a:lnTo>
                    <a:pt x="103" y="23"/>
                  </a:lnTo>
                  <a:lnTo>
                    <a:pt x="111" y="0"/>
                  </a:lnTo>
                  <a:lnTo>
                    <a:pt x="148" y="14"/>
                  </a:lnTo>
                  <a:lnTo>
                    <a:pt x="142" y="35"/>
                  </a:lnTo>
                  <a:lnTo>
                    <a:pt x="149" y="41"/>
                  </a:lnTo>
                  <a:lnTo>
                    <a:pt x="167" y="27"/>
                  </a:lnTo>
                  <a:lnTo>
                    <a:pt x="191" y="59"/>
                  </a:lnTo>
                  <a:lnTo>
                    <a:pt x="172" y="72"/>
                  </a:lnTo>
                  <a:lnTo>
                    <a:pt x="175" y="81"/>
                  </a:lnTo>
                  <a:lnTo>
                    <a:pt x="199" y="81"/>
                  </a:lnTo>
                  <a:lnTo>
                    <a:pt x="199" y="121"/>
                  </a:lnTo>
                  <a:lnTo>
                    <a:pt x="175" y="121"/>
                  </a:lnTo>
                  <a:lnTo>
                    <a:pt x="172" y="130"/>
                  </a:lnTo>
                  <a:lnTo>
                    <a:pt x="191" y="144"/>
                  </a:lnTo>
                  <a:lnTo>
                    <a:pt x="167" y="175"/>
                  </a:lnTo>
                  <a:lnTo>
                    <a:pt x="149" y="162"/>
                  </a:lnTo>
                  <a:lnTo>
                    <a:pt x="142" y="168"/>
                  </a:lnTo>
                  <a:lnTo>
                    <a:pt x="148" y="190"/>
                  </a:lnTo>
                  <a:lnTo>
                    <a:pt x="111" y="202"/>
                  </a:lnTo>
                  <a:lnTo>
                    <a:pt x="103" y="180"/>
                  </a:lnTo>
                  <a:lnTo>
                    <a:pt x="99" y="181"/>
                  </a:lnTo>
                  <a:lnTo>
                    <a:pt x="94" y="180"/>
                  </a:lnTo>
                  <a:lnTo>
                    <a:pt x="87" y="202"/>
                  </a:lnTo>
                  <a:lnTo>
                    <a:pt x="49" y="190"/>
                  </a:lnTo>
                  <a:lnTo>
                    <a:pt x="57" y="168"/>
                  </a:lnTo>
                  <a:lnTo>
                    <a:pt x="49" y="162"/>
                  </a:lnTo>
                  <a:lnTo>
                    <a:pt x="30" y="175"/>
                  </a:lnTo>
                  <a:lnTo>
                    <a:pt x="8" y="144"/>
                  </a:lnTo>
                  <a:lnTo>
                    <a:pt x="26" y="130"/>
                  </a:lnTo>
                  <a:lnTo>
                    <a:pt x="23" y="121"/>
                  </a:lnTo>
                  <a:lnTo>
                    <a:pt x="0" y="121"/>
                  </a:lnTo>
                  <a:lnTo>
                    <a:pt x="0" y="81"/>
                  </a:lnTo>
                  <a:lnTo>
                    <a:pt x="23" y="81"/>
                  </a:lnTo>
                  <a:lnTo>
                    <a:pt x="26" y="72"/>
                  </a:lnTo>
                  <a:lnTo>
                    <a:pt x="8" y="59"/>
                  </a:lnTo>
                  <a:lnTo>
                    <a:pt x="30" y="27"/>
                  </a:lnTo>
                  <a:lnTo>
                    <a:pt x="49" y="41"/>
                  </a:lnTo>
                  <a:lnTo>
                    <a:pt x="57" y="35"/>
                  </a:lnTo>
                  <a:lnTo>
                    <a:pt x="49" y="1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72"/>
            <p:cNvSpPr>
              <a:spLocks noEditPoints="1"/>
            </p:cNvSpPr>
            <p:nvPr/>
          </p:nvSpPr>
          <p:spPr bwMode="auto">
            <a:xfrm>
              <a:off x="1070403" y="4322632"/>
              <a:ext cx="580709" cy="585909"/>
            </a:xfrm>
            <a:custGeom>
              <a:avLst/>
              <a:gdLst>
                <a:gd name="T0" fmla="*/ 103 w 215"/>
                <a:gd name="T1" fmla="*/ 96 h 221"/>
                <a:gd name="T2" fmla="*/ 96 w 215"/>
                <a:gd name="T3" fmla="*/ 100 h 221"/>
                <a:gd name="T4" fmla="*/ 93 w 215"/>
                <a:gd name="T5" fmla="*/ 111 h 221"/>
                <a:gd name="T6" fmla="*/ 96 w 215"/>
                <a:gd name="T7" fmla="*/ 120 h 221"/>
                <a:gd name="T8" fmla="*/ 103 w 215"/>
                <a:gd name="T9" fmla="*/ 126 h 221"/>
                <a:gd name="T10" fmla="*/ 114 w 215"/>
                <a:gd name="T11" fmla="*/ 126 h 221"/>
                <a:gd name="T12" fmla="*/ 121 w 215"/>
                <a:gd name="T13" fmla="*/ 120 h 221"/>
                <a:gd name="T14" fmla="*/ 124 w 215"/>
                <a:gd name="T15" fmla="*/ 111 h 221"/>
                <a:gd name="T16" fmla="*/ 121 w 215"/>
                <a:gd name="T17" fmla="*/ 100 h 221"/>
                <a:gd name="T18" fmla="*/ 114 w 215"/>
                <a:gd name="T19" fmla="*/ 96 h 221"/>
                <a:gd name="T20" fmla="*/ 108 w 215"/>
                <a:gd name="T21" fmla="*/ 78 h 221"/>
                <a:gd name="T22" fmla="*/ 136 w 215"/>
                <a:gd name="T23" fmla="*/ 95 h 221"/>
                <a:gd name="T24" fmla="*/ 136 w 215"/>
                <a:gd name="T25" fmla="*/ 126 h 221"/>
                <a:gd name="T26" fmla="*/ 108 w 215"/>
                <a:gd name="T27" fmla="*/ 142 h 221"/>
                <a:gd name="T28" fmla="*/ 81 w 215"/>
                <a:gd name="T29" fmla="*/ 126 h 221"/>
                <a:gd name="T30" fmla="*/ 81 w 215"/>
                <a:gd name="T31" fmla="*/ 95 h 221"/>
                <a:gd name="T32" fmla="*/ 108 w 215"/>
                <a:gd name="T33" fmla="*/ 78 h 221"/>
                <a:gd name="T34" fmla="*/ 69 w 215"/>
                <a:gd name="T35" fmla="*/ 27 h 221"/>
                <a:gd name="T36" fmla="*/ 70 w 215"/>
                <a:gd name="T37" fmla="*/ 51 h 221"/>
                <a:gd name="T38" fmla="*/ 58 w 215"/>
                <a:gd name="T39" fmla="*/ 60 h 221"/>
                <a:gd name="T40" fmla="*/ 27 w 215"/>
                <a:gd name="T41" fmla="*/ 66 h 221"/>
                <a:gd name="T42" fmla="*/ 42 w 215"/>
                <a:gd name="T43" fmla="*/ 84 h 221"/>
                <a:gd name="T44" fmla="*/ 38 w 215"/>
                <a:gd name="T45" fmla="*/ 99 h 221"/>
                <a:gd name="T46" fmla="*/ 17 w 215"/>
                <a:gd name="T47" fmla="*/ 123 h 221"/>
                <a:gd name="T48" fmla="*/ 39 w 215"/>
                <a:gd name="T49" fmla="*/ 129 h 221"/>
                <a:gd name="T50" fmla="*/ 45 w 215"/>
                <a:gd name="T51" fmla="*/ 142 h 221"/>
                <a:gd name="T52" fmla="*/ 42 w 215"/>
                <a:gd name="T53" fmla="*/ 174 h 221"/>
                <a:gd name="T54" fmla="*/ 63 w 215"/>
                <a:gd name="T55" fmla="*/ 165 h 221"/>
                <a:gd name="T56" fmla="*/ 75 w 215"/>
                <a:gd name="T57" fmla="*/ 174 h 221"/>
                <a:gd name="T58" fmla="*/ 91 w 215"/>
                <a:gd name="T59" fmla="*/ 201 h 221"/>
                <a:gd name="T60" fmla="*/ 103 w 215"/>
                <a:gd name="T61" fmla="*/ 181 h 221"/>
                <a:gd name="T62" fmla="*/ 118 w 215"/>
                <a:gd name="T63" fmla="*/ 181 h 221"/>
                <a:gd name="T64" fmla="*/ 148 w 215"/>
                <a:gd name="T65" fmla="*/ 193 h 221"/>
                <a:gd name="T66" fmla="*/ 147 w 215"/>
                <a:gd name="T67" fmla="*/ 171 h 221"/>
                <a:gd name="T68" fmla="*/ 158 w 215"/>
                <a:gd name="T69" fmla="*/ 162 h 221"/>
                <a:gd name="T70" fmla="*/ 188 w 215"/>
                <a:gd name="T71" fmla="*/ 154 h 221"/>
                <a:gd name="T72" fmla="*/ 173 w 215"/>
                <a:gd name="T73" fmla="*/ 136 h 221"/>
                <a:gd name="T74" fmla="*/ 178 w 215"/>
                <a:gd name="T75" fmla="*/ 123 h 221"/>
                <a:gd name="T76" fmla="*/ 199 w 215"/>
                <a:gd name="T77" fmla="*/ 99 h 221"/>
                <a:gd name="T78" fmla="*/ 176 w 215"/>
                <a:gd name="T79" fmla="*/ 93 h 221"/>
                <a:gd name="T80" fmla="*/ 172 w 215"/>
                <a:gd name="T81" fmla="*/ 78 h 221"/>
                <a:gd name="T82" fmla="*/ 175 w 215"/>
                <a:gd name="T83" fmla="*/ 47 h 221"/>
                <a:gd name="T84" fmla="*/ 152 w 215"/>
                <a:gd name="T85" fmla="*/ 56 h 221"/>
                <a:gd name="T86" fmla="*/ 141 w 215"/>
                <a:gd name="T87" fmla="*/ 47 h 221"/>
                <a:gd name="T88" fmla="*/ 126 w 215"/>
                <a:gd name="T89" fmla="*/ 20 h 221"/>
                <a:gd name="T90" fmla="*/ 112 w 215"/>
                <a:gd name="T91" fmla="*/ 39 h 221"/>
                <a:gd name="T92" fmla="*/ 97 w 215"/>
                <a:gd name="T93" fmla="*/ 41 h 221"/>
                <a:gd name="T94" fmla="*/ 102 w 215"/>
                <a:gd name="T95" fmla="*/ 0 h 221"/>
                <a:gd name="T96" fmla="*/ 115 w 215"/>
                <a:gd name="T97" fmla="*/ 0 h 221"/>
                <a:gd name="T98" fmla="*/ 161 w 215"/>
                <a:gd name="T99" fmla="*/ 38 h 221"/>
                <a:gd name="T100" fmla="*/ 211 w 215"/>
                <a:gd name="T101" fmla="*/ 71 h 221"/>
                <a:gd name="T102" fmla="*/ 215 w 215"/>
                <a:gd name="T103" fmla="*/ 83 h 221"/>
                <a:gd name="T104" fmla="*/ 194 w 215"/>
                <a:gd name="T105" fmla="*/ 138 h 221"/>
                <a:gd name="T106" fmla="*/ 178 w 215"/>
                <a:gd name="T107" fmla="*/ 196 h 221"/>
                <a:gd name="T108" fmla="*/ 167 w 215"/>
                <a:gd name="T109" fmla="*/ 204 h 221"/>
                <a:gd name="T110" fmla="*/ 108 w 215"/>
                <a:gd name="T111" fmla="*/ 201 h 221"/>
                <a:gd name="T112" fmla="*/ 48 w 215"/>
                <a:gd name="T113" fmla="*/ 204 h 221"/>
                <a:gd name="T114" fmla="*/ 38 w 215"/>
                <a:gd name="T115" fmla="*/ 196 h 221"/>
                <a:gd name="T116" fmla="*/ 23 w 215"/>
                <a:gd name="T117" fmla="*/ 138 h 221"/>
                <a:gd name="T118" fmla="*/ 0 w 215"/>
                <a:gd name="T119" fmla="*/ 83 h 221"/>
                <a:gd name="T120" fmla="*/ 5 w 215"/>
                <a:gd name="T121" fmla="*/ 71 h 221"/>
                <a:gd name="T122" fmla="*/ 56 w 215"/>
                <a:gd name="T123" fmla="*/ 38 h 221"/>
                <a:gd name="T124" fmla="*/ 102 w 215"/>
                <a:gd name="T125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" h="221">
                  <a:moveTo>
                    <a:pt x="108" y="95"/>
                  </a:moveTo>
                  <a:lnTo>
                    <a:pt x="103" y="96"/>
                  </a:lnTo>
                  <a:lnTo>
                    <a:pt x="99" y="98"/>
                  </a:lnTo>
                  <a:lnTo>
                    <a:pt x="96" y="100"/>
                  </a:lnTo>
                  <a:lnTo>
                    <a:pt x="93" y="105"/>
                  </a:lnTo>
                  <a:lnTo>
                    <a:pt x="93" y="111"/>
                  </a:lnTo>
                  <a:lnTo>
                    <a:pt x="93" y="115"/>
                  </a:lnTo>
                  <a:lnTo>
                    <a:pt x="96" y="120"/>
                  </a:lnTo>
                  <a:lnTo>
                    <a:pt x="99" y="123"/>
                  </a:lnTo>
                  <a:lnTo>
                    <a:pt x="103" y="126"/>
                  </a:lnTo>
                  <a:lnTo>
                    <a:pt x="108" y="126"/>
                  </a:lnTo>
                  <a:lnTo>
                    <a:pt x="114" y="126"/>
                  </a:lnTo>
                  <a:lnTo>
                    <a:pt x="117" y="123"/>
                  </a:lnTo>
                  <a:lnTo>
                    <a:pt x="121" y="120"/>
                  </a:lnTo>
                  <a:lnTo>
                    <a:pt x="123" y="115"/>
                  </a:lnTo>
                  <a:lnTo>
                    <a:pt x="124" y="111"/>
                  </a:lnTo>
                  <a:lnTo>
                    <a:pt x="123" y="105"/>
                  </a:lnTo>
                  <a:lnTo>
                    <a:pt x="121" y="100"/>
                  </a:lnTo>
                  <a:lnTo>
                    <a:pt x="117" y="98"/>
                  </a:lnTo>
                  <a:lnTo>
                    <a:pt x="114" y="96"/>
                  </a:lnTo>
                  <a:lnTo>
                    <a:pt x="108" y="95"/>
                  </a:lnTo>
                  <a:close/>
                  <a:moveTo>
                    <a:pt x="108" y="78"/>
                  </a:moveTo>
                  <a:lnTo>
                    <a:pt x="124" y="83"/>
                  </a:lnTo>
                  <a:lnTo>
                    <a:pt x="136" y="95"/>
                  </a:lnTo>
                  <a:lnTo>
                    <a:pt x="141" y="111"/>
                  </a:lnTo>
                  <a:lnTo>
                    <a:pt x="136" y="126"/>
                  </a:lnTo>
                  <a:lnTo>
                    <a:pt x="124" y="138"/>
                  </a:lnTo>
                  <a:lnTo>
                    <a:pt x="108" y="142"/>
                  </a:lnTo>
                  <a:lnTo>
                    <a:pt x="91" y="138"/>
                  </a:lnTo>
                  <a:lnTo>
                    <a:pt x="81" y="126"/>
                  </a:lnTo>
                  <a:lnTo>
                    <a:pt x="76" y="111"/>
                  </a:lnTo>
                  <a:lnTo>
                    <a:pt x="81" y="95"/>
                  </a:lnTo>
                  <a:lnTo>
                    <a:pt x="91" y="83"/>
                  </a:lnTo>
                  <a:lnTo>
                    <a:pt x="108" y="78"/>
                  </a:lnTo>
                  <a:close/>
                  <a:moveTo>
                    <a:pt x="91" y="20"/>
                  </a:moveTo>
                  <a:lnTo>
                    <a:pt x="69" y="27"/>
                  </a:lnTo>
                  <a:lnTo>
                    <a:pt x="75" y="47"/>
                  </a:lnTo>
                  <a:lnTo>
                    <a:pt x="70" y="51"/>
                  </a:lnTo>
                  <a:lnTo>
                    <a:pt x="63" y="56"/>
                  </a:lnTo>
                  <a:lnTo>
                    <a:pt x="58" y="60"/>
                  </a:lnTo>
                  <a:lnTo>
                    <a:pt x="42" y="47"/>
                  </a:lnTo>
                  <a:lnTo>
                    <a:pt x="27" y="66"/>
                  </a:lnTo>
                  <a:lnTo>
                    <a:pt x="45" y="78"/>
                  </a:lnTo>
                  <a:lnTo>
                    <a:pt x="42" y="84"/>
                  </a:lnTo>
                  <a:lnTo>
                    <a:pt x="39" y="93"/>
                  </a:lnTo>
                  <a:lnTo>
                    <a:pt x="38" y="99"/>
                  </a:lnTo>
                  <a:lnTo>
                    <a:pt x="17" y="99"/>
                  </a:lnTo>
                  <a:lnTo>
                    <a:pt x="17" y="123"/>
                  </a:lnTo>
                  <a:lnTo>
                    <a:pt x="38" y="123"/>
                  </a:lnTo>
                  <a:lnTo>
                    <a:pt x="39" y="129"/>
                  </a:lnTo>
                  <a:lnTo>
                    <a:pt x="42" y="136"/>
                  </a:lnTo>
                  <a:lnTo>
                    <a:pt x="45" y="142"/>
                  </a:lnTo>
                  <a:lnTo>
                    <a:pt x="27" y="154"/>
                  </a:lnTo>
                  <a:lnTo>
                    <a:pt x="42" y="174"/>
                  </a:lnTo>
                  <a:lnTo>
                    <a:pt x="58" y="162"/>
                  </a:lnTo>
                  <a:lnTo>
                    <a:pt x="63" y="165"/>
                  </a:lnTo>
                  <a:lnTo>
                    <a:pt x="70" y="171"/>
                  </a:lnTo>
                  <a:lnTo>
                    <a:pt x="75" y="174"/>
                  </a:lnTo>
                  <a:lnTo>
                    <a:pt x="69" y="193"/>
                  </a:lnTo>
                  <a:lnTo>
                    <a:pt x="91" y="201"/>
                  </a:lnTo>
                  <a:lnTo>
                    <a:pt x="97" y="181"/>
                  </a:lnTo>
                  <a:lnTo>
                    <a:pt x="103" y="181"/>
                  </a:lnTo>
                  <a:lnTo>
                    <a:pt x="112" y="181"/>
                  </a:lnTo>
                  <a:lnTo>
                    <a:pt x="118" y="181"/>
                  </a:lnTo>
                  <a:lnTo>
                    <a:pt x="126" y="201"/>
                  </a:lnTo>
                  <a:lnTo>
                    <a:pt x="148" y="193"/>
                  </a:lnTo>
                  <a:lnTo>
                    <a:pt x="141" y="174"/>
                  </a:lnTo>
                  <a:lnTo>
                    <a:pt x="147" y="171"/>
                  </a:lnTo>
                  <a:lnTo>
                    <a:pt x="152" y="165"/>
                  </a:lnTo>
                  <a:lnTo>
                    <a:pt x="158" y="162"/>
                  </a:lnTo>
                  <a:lnTo>
                    <a:pt x="175" y="174"/>
                  </a:lnTo>
                  <a:lnTo>
                    <a:pt x="188" y="154"/>
                  </a:lnTo>
                  <a:lnTo>
                    <a:pt x="172" y="142"/>
                  </a:lnTo>
                  <a:lnTo>
                    <a:pt x="173" y="136"/>
                  </a:lnTo>
                  <a:lnTo>
                    <a:pt x="176" y="129"/>
                  </a:lnTo>
                  <a:lnTo>
                    <a:pt x="178" y="123"/>
                  </a:lnTo>
                  <a:lnTo>
                    <a:pt x="199" y="123"/>
                  </a:lnTo>
                  <a:lnTo>
                    <a:pt x="199" y="99"/>
                  </a:lnTo>
                  <a:lnTo>
                    <a:pt x="178" y="99"/>
                  </a:lnTo>
                  <a:lnTo>
                    <a:pt x="176" y="93"/>
                  </a:lnTo>
                  <a:lnTo>
                    <a:pt x="173" y="84"/>
                  </a:lnTo>
                  <a:lnTo>
                    <a:pt x="172" y="78"/>
                  </a:lnTo>
                  <a:lnTo>
                    <a:pt x="188" y="66"/>
                  </a:lnTo>
                  <a:lnTo>
                    <a:pt x="175" y="47"/>
                  </a:lnTo>
                  <a:lnTo>
                    <a:pt x="158" y="60"/>
                  </a:lnTo>
                  <a:lnTo>
                    <a:pt x="152" y="56"/>
                  </a:lnTo>
                  <a:lnTo>
                    <a:pt x="147" y="51"/>
                  </a:lnTo>
                  <a:lnTo>
                    <a:pt x="141" y="47"/>
                  </a:lnTo>
                  <a:lnTo>
                    <a:pt x="148" y="27"/>
                  </a:lnTo>
                  <a:lnTo>
                    <a:pt x="126" y="20"/>
                  </a:lnTo>
                  <a:lnTo>
                    <a:pt x="118" y="41"/>
                  </a:lnTo>
                  <a:lnTo>
                    <a:pt x="112" y="39"/>
                  </a:lnTo>
                  <a:lnTo>
                    <a:pt x="103" y="39"/>
                  </a:lnTo>
                  <a:lnTo>
                    <a:pt x="97" y="41"/>
                  </a:lnTo>
                  <a:lnTo>
                    <a:pt x="91" y="20"/>
                  </a:lnTo>
                  <a:close/>
                  <a:moveTo>
                    <a:pt x="102" y="0"/>
                  </a:moveTo>
                  <a:lnTo>
                    <a:pt x="108" y="20"/>
                  </a:lnTo>
                  <a:lnTo>
                    <a:pt x="115" y="0"/>
                  </a:lnTo>
                  <a:lnTo>
                    <a:pt x="167" y="17"/>
                  </a:lnTo>
                  <a:lnTo>
                    <a:pt x="161" y="38"/>
                  </a:lnTo>
                  <a:lnTo>
                    <a:pt x="178" y="24"/>
                  </a:lnTo>
                  <a:lnTo>
                    <a:pt x="211" y="71"/>
                  </a:lnTo>
                  <a:lnTo>
                    <a:pt x="194" y="83"/>
                  </a:lnTo>
                  <a:lnTo>
                    <a:pt x="215" y="83"/>
                  </a:lnTo>
                  <a:lnTo>
                    <a:pt x="215" y="138"/>
                  </a:lnTo>
                  <a:lnTo>
                    <a:pt x="194" y="138"/>
                  </a:lnTo>
                  <a:lnTo>
                    <a:pt x="211" y="151"/>
                  </a:lnTo>
                  <a:lnTo>
                    <a:pt x="178" y="196"/>
                  </a:lnTo>
                  <a:lnTo>
                    <a:pt x="161" y="184"/>
                  </a:lnTo>
                  <a:lnTo>
                    <a:pt x="167" y="204"/>
                  </a:lnTo>
                  <a:lnTo>
                    <a:pt x="115" y="221"/>
                  </a:lnTo>
                  <a:lnTo>
                    <a:pt x="108" y="201"/>
                  </a:lnTo>
                  <a:lnTo>
                    <a:pt x="102" y="221"/>
                  </a:lnTo>
                  <a:lnTo>
                    <a:pt x="48" y="204"/>
                  </a:lnTo>
                  <a:lnTo>
                    <a:pt x="56" y="184"/>
                  </a:lnTo>
                  <a:lnTo>
                    <a:pt x="38" y="196"/>
                  </a:lnTo>
                  <a:lnTo>
                    <a:pt x="5" y="151"/>
                  </a:lnTo>
                  <a:lnTo>
                    <a:pt x="23" y="138"/>
                  </a:lnTo>
                  <a:lnTo>
                    <a:pt x="0" y="138"/>
                  </a:lnTo>
                  <a:lnTo>
                    <a:pt x="0" y="83"/>
                  </a:lnTo>
                  <a:lnTo>
                    <a:pt x="23" y="83"/>
                  </a:lnTo>
                  <a:lnTo>
                    <a:pt x="5" y="71"/>
                  </a:lnTo>
                  <a:lnTo>
                    <a:pt x="38" y="24"/>
                  </a:lnTo>
                  <a:lnTo>
                    <a:pt x="56" y="38"/>
                  </a:lnTo>
                  <a:lnTo>
                    <a:pt x="48" y="17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2510018" y="3789746"/>
            <a:ext cx="1350485" cy="1118796"/>
            <a:chOff x="2510018" y="3789746"/>
            <a:chExt cx="1350485" cy="1118796"/>
          </a:xfrm>
        </p:grpSpPr>
        <p:sp>
          <p:nvSpPr>
            <p:cNvPr id="178" name="Freeform 73"/>
            <p:cNvSpPr>
              <a:spLocks/>
            </p:cNvSpPr>
            <p:nvPr/>
          </p:nvSpPr>
          <p:spPr bwMode="auto">
            <a:xfrm>
              <a:off x="3082623" y="3789746"/>
              <a:ext cx="494278" cy="652189"/>
            </a:xfrm>
            <a:custGeom>
              <a:avLst/>
              <a:gdLst>
                <a:gd name="T0" fmla="*/ 86 w 183"/>
                <a:gd name="T1" fmla="*/ 0 h 246"/>
                <a:gd name="T2" fmla="*/ 104 w 183"/>
                <a:gd name="T3" fmla="*/ 3 h 246"/>
                <a:gd name="T4" fmla="*/ 124 w 183"/>
                <a:gd name="T5" fmla="*/ 7 h 246"/>
                <a:gd name="T6" fmla="*/ 141 w 183"/>
                <a:gd name="T7" fmla="*/ 15 h 246"/>
                <a:gd name="T8" fmla="*/ 156 w 183"/>
                <a:gd name="T9" fmla="*/ 24 h 246"/>
                <a:gd name="T10" fmla="*/ 168 w 183"/>
                <a:gd name="T11" fmla="*/ 36 h 246"/>
                <a:gd name="T12" fmla="*/ 176 w 183"/>
                <a:gd name="T13" fmla="*/ 49 h 246"/>
                <a:gd name="T14" fmla="*/ 179 w 183"/>
                <a:gd name="T15" fmla="*/ 61 h 246"/>
                <a:gd name="T16" fmla="*/ 179 w 183"/>
                <a:gd name="T17" fmla="*/ 75 h 246"/>
                <a:gd name="T18" fmla="*/ 177 w 183"/>
                <a:gd name="T19" fmla="*/ 90 h 246"/>
                <a:gd name="T20" fmla="*/ 176 w 183"/>
                <a:gd name="T21" fmla="*/ 101 h 246"/>
                <a:gd name="T22" fmla="*/ 174 w 183"/>
                <a:gd name="T23" fmla="*/ 110 h 246"/>
                <a:gd name="T24" fmla="*/ 174 w 183"/>
                <a:gd name="T25" fmla="*/ 115 h 246"/>
                <a:gd name="T26" fmla="*/ 176 w 183"/>
                <a:gd name="T27" fmla="*/ 112 h 246"/>
                <a:gd name="T28" fmla="*/ 179 w 183"/>
                <a:gd name="T29" fmla="*/ 112 h 246"/>
                <a:gd name="T30" fmla="*/ 180 w 183"/>
                <a:gd name="T31" fmla="*/ 113 h 246"/>
                <a:gd name="T32" fmla="*/ 183 w 183"/>
                <a:gd name="T33" fmla="*/ 118 h 246"/>
                <a:gd name="T34" fmla="*/ 182 w 183"/>
                <a:gd name="T35" fmla="*/ 127 h 246"/>
                <a:gd name="T36" fmla="*/ 180 w 183"/>
                <a:gd name="T37" fmla="*/ 136 h 246"/>
                <a:gd name="T38" fmla="*/ 179 w 183"/>
                <a:gd name="T39" fmla="*/ 142 h 246"/>
                <a:gd name="T40" fmla="*/ 176 w 183"/>
                <a:gd name="T41" fmla="*/ 149 h 246"/>
                <a:gd name="T42" fmla="*/ 174 w 183"/>
                <a:gd name="T43" fmla="*/ 154 h 246"/>
                <a:gd name="T44" fmla="*/ 174 w 183"/>
                <a:gd name="T45" fmla="*/ 155 h 246"/>
                <a:gd name="T46" fmla="*/ 173 w 183"/>
                <a:gd name="T47" fmla="*/ 160 h 246"/>
                <a:gd name="T48" fmla="*/ 171 w 183"/>
                <a:gd name="T49" fmla="*/ 163 h 246"/>
                <a:gd name="T50" fmla="*/ 168 w 183"/>
                <a:gd name="T51" fmla="*/ 164 h 246"/>
                <a:gd name="T52" fmla="*/ 159 w 183"/>
                <a:gd name="T53" fmla="*/ 190 h 246"/>
                <a:gd name="T54" fmla="*/ 146 w 183"/>
                <a:gd name="T55" fmla="*/ 212 h 246"/>
                <a:gd name="T56" fmla="*/ 128 w 183"/>
                <a:gd name="T57" fmla="*/ 230 h 246"/>
                <a:gd name="T58" fmla="*/ 110 w 183"/>
                <a:gd name="T59" fmla="*/ 242 h 246"/>
                <a:gd name="T60" fmla="*/ 92 w 183"/>
                <a:gd name="T61" fmla="*/ 246 h 246"/>
                <a:gd name="T62" fmla="*/ 73 w 183"/>
                <a:gd name="T63" fmla="*/ 242 h 246"/>
                <a:gd name="T64" fmla="*/ 53 w 183"/>
                <a:gd name="T65" fmla="*/ 230 h 246"/>
                <a:gd name="T66" fmla="*/ 37 w 183"/>
                <a:gd name="T67" fmla="*/ 212 h 246"/>
                <a:gd name="T68" fmla="*/ 22 w 183"/>
                <a:gd name="T69" fmla="*/ 190 h 246"/>
                <a:gd name="T70" fmla="*/ 13 w 183"/>
                <a:gd name="T71" fmla="*/ 164 h 246"/>
                <a:gd name="T72" fmla="*/ 13 w 183"/>
                <a:gd name="T73" fmla="*/ 164 h 246"/>
                <a:gd name="T74" fmla="*/ 10 w 183"/>
                <a:gd name="T75" fmla="*/ 163 h 246"/>
                <a:gd name="T76" fmla="*/ 9 w 183"/>
                <a:gd name="T77" fmla="*/ 160 h 246"/>
                <a:gd name="T78" fmla="*/ 7 w 183"/>
                <a:gd name="T79" fmla="*/ 155 h 246"/>
                <a:gd name="T80" fmla="*/ 7 w 183"/>
                <a:gd name="T81" fmla="*/ 152 h 246"/>
                <a:gd name="T82" fmla="*/ 6 w 183"/>
                <a:gd name="T83" fmla="*/ 148 h 246"/>
                <a:gd name="T84" fmla="*/ 4 w 183"/>
                <a:gd name="T85" fmla="*/ 142 h 246"/>
                <a:gd name="T86" fmla="*/ 1 w 183"/>
                <a:gd name="T87" fmla="*/ 136 h 246"/>
                <a:gd name="T88" fmla="*/ 0 w 183"/>
                <a:gd name="T89" fmla="*/ 128 h 246"/>
                <a:gd name="T90" fmla="*/ 0 w 183"/>
                <a:gd name="T91" fmla="*/ 121 h 246"/>
                <a:gd name="T92" fmla="*/ 1 w 183"/>
                <a:gd name="T93" fmla="*/ 115 h 246"/>
                <a:gd name="T94" fmla="*/ 4 w 183"/>
                <a:gd name="T95" fmla="*/ 113 h 246"/>
                <a:gd name="T96" fmla="*/ 6 w 183"/>
                <a:gd name="T97" fmla="*/ 113 h 246"/>
                <a:gd name="T98" fmla="*/ 7 w 183"/>
                <a:gd name="T99" fmla="*/ 115 h 246"/>
                <a:gd name="T100" fmla="*/ 9 w 183"/>
                <a:gd name="T101" fmla="*/ 115 h 246"/>
                <a:gd name="T102" fmla="*/ 10 w 183"/>
                <a:gd name="T103" fmla="*/ 116 h 246"/>
                <a:gd name="T104" fmla="*/ 7 w 183"/>
                <a:gd name="T105" fmla="*/ 100 h 246"/>
                <a:gd name="T106" fmla="*/ 4 w 183"/>
                <a:gd name="T107" fmla="*/ 82 h 246"/>
                <a:gd name="T108" fmla="*/ 4 w 183"/>
                <a:gd name="T109" fmla="*/ 66 h 246"/>
                <a:gd name="T110" fmla="*/ 7 w 183"/>
                <a:gd name="T111" fmla="*/ 49 h 246"/>
                <a:gd name="T112" fmla="*/ 13 w 183"/>
                <a:gd name="T113" fmla="*/ 36 h 246"/>
                <a:gd name="T114" fmla="*/ 25 w 183"/>
                <a:gd name="T115" fmla="*/ 25 h 246"/>
                <a:gd name="T116" fmla="*/ 43 w 183"/>
                <a:gd name="T117" fmla="*/ 16 h 246"/>
                <a:gd name="T118" fmla="*/ 46 w 183"/>
                <a:gd name="T119" fmla="*/ 9 h 246"/>
                <a:gd name="T120" fmla="*/ 55 w 183"/>
                <a:gd name="T121" fmla="*/ 3 h 246"/>
                <a:gd name="T122" fmla="*/ 68 w 183"/>
                <a:gd name="T123" fmla="*/ 0 h 246"/>
                <a:gd name="T124" fmla="*/ 86 w 183"/>
                <a:gd name="T125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3" h="246">
                  <a:moveTo>
                    <a:pt x="86" y="0"/>
                  </a:moveTo>
                  <a:lnTo>
                    <a:pt x="104" y="3"/>
                  </a:lnTo>
                  <a:lnTo>
                    <a:pt x="124" y="7"/>
                  </a:lnTo>
                  <a:lnTo>
                    <a:pt x="141" y="15"/>
                  </a:lnTo>
                  <a:lnTo>
                    <a:pt x="156" y="24"/>
                  </a:lnTo>
                  <a:lnTo>
                    <a:pt x="168" y="36"/>
                  </a:lnTo>
                  <a:lnTo>
                    <a:pt x="176" y="49"/>
                  </a:lnTo>
                  <a:lnTo>
                    <a:pt x="179" y="61"/>
                  </a:lnTo>
                  <a:lnTo>
                    <a:pt x="179" y="75"/>
                  </a:lnTo>
                  <a:lnTo>
                    <a:pt x="177" y="90"/>
                  </a:lnTo>
                  <a:lnTo>
                    <a:pt x="176" y="101"/>
                  </a:lnTo>
                  <a:lnTo>
                    <a:pt x="174" y="110"/>
                  </a:lnTo>
                  <a:lnTo>
                    <a:pt x="174" y="115"/>
                  </a:lnTo>
                  <a:lnTo>
                    <a:pt x="176" y="112"/>
                  </a:lnTo>
                  <a:lnTo>
                    <a:pt x="179" y="112"/>
                  </a:lnTo>
                  <a:lnTo>
                    <a:pt x="180" y="113"/>
                  </a:lnTo>
                  <a:lnTo>
                    <a:pt x="183" y="118"/>
                  </a:lnTo>
                  <a:lnTo>
                    <a:pt x="182" y="127"/>
                  </a:lnTo>
                  <a:lnTo>
                    <a:pt x="180" y="136"/>
                  </a:lnTo>
                  <a:lnTo>
                    <a:pt x="179" y="142"/>
                  </a:lnTo>
                  <a:lnTo>
                    <a:pt x="176" y="149"/>
                  </a:lnTo>
                  <a:lnTo>
                    <a:pt x="174" y="154"/>
                  </a:lnTo>
                  <a:lnTo>
                    <a:pt x="174" y="155"/>
                  </a:lnTo>
                  <a:lnTo>
                    <a:pt x="173" y="160"/>
                  </a:lnTo>
                  <a:lnTo>
                    <a:pt x="171" y="163"/>
                  </a:lnTo>
                  <a:lnTo>
                    <a:pt x="168" y="164"/>
                  </a:lnTo>
                  <a:lnTo>
                    <a:pt x="159" y="190"/>
                  </a:lnTo>
                  <a:lnTo>
                    <a:pt x="146" y="212"/>
                  </a:lnTo>
                  <a:lnTo>
                    <a:pt x="128" y="230"/>
                  </a:lnTo>
                  <a:lnTo>
                    <a:pt x="110" y="242"/>
                  </a:lnTo>
                  <a:lnTo>
                    <a:pt x="92" y="246"/>
                  </a:lnTo>
                  <a:lnTo>
                    <a:pt x="73" y="242"/>
                  </a:lnTo>
                  <a:lnTo>
                    <a:pt x="53" y="230"/>
                  </a:lnTo>
                  <a:lnTo>
                    <a:pt x="37" y="212"/>
                  </a:lnTo>
                  <a:lnTo>
                    <a:pt x="22" y="190"/>
                  </a:lnTo>
                  <a:lnTo>
                    <a:pt x="13" y="164"/>
                  </a:lnTo>
                  <a:lnTo>
                    <a:pt x="13" y="164"/>
                  </a:lnTo>
                  <a:lnTo>
                    <a:pt x="10" y="163"/>
                  </a:lnTo>
                  <a:lnTo>
                    <a:pt x="9" y="160"/>
                  </a:lnTo>
                  <a:lnTo>
                    <a:pt x="7" y="155"/>
                  </a:lnTo>
                  <a:lnTo>
                    <a:pt x="7" y="152"/>
                  </a:lnTo>
                  <a:lnTo>
                    <a:pt x="6" y="148"/>
                  </a:lnTo>
                  <a:lnTo>
                    <a:pt x="4" y="142"/>
                  </a:lnTo>
                  <a:lnTo>
                    <a:pt x="1" y="136"/>
                  </a:lnTo>
                  <a:lnTo>
                    <a:pt x="0" y="128"/>
                  </a:lnTo>
                  <a:lnTo>
                    <a:pt x="0" y="121"/>
                  </a:lnTo>
                  <a:lnTo>
                    <a:pt x="1" y="115"/>
                  </a:lnTo>
                  <a:lnTo>
                    <a:pt x="4" y="113"/>
                  </a:lnTo>
                  <a:lnTo>
                    <a:pt x="6" y="113"/>
                  </a:lnTo>
                  <a:lnTo>
                    <a:pt x="7" y="115"/>
                  </a:lnTo>
                  <a:lnTo>
                    <a:pt x="9" y="115"/>
                  </a:lnTo>
                  <a:lnTo>
                    <a:pt x="10" y="116"/>
                  </a:lnTo>
                  <a:lnTo>
                    <a:pt x="7" y="100"/>
                  </a:lnTo>
                  <a:lnTo>
                    <a:pt x="4" y="82"/>
                  </a:lnTo>
                  <a:lnTo>
                    <a:pt x="4" y="66"/>
                  </a:lnTo>
                  <a:lnTo>
                    <a:pt x="7" y="49"/>
                  </a:lnTo>
                  <a:lnTo>
                    <a:pt x="13" y="36"/>
                  </a:lnTo>
                  <a:lnTo>
                    <a:pt x="25" y="25"/>
                  </a:lnTo>
                  <a:lnTo>
                    <a:pt x="43" y="16"/>
                  </a:lnTo>
                  <a:lnTo>
                    <a:pt x="46" y="9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74"/>
            <p:cNvSpPr>
              <a:spLocks/>
            </p:cNvSpPr>
            <p:nvPr/>
          </p:nvSpPr>
          <p:spPr bwMode="auto">
            <a:xfrm>
              <a:off x="2799022" y="4433981"/>
              <a:ext cx="1061481" cy="400327"/>
            </a:xfrm>
            <a:custGeom>
              <a:avLst/>
              <a:gdLst>
                <a:gd name="T0" fmla="*/ 252 w 393"/>
                <a:gd name="T1" fmla="*/ 0 h 151"/>
                <a:gd name="T2" fmla="*/ 279 w 393"/>
                <a:gd name="T3" fmla="*/ 14 h 151"/>
                <a:gd name="T4" fmla="*/ 303 w 393"/>
                <a:gd name="T5" fmla="*/ 24 h 151"/>
                <a:gd name="T6" fmla="*/ 324 w 393"/>
                <a:gd name="T7" fmla="*/ 33 h 151"/>
                <a:gd name="T8" fmla="*/ 343 w 393"/>
                <a:gd name="T9" fmla="*/ 41 h 151"/>
                <a:gd name="T10" fmla="*/ 358 w 393"/>
                <a:gd name="T11" fmla="*/ 48 h 151"/>
                <a:gd name="T12" fmla="*/ 372 w 393"/>
                <a:gd name="T13" fmla="*/ 60 h 151"/>
                <a:gd name="T14" fmla="*/ 381 w 393"/>
                <a:gd name="T15" fmla="*/ 75 h 151"/>
                <a:gd name="T16" fmla="*/ 387 w 393"/>
                <a:gd name="T17" fmla="*/ 96 h 151"/>
                <a:gd name="T18" fmla="*/ 391 w 393"/>
                <a:gd name="T19" fmla="*/ 120 h 151"/>
                <a:gd name="T20" fmla="*/ 393 w 393"/>
                <a:gd name="T21" fmla="*/ 151 h 151"/>
                <a:gd name="T22" fmla="*/ 0 w 393"/>
                <a:gd name="T23" fmla="*/ 151 h 151"/>
                <a:gd name="T24" fmla="*/ 2 w 393"/>
                <a:gd name="T25" fmla="*/ 120 h 151"/>
                <a:gd name="T26" fmla="*/ 5 w 393"/>
                <a:gd name="T27" fmla="*/ 96 h 151"/>
                <a:gd name="T28" fmla="*/ 11 w 393"/>
                <a:gd name="T29" fmla="*/ 76 h 151"/>
                <a:gd name="T30" fmla="*/ 18 w 393"/>
                <a:gd name="T31" fmla="*/ 63 h 151"/>
                <a:gd name="T32" fmla="*/ 29 w 393"/>
                <a:gd name="T33" fmla="*/ 51 h 151"/>
                <a:gd name="T34" fmla="*/ 42 w 393"/>
                <a:gd name="T35" fmla="*/ 44 h 151"/>
                <a:gd name="T36" fmla="*/ 57 w 393"/>
                <a:gd name="T37" fmla="*/ 36 h 151"/>
                <a:gd name="T38" fmla="*/ 75 w 393"/>
                <a:gd name="T39" fmla="*/ 30 h 151"/>
                <a:gd name="T40" fmla="*/ 94 w 393"/>
                <a:gd name="T41" fmla="*/ 23 h 151"/>
                <a:gd name="T42" fmla="*/ 115 w 393"/>
                <a:gd name="T43" fmla="*/ 14 h 151"/>
                <a:gd name="T44" fmla="*/ 139 w 393"/>
                <a:gd name="T45" fmla="*/ 2 h 151"/>
                <a:gd name="T46" fmla="*/ 175 w 393"/>
                <a:gd name="T47" fmla="*/ 93 h 151"/>
                <a:gd name="T48" fmla="*/ 184 w 393"/>
                <a:gd name="T49" fmla="*/ 33 h 151"/>
                <a:gd name="T50" fmla="*/ 182 w 393"/>
                <a:gd name="T51" fmla="*/ 33 h 151"/>
                <a:gd name="T52" fmla="*/ 181 w 393"/>
                <a:gd name="T53" fmla="*/ 30 h 151"/>
                <a:gd name="T54" fmla="*/ 178 w 393"/>
                <a:gd name="T55" fmla="*/ 26 h 151"/>
                <a:gd name="T56" fmla="*/ 175 w 393"/>
                <a:gd name="T57" fmla="*/ 21 h 151"/>
                <a:gd name="T58" fmla="*/ 175 w 393"/>
                <a:gd name="T59" fmla="*/ 17 h 151"/>
                <a:gd name="T60" fmla="*/ 175 w 393"/>
                <a:gd name="T61" fmla="*/ 14 h 151"/>
                <a:gd name="T62" fmla="*/ 176 w 393"/>
                <a:gd name="T63" fmla="*/ 14 h 151"/>
                <a:gd name="T64" fmla="*/ 179 w 393"/>
                <a:gd name="T65" fmla="*/ 14 h 151"/>
                <a:gd name="T66" fmla="*/ 184 w 393"/>
                <a:gd name="T67" fmla="*/ 14 h 151"/>
                <a:gd name="T68" fmla="*/ 187 w 393"/>
                <a:gd name="T69" fmla="*/ 14 h 151"/>
                <a:gd name="T70" fmla="*/ 191 w 393"/>
                <a:gd name="T71" fmla="*/ 15 h 151"/>
                <a:gd name="T72" fmla="*/ 191 w 393"/>
                <a:gd name="T73" fmla="*/ 15 h 151"/>
                <a:gd name="T74" fmla="*/ 196 w 393"/>
                <a:gd name="T75" fmla="*/ 15 h 151"/>
                <a:gd name="T76" fmla="*/ 200 w 393"/>
                <a:gd name="T77" fmla="*/ 15 h 151"/>
                <a:gd name="T78" fmla="*/ 205 w 393"/>
                <a:gd name="T79" fmla="*/ 14 h 151"/>
                <a:gd name="T80" fmla="*/ 208 w 393"/>
                <a:gd name="T81" fmla="*/ 14 h 151"/>
                <a:gd name="T82" fmla="*/ 212 w 393"/>
                <a:gd name="T83" fmla="*/ 12 h 151"/>
                <a:gd name="T84" fmla="*/ 215 w 393"/>
                <a:gd name="T85" fmla="*/ 14 h 151"/>
                <a:gd name="T86" fmla="*/ 217 w 393"/>
                <a:gd name="T87" fmla="*/ 14 h 151"/>
                <a:gd name="T88" fmla="*/ 218 w 393"/>
                <a:gd name="T89" fmla="*/ 17 h 151"/>
                <a:gd name="T90" fmla="*/ 217 w 393"/>
                <a:gd name="T91" fmla="*/ 21 h 151"/>
                <a:gd name="T92" fmla="*/ 215 w 393"/>
                <a:gd name="T93" fmla="*/ 26 h 151"/>
                <a:gd name="T94" fmla="*/ 212 w 393"/>
                <a:gd name="T95" fmla="*/ 30 h 151"/>
                <a:gd name="T96" fmla="*/ 209 w 393"/>
                <a:gd name="T97" fmla="*/ 33 h 151"/>
                <a:gd name="T98" fmla="*/ 208 w 393"/>
                <a:gd name="T99" fmla="*/ 35 h 151"/>
                <a:gd name="T100" fmla="*/ 212 w 393"/>
                <a:gd name="T101" fmla="*/ 61 h 151"/>
                <a:gd name="T102" fmla="*/ 217 w 393"/>
                <a:gd name="T103" fmla="*/ 91 h 151"/>
                <a:gd name="T104" fmla="*/ 252 w 393"/>
                <a:gd name="T10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93" h="151">
                  <a:moveTo>
                    <a:pt x="252" y="0"/>
                  </a:moveTo>
                  <a:lnTo>
                    <a:pt x="279" y="14"/>
                  </a:lnTo>
                  <a:lnTo>
                    <a:pt x="303" y="24"/>
                  </a:lnTo>
                  <a:lnTo>
                    <a:pt x="324" y="33"/>
                  </a:lnTo>
                  <a:lnTo>
                    <a:pt x="343" y="41"/>
                  </a:lnTo>
                  <a:lnTo>
                    <a:pt x="358" y="48"/>
                  </a:lnTo>
                  <a:lnTo>
                    <a:pt x="372" y="60"/>
                  </a:lnTo>
                  <a:lnTo>
                    <a:pt x="381" y="75"/>
                  </a:lnTo>
                  <a:lnTo>
                    <a:pt x="387" y="96"/>
                  </a:lnTo>
                  <a:lnTo>
                    <a:pt x="391" y="120"/>
                  </a:lnTo>
                  <a:lnTo>
                    <a:pt x="393" y="151"/>
                  </a:lnTo>
                  <a:lnTo>
                    <a:pt x="0" y="151"/>
                  </a:lnTo>
                  <a:lnTo>
                    <a:pt x="2" y="120"/>
                  </a:lnTo>
                  <a:lnTo>
                    <a:pt x="5" y="96"/>
                  </a:lnTo>
                  <a:lnTo>
                    <a:pt x="11" y="76"/>
                  </a:lnTo>
                  <a:lnTo>
                    <a:pt x="18" y="63"/>
                  </a:lnTo>
                  <a:lnTo>
                    <a:pt x="29" y="51"/>
                  </a:lnTo>
                  <a:lnTo>
                    <a:pt x="42" y="44"/>
                  </a:lnTo>
                  <a:lnTo>
                    <a:pt x="57" y="36"/>
                  </a:lnTo>
                  <a:lnTo>
                    <a:pt x="75" y="30"/>
                  </a:lnTo>
                  <a:lnTo>
                    <a:pt x="94" y="23"/>
                  </a:lnTo>
                  <a:lnTo>
                    <a:pt x="115" y="14"/>
                  </a:lnTo>
                  <a:lnTo>
                    <a:pt x="139" y="2"/>
                  </a:lnTo>
                  <a:lnTo>
                    <a:pt x="175" y="93"/>
                  </a:lnTo>
                  <a:lnTo>
                    <a:pt x="184" y="33"/>
                  </a:lnTo>
                  <a:lnTo>
                    <a:pt x="182" y="33"/>
                  </a:lnTo>
                  <a:lnTo>
                    <a:pt x="181" y="30"/>
                  </a:lnTo>
                  <a:lnTo>
                    <a:pt x="178" y="26"/>
                  </a:lnTo>
                  <a:lnTo>
                    <a:pt x="175" y="21"/>
                  </a:lnTo>
                  <a:lnTo>
                    <a:pt x="175" y="17"/>
                  </a:lnTo>
                  <a:lnTo>
                    <a:pt x="175" y="14"/>
                  </a:lnTo>
                  <a:lnTo>
                    <a:pt x="176" y="14"/>
                  </a:lnTo>
                  <a:lnTo>
                    <a:pt x="179" y="14"/>
                  </a:lnTo>
                  <a:lnTo>
                    <a:pt x="184" y="14"/>
                  </a:lnTo>
                  <a:lnTo>
                    <a:pt x="187" y="14"/>
                  </a:lnTo>
                  <a:lnTo>
                    <a:pt x="191" y="15"/>
                  </a:lnTo>
                  <a:lnTo>
                    <a:pt x="191" y="15"/>
                  </a:lnTo>
                  <a:lnTo>
                    <a:pt x="196" y="15"/>
                  </a:lnTo>
                  <a:lnTo>
                    <a:pt x="200" y="15"/>
                  </a:lnTo>
                  <a:lnTo>
                    <a:pt x="205" y="14"/>
                  </a:lnTo>
                  <a:lnTo>
                    <a:pt x="208" y="14"/>
                  </a:lnTo>
                  <a:lnTo>
                    <a:pt x="212" y="12"/>
                  </a:lnTo>
                  <a:lnTo>
                    <a:pt x="215" y="14"/>
                  </a:lnTo>
                  <a:lnTo>
                    <a:pt x="217" y="14"/>
                  </a:lnTo>
                  <a:lnTo>
                    <a:pt x="218" y="17"/>
                  </a:lnTo>
                  <a:lnTo>
                    <a:pt x="217" y="21"/>
                  </a:lnTo>
                  <a:lnTo>
                    <a:pt x="215" y="26"/>
                  </a:lnTo>
                  <a:lnTo>
                    <a:pt x="212" y="30"/>
                  </a:lnTo>
                  <a:lnTo>
                    <a:pt x="209" y="33"/>
                  </a:lnTo>
                  <a:lnTo>
                    <a:pt x="208" y="35"/>
                  </a:lnTo>
                  <a:lnTo>
                    <a:pt x="212" y="61"/>
                  </a:lnTo>
                  <a:lnTo>
                    <a:pt x="217" y="91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75"/>
            <p:cNvSpPr>
              <a:spLocks noEditPoints="1"/>
            </p:cNvSpPr>
            <p:nvPr/>
          </p:nvSpPr>
          <p:spPr bwMode="auto">
            <a:xfrm>
              <a:off x="2510018" y="4378307"/>
              <a:ext cx="532091" cy="530235"/>
            </a:xfrm>
            <a:custGeom>
              <a:avLst/>
              <a:gdLst>
                <a:gd name="T0" fmla="*/ 92 w 197"/>
                <a:gd name="T1" fmla="*/ 77 h 200"/>
                <a:gd name="T2" fmla="*/ 82 w 197"/>
                <a:gd name="T3" fmla="*/ 84 h 200"/>
                <a:gd name="T4" fmla="*/ 76 w 197"/>
                <a:gd name="T5" fmla="*/ 94 h 200"/>
                <a:gd name="T6" fmla="*/ 76 w 197"/>
                <a:gd name="T7" fmla="*/ 106 h 200"/>
                <a:gd name="T8" fmla="*/ 82 w 197"/>
                <a:gd name="T9" fmla="*/ 117 h 200"/>
                <a:gd name="T10" fmla="*/ 92 w 197"/>
                <a:gd name="T11" fmla="*/ 123 h 200"/>
                <a:gd name="T12" fmla="*/ 104 w 197"/>
                <a:gd name="T13" fmla="*/ 123 h 200"/>
                <a:gd name="T14" fmla="*/ 115 w 197"/>
                <a:gd name="T15" fmla="*/ 117 h 200"/>
                <a:gd name="T16" fmla="*/ 121 w 197"/>
                <a:gd name="T17" fmla="*/ 106 h 200"/>
                <a:gd name="T18" fmla="*/ 121 w 197"/>
                <a:gd name="T19" fmla="*/ 94 h 200"/>
                <a:gd name="T20" fmla="*/ 115 w 197"/>
                <a:gd name="T21" fmla="*/ 84 h 200"/>
                <a:gd name="T22" fmla="*/ 104 w 197"/>
                <a:gd name="T23" fmla="*/ 77 h 200"/>
                <a:gd name="T24" fmla="*/ 86 w 197"/>
                <a:gd name="T25" fmla="*/ 0 h 200"/>
                <a:gd name="T26" fmla="*/ 98 w 197"/>
                <a:gd name="T27" fmla="*/ 21 h 200"/>
                <a:gd name="T28" fmla="*/ 110 w 197"/>
                <a:gd name="T29" fmla="*/ 0 h 200"/>
                <a:gd name="T30" fmla="*/ 140 w 197"/>
                <a:gd name="T31" fmla="*/ 33 h 200"/>
                <a:gd name="T32" fmla="*/ 167 w 197"/>
                <a:gd name="T33" fmla="*/ 26 h 200"/>
                <a:gd name="T34" fmla="*/ 171 w 197"/>
                <a:gd name="T35" fmla="*/ 72 h 200"/>
                <a:gd name="T36" fmla="*/ 197 w 197"/>
                <a:gd name="T37" fmla="*/ 81 h 200"/>
                <a:gd name="T38" fmla="*/ 174 w 197"/>
                <a:gd name="T39" fmla="*/ 120 h 200"/>
                <a:gd name="T40" fmla="*/ 191 w 197"/>
                <a:gd name="T41" fmla="*/ 142 h 200"/>
                <a:gd name="T42" fmla="*/ 149 w 197"/>
                <a:gd name="T43" fmla="*/ 162 h 200"/>
                <a:gd name="T44" fmla="*/ 148 w 197"/>
                <a:gd name="T45" fmla="*/ 188 h 200"/>
                <a:gd name="T46" fmla="*/ 103 w 197"/>
                <a:gd name="T47" fmla="*/ 180 h 200"/>
                <a:gd name="T48" fmla="*/ 94 w 197"/>
                <a:gd name="T49" fmla="*/ 180 h 200"/>
                <a:gd name="T50" fmla="*/ 49 w 197"/>
                <a:gd name="T51" fmla="*/ 188 h 200"/>
                <a:gd name="T52" fmla="*/ 48 w 197"/>
                <a:gd name="T53" fmla="*/ 162 h 200"/>
                <a:gd name="T54" fmla="*/ 6 w 197"/>
                <a:gd name="T55" fmla="*/ 142 h 200"/>
                <a:gd name="T56" fmla="*/ 22 w 197"/>
                <a:gd name="T57" fmla="*/ 120 h 200"/>
                <a:gd name="T58" fmla="*/ 0 w 197"/>
                <a:gd name="T59" fmla="*/ 81 h 200"/>
                <a:gd name="T60" fmla="*/ 25 w 197"/>
                <a:gd name="T61" fmla="*/ 72 h 200"/>
                <a:gd name="T62" fmla="*/ 30 w 197"/>
                <a:gd name="T63" fmla="*/ 26 h 200"/>
                <a:gd name="T64" fmla="*/ 57 w 197"/>
                <a:gd name="T65" fmla="*/ 33 h 200"/>
                <a:gd name="T66" fmla="*/ 86 w 197"/>
                <a:gd name="T67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7" h="200">
                  <a:moveTo>
                    <a:pt x="98" y="77"/>
                  </a:moveTo>
                  <a:lnTo>
                    <a:pt x="92" y="77"/>
                  </a:lnTo>
                  <a:lnTo>
                    <a:pt x="86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6" y="94"/>
                  </a:lnTo>
                  <a:lnTo>
                    <a:pt x="74" y="100"/>
                  </a:lnTo>
                  <a:lnTo>
                    <a:pt x="76" y="106"/>
                  </a:lnTo>
                  <a:lnTo>
                    <a:pt x="77" y="112"/>
                  </a:lnTo>
                  <a:lnTo>
                    <a:pt x="82" y="117"/>
                  </a:lnTo>
                  <a:lnTo>
                    <a:pt x="86" y="121"/>
                  </a:lnTo>
                  <a:lnTo>
                    <a:pt x="92" y="123"/>
                  </a:lnTo>
                  <a:lnTo>
                    <a:pt x="98" y="124"/>
                  </a:lnTo>
                  <a:lnTo>
                    <a:pt x="104" y="123"/>
                  </a:lnTo>
                  <a:lnTo>
                    <a:pt x="110" y="121"/>
                  </a:lnTo>
                  <a:lnTo>
                    <a:pt x="115" y="117"/>
                  </a:lnTo>
                  <a:lnTo>
                    <a:pt x="119" y="112"/>
                  </a:lnTo>
                  <a:lnTo>
                    <a:pt x="121" y="106"/>
                  </a:lnTo>
                  <a:lnTo>
                    <a:pt x="122" y="100"/>
                  </a:lnTo>
                  <a:lnTo>
                    <a:pt x="121" y="94"/>
                  </a:lnTo>
                  <a:lnTo>
                    <a:pt x="119" y="88"/>
                  </a:lnTo>
                  <a:lnTo>
                    <a:pt x="115" y="84"/>
                  </a:lnTo>
                  <a:lnTo>
                    <a:pt x="110" y="79"/>
                  </a:lnTo>
                  <a:lnTo>
                    <a:pt x="104" y="77"/>
                  </a:lnTo>
                  <a:lnTo>
                    <a:pt x="98" y="77"/>
                  </a:lnTo>
                  <a:close/>
                  <a:moveTo>
                    <a:pt x="86" y="0"/>
                  </a:moveTo>
                  <a:lnTo>
                    <a:pt x="94" y="21"/>
                  </a:lnTo>
                  <a:lnTo>
                    <a:pt x="98" y="21"/>
                  </a:lnTo>
                  <a:lnTo>
                    <a:pt x="103" y="21"/>
                  </a:lnTo>
                  <a:lnTo>
                    <a:pt x="110" y="0"/>
                  </a:lnTo>
                  <a:lnTo>
                    <a:pt x="148" y="12"/>
                  </a:lnTo>
                  <a:lnTo>
                    <a:pt x="140" y="33"/>
                  </a:lnTo>
                  <a:lnTo>
                    <a:pt x="149" y="39"/>
                  </a:lnTo>
                  <a:lnTo>
                    <a:pt x="167" y="26"/>
                  </a:lnTo>
                  <a:lnTo>
                    <a:pt x="191" y="59"/>
                  </a:lnTo>
                  <a:lnTo>
                    <a:pt x="171" y="72"/>
                  </a:lnTo>
                  <a:lnTo>
                    <a:pt x="174" y="81"/>
                  </a:lnTo>
                  <a:lnTo>
                    <a:pt x="197" y="81"/>
                  </a:lnTo>
                  <a:lnTo>
                    <a:pt x="197" y="120"/>
                  </a:lnTo>
                  <a:lnTo>
                    <a:pt x="174" y="120"/>
                  </a:lnTo>
                  <a:lnTo>
                    <a:pt x="171" y="129"/>
                  </a:lnTo>
                  <a:lnTo>
                    <a:pt x="191" y="142"/>
                  </a:lnTo>
                  <a:lnTo>
                    <a:pt x="167" y="175"/>
                  </a:lnTo>
                  <a:lnTo>
                    <a:pt x="149" y="162"/>
                  </a:lnTo>
                  <a:lnTo>
                    <a:pt x="140" y="166"/>
                  </a:lnTo>
                  <a:lnTo>
                    <a:pt x="148" y="188"/>
                  </a:lnTo>
                  <a:lnTo>
                    <a:pt x="110" y="200"/>
                  </a:lnTo>
                  <a:lnTo>
                    <a:pt x="103" y="180"/>
                  </a:lnTo>
                  <a:lnTo>
                    <a:pt x="98" y="180"/>
                  </a:lnTo>
                  <a:lnTo>
                    <a:pt x="94" y="180"/>
                  </a:lnTo>
                  <a:lnTo>
                    <a:pt x="86" y="200"/>
                  </a:lnTo>
                  <a:lnTo>
                    <a:pt x="49" y="188"/>
                  </a:lnTo>
                  <a:lnTo>
                    <a:pt x="57" y="166"/>
                  </a:lnTo>
                  <a:lnTo>
                    <a:pt x="48" y="162"/>
                  </a:lnTo>
                  <a:lnTo>
                    <a:pt x="30" y="175"/>
                  </a:lnTo>
                  <a:lnTo>
                    <a:pt x="6" y="142"/>
                  </a:lnTo>
                  <a:lnTo>
                    <a:pt x="25" y="129"/>
                  </a:lnTo>
                  <a:lnTo>
                    <a:pt x="22" y="120"/>
                  </a:lnTo>
                  <a:lnTo>
                    <a:pt x="0" y="120"/>
                  </a:lnTo>
                  <a:lnTo>
                    <a:pt x="0" y="81"/>
                  </a:lnTo>
                  <a:lnTo>
                    <a:pt x="22" y="81"/>
                  </a:lnTo>
                  <a:lnTo>
                    <a:pt x="25" y="72"/>
                  </a:lnTo>
                  <a:lnTo>
                    <a:pt x="6" y="59"/>
                  </a:lnTo>
                  <a:lnTo>
                    <a:pt x="30" y="26"/>
                  </a:lnTo>
                  <a:lnTo>
                    <a:pt x="48" y="39"/>
                  </a:lnTo>
                  <a:lnTo>
                    <a:pt x="57" y="33"/>
                  </a:lnTo>
                  <a:lnTo>
                    <a:pt x="49" y="1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1" name="Freeform 76"/>
          <p:cNvSpPr>
            <a:spLocks noEditPoints="1"/>
          </p:cNvSpPr>
          <p:nvPr/>
        </p:nvSpPr>
        <p:spPr bwMode="auto">
          <a:xfrm>
            <a:off x="2485710" y="4351795"/>
            <a:ext cx="580709" cy="585909"/>
          </a:xfrm>
          <a:custGeom>
            <a:avLst/>
            <a:gdLst>
              <a:gd name="T0" fmla="*/ 103 w 215"/>
              <a:gd name="T1" fmla="*/ 95 h 221"/>
              <a:gd name="T2" fmla="*/ 94 w 215"/>
              <a:gd name="T3" fmla="*/ 101 h 221"/>
              <a:gd name="T4" fmla="*/ 91 w 215"/>
              <a:gd name="T5" fmla="*/ 110 h 221"/>
              <a:gd name="T6" fmla="*/ 94 w 215"/>
              <a:gd name="T7" fmla="*/ 119 h 221"/>
              <a:gd name="T8" fmla="*/ 103 w 215"/>
              <a:gd name="T9" fmla="*/ 125 h 221"/>
              <a:gd name="T10" fmla="*/ 112 w 215"/>
              <a:gd name="T11" fmla="*/ 125 h 221"/>
              <a:gd name="T12" fmla="*/ 119 w 215"/>
              <a:gd name="T13" fmla="*/ 119 h 221"/>
              <a:gd name="T14" fmla="*/ 124 w 215"/>
              <a:gd name="T15" fmla="*/ 110 h 221"/>
              <a:gd name="T16" fmla="*/ 119 w 215"/>
              <a:gd name="T17" fmla="*/ 101 h 221"/>
              <a:gd name="T18" fmla="*/ 112 w 215"/>
              <a:gd name="T19" fmla="*/ 95 h 221"/>
              <a:gd name="T20" fmla="*/ 107 w 215"/>
              <a:gd name="T21" fmla="*/ 79 h 221"/>
              <a:gd name="T22" fmla="*/ 134 w 215"/>
              <a:gd name="T23" fmla="*/ 94 h 221"/>
              <a:gd name="T24" fmla="*/ 134 w 215"/>
              <a:gd name="T25" fmla="*/ 127 h 221"/>
              <a:gd name="T26" fmla="*/ 107 w 215"/>
              <a:gd name="T27" fmla="*/ 142 h 221"/>
              <a:gd name="T28" fmla="*/ 80 w 215"/>
              <a:gd name="T29" fmla="*/ 127 h 221"/>
              <a:gd name="T30" fmla="*/ 80 w 215"/>
              <a:gd name="T31" fmla="*/ 94 h 221"/>
              <a:gd name="T32" fmla="*/ 107 w 215"/>
              <a:gd name="T33" fmla="*/ 79 h 221"/>
              <a:gd name="T34" fmla="*/ 69 w 215"/>
              <a:gd name="T35" fmla="*/ 27 h 221"/>
              <a:gd name="T36" fmla="*/ 69 w 215"/>
              <a:gd name="T37" fmla="*/ 51 h 221"/>
              <a:gd name="T38" fmla="*/ 58 w 215"/>
              <a:gd name="T39" fmla="*/ 60 h 221"/>
              <a:gd name="T40" fmla="*/ 27 w 215"/>
              <a:gd name="T41" fmla="*/ 66 h 221"/>
              <a:gd name="T42" fmla="*/ 42 w 215"/>
              <a:gd name="T43" fmla="*/ 84 h 221"/>
              <a:gd name="T44" fmla="*/ 37 w 215"/>
              <a:gd name="T45" fmla="*/ 98 h 221"/>
              <a:gd name="T46" fmla="*/ 16 w 215"/>
              <a:gd name="T47" fmla="*/ 122 h 221"/>
              <a:gd name="T48" fmla="*/ 39 w 215"/>
              <a:gd name="T49" fmla="*/ 128 h 221"/>
              <a:gd name="T50" fmla="*/ 43 w 215"/>
              <a:gd name="T51" fmla="*/ 142 h 221"/>
              <a:gd name="T52" fmla="*/ 40 w 215"/>
              <a:gd name="T53" fmla="*/ 173 h 221"/>
              <a:gd name="T54" fmla="*/ 63 w 215"/>
              <a:gd name="T55" fmla="*/ 166 h 221"/>
              <a:gd name="T56" fmla="*/ 75 w 215"/>
              <a:gd name="T57" fmla="*/ 173 h 221"/>
              <a:gd name="T58" fmla="*/ 91 w 215"/>
              <a:gd name="T59" fmla="*/ 200 h 221"/>
              <a:gd name="T60" fmla="*/ 103 w 215"/>
              <a:gd name="T61" fmla="*/ 181 h 221"/>
              <a:gd name="T62" fmla="*/ 118 w 215"/>
              <a:gd name="T63" fmla="*/ 181 h 221"/>
              <a:gd name="T64" fmla="*/ 146 w 215"/>
              <a:gd name="T65" fmla="*/ 193 h 221"/>
              <a:gd name="T66" fmla="*/ 146 w 215"/>
              <a:gd name="T67" fmla="*/ 170 h 221"/>
              <a:gd name="T68" fmla="*/ 157 w 215"/>
              <a:gd name="T69" fmla="*/ 161 h 221"/>
              <a:gd name="T70" fmla="*/ 188 w 215"/>
              <a:gd name="T71" fmla="*/ 154 h 221"/>
              <a:gd name="T72" fmla="*/ 173 w 215"/>
              <a:gd name="T73" fmla="*/ 136 h 221"/>
              <a:gd name="T74" fmla="*/ 177 w 215"/>
              <a:gd name="T75" fmla="*/ 122 h 221"/>
              <a:gd name="T76" fmla="*/ 198 w 215"/>
              <a:gd name="T77" fmla="*/ 98 h 221"/>
              <a:gd name="T78" fmla="*/ 176 w 215"/>
              <a:gd name="T79" fmla="*/ 92 h 221"/>
              <a:gd name="T80" fmla="*/ 172 w 215"/>
              <a:gd name="T81" fmla="*/ 79 h 221"/>
              <a:gd name="T82" fmla="*/ 174 w 215"/>
              <a:gd name="T83" fmla="*/ 48 h 221"/>
              <a:gd name="T84" fmla="*/ 152 w 215"/>
              <a:gd name="T85" fmla="*/ 55 h 221"/>
              <a:gd name="T86" fmla="*/ 140 w 215"/>
              <a:gd name="T87" fmla="*/ 48 h 221"/>
              <a:gd name="T88" fmla="*/ 124 w 215"/>
              <a:gd name="T89" fmla="*/ 19 h 221"/>
              <a:gd name="T90" fmla="*/ 112 w 215"/>
              <a:gd name="T91" fmla="*/ 39 h 221"/>
              <a:gd name="T92" fmla="*/ 97 w 215"/>
              <a:gd name="T93" fmla="*/ 40 h 221"/>
              <a:gd name="T94" fmla="*/ 101 w 215"/>
              <a:gd name="T95" fmla="*/ 0 h 221"/>
              <a:gd name="T96" fmla="*/ 113 w 215"/>
              <a:gd name="T97" fmla="*/ 0 h 221"/>
              <a:gd name="T98" fmla="*/ 161 w 215"/>
              <a:gd name="T99" fmla="*/ 37 h 221"/>
              <a:gd name="T100" fmla="*/ 210 w 215"/>
              <a:gd name="T101" fmla="*/ 70 h 221"/>
              <a:gd name="T102" fmla="*/ 215 w 215"/>
              <a:gd name="T103" fmla="*/ 82 h 221"/>
              <a:gd name="T104" fmla="*/ 194 w 215"/>
              <a:gd name="T105" fmla="*/ 139 h 221"/>
              <a:gd name="T106" fmla="*/ 177 w 215"/>
              <a:gd name="T107" fmla="*/ 195 h 221"/>
              <a:gd name="T108" fmla="*/ 167 w 215"/>
              <a:gd name="T109" fmla="*/ 203 h 221"/>
              <a:gd name="T110" fmla="*/ 107 w 215"/>
              <a:gd name="T111" fmla="*/ 200 h 221"/>
              <a:gd name="T112" fmla="*/ 48 w 215"/>
              <a:gd name="T113" fmla="*/ 203 h 221"/>
              <a:gd name="T114" fmla="*/ 37 w 215"/>
              <a:gd name="T115" fmla="*/ 195 h 221"/>
              <a:gd name="T116" fmla="*/ 21 w 215"/>
              <a:gd name="T117" fmla="*/ 139 h 221"/>
              <a:gd name="T118" fmla="*/ 0 w 215"/>
              <a:gd name="T119" fmla="*/ 82 h 221"/>
              <a:gd name="T120" fmla="*/ 4 w 215"/>
              <a:gd name="T121" fmla="*/ 70 h 221"/>
              <a:gd name="T122" fmla="*/ 54 w 215"/>
              <a:gd name="T123" fmla="*/ 37 h 221"/>
              <a:gd name="T124" fmla="*/ 101 w 215"/>
              <a:gd name="T125" fmla="*/ 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5" h="221">
                <a:moveTo>
                  <a:pt x="107" y="94"/>
                </a:moveTo>
                <a:lnTo>
                  <a:pt x="103" y="95"/>
                </a:lnTo>
                <a:lnTo>
                  <a:pt x="98" y="97"/>
                </a:lnTo>
                <a:lnTo>
                  <a:pt x="94" y="101"/>
                </a:lnTo>
                <a:lnTo>
                  <a:pt x="92" y="106"/>
                </a:lnTo>
                <a:lnTo>
                  <a:pt x="91" y="110"/>
                </a:lnTo>
                <a:lnTo>
                  <a:pt x="92" y="115"/>
                </a:lnTo>
                <a:lnTo>
                  <a:pt x="94" y="119"/>
                </a:lnTo>
                <a:lnTo>
                  <a:pt x="98" y="122"/>
                </a:lnTo>
                <a:lnTo>
                  <a:pt x="103" y="125"/>
                </a:lnTo>
                <a:lnTo>
                  <a:pt x="107" y="125"/>
                </a:lnTo>
                <a:lnTo>
                  <a:pt x="112" y="125"/>
                </a:lnTo>
                <a:lnTo>
                  <a:pt x="116" y="122"/>
                </a:lnTo>
                <a:lnTo>
                  <a:pt x="119" y="119"/>
                </a:lnTo>
                <a:lnTo>
                  <a:pt x="122" y="115"/>
                </a:lnTo>
                <a:lnTo>
                  <a:pt x="124" y="110"/>
                </a:lnTo>
                <a:lnTo>
                  <a:pt x="122" y="106"/>
                </a:lnTo>
                <a:lnTo>
                  <a:pt x="119" y="101"/>
                </a:lnTo>
                <a:lnTo>
                  <a:pt x="116" y="97"/>
                </a:lnTo>
                <a:lnTo>
                  <a:pt x="112" y="95"/>
                </a:lnTo>
                <a:lnTo>
                  <a:pt x="107" y="94"/>
                </a:lnTo>
                <a:close/>
                <a:moveTo>
                  <a:pt x="107" y="79"/>
                </a:moveTo>
                <a:lnTo>
                  <a:pt x="124" y="82"/>
                </a:lnTo>
                <a:lnTo>
                  <a:pt x="134" y="94"/>
                </a:lnTo>
                <a:lnTo>
                  <a:pt x="139" y="110"/>
                </a:lnTo>
                <a:lnTo>
                  <a:pt x="134" y="127"/>
                </a:lnTo>
                <a:lnTo>
                  <a:pt x="124" y="137"/>
                </a:lnTo>
                <a:lnTo>
                  <a:pt x="107" y="142"/>
                </a:lnTo>
                <a:lnTo>
                  <a:pt x="91" y="137"/>
                </a:lnTo>
                <a:lnTo>
                  <a:pt x="80" y="127"/>
                </a:lnTo>
                <a:lnTo>
                  <a:pt x="76" y="110"/>
                </a:lnTo>
                <a:lnTo>
                  <a:pt x="80" y="94"/>
                </a:lnTo>
                <a:lnTo>
                  <a:pt x="91" y="82"/>
                </a:lnTo>
                <a:lnTo>
                  <a:pt x="107" y="79"/>
                </a:lnTo>
                <a:close/>
                <a:moveTo>
                  <a:pt x="91" y="19"/>
                </a:moveTo>
                <a:lnTo>
                  <a:pt x="69" y="27"/>
                </a:lnTo>
                <a:lnTo>
                  <a:pt x="75" y="48"/>
                </a:lnTo>
                <a:lnTo>
                  <a:pt x="69" y="51"/>
                </a:lnTo>
                <a:lnTo>
                  <a:pt x="63" y="55"/>
                </a:lnTo>
                <a:lnTo>
                  <a:pt x="58" y="60"/>
                </a:lnTo>
                <a:lnTo>
                  <a:pt x="40" y="48"/>
                </a:lnTo>
                <a:lnTo>
                  <a:pt x="27" y="66"/>
                </a:lnTo>
                <a:lnTo>
                  <a:pt x="43" y="79"/>
                </a:lnTo>
                <a:lnTo>
                  <a:pt x="42" y="84"/>
                </a:lnTo>
                <a:lnTo>
                  <a:pt x="39" y="92"/>
                </a:lnTo>
                <a:lnTo>
                  <a:pt x="37" y="98"/>
                </a:lnTo>
                <a:lnTo>
                  <a:pt x="16" y="98"/>
                </a:lnTo>
                <a:lnTo>
                  <a:pt x="16" y="122"/>
                </a:lnTo>
                <a:lnTo>
                  <a:pt x="37" y="122"/>
                </a:lnTo>
                <a:lnTo>
                  <a:pt x="39" y="128"/>
                </a:lnTo>
                <a:lnTo>
                  <a:pt x="42" y="136"/>
                </a:lnTo>
                <a:lnTo>
                  <a:pt x="43" y="142"/>
                </a:lnTo>
                <a:lnTo>
                  <a:pt x="27" y="154"/>
                </a:lnTo>
                <a:lnTo>
                  <a:pt x="40" y="173"/>
                </a:lnTo>
                <a:lnTo>
                  <a:pt x="58" y="161"/>
                </a:lnTo>
                <a:lnTo>
                  <a:pt x="63" y="166"/>
                </a:lnTo>
                <a:lnTo>
                  <a:pt x="69" y="170"/>
                </a:lnTo>
                <a:lnTo>
                  <a:pt x="75" y="173"/>
                </a:lnTo>
                <a:lnTo>
                  <a:pt x="69" y="193"/>
                </a:lnTo>
                <a:lnTo>
                  <a:pt x="91" y="200"/>
                </a:lnTo>
                <a:lnTo>
                  <a:pt x="97" y="181"/>
                </a:lnTo>
                <a:lnTo>
                  <a:pt x="103" y="181"/>
                </a:lnTo>
                <a:lnTo>
                  <a:pt x="112" y="181"/>
                </a:lnTo>
                <a:lnTo>
                  <a:pt x="118" y="181"/>
                </a:lnTo>
                <a:lnTo>
                  <a:pt x="124" y="200"/>
                </a:lnTo>
                <a:lnTo>
                  <a:pt x="146" y="193"/>
                </a:lnTo>
                <a:lnTo>
                  <a:pt x="140" y="173"/>
                </a:lnTo>
                <a:lnTo>
                  <a:pt x="146" y="170"/>
                </a:lnTo>
                <a:lnTo>
                  <a:pt x="152" y="166"/>
                </a:lnTo>
                <a:lnTo>
                  <a:pt x="157" y="161"/>
                </a:lnTo>
                <a:lnTo>
                  <a:pt x="174" y="173"/>
                </a:lnTo>
                <a:lnTo>
                  <a:pt x="188" y="154"/>
                </a:lnTo>
                <a:lnTo>
                  <a:pt x="172" y="142"/>
                </a:lnTo>
                <a:lnTo>
                  <a:pt x="173" y="136"/>
                </a:lnTo>
                <a:lnTo>
                  <a:pt x="176" y="128"/>
                </a:lnTo>
                <a:lnTo>
                  <a:pt x="177" y="122"/>
                </a:lnTo>
                <a:lnTo>
                  <a:pt x="198" y="122"/>
                </a:lnTo>
                <a:lnTo>
                  <a:pt x="198" y="98"/>
                </a:lnTo>
                <a:lnTo>
                  <a:pt x="177" y="98"/>
                </a:lnTo>
                <a:lnTo>
                  <a:pt x="176" y="92"/>
                </a:lnTo>
                <a:lnTo>
                  <a:pt x="173" y="85"/>
                </a:lnTo>
                <a:lnTo>
                  <a:pt x="172" y="79"/>
                </a:lnTo>
                <a:lnTo>
                  <a:pt x="188" y="66"/>
                </a:lnTo>
                <a:lnTo>
                  <a:pt x="174" y="48"/>
                </a:lnTo>
                <a:lnTo>
                  <a:pt x="157" y="60"/>
                </a:lnTo>
                <a:lnTo>
                  <a:pt x="152" y="55"/>
                </a:lnTo>
                <a:lnTo>
                  <a:pt x="146" y="51"/>
                </a:lnTo>
                <a:lnTo>
                  <a:pt x="140" y="48"/>
                </a:lnTo>
                <a:lnTo>
                  <a:pt x="146" y="27"/>
                </a:lnTo>
                <a:lnTo>
                  <a:pt x="124" y="19"/>
                </a:lnTo>
                <a:lnTo>
                  <a:pt x="118" y="40"/>
                </a:lnTo>
                <a:lnTo>
                  <a:pt x="112" y="39"/>
                </a:lnTo>
                <a:lnTo>
                  <a:pt x="103" y="39"/>
                </a:lnTo>
                <a:lnTo>
                  <a:pt x="97" y="40"/>
                </a:lnTo>
                <a:lnTo>
                  <a:pt x="91" y="19"/>
                </a:lnTo>
                <a:close/>
                <a:moveTo>
                  <a:pt x="101" y="0"/>
                </a:moveTo>
                <a:lnTo>
                  <a:pt x="107" y="19"/>
                </a:lnTo>
                <a:lnTo>
                  <a:pt x="113" y="0"/>
                </a:lnTo>
                <a:lnTo>
                  <a:pt x="167" y="16"/>
                </a:lnTo>
                <a:lnTo>
                  <a:pt x="161" y="37"/>
                </a:lnTo>
                <a:lnTo>
                  <a:pt x="177" y="25"/>
                </a:lnTo>
                <a:lnTo>
                  <a:pt x="210" y="70"/>
                </a:lnTo>
                <a:lnTo>
                  <a:pt x="194" y="82"/>
                </a:lnTo>
                <a:lnTo>
                  <a:pt x="215" y="82"/>
                </a:lnTo>
                <a:lnTo>
                  <a:pt x="215" y="139"/>
                </a:lnTo>
                <a:lnTo>
                  <a:pt x="194" y="139"/>
                </a:lnTo>
                <a:lnTo>
                  <a:pt x="210" y="151"/>
                </a:lnTo>
                <a:lnTo>
                  <a:pt x="177" y="195"/>
                </a:lnTo>
                <a:lnTo>
                  <a:pt x="161" y="184"/>
                </a:lnTo>
                <a:lnTo>
                  <a:pt x="167" y="203"/>
                </a:lnTo>
                <a:lnTo>
                  <a:pt x="113" y="221"/>
                </a:lnTo>
                <a:lnTo>
                  <a:pt x="107" y="200"/>
                </a:lnTo>
                <a:lnTo>
                  <a:pt x="101" y="221"/>
                </a:lnTo>
                <a:lnTo>
                  <a:pt x="48" y="203"/>
                </a:lnTo>
                <a:lnTo>
                  <a:pt x="54" y="184"/>
                </a:lnTo>
                <a:lnTo>
                  <a:pt x="37" y="195"/>
                </a:lnTo>
                <a:lnTo>
                  <a:pt x="4" y="151"/>
                </a:lnTo>
                <a:lnTo>
                  <a:pt x="21" y="139"/>
                </a:lnTo>
                <a:lnTo>
                  <a:pt x="0" y="139"/>
                </a:lnTo>
                <a:lnTo>
                  <a:pt x="0" y="82"/>
                </a:lnTo>
                <a:lnTo>
                  <a:pt x="21" y="82"/>
                </a:lnTo>
                <a:lnTo>
                  <a:pt x="4" y="70"/>
                </a:lnTo>
                <a:lnTo>
                  <a:pt x="37" y="25"/>
                </a:lnTo>
                <a:lnTo>
                  <a:pt x="54" y="37"/>
                </a:lnTo>
                <a:lnTo>
                  <a:pt x="48" y="16"/>
                </a:lnTo>
                <a:lnTo>
                  <a:pt x="101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8" name="Group 317"/>
          <p:cNvGrpSpPr/>
          <p:nvPr/>
        </p:nvGrpSpPr>
        <p:grpSpPr>
          <a:xfrm>
            <a:off x="4279152" y="4264306"/>
            <a:ext cx="1269454" cy="551444"/>
            <a:chOff x="4279152" y="4264306"/>
            <a:chExt cx="1269454" cy="551444"/>
          </a:xfrm>
        </p:grpSpPr>
        <p:sp>
          <p:nvSpPr>
            <p:cNvPr id="164" name="Freeform 59"/>
            <p:cNvSpPr>
              <a:spLocks/>
            </p:cNvSpPr>
            <p:nvPr/>
          </p:nvSpPr>
          <p:spPr bwMode="auto">
            <a:xfrm>
              <a:off x="4641081" y="4603656"/>
              <a:ext cx="559101" cy="212094"/>
            </a:xfrm>
            <a:custGeom>
              <a:avLst/>
              <a:gdLst>
                <a:gd name="T0" fmla="*/ 133 w 207"/>
                <a:gd name="T1" fmla="*/ 0 h 80"/>
                <a:gd name="T2" fmla="*/ 152 w 207"/>
                <a:gd name="T3" fmla="*/ 9 h 80"/>
                <a:gd name="T4" fmla="*/ 169 w 207"/>
                <a:gd name="T5" fmla="*/ 15 h 80"/>
                <a:gd name="T6" fmla="*/ 182 w 207"/>
                <a:gd name="T7" fmla="*/ 21 h 80"/>
                <a:gd name="T8" fmla="*/ 193 w 207"/>
                <a:gd name="T9" fmla="*/ 27 h 80"/>
                <a:gd name="T10" fmla="*/ 200 w 207"/>
                <a:gd name="T11" fmla="*/ 36 h 80"/>
                <a:gd name="T12" fmla="*/ 204 w 207"/>
                <a:gd name="T13" fmla="*/ 51 h 80"/>
                <a:gd name="T14" fmla="*/ 207 w 207"/>
                <a:gd name="T15" fmla="*/ 63 h 80"/>
                <a:gd name="T16" fmla="*/ 207 w 207"/>
                <a:gd name="T17" fmla="*/ 80 h 80"/>
                <a:gd name="T18" fmla="*/ 0 w 207"/>
                <a:gd name="T19" fmla="*/ 80 h 80"/>
                <a:gd name="T20" fmla="*/ 0 w 207"/>
                <a:gd name="T21" fmla="*/ 59 h 80"/>
                <a:gd name="T22" fmla="*/ 5 w 207"/>
                <a:gd name="T23" fmla="*/ 42 h 80"/>
                <a:gd name="T24" fmla="*/ 11 w 207"/>
                <a:gd name="T25" fmla="*/ 32 h 80"/>
                <a:gd name="T26" fmla="*/ 18 w 207"/>
                <a:gd name="T27" fmla="*/ 24 h 80"/>
                <a:gd name="T28" fmla="*/ 28 w 207"/>
                <a:gd name="T29" fmla="*/ 20 h 80"/>
                <a:gd name="T30" fmla="*/ 42 w 207"/>
                <a:gd name="T31" fmla="*/ 15 h 80"/>
                <a:gd name="T32" fmla="*/ 57 w 207"/>
                <a:gd name="T33" fmla="*/ 9 h 80"/>
                <a:gd name="T34" fmla="*/ 73 w 207"/>
                <a:gd name="T35" fmla="*/ 0 h 80"/>
                <a:gd name="T36" fmla="*/ 93 w 207"/>
                <a:gd name="T37" fmla="*/ 50 h 80"/>
                <a:gd name="T38" fmla="*/ 97 w 207"/>
                <a:gd name="T39" fmla="*/ 17 h 80"/>
                <a:gd name="T40" fmla="*/ 97 w 207"/>
                <a:gd name="T41" fmla="*/ 17 h 80"/>
                <a:gd name="T42" fmla="*/ 94 w 207"/>
                <a:gd name="T43" fmla="*/ 15 h 80"/>
                <a:gd name="T44" fmla="*/ 93 w 207"/>
                <a:gd name="T45" fmla="*/ 12 h 80"/>
                <a:gd name="T46" fmla="*/ 93 w 207"/>
                <a:gd name="T47" fmla="*/ 8 h 80"/>
                <a:gd name="T48" fmla="*/ 93 w 207"/>
                <a:gd name="T49" fmla="*/ 8 h 80"/>
                <a:gd name="T50" fmla="*/ 94 w 207"/>
                <a:gd name="T51" fmla="*/ 6 h 80"/>
                <a:gd name="T52" fmla="*/ 96 w 207"/>
                <a:gd name="T53" fmla="*/ 6 h 80"/>
                <a:gd name="T54" fmla="*/ 99 w 207"/>
                <a:gd name="T55" fmla="*/ 8 h 80"/>
                <a:gd name="T56" fmla="*/ 100 w 207"/>
                <a:gd name="T57" fmla="*/ 8 h 80"/>
                <a:gd name="T58" fmla="*/ 100 w 207"/>
                <a:gd name="T59" fmla="*/ 8 h 80"/>
                <a:gd name="T60" fmla="*/ 103 w 207"/>
                <a:gd name="T61" fmla="*/ 8 h 80"/>
                <a:gd name="T62" fmla="*/ 106 w 207"/>
                <a:gd name="T63" fmla="*/ 8 h 80"/>
                <a:gd name="T64" fmla="*/ 109 w 207"/>
                <a:gd name="T65" fmla="*/ 6 h 80"/>
                <a:gd name="T66" fmla="*/ 112 w 207"/>
                <a:gd name="T67" fmla="*/ 6 h 80"/>
                <a:gd name="T68" fmla="*/ 113 w 207"/>
                <a:gd name="T69" fmla="*/ 6 h 80"/>
                <a:gd name="T70" fmla="*/ 115 w 207"/>
                <a:gd name="T71" fmla="*/ 8 h 80"/>
                <a:gd name="T72" fmla="*/ 115 w 207"/>
                <a:gd name="T73" fmla="*/ 8 h 80"/>
                <a:gd name="T74" fmla="*/ 113 w 207"/>
                <a:gd name="T75" fmla="*/ 12 h 80"/>
                <a:gd name="T76" fmla="*/ 112 w 207"/>
                <a:gd name="T77" fmla="*/ 15 h 80"/>
                <a:gd name="T78" fmla="*/ 110 w 207"/>
                <a:gd name="T79" fmla="*/ 17 h 80"/>
                <a:gd name="T80" fmla="*/ 110 w 207"/>
                <a:gd name="T81" fmla="*/ 18 h 80"/>
                <a:gd name="T82" fmla="*/ 112 w 207"/>
                <a:gd name="T83" fmla="*/ 33 h 80"/>
                <a:gd name="T84" fmla="*/ 115 w 207"/>
                <a:gd name="T85" fmla="*/ 48 h 80"/>
                <a:gd name="T86" fmla="*/ 133 w 207"/>
                <a:gd name="T8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7" h="80">
                  <a:moveTo>
                    <a:pt x="133" y="0"/>
                  </a:moveTo>
                  <a:lnTo>
                    <a:pt x="152" y="9"/>
                  </a:lnTo>
                  <a:lnTo>
                    <a:pt x="169" y="15"/>
                  </a:lnTo>
                  <a:lnTo>
                    <a:pt x="182" y="21"/>
                  </a:lnTo>
                  <a:lnTo>
                    <a:pt x="193" y="27"/>
                  </a:lnTo>
                  <a:lnTo>
                    <a:pt x="200" y="36"/>
                  </a:lnTo>
                  <a:lnTo>
                    <a:pt x="204" y="51"/>
                  </a:lnTo>
                  <a:lnTo>
                    <a:pt x="207" y="63"/>
                  </a:lnTo>
                  <a:lnTo>
                    <a:pt x="207" y="80"/>
                  </a:lnTo>
                  <a:lnTo>
                    <a:pt x="0" y="80"/>
                  </a:lnTo>
                  <a:lnTo>
                    <a:pt x="0" y="59"/>
                  </a:lnTo>
                  <a:lnTo>
                    <a:pt x="5" y="42"/>
                  </a:lnTo>
                  <a:lnTo>
                    <a:pt x="11" y="32"/>
                  </a:lnTo>
                  <a:lnTo>
                    <a:pt x="18" y="24"/>
                  </a:lnTo>
                  <a:lnTo>
                    <a:pt x="28" y="20"/>
                  </a:lnTo>
                  <a:lnTo>
                    <a:pt x="42" y="15"/>
                  </a:lnTo>
                  <a:lnTo>
                    <a:pt x="57" y="9"/>
                  </a:lnTo>
                  <a:lnTo>
                    <a:pt x="73" y="0"/>
                  </a:lnTo>
                  <a:lnTo>
                    <a:pt x="93" y="50"/>
                  </a:lnTo>
                  <a:lnTo>
                    <a:pt x="97" y="17"/>
                  </a:lnTo>
                  <a:lnTo>
                    <a:pt x="97" y="17"/>
                  </a:lnTo>
                  <a:lnTo>
                    <a:pt x="94" y="15"/>
                  </a:lnTo>
                  <a:lnTo>
                    <a:pt x="93" y="12"/>
                  </a:lnTo>
                  <a:lnTo>
                    <a:pt x="93" y="8"/>
                  </a:lnTo>
                  <a:lnTo>
                    <a:pt x="93" y="8"/>
                  </a:lnTo>
                  <a:lnTo>
                    <a:pt x="94" y="6"/>
                  </a:lnTo>
                  <a:lnTo>
                    <a:pt x="96" y="6"/>
                  </a:lnTo>
                  <a:lnTo>
                    <a:pt x="99" y="8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3" y="8"/>
                  </a:lnTo>
                  <a:lnTo>
                    <a:pt x="106" y="8"/>
                  </a:lnTo>
                  <a:lnTo>
                    <a:pt x="109" y="6"/>
                  </a:lnTo>
                  <a:lnTo>
                    <a:pt x="112" y="6"/>
                  </a:lnTo>
                  <a:lnTo>
                    <a:pt x="113" y="6"/>
                  </a:lnTo>
                  <a:lnTo>
                    <a:pt x="115" y="8"/>
                  </a:lnTo>
                  <a:lnTo>
                    <a:pt x="115" y="8"/>
                  </a:lnTo>
                  <a:lnTo>
                    <a:pt x="113" y="12"/>
                  </a:lnTo>
                  <a:lnTo>
                    <a:pt x="112" y="15"/>
                  </a:lnTo>
                  <a:lnTo>
                    <a:pt x="110" y="17"/>
                  </a:lnTo>
                  <a:lnTo>
                    <a:pt x="110" y="18"/>
                  </a:lnTo>
                  <a:lnTo>
                    <a:pt x="112" y="33"/>
                  </a:lnTo>
                  <a:lnTo>
                    <a:pt x="115" y="48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60"/>
            <p:cNvSpPr>
              <a:spLocks noEditPoints="1"/>
            </p:cNvSpPr>
            <p:nvPr/>
          </p:nvSpPr>
          <p:spPr bwMode="auto">
            <a:xfrm>
              <a:off x="4789634" y="4264306"/>
              <a:ext cx="267397" cy="241256"/>
            </a:xfrm>
            <a:custGeom>
              <a:avLst/>
              <a:gdLst>
                <a:gd name="T0" fmla="*/ 81 w 99"/>
                <a:gd name="T1" fmla="*/ 34 h 91"/>
                <a:gd name="T2" fmla="*/ 79 w 99"/>
                <a:gd name="T3" fmla="*/ 36 h 91"/>
                <a:gd name="T4" fmla="*/ 81 w 99"/>
                <a:gd name="T5" fmla="*/ 36 h 91"/>
                <a:gd name="T6" fmla="*/ 81 w 99"/>
                <a:gd name="T7" fmla="*/ 34 h 91"/>
                <a:gd name="T8" fmla="*/ 49 w 99"/>
                <a:gd name="T9" fmla="*/ 0 h 91"/>
                <a:gd name="T10" fmla="*/ 70 w 99"/>
                <a:gd name="T11" fmla="*/ 3 h 91"/>
                <a:gd name="T12" fmla="*/ 85 w 99"/>
                <a:gd name="T13" fmla="*/ 12 h 91"/>
                <a:gd name="T14" fmla="*/ 96 w 99"/>
                <a:gd name="T15" fmla="*/ 25 h 91"/>
                <a:gd name="T16" fmla="*/ 99 w 99"/>
                <a:gd name="T17" fmla="*/ 43 h 91"/>
                <a:gd name="T18" fmla="*/ 94 w 99"/>
                <a:gd name="T19" fmla="*/ 63 h 91"/>
                <a:gd name="T20" fmla="*/ 91 w 99"/>
                <a:gd name="T21" fmla="*/ 70 h 91"/>
                <a:gd name="T22" fmla="*/ 88 w 99"/>
                <a:gd name="T23" fmla="*/ 79 h 91"/>
                <a:gd name="T24" fmla="*/ 87 w 99"/>
                <a:gd name="T25" fmla="*/ 87 h 91"/>
                <a:gd name="T26" fmla="*/ 85 w 99"/>
                <a:gd name="T27" fmla="*/ 91 h 91"/>
                <a:gd name="T28" fmla="*/ 87 w 99"/>
                <a:gd name="T29" fmla="*/ 76 h 91"/>
                <a:gd name="T30" fmla="*/ 87 w 99"/>
                <a:gd name="T31" fmla="*/ 63 h 91"/>
                <a:gd name="T32" fmla="*/ 84 w 99"/>
                <a:gd name="T33" fmla="*/ 49 h 91"/>
                <a:gd name="T34" fmla="*/ 84 w 99"/>
                <a:gd name="T35" fmla="*/ 48 h 91"/>
                <a:gd name="T36" fmla="*/ 82 w 99"/>
                <a:gd name="T37" fmla="*/ 46 h 91"/>
                <a:gd name="T38" fmla="*/ 81 w 99"/>
                <a:gd name="T39" fmla="*/ 42 h 91"/>
                <a:gd name="T40" fmla="*/ 81 w 99"/>
                <a:gd name="T41" fmla="*/ 37 h 91"/>
                <a:gd name="T42" fmla="*/ 69 w 99"/>
                <a:gd name="T43" fmla="*/ 46 h 91"/>
                <a:gd name="T44" fmla="*/ 55 w 99"/>
                <a:gd name="T45" fmla="*/ 48 h 91"/>
                <a:gd name="T46" fmla="*/ 44 w 99"/>
                <a:gd name="T47" fmla="*/ 46 h 91"/>
                <a:gd name="T48" fmla="*/ 36 w 99"/>
                <a:gd name="T49" fmla="*/ 45 h 91"/>
                <a:gd name="T50" fmla="*/ 33 w 99"/>
                <a:gd name="T51" fmla="*/ 43 h 91"/>
                <a:gd name="T52" fmla="*/ 32 w 99"/>
                <a:gd name="T53" fmla="*/ 43 h 91"/>
                <a:gd name="T54" fmla="*/ 30 w 99"/>
                <a:gd name="T55" fmla="*/ 48 h 91"/>
                <a:gd name="T56" fmla="*/ 27 w 99"/>
                <a:gd name="T57" fmla="*/ 49 h 91"/>
                <a:gd name="T58" fmla="*/ 23 w 99"/>
                <a:gd name="T59" fmla="*/ 51 h 91"/>
                <a:gd name="T60" fmla="*/ 20 w 99"/>
                <a:gd name="T61" fmla="*/ 52 h 91"/>
                <a:gd name="T62" fmla="*/ 17 w 99"/>
                <a:gd name="T63" fmla="*/ 52 h 91"/>
                <a:gd name="T64" fmla="*/ 11 w 99"/>
                <a:gd name="T65" fmla="*/ 63 h 91"/>
                <a:gd name="T66" fmla="*/ 9 w 99"/>
                <a:gd name="T67" fmla="*/ 75 h 91"/>
                <a:gd name="T68" fmla="*/ 8 w 99"/>
                <a:gd name="T69" fmla="*/ 87 h 91"/>
                <a:gd name="T70" fmla="*/ 8 w 99"/>
                <a:gd name="T71" fmla="*/ 84 h 91"/>
                <a:gd name="T72" fmla="*/ 6 w 99"/>
                <a:gd name="T73" fmla="*/ 76 h 91"/>
                <a:gd name="T74" fmla="*/ 3 w 99"/>
                <a:gd name="T75" fmla="*/ 67 h 91"/>
                <a:gd name="T76" fmla="*/ 3 w 99"/>
                <a:gd name="T77" fmla="*/ 61 h 91"/>
                <a:gd name="T78" fmla="*/ 0 w 99"/>
                <a:gd name="T79" fmla="*/ 42 h 91"/>
                <a:gd name="T80" fmla="*/ 5 w 99"/>
                <a:gd name="T81" fmla="*/ 25 h 91"/>
                <a:gd name="T82" fmla="*/ 15 w 99"/>
                <a:gd name="T83" fmla="*/ 12 h 91"/>
                <a:gd name="T84" fmla="*/ 32 w 99"/>
                <a:gd name="T85" fmla="*/ 3 h 91"/>
                <a:gd name="T86" fmla="*/ 49 w 99"/>
                <a:gd name="T8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91">
                  <a:moveTo>
                    <a:pt x="81" y="34"/>
                  </a:moveTo>
                  <a:lnTo>
                    <a:pt x="79" y="36"/>
                  </a:lnTo>
                  <a:lnTo>
                    <a:pt x="81" y="36"/>
                  </a:lnTo>
                  <a:lnTo>
                    <a:pt x="81" y="34"/>
                  </a:lnTo>
                  <a:close/>
                  <a:moveTo>
                    <a:pt x="49" y="0"/>
                  </a:moveTo>
                  <a:lnTo>
                    <a:pt x="70" y="3"/>
                  </a:lnTo>
                  <a:lnTo>
                    <a:pt x="85" y="12"/>
                  </a:lnTo>
                  <a:lnTo>
                    <a:pt x="96" y="25"/>
                  </a:lnTo>
                  <a:lnTo>
                    <a:pt x="99" y="43"/>
                  </a:lnTo>
                  <a:lnTo>
                    <a:pt x="94" y="63"/>
                  </a:lnTo>
                  <a:lnTo>
                    <a:pt x="91" y="70"/>
                  </a:lnTo>
                  <a:lnTo>
                    <a:pt x="88" y="79"/>
                  </a:lnTo>
                  <a:lnTo>
                    <a:pt x="87" y="87"/>
                  </a:lnTo>
                  <a:lnTo>
                    <a:pt x="85" y="91"/>
                  </a:lnTo>
                  <a:lnTo>
                    <a:pt x="87" y="76"/>
                  </a:lnTo>
                  <a:lnTo>
                    <a:pt x="87" y="63"/>
                  </a:lnTo>
                  <a:lnTo>
                    <a:pt x="84" y="49"/>
                  </a:lnTo>
                  <a:lnTo>
                    <a:pt x="84" y="48"/>
                  </a:lnTo>
                  <a:lnTo>
                    <a:pt x="82" y="46"/>
                  </a:lnTo>
                  <a:lnTo>
                    <a:pt x="81" y="42"/>
                  </a:lnTo>
                  <a:lnTo>
                    <a:pt x="81" y="37"/>
                  </a:lnTo>
                  <a:lnTo>
                    <a:pt x="69" y="46"/>
                  </a:lnTo>
                  <a:lnTo>
                    <a:pt x="55" y="48"/>
                  </a:lnTo>
                  <a:lnTo>
                    <a:pt x="44" y="46"/>
                  </a:lnTo>
                  <a:lnTo>
                    <a:pt x="36" y="45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8"/>
                  </a:lnTo>
                  <a:lnTo>
                    <a:pt x="27" y="49"/>
                  </a:lnTo>
                  <a:lnTo>
                    <a:pt x="23" y="51"/>
                  </a:lnTo>
                  <a:lnTo>
                    <a:pt x="20" y="52"/>
                  </a:lnTo>
                  <a:lnTo>
                    <a:pt x="17" y="52"/>
                  </a:lnTo>
                  <a:lnTo>
                    <a:pt x="11" y="63"/>
                  </a:lnTo>
                  <a:lnTo>
                    <a:pt x="9" y="75"/>
                  </a:lnTo>
                  <a:lnTo>
                    <a:pt x="8" y="87"/>
                  </a:lnTo>
                  <a:lnTo>
                    <a:pt x="8" y="84"/>
                  </a:lnTo>
                  <a:lnTo>
                    <a:pt x="6" y="76"/>
                  </a:lnTo>
                  <a:lnTo>
                    <a:pt x="3" y="67"/>
                  </a:lnTo>
                  <a:lnTo>
                    <a:pt x="3" y="61"/>
                  </a:lnTo>
                  <a:lnTo>
                    <a:pt x="0" y="42"/>
                  </a:lnTo>
                  <a:lnTo>
                    <a:pt x="5" y="25"/>
                  </a:lnTo>
                  <a:lnTo>
                    <a:pt x="15" y="12"/>
                  </a:lnTo>
                  <a:lnTo>
                    <a:pt x="32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77"/>
            <p:cNvSpPr>
              <a:spLocks/>
            </p:cNvSpPr>
            <p:nvPr/>
          </p:nvSpPr>
          <p:spPr bwMode="auto">
            <a:xfrm>
              <a:off x="4279152" y="4479052"/>
              <a:ext cx="550997" cy="336698"/>
            </a:xfrm>
            <a:custGeom>
              <a:avLst/>
              <a:gdLst>
                <a:gd name="T0" fmla="*/ 59 w 204"/>
                <a:gd name="T1" fmla="*/ 3 h 127"/>
                <a:gd name="T2" fmla="*/ 68 w 204"/>
                <a:gd name="T3" fmla="*/ 16 h 127"/>
                <a:gd name="T4" fmla="*/ 79 w 204"/>
                <a:gd name="T5" fmla="*/ 33 h 127"/>
                <a:gd name="T6" fmla="*/ 82 w 204"/>
                <a:gd name="T7" fmla="*/ 39 h 127"/>
                <a:gd name="T8" fmla="*/ 79 w 204"/>
                <a:gd name="T9" fmla="*/ 47 h 127"/>
                <a:gd name="T10" fmla="*/ 86 w 204"/>
                <a:gd name="T11" fmla="*/ 62 h 127"/>
                <a:gd name="T12" fmla="*/ 110 w 204"/>
                <a:gd name="T13" fmla="*/ 65 h 127"/>
                <a:gd name="T14" fmla="*/ 124 w 204"/>
                <a:gd name="T15" fmla="*/ 56 h 127"/>
                <a:gd name="T16" fmla="*/ 125 w 204"/>
                <a:gd name="T17" fmla="*/ 47 h 127"/>
                <a:gd name="T18" fmla="*/ 122 w 204"/>
                <a:gd name="T19" fmla="*/ 39 h 127"/>
                <a:gd name="T20" fmla="*/ 124 w 204"/>
                <a:gd name="T21" fmla="*/ 33 h 127"/>
                <a:gd name="T22" fmla="*/ 136 w 204"/>
                <a:gd name="T23" fmla="*/ 16 h 127"/>
                <a:gd name="T24" fmla="*/ 145 w 204"/>
                <a:gd name="T25" fmla="*/ 3 h 127"/>
                <a:gd name="T26" fmla="*/ 149 w 204"/>
                <a:gd name="T27" fmla="*/ 18 h 127"/>
                <a:gd name="T28" fmla="*/ 152 w 204"/>
                <a:gd name="T29" fmla="*/ 43 h 127"/>
                <a:gd name="T30" fmla="*/ 155 w 204"/>
                <a:gd name="T31" fmla="*/ 53 h 127"/>
                <a:gd name="T32" fmla="*/ 165 w 204"/>
                <a:gd name="T33" fmla="*/ 70 h 127"/>
                <a:gd name="T34" fmla="*/ 180 w 204"/>
                <a:gd name="T35" fmla="*/ 80 h 127"/>
                <a:gd name="T36" fmla="*/ 183 w 204"/>
                <a:gd name="T37" fmla="*/ 82 h 127"/>
                <a:gd name="T38" fmla="*/ 197 w 204"/>
                <a:gd name="T39" fmla="*/ 97 h 127"/>
                <a:gd name="T40" fmla="*/ 204 w 204"/>
                <a:gd name="T41" fmla="*/ 127 h 127"/>
                <a:gd name="T42" fmla="*/ 1 w 204"/>
                <a:gd name="T43" fmla="*/ 110 h 127"/>
                <a:gd name="T44" fmla="*/ 12 w 204"/>
                <a:gd name="T45" fmla="*/ 89 h 127"/>
                <a:gd name="T46" fmla="*/ 19 w 204"/>
                <a:gd name="T47" fmla="*/ 83 h 127"/>
                <a:gd name="T48" fmla="*/ 24 w 204"/>
                <a:gd name="T49" fmla="*/ 80 h 127"/>
                <a:gd name="T50" fmla="*/ 30 w 204"/>
                <a:gd name="T51" fmla="*/ 76 h 127"/>
                <a:gd name="T52" fmla="*/ 37 w 204"/>
                <a:gd name="T53" fmla="*/ 70 h 127"/>
                <a:gd name="T54" fmla="*/ 46 w 204"/>
                <a:gd name="T55" fmla="*/ 61 h 127"/>
                <a:gd name="T56" fmla="*/ 51 w 204"/>
                <a:gd name="T57" fmla="*/ 53 h 127"/>
                <a:gd name="T58" fmla="*/ 52 w 204"/>
                <a:gd name="T59" fmla="*/ 50 h 127"/>
                <a:gd name="T60" fmla="*/ 54 w 204"/>
                <a:gd name="T61" fmla="*/ 44 h 127"/>
                <a:gd name="T62" fmla="*/ 56 w 204"/>
                <a:gd name="T63" fmla="*/ 1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04" h="127">
                  <a:moveTo>
                    <a:pt x="56" y="0"/>
                  </a:moveTo>
                  <a:lnTo>
                    <a:pt x="59" y="3"/>
                  </a:lnTo>
                  <a:lnTo>
                    <a:pt x="64" y="4"/>
                  </a:lnTo>
                  <a:lnTo>
                    <a:pt x="68" y="16"/>
                  </a:lnTo>
                  <a:lnTo>
                    <a:pt x="74" y="27"/>
                  </a:lnTo>
                  <a:lnTo>
                    <a:pt x="79" y="33"/>
                  </a:lnTo>
                  <a:lnTo>
                    <a:pt x="82" y="34"/>
                  </a:lnTo>
                  <a:lnTo>
                    <a:pt x="82" y="39"/>
                  </a:lnTo>
                  <a:lnTo>
                    <a:pt x="80" y="43"/>
                  </a:lnTo>
                  <a:lnTo>
                    <a:pt x="79" y="47"/>
                  </a:lnTo>
                  <a:lnTo>
                    <a:pt x="77" y="52"/>
                  </a:lnTo>
                  <a:lnTo>
                    <a:pt x="86" y="62"/>
                  </a:lnTo>
                  <a:lnTo>
                    <a:pt x="98" y="65"/>
                  </a:lnTo>
                  <a:lnTo>
                    <a:pt x="110" y="65"/>
                  </a:lnTo>
                  <a:lnTo>
                    <a:pt x="121" y="59"/>
                  </a:lnTo>
                  <a:lnTo>
                    <a:pt x="124" y="56"/>
                  </a:lnTo>
                  <a:lnTo>
                    <a:pt x="127" y="52"/>
                  </a:lnTo>
                  <a:lnTo>
                    <a:pt x="125" y="47"/>
                  </a:lnTo>
                  <a:lnTo>
                    <a:pt x="124" y="43"/>
                  </a:lnTo>
                  <a:lnTo>
                    <a:pt x="122" y="39"/>
                  </a:lnTo>
                  <a:lnTo>
                    <a:pt x="122" y="34"/>
                  </a:lnTo>
                  <a:lnTo>
                    <a:pt x="124" y="33"/>
                  </a:lnTo>
                  <a:lnTo>
                    <a:pt x="130" y="25"/>
                  </a:lnTo>
                  <a:lnTo>
                    <a:pt x="136" y="16"/>
                  </a:lnTo>
                  <a:lnTo>
                    <a:pt x="140" y="4"/>
                  </a:lnTo>
                  <a:lnTo>
                    <a:pt x="145" y="3"/>
                  </a:lnTo>
                  <a:lnTo>
                    <a:pt x="147" y="0"/>
                  </a:lnTo>
                  <a:lnTo>
                    <a:pt x="149" y="18"/>
                  </a:lnTo>
                  <a:lnTo>
                    <a:pt x="150" y="39"/>
                  </a:lnTo>
                  <a:lnTo>
                    <a:pt x="152" y="43"/>
                  </a:lnTo>
                  <a:lnTo>
                    <a:pt x="153" y="47"/>
                  </a:lnTo>
                  <a:lnTo>
                    <a:pt x="155" y="53"/>
                  </a:lnTo>
                  <a:lnTo>
                    <a:pt x="158" y="61"/>
                  </a:lnTo>
                  <a:lnTo>
                    <a:pt x="165" y="70"/>
                  </a:lnTo>
                  <a:lnTo>
                    <a:pt x="179" y="79"/>
                  </a:lnTo>
                  <a:lnTo>
                    <a:pt x="180" y="80"/>
                  </a:lnTo>
                  <a:lnTo>
                    <a:pt x="183" y="82"/>
                  </a:lnTo>
                  <a:lnTo>
                    <a:pt x="183" y="82"/>
                  </a:lnTo>
                  <a:lnTo>
                    <a:pt x="191" y="89"/>
                  </a:lnTo>
                  <a:lnTo>
                    <a:pt x="197" y="97"/>
                  </a:lnTo>
                  <a:lnTo>
                    <a:pt x="201" y="110"/>
                  </a:lnTo>
                  <a:lnTo>
                    <a:pt x="204" y="127"/>
                  </a:lnTo>
                  <a:lnTo>
                    <a:pt x="0" y="127"/>
                  </a:lnTo>
                  <a:lnTo>
                    <a:pt x="1" y="110"/>
                  </a:lnTo>
                  <a:lnTo>
                    <a:pt x="6" y="98"/>
                  </a:lnTo>
                  <a:lnTo>
                    <a:pt x="12" y="89"/>
                  </a:lnTo>
                  <a:lnTo>
                    <a:pt x="19" y="83"/>
                  </a:lnTo>
                  <a:lnTo>
                    <a:pt x="19" y="83"/>
                  </a:lnTo>
                  <a:lnTo>
                    <a:pt x="24" y="80"/>
                  </a:lnTo>
                  <a:lnTo>
                    <a:pt x="24" y="80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7" y="70"/>
                  </a:lnTo>
                  <a:lnTo>
                    <a:pt x="43" y="65"/>
                  </a:lnTo>
                  <a:lnTo>
                    <a:pt x="46" y="61"/>
                  </a:lnTo>
                  <a:lnTo>
                    <a:pt x="49" y="56"/>
                  </a:lnTo>
                  <a:lnTo>
                    <a:pt x="51" y="53"/>
                  </a:lnTo>
                  <a:lnTo>
                    <a:pt x="51" y="53"/>
                  </a:lnTo>
                  <a:lnTo>
                    <a:pt x="52" y="50"/>
                  </a:lnTo>
                  <a:lnTo>
                    <a:pt x="51" y="52"/>
                  </a:lnTo>
                  <a:lnTo>
                    <a:pt x="54" y="44"/>
                  </a:lnTo>
                  <a:lnTo>
                    <a:pt x="54" y="39"/>
                  </a:lnTo>
                  <a:lnTo>
                    <a:pt x="56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78"/>
            <p:cNvSpPr>
              <a:spLocks/>
            </p:cNvSpPr>
            <p:nvPr/>
          </p:nvSpPr>
          <p:spPr bwMode="auto">
            <a:xfrm>
              <a:off x="4427704" y="4272260"/>
              <a:ext cx="248489" cy="161721"/>
            </a:xfrm>
            <a:custGeom>
              <a:avLst/>
              <a:gdLst>
                <a:gd name="T0" fmla="*/ 52 w 92"/>
                <a:gd name="T1" fmla="*/ 0 h 61"/>
                <a:gd name="T2" fmla="*/ 66 w 92"/>
                <a:gd name="T3" fmla="*/ 5 h 61"/>
                <a:gd name="T4" fmla="*/ 78 w 92"/>
                <a:gd name="T5" fmla="*/ 12 h 61"/>
                <a:gd name="T6" fmla="*/ 87 w 92"/>
                <a:gd name="T7" fmla="*/ 22 h 61"/>
                <a:gd name="T8" fmla="*/ 92 w 92"/>
                <a:gd name="T9" fmla="*/ 37 h 61"/>
                <a:gd name="T10" fmla="*/ 92 w 92"/>
                <a:gd name="T11" fmla="*/ 57 h 61"/>
                <a:gd name="T12" fmla="*/ 92 w 92"/>
                <a:gd name="T13" fmla="*/ 58 h 61"/>
                <a:gd name="T14" fmla="*/ 92 w 92"/>
                <a:gd name="T15" fmla="*/ 60 h 61"/>
                <a:gd name="T16" fmla="*/ 91 w 92"/>
                <a:gd name="T17" fmla="*/ 61 h 61"/>
                <a:gd name="T18" fmla="*/ 90 w 92"/>
                <a:gd name="T19" fmla="*/ 61 h 61"/>
                <a:gd name="T20" fmla="*/ 87 w 92"/>
                <a:gd name="T21" fmla="*/ 58 h 61"/>
                <a:gd name="T22" fmla="*/ 85 w 92"/>
                <a:gd name="T23" fmla="*/ 57 h 61"/>
                <a:gd name="T24" fmla="*/ 82 w 92"/>
                <a:gd name="T25" fmla="*/ 55 h 61"/>
                <a:gd name="T26" fmla="*/ 79 w 92"/>
                <a:gd name="T27" fmla="*/ 55 h 61"/>
                <a:gd name="T28" fmla="*/ 76 w 92"/>
                <a:gd name="T29" fmla="*/ 57 h 61"/>
                <a:gd name="T30" fmla="*/ 72 w 92"/>
                <a:gd name="T31" fmla="*/ 58 h 61"/>
                <a:gd name="T32" fmla="*/ 57 w 92"/>
                <a:gd name="T33" fmla="*/ 60 h 61"/>
                <a:gd name="T34" fmla="*/ 42 w 92"/>
                <a:gd name="T35" fmla="*/ 57 h 61"/>
                <a:gd name="T36" fmla="*/ 30 w 92"/>
                <a:gd name="T37" fmla="*/ 49 h 61"/>
                <a:gd name="T38" fmla="*/ 22 w 92"/>
                <a:gd name="T39" fmla="*/ 37 h 61"/>
                <a:gd name="T40" fmla="*/ 21 w 92"/>
                <a:gd name="T41" fmla="*/ 43 h 61"/>
                <a:gd name="T42" fmla="*/ 18 w 92"/>
                <a:gd name="T43" fmla="*/ 49 h 61"/>
                <a:gd name="T44" fmla="*/ 15 w 92"/>
                <a:gd name="T45" fmla="*/ 54 h 61"/>
                <a:gd name="T46" fmla="*/ 12 w 92"/>
                <a:gd name="T47" fmla="*/ 57 h 61"/>
                <a:gd name="T48" fmla="*/ 9 w 92"/>
                <a:gd name="T49" fmla="*/ 58 h 61"/>
                <a:gd name="T50" fmla="*/ 6 w 92"/>
                <a:gd name="T51" fmla="*/ 60 h 61"/>
                <a:gd name="T52" fmla="*/ 3 w 92"/>
                <a:gd name="T53" fmla="*/ 60 h 61"/>
                <a:gd name="T54" fmla="*/ 1 w 92"/>
                <a:gd name="T55" fmla="*/ 58 h 61"/>
                <a:gd name="T56" fmla="*/ 1 w 92"/>
                <a:gd name="T57" fmla="*/ 57 h 61"/>
                <a:gd name="T58" fmla="*/ 0 w 92"/>
                <a:gd name="T59" fmla="*/ 37 h 61"/>
                <a:gd name="T60" fmla="*/ 4 w 92"/>
                <a:gd name="T61" fmla="*/ 22 h 61"/>
                <a:gd name="T62" fmla="*/ 13 w 92"/>
                <a:gd name="T63" fmla="*/ 12 h 61"/>
                <a:gd name="T64" fmla="*/ 25 w 92"/>
                <a:gd name="T65" fmla="*/ 5 h 61"/>
                <a:gd name="T66" fmla="*/ 39 w 92"/>
                <a:gd name="T67" fmla="*/ 0 h 61"/>
                <a:gd name="T68" fmla="*/ 52 w 92"/>
                <a:gd name="T6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2" h="61">
                  <a:moveTo>
                    <a:pt x="52" y="0"/>
                  </a:moveTo>
                  <a:lnTo>
                    <a:pt x="66" y="5"/>
                  </a:lnTo>
                  <a:lnTo>
                    <a:pt x="78" y="12"/>
                  </a:lnTo>
                  <a:lnTo>
                    <a:pt x="87" y="22"/>
                  </a:lnTo>
                  <a:lnTo>
                    <a:pt x="92" y="37"/>
                  </a:lnTo>
                  <a:lnTo>
                    <a:pt x="92" y="57"/>
                  </a:lnTo>
                  <a:lnTo>
                    <a:pt x="92" y="58"/>
                  </a:lnTo>
                  <a:lnTo>
                    <a:pt x="92" y="60"/>
                  </a:lnTo>
                  <a:lnTo>
                    <a:pt x="91" y="61"/>
                  </a:lnTo>
                  <a:lnTo>
                    <a:pt x="90" y="61"/>
                  </a:lnTo>
                  <a:lnTo>
                    <a:pt x="87" y="58"/>
                  </a:lnTo>
                  <a:lnTo>
                    <a:pt x="85" y="57"/>
                  </a:lnTo>
                  <a:lnTo>
                    <a:pt x="82" y="55"/>
                  </a:lnTo>
                  <a:lnTo>
                    <a:pt x="79" y="55"/>
                  </a:lnTo>
                  <a:lnTo>
                    <a:pt x="76" y="57"/>
                  </a:lnTo>
                  <a:lnTo>
                    <a:pt x="72" y="58"/>
                  </a:lnTo>
                  <a:lnTo>
                    <a:pt x="57" y="60"/>
                  </a:lnTo>
                  <a:lnTo>
                    <a:pt x="42" y="57"/>
                  </a:lnTo>
                  <a:lnTo>
                    <a:pt x="30" y="49"/>
                  </a:lnTo>
                  <a:lnTo>
                    <a:pt x="22" y="37"/>
                  </a:lnTo>
                  <a:lnTo>
                    <a:pt x="21" y="43"/>
                  </a:lnTo>
                  <a:lnTo>
                    <a:pt x="18" y="49"/>
                  </a:lnTo>
                  <a:lnTo>
                    <a:pt x="15" y="54"/>
                  </a:lnTo>
                  <a:lnTo>
                    <a:pt x="12" y="57"/>
                  </a:lnTo>
                  <a:lnTo>
                    <a:pt x="9" y="58"/>
                  </a:lnTo>
                  <a:lnTo>
                    <a:pt x="6" y="60"/>
                  </a:lnTo>
                  <a:lnTo>
                    <a:pt x="3" y="60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0" y="37"/>
                  </a:lnTo>
                  <a:lnTo>
                    <a:pt x="4" y="22"/>
                  </a:lnTo>
                  <a:lnTo>
                    <a:pt x="13" y="12"/>
                  </a:lnTo>
                  <a:lnTo>
                    <a:pt x="25" y="5"/>
                  </a:lnTo>
                  <a:lnTo>
                    <a:pt x="39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79"/>
            <p:cNvSpPr>
              <a:spLocks/>
            </p:cNvSpPr>
            <p:nvPr/>
          </p:nvSpPr>
          <p:spPr bwMode="auto">
            <a:xfrm>
              <a:off x="4992207" y="4479052"/>
              <a:ext cx="556399" cy="336698"/>
            </a:xfrm>
            <a:custGeom>
              <a:avLst/>
              <a:gdLst>
                <a:gd name="T0" fmla="*/ 61 w 206"/>
                <a:gd name="T1" fmla="*/ 3 h 127"/>
                <a:gd name="T2" fmla="*/ 70 w 206"/>
                <a:gd name="T3" fmla="*/ 16 h 127"/>
                <a:gd name="T4" fmla="*/ 80 w 206"/>
                <a:gd name="T5" fmla="*/ 33 h 127"/>
                <a:gd name="T6" fmla="*/ 83 w 206"/>
                <a:gd name="T7" fmla="*/ 39 h 127"/>
                <a:gd name="T8" fmla="*/ 80 w 206"/>
                <a:gd name="T9" fmla="*/ 47 h 127"/>
                <a:gd name="T10" fmla="*/ 88 w 206"/>
                <a:gd name="T11" fmla="*/ 62 h 127"/>
                <a:gd name="T12" fmla="*/ 112 w 206"/>
                <a:gd name="T13" fmla="*/ 65 h 127"/>
                <a:gd name="T14" fmla="*/ 125 w 206"/>
                <a:gd name="T15" fmla="*/ 56 h 127"/>
                <a:gd name="T16" fmla="*/ 127 w 206"/>
                <a:gd name="T17" fmla="*/ 47 h 127"/>
                <a:gd name="T18" fmla="*/ 124 w 206"/>
                <a:gd name="T19" fmla="*/ 39 h 127"/>
                <a:gd name="T20" fmla="*/ 125 w 206"/>
                <a:gd name="T21" fmla="*/ 33 h 127"/>
                <a:gd name="T22" fmla="*/ 137 w 206"/>
                <a:gd name="T23" fmla="*/ 16 h 127"/>
                <a:gd name="T24" fmla="*/ 146 w 206"/>
                <a:gd name="T25" fmla="*/ 3 h 127"/>
                <a:gd name="T26" fmla="*/ 151 w 206"/>
                <a:gd name="T27" fmla="*/ 18 h 127"/>
                <a:gd name="T28" fmla="*/ 154 w 206"/>
                <a:gd name="T29" fmla="*/ 43 h 127"/>
                <a:gd name="T30" fmla="*/ 156 w 206"/>
                <a:gd name="T31" fmla="*/ 53 h 127"/>
                <a:gd name="T32" fmla="*/ 167 w 206"/>
                <a:gd name="T33" fmla="*/ 70 h 127"/>
                <a:gd name="T34" fmla="*/ 182 w 206"/>
                <a:gd name="T35" fmla="*/ 80 h 127"/>
                <a:gd name="T36" fmla="*/ 185 w 206"/>
                <a:gd name="T37" fmla="*/ 82 h 127"/>
                <a:gd name="T38" fmla="*/ 198 w 206"/>
                <a:gd name="T39" fmla="*/ 97 h 127"/>
                <a:gd name="T40" fmla="*/ 206 w 206"/>
                <a:gd name="T41" fmla="*/ 127 h 127"/>
                <a:gd name="T42" fmla="*/ 3 w 206"/>
                <a:gd name="T43" fmla="*/ 110 h 127"/>
                <a:gd name="T44" fmla="*/ 13 w 206"/>
                <a:gd name="T45" fmla="*/ 89 h 127"/>
                <a:gd name="T46" fmla="*/ 21 w 206"/>
                <a:gd name="T47" fmla="*/ 83 h 127"/>
                <a:gd name="T48" fmla="*/ 25 w 206"/>
                <a:gd name="T49" fmla="*/ 80 h 127"/>
                <a:gd name="T50" fmla="*/ 31 w 206"/>
                <a:gd name="T51" fmla="*/ 76 h 127"/>
                <a:gd name="T52" fmla="*/ 39 w 206"/>
                <a:gd name="T53" fmla="*/ 70 h 127"/>
                <a:gd name="T54" fmla="*/ 48 w 206"/>
                <a:gd name="T55" fmla="*/ 61 h 127"/>
                <a:gd name="T56" fmla="*/ 52 w 206"/>
                <a:gd name="T57" fmla="*/ 53 h 127"/>
                <a:gd name="T58" fmla="*/ 52 w 206"/>
                <a:gd name="T59" fmla="*/ 53 h 127"/>
                <a:gd name="T60" fmla="*/ 54 w 206"/>
                <a:gd name="T61" fmla="*/ 50 h 127"/>
                <a:gd name="T62" fmla="*/ 55 w 206"/>
                <a:gd name="T63" fmla="*/ 44 h 127"/>
                <a:gd name="T64" fmla="*/ 58 w 206"/>
                <a:gd name="T65" fmla="*/ 1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6" h="127">
                  <a:moveTo>
                    <a:pt x="58" y="0"/>
                  </a:moveTo>
                  <a:lnTo>
                    <a:pt x="61" y="3"/>
                  </a:lnTo>
                  <a:lnTo>
                    <a:pt x="65" y="4"/>
                  </a:lnTo>
                  <a:lnTo>
                    <a:pt x="70" y="16"/>
                  </a:lnTo>
                  <a:lnTo>
                    <a:pt x="76" y="27"/>
                  </a:lnTo>
                  <a:lnTo>
                    <a:pt x="80" y="33"/>
                  </a:lnTo>
                  <a:lnTo>
                    <a:pt x="83" y="34"/>
                  </a:lnTo>
                  <a:lnTo>
                    <a:pt x="83" y="39"/>
                  </a:lnTo>
                  <a:lnTo>
                    <a:pt x="82" y="43"/>
                  </a:lnTo>
                  <a:lnTo>
                    <a:pt x="80" y="47"/>
                  </a:lnTo>
                  <a:lnTo>
                    <a:pt x="79" y="52"/>
                  </a:lnTo>
                  <a:lnTo>
                    <a:pt x="88" y="62"/>
                  </a:lnTo>
                  <a:lnTo>
                    <a:pt x="100" y="65"/>
                  </a:lnTo>
                  <a:lnTo>
                    <a:pt x="112" y="65"/>
                  </a:lnTo>
                  <a:lnTo>
                    <a:pt x="122" y="59"/>
                  </a:lnTo>
                  <a:lnTo>
                    <a:pt x="125" y="56"/>
                  </a:lnTo>
                  <a:lnTo>
                    <a:pt x="128" y="52"/>
                  </a:lnTo>
                  <a:lnTo>
                    <a:pt x="127" y="47"/>
                  </a:lnTo>
                  <a:lnTo>
                    <a:pt x="125" y="43"/>
                  </a:lnTo>
                  <a:lnTo>
                    <a:pt x="124" y="39"/>
                  </a:lnTo>
                  <a:lnTo>
                    <a:pt x="124" y="34"/>
                  </a:lnTo>
                  <a:lnTo>
                    <a:pt x="125" y="33"/>
                  </a:lnTo>
                  <a:lnTo>
                    <a:pt x="131" y="25"/>
                  </a:lnTo>
                  <a:lnTo>
                    <a:pt x="137" y="16"/>
                  </a:lnTo>
                  <a:lnTo>
                    <a:pt x="142" y="4"/>
                  </a:lnTo>
                  <a:lnTo>
                    <a:pt x="146" y="3"/>
                  </a:lnTo>
                  <a:lnTo>
                    <a:pt x="149" y="0"/>
                  </a:lnTo>
                  <a:lnTo>
                    <a:pt x="151" y="18"/>
                  </a:lnTo>
                  <a:lnTo>
                    <a:pt x="152" y="39"/>
                  </a:lnTo>
                  <a:lnTo>
                    <a:pt x="154" y="43"/>
                  </a:lnTo>
                  <a:lnTo>
                    <a:pt x="155" y="47"/>
                  </a:lnTo>
                  <a:lnTo>
                    <a:pt x="156" y="53"/>
                  </a:lnTo>
                  <a:lnTo>
                    <a:pt x="159" y="61"/>
                  </a:lnTo>
                  <a:lnTo>
                    <a:pt x="167" y="70"/>
                  </a:lnTo>
                  <a:lnTo>
                    <a:pt x="180" y="79"/>
                  </a:lnTo>
                  <a:lnTo>
                    <a:pt x="182" y="80"/>
                  </a:lnTo>
                  <a:lnTo>
                    <a:pt x="185" y="82"/>
                  </a:lnTo>
                  <a:lnTo>
                    <a:pt x="185" y="82"/>
                  </a:lnTo>
                  <a:lnTo>
                    <a:pt x="192" y="89"/>
                  </a:lnTo>
                  <a:lnTo>
                    <a:pt x="198" y="97"/>
                  </a:lnTo>
                  <a:lnTo>
                    <a:pt x="203" y="110"/>
                  </a:lnTo>
                  <a:lnTo>
                    <a:pt x="206" y="127"/>
                  </a:lnTo>
                  <a:lnTo>
                    <a:pt x="0" y="127"/>
                  </a:lnTo>
                  <a:lnTo>
                    <a:pt x="3" y="110"/>
                  </a:lnTo>
                  <a:lnTo>
                    <a:pt x="7" y="98"/>
                  </a:lnTo>
                  <a:lnTo>
                    <a:pt x="13" y="89"/>
                  </a:lnTo>
                  <a:lnTo>
                    <a:pt x="21" y="83"/>
                  </a:lnTo>
                  <a:lnTo>
                    <a:pt x="21" y="83"/>
                  </a:lnTo>
                  <a:lnTo>
                    <a:pt x="25" y="80"/>
                  </a:lnTo>
                  <a:lnTo>
                    <a:pt x="25" y="80"/>
                  </a:lnTo>
                  <a:lnTo>
                    <a:pt x="31" y="76"/>
                  </a:lnTo>
                  <a:lnTo>
                    <a:pt x="31" y="76"/>
                  </a:lnTo>
                  <a:lnTo>
                    <a:pt x="31" y="76"/>
                  </a:lnTo>
                  <a:lnTo>
                    <a:pt x="39" y="70"/>
                  </a:lnTo>
                  <a:lnTo>
                    <a:pt x="45" y="65"/>
                  </a:lnTo>
                  <a:lnTo>
                    <a:pt x="48" y="61"/>
                  </a:lnTo>
                  <a:lnTo>
                    <a:pt x="51" y="56"/>
                  </a:lnTo>
                  <a:lnTo>
                    <a:pt x="52" y="53"/>
                  </a:lnTo>
                  <a:lnTo>
                    <a:pt x="52" y="53"/>
                  </a:lnTo>
                  <a:lnTo>
                    <a:pt x="52" y="53"/>
                  </a:lnTo>
                  <a:lnTo>
                    <a:pt x="52" y="53"/>
                  </a:lnTo>
                  <a:lnTo>
                    <a:pt x="54" y="50"/>
                  </a:lnTo>
                  <a:lnTo>
                    <a:pt x="52" y="52"/>
                  </a:lnTo>
                  <a:lnTo>
                    <a:pt x="55" y="44"/>
                  </a:lnTo>
                  <a:lnTo>
                    <a:pt x="55" y="39"/>
                  </a:lnTo>
                  <a:lnTo>
                    <a:pt x="58" y="18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80"/>
            <p:cNvSpPr>
              <a:spLocks/>
            </p:cNvSpPr>
            <p:nvPr/>
          </p:nvSpPr>
          <p:spPr bwMode="auto">
            <a:xfrm>
              <a:off x="5146161" y="4272260"/>
              <a:ext cx="248489" cy="161721"/>
            </a:xfrm>
            <a:custGeom>
              <a:avLst/>
              <a:gdLst>
                <a:gd name="T0" fmla="*/ 52 w 92"/>
                <a:gd name="T1" fmla="*/ 0 h 61"/>
                <a:gd name="T2" fmla="*/ 65 w 92"/>
                <a:gd name="T3" fmla="*/ 5 h 61"/>
                <a:gd name="T4" fmla="*/ 77 w 92"/>
                <a:gd name="T5" fmla="*/ 12 h 61"/>
                <a:gd name="T6" fmla="*/ 86 w 92"/>
                <a:gd name="T7" fmla="*/ 22 h 61"/>
                <a:gd name="T8" fmla="*/ 92 w 92"/>
                <a:gd name="T9" fmla="*/ 37 h 61"/>
                <a:gd name="T10" fmla="*/ 92 w 92"/>
                <a:gd name="T11" fmla="*/ 57 h 61"/>
                <a:gd name="T12" fmla="*/ 92 w 92"/>
                <a:gd name="T13" fmla="*/ 58 h 61"/>
                <a:gd name="T14" fmla="*/ 92 w 92"/>
                <a:gd name="T15" fmla="*/ 60 h 61"/>
                <a:gd name="T16" fmla="*/ 91 w 92"/>
                <a:gd name="T17" fmla="*/ 61 h 61"/>
                <a:gd name="T18" fmla="*/ 89 w 92"/>
                <a:gd name="T19" fmla="*/ 61 h 61"/>
                <a:gd name="T20" fmla="*/ 86 w 92"/>
                <a:gd name="T21" fmla="*/ 58 h 61"/>
                <a:gd name="T22" fmla="*/ 85 w 92"/>
                <a:gd name="T23" fmla="*/ 57 h 61"/>
                <a:gd name="T24" fmla="*/ 82 w 92"/>
                <a:gd name="T25" fmla="*/ 55 h 61"/>
                <a:gd name="T26" fmla="*/ 79 w 92"/>
                <a:gd name="T27" fmla="*/ 55 h 61"/>
                <a:gd name="T28" fmla="*/ 76 w 92"/>
                <a:gd name="T29" fmla="*/ 57 h 61"/>
                <a:gd name="T30" fmla="*/ 71 w 92"/>
                <a:gd name="T31" fmla="*/ 58 h 61"/>
                <a:gd name="T32" fmla="*/ 56 w 92"/>
                <a:gd name="T33" fmla="*/ 60 h 61"/>
                <a:gd name="T34" fmla="*/ 41 w 92"/>
                <a:gd name="T35" fmla="*/ 57 h 61"/>
                <a:gd name="T36" fmla="*/ 29 w 92"/>
                <a:gd name="T37" fmla="*/ 49 h 61"/>
                <a:gd name="T38" fmla="*/ 22 w 92"/>
                <a:gd name="T39" fmla="*/ 37 h 61"/>
                <a:gd name="T40" fmla="*/ 20 w 92"/>
                <a:gd name="T41" fmla="*/ 43 h 61"/>
                <a:gd name="T42" fmla="*/ 17 w 92"/>
                <a:gd name="T43" fmla="*/ 49 h 61"/>
                <a:gd name="T44" fmla="*/ 14 w 92"/>
                <a:gd name="T45" fmla="*/ 54 h 61"/>
                <a:gd name="T46" fmla="*/ 11 w 92"/>
                <a:gd name="T47" fmla="*/ 57 h 61"/>
                <a:gd name="T48" fmla="*/ 8 w 92"/>
                <a:gd name="T49" fmla="*/ 58 h 61"/>
                <a:gd name="T50" fmla="*/ 6 w 92"/>
                <a:gd name="T51" fmla="*/ 60 h 61"/>
                <a:gd name="T52" fmla="*/ 3 w 92"/>
                <a:gd name="T53" fmla="*/ 60 h 61"/>
                <a:gd name="T54" fmla="*/ 1 w 92"/>
                <a:gd name="T55" fmla="*/ 58 h 61"/>
                <a:gd name="T56" fmla="*/ 1 w 92"/>
                <a:gd name="T57" fmla="*/ 57 h 61"/>
                <a:gd name="T58" fmla="*/ 0 w 92"/>
                <a:gd name="T59" fmla="*/ 37 h 61"/>
                <a:gd name="T60" fmla="*/ 4 w 92"/>
                <a:gd name="T61" fmla="*/ 22 h 61"/>
                <a:gd name="T62" fmla="*/ 13 w 92"/>
                <a:gd name="T63" fmla="*/ 12 h 61"/>
                <a:gd name="T64" fmla="*/ 25 w 92"/>
                <a:gd name="T65" fmla="*/ 5 h 61"/>
                <a:gd name="T66" fmla="*/ 38 w 92"/>
                <a:gd name="T67" fmla="*/ 0 h 61"/>
                <a:gd name="T68" fmla="*/ 52 w 92"/>
                <a:gd name="T6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2" h="61">
                  <a:moveTo>
                    <a:pt x="52" y="0"/>
                  </a:moveTo>
                  <a:lnTo>
                    <a:pt x="65" y="5"/>
                  </a:lnTo>
                  <a:lnTo>
                    <a:pt x="77" y="12"/>
                  </a:lnTo>
                  <a:lnTo>
                    <a:pt x="86" y="22"/>
                  </a:lnTo>
                  <a:lnTo>
                    <a:pt x="92" y="37"/>
                  </a:lnTo>
                  <a:lnTo>
                    <a:pt x="92" y="57"/>
                  </a:lnTo>
                  <a:lnTo>
                    <a:pt x="92" y="58"/>
                  </a:lnTo>
                  <a:lnTo>
                    <a:pt x="92" y="60"/>
                  </a:lnTo>
                  <a:lnTo>
                    <a:pt x="91" y="61"/>
                  </a:lnTo>
                  <a:lnTo>
                    <a:pt x="89" y="61"/>
                  </a:lnTo>
                  <a:lnTo>
                    <a:pt x="86" y="58"/>
                  </a:lnTo>
                  <a:lnTo>
                    <a:pt x="85" y="57"/>
                  </a:lnTo>
                  <a:lnTo>
                    <a:pt x="82" y="55"/>
                  </a:lnTo>
                  <a:lnTo>
                    <a:pt x="79" y="55"/>
                  </a:lnTo>
                  <a:lnTo>
                    <a:pt x="76" y="57"/>
                  </a:lnTo>
                  <a:lnTo>
                    <a:pt x="71" y="58"/>
                  </a:lnTo>
                  <a:lnTo>
                    <a:pt x="56" y="60"/>
                  </a:lnTo>
                  <a:lnTo>
                    <a:pt x="41" y="57"/>
                  </a:lnTo>
                  <a:lnTo>
                    <a:pt x="29" y="49"/>
                  </a:lnTo>
                  <a:lnTo>
                    <a:pt x="22" y="37"/>
                  </a:lnTo>
                  <a:lnTo>
                    <a:pt x="20" y="43"/>
                  </a:lnTo>
                  <a:lnTo>
                    <a:pt x="17" y="49"/>
                  </a:lnTo>
                  <a:lnTo>
                    <a:pt x="14" y="54"/>
                  </a:lnTo>
                  <a:lnTo>
                    <a:pt x="11" y="57"/>
                  </a:lnTo>
                  <a:lnTo>
                    <a:pt x="8" y="58"/>
                  </a:lnTo>
                  <a:lnTo>
                    <a:pt x="6" y="60"/>
                  </a:lnTo>
                  <a:lnTo>
                    <a:pt x="3" y="60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0" y="37"/>
                  </a:lnTo>
                  <a:lnTo>
                    <a:pt x="4" y="22"/>
                  </a:lnTo>
                  <a:lnTo>
                    <a:pt x="13" y="12"/>
                  </a:lnTo>
                  <a:lnTo>
                    <a:pt x="25" y="5"/>
                  </a:lnTo>
                  <a:lnTo>
                    <a:pt x="38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4" name="Group 323"/>
          <p:cNvGrpSpPr/>
          <p:nvPr/>
        </p:nvGrpSpPr>
        <p:grpSpPr>
          <a:xfrm>
            <a:off x="7031436" y="3903746"/>
            <a:ext cx="1960902" cy="1163865"/>
            <a:chOff x="7031436" y="3903746"/>
            <a:chExt cx="1960902" cy="1163865"/>
          </a:xfrm>
        </p:grpSpPr>
        <p:sp>
          <p:nvSpPr>
            <p:cNvPr id="194" name="Freeform 89"/>
            <p:cNvSpPr>
              <a:spLocks noEditPoints="1"/>
            </p:cNvSpPr>
            <p:nvPr/>
          </p:nvSpPr>
          <p:spPr bwMode="auto">
            <a:xfrm>
              <a:off x="8033496" y="3903746"/>
              <a:ext cx="294406" cy="270420"/>
            </a:xfrm>
            <a:custGeom>
              <a:avLst/>
              <a:gdLst>
                <a:gd name="T0" fmla="*/ 90 w 109"/>
                <a:gd name="T1" fmla="*/ 39 h 102"/>
                <a:gd name="T2" fmla="*/ 90 w 109"/>
                <a:gd name="T3" fmla="*/ 41 h 102"/>
                <a:gd name="T4" fmla="*/ 90 w 109"/>
                <a:gd name="T5" fmla="*/ 41 h 102"/>
                <a:gd name="T6" fmla="*/ 90 w 109"/>
                <a:gd name="T7" fmla="*/ 39 h 102"/>
                <a:gd name="T8" fmla="*/ 55 w 109"/>
                <a:gd name="T9" fmla="*/ 0 h 102"/>
                <a:gd name="T10" fmla="*/ 75 w 109"/>
                <a:gd name="T11" fmla="*/ 2 h 102"/>
                <a:gd name="T12" fmla="*/ 91 w 109"/>
                <a:gd name="T13" fmla="*/ 9 h 102"/>
                <a:gd name="T14" fmla="*/ 102 w 109"/>
                <a:gd name="T15" fmla="*/ 21 h 102"/>
                <a:gd name="T16" fmla="*/ 109 w 109"/>
                <a:gd name="T17" fmla="*/ 35 h 102"/>
                <a:gd name="T18" fmla="*/ 109 w 109"/>
                <a:gd name="T19" fmla="*/ 52 h 102"/>
                <a:gd name="T20" fmla="*/ 105 w 109"/>
                <a:gd name="T21" fmla="*/ 72 h 102"/>
                <a:gd name="T22" fmla="*/ 102 w 109"/>
                <a:gd name="T23" fmla="*/ 79 h 102"/>
                <a:gd name="T24" fmla="*/ 99 w 109"/>
                <a:gd name="T25" fmla="*/ 90 h 102"/>
                <a:gd name="T26" fmla="*/ 97 w 109"/>
                <a:gd name="T27" fmla="*/ 99 h 102"/>
                <a:gd name="T28" fmla="*/ 96 w 109"/>
                <a:gd name="T29" fmla="*/ 102 h 102"/>
                <a:gd name="T30" fmla="*/ 97 w 109"/>
                <a:gd name="T31" fmla="*/ 87 h 102"/>
                <a:gd name="T32" fmla="*/ 97 w 109"/>
                <a:gd name="T33" fmla="*/ 70 h 102"/>
                <a:gd name="T34" fmla="*/ 93 w 109"/>
                <a:gd name="T35" fmla="*/ 55 h 102"/>
                <a:gd name="T36" fmla="*/ 93 w 109"/>
                <a:gd name="T37" fmla="*/ 55 h 102"/>
                <a:gd name="T38" fmla="*/ 93 w 109"/>
                <a:gd name="T39" fmla="*/ 52 h 102"/>
                <a:gd name="T40" fmla="*/ 91 w 109"/>
                <a:gd name="T41" fmla="*/ 50 h 102"/>
                <a:gd name="T42" fmla="*/ 91 w 109"/>
                <a:gd name="T43" fmla="*/ 47 h 102"/>
                <a:gd name="T44" fmla="*/ 90 w 109"/>
                <a:gd name="T45" fmla="*/ 44 h 102"/>
                <a:gd name="T46" fmla="*/ 76 w 109"/>
                <a:gd name="T47" fmla="*/ 52 h 102"/>
                <a:gd name="T48" fmla="*/ 61 w 109"/>
                <a:gd name="T49" fmla="*/ 54 h 102"/>
                <a:gd name="T50" fmla="*/ 49 w 109"/>
                <a:gd name="T51" fmla="*/ 52 h 102"/>
                <a:gd name="T52" fmla="*/ 39 w 109"/>
                <a:gd name="T53" fmla="*/ 51 h 102"/>
                <a:gd name="T54" fmla="*/ 36 w 109"/>
                <a:gd name="T55" fmla="*/ 50 h 102"/>
                <a:gd name="T56" fmla="*/ 36 w 109"/>
                <a:gd name="T57" fmla="*/ 50 h 102"/>
                <a:gd name="T58" fmla="*/ 33 w 109"/>
                <a:gd name="T59" fmla="*/ 54 h 102"/>
                <a:gd name="T60" fmla="*/ 29 w 109"/>
                <a:gd name="T61" fmla="*/ 57 h 102"/>
                <a:gd name="T62" fmla="*/ 26 w 109"/>
                <a:gd name="T63" fmla="*/ 58 h 102"/>
                <a:gd name="T64" fmla="*/ 21 w 109"/>
                <a:gd name="T65" fmla="*/ 58 h 102"/>
                <a:gd name="T66" fmla="*/ 18 w 109"/>
                <a:gd name="T67" fmla="*/ 58 h 102"/>
                <a:gd name="T68" fmla="*/ 12 w 109"/>
                <a:gd name="T69" fmla="*/ 70 h 102"/>
                <a:gd name="T70" fmla="*/ 9 w 109"/>
                <a:gd name="T71" fmla="*/ 84 h 102"/>
                <a:gd name="T72" fmla="*/ 9 w 109"/>
                <a:gd name="T73" fmla="*/ 97 h 102"/>
                <a:gd name="T74" fmla="*/ 8 w 109"/>
                <a:gd name="T75" fmla="*/ 94 h 102"/>
                <a:gd name="T76" fmla="*/ 6 w 109"/>
                <a:gd name="T77" fmla="*/ 85 h 102"/>
                <a:gd name="T78" fmla="*/ 3 w 109"/>
                <a:gd name="T79" fmla="*/ 76 h 102"/>
                <a:gd name="T80" fmla="*/ 2 w 109"/>
                <a:gd name="T81" fmla="*/ 69 h 102"/>
                <a:gd name="T82" fmla="*/ 0 w 109"/>
                <a:gd name="T83" fmla="*/ 48 h 102"/>
                <a:gd name="T84" fmla="*/ 5 w 109"/>
                <a:gd name="T85" fmla="*/ 29 h 102"/>
                <a:gd name="T86" fmla="*/ 17 w 109"/>
                <a:gd name="T87" fmla="*/ 14 h 102"/>
                <a:gd name="T88" fmla="*/ 34 w 109"/>
                <a:gd name="T89" fmla="*/ 3 h 102"/>
                <a:gd name="T90" fmla="*/ 55 w 109"/>
                <a:gd name="T91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9" h="102">
                  <a:moveTo>
                    <a:pt x="90" y="39"/>
                  </a:moveTo>
                  <a:lnTo>
                    <a:pt x="90" y="41"/>
                  </a:lnTo>
                  <a:lnTo>
                    <a:pt x="90" y="41"/>
                  </a:lnTo>
                  <a:lnTo>
                    <a:pt x="90" y="39"/>
                  </a:lnTo>
                  <a:close/>
                  <a:moveTo>
                    <a:pt x="55" y="0"/>
                  </a:moveTo>
                  <a:lnTo>
                    <a:pt x="75" y="2"/>
                  </a:lnTo>
                  <a:lnTo>
                    <a:pt x="91" y="9"/>
                  </a:lnTo>
                  <a:lnTo>
                    <a:pt x="102" y="21"/>
                  </a:lnTo>
                  <a:lnTo>
                    <a:pt x="109" y="35"/>
                  </a:lnTo>
                  <a:lnTo>
                    <a:pt x="109" y="52"/>
                  </a:lnTo>
                  <a:lnTo>
                    <a:pt x="105" y="72"/>
                  </a:lnTo>
                  <a:lnTo>
                    <a:pt x="102" y="79"/>
                  </a:lnTo>
                  <a:lnTo>
                    <a:pt x="99" y="90"/>
                  </a:lnTo>
                  <a:lnTo>
                    <a:pt x="97" y="99"/>
                  </a:lnTo>
                  <a:lnTo>
                    <a:pt x="96" y="102"/>
                  </a:lnTo>
                  <a:lnTo>
                    <a:pt x="97" y="87"/>
                  </a:lnTo>
                  <a:lnTo>
                    <a:pt x="97" y="70"/>
                  </a:lnTo>
                  <a:lnTo>
                    <a:pt x="93" y="55"/>
                  </a:lnTo>
                  <a:lnTo>
                    <a:pt x="93" y="55"/>
                  </a:lnTo>
                  <a:lnTo>
                    <a:pt x="93" y="52"/>
                  </a:lnTo>
                  <a:lnTo>
                    <a:pt x="91" y="50"/>
                  </a:lnTo>
                  <a:lnTo>
                    <a:pt x="91" y="47"/>
                  </a:lnTo>
                  <a:lnTo>
                    <a:pt x="90" y="44"/>
                  </a:lnTo>
                  <a:lnTo>
                    <a:pt x="76" y="52"/>
                  </a:lnTo>
                  <a:lnTo>
                    <a:pt x="61" y="54"/>
                  </a:lnTo>
                  <a:lnTo>
                    <a:pt x="49" y="52"/>
                  </a:lnTo>
                  <a:lnTo>
                    <a:pt x="39" y="51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3" y="54"/>
                  </a:lnTo>
                  <a:lnTo>
                    <a:pt x="29" y="57"/>
                  </a:lnTo>
                  <a:lnTo>
                    <a:pt x="26" y="58"/>
                  </a:lnTo>
                  <a:lnTo>
                    <a:pt x="21" y="58"/>
                  </a:lnTo>
                  <a:lnTo>
                    <a:pt x="18" y="58"/>
                  </a:lnTo>
                  <a:lnTo>
                    <a:pt x="12" y="70"/>
                  </a:lnTo>
                  <a:lnTo>
                    <a:pt x="9" y="84"/>
                  </a:lnTo>
                  <a:lnTo>
                    <a:pt x="9" y="97"/>
                  </a:lnTo>
                  <a:lnTo>
                    <a:pt x="8" y="94"/>
                  </a:lnTo>
                  <a:lnTo>
                    <a:pt x="6" y="85"/>
                  </a:lnTo>
                  <a:lnTo>
                    <a:pt x="3" y="76"/>
                  </a:lnTo>
                  <a:lnTo>
                    <a:pt x="2" y="69"/>
                  </a:lnTo>
                  <a:lnTo>
                    <a:pt x="0" y="48"/>
                  </a:lnTo>
                  <a:lnTo>
                    <a:pt x="5" y="29"/>
                  </a:lnTo>
                  <a:lnTo>
                    <a:pt x="17" y="14"/>
                  </a:lnTo>
                  <a:lnTo>
                    <a:pt x="34" y="3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90"/>
            <p:cNvSpPr>
              <a:spLocks/>
            </p:cNvSpPr>
            <p:nvPr/>
          </p:nvSpPr>
          <p:spPr bwMode="auto">
            <a:xfrm>
              <a:off x="7382562" y="4004490"/>
              <a:ext cx="299808" cy="196187"/>
            </a:xfrm>
            <a:custGeom>
              <a:avLst/>
              <a:gdLst>
                <a:gd name="T0" fmla="*/ 55 w 111"/>
                <a:gd name="T1" fmla="*/ 0 h 74"/>
                <a:gd name="T2" fmla="*/ 70 w 111"/>
                <a:gd name="T3" fmla="*/ 1 h 74"/>
                <a:gd name="T4" fmla="*/ 85 w 111"/>
                <a:gd name="T5" fmla="*/ 7 h 74"/>
                <a:gd name="T6" fmla="*/ 96 w 111"/>
                <a:gd name="T7" fmla="*/ 16 h 74"/>
                <a:gd name="T8" fmla="*/ 105 w 111"/>
                <a:gd name="T9" fmla="*/ 29 h 74"/>
                <a:gd name="T10" fmla="*/ 111 w 111"/>
                <a:gd name="T11" fmla="*/ 47 h 74"/>
                <a:gd name="T12" fmla="*/ 111 w 111"/>
                <a:gd name="T13" fmla="*/ 68 h 74"/>
                <a:gd name="T14" fmla="*/ 111 w 111"/>
                <a:gd name="T15" fmla="*/ 70 h 74"/>
                <a:gd name="T16" fmla="*/ 110 w 111"/>
                <a:gd name="T17" fmla="*/ 71 h 74"/>
                <a:gd name="T18" fmla="*/ 110 w 111"/>
                <a:gd name="T19" fmla="*/ 74 h 74"/>
                <a:gd name="T20" fmla="*/ 95 w 111"/>
                <a:gd name="T21" fmla="*/ 71 h 74"/>
                <a:gd name="T22" fmla="*/ 82 w 111"/>
                <a:gd name="T23" fmla="*/ 65 h 74"/>
                <a:gd name="T24" fmla="*/ 70 w 111"/>
                <a:gd name="T25" fmla="*/ 59 h 74"/>
                <a:gd name="T26" fmla="*/ 61 w 111"/>
                <a:gd name="T27" fmla="*/ 53 h 74"/>
                <a:gd name="T28" fmla="*/ 56 w 111"/>
                <a:gd name="T29" fmla="*/ 50 h 74"/>
                <a:gd name="T30" fmla="*/ 56 w 111"/>
                <a:gd name="T31" fmla="*/ 50 h 74"/>
                <a:gd name="T32" fmla="*/ 44 w 111"/>
                <a:gd name="T33" fmla="*/ 64 h 74"/>
                <a:gd name="T34" fmla="*/ 31 w 111"/>
                <a:gd name="T35" fmla="*/ 70 h 74"/>
                <a:gd name="T36" fmla="*/ 19 w 111"/>
                <a:gd name="T37" fmla="*/ 73 h 74"/>
                <a:gd name="T38" fmla="*/ 10 w 111"/>
                <a:gd name="T39" fmla="*/ 73 h 74"/>
                <a:gd name="T40" fmla="*/ 5 w 111"/>
                <a:gd name="T41" fmla="*/ 71 h 74"/>
                <a:gd name="T42" fmla="*/ 4 w 111"/>
                <a:gd name="T43" fmla="*/ 71 h 74"/>
                <a:gd name="T44" fmla="*/ 2 w 111"/>
                <a:gd name="T45" fmla="*/ 70 h 74"/>
                <a:gd name="T46" fmla="*/ 1 w 111"/>
                <a:gd name="T47" fmla="*/ 67 h 74"/>
                <a:gd name="T48" fmla="*/ 0 w 111"/>
                <a:gd name="T49" fmla="*/ 46 h 74"/>
                <a:gd name="T50" fmla="*/ 4 w 111"/>
                <a:gd name="T51" fmla="*/ 29 h 74"/>
                <a:gd name="T52" fmla="*/ 13 w 111"/>
                <a:gd name="T53" fmla="*/ 16 h 74"/>
                <a:gd name="T54" fmla="*/ 25 w 111"/>
                <a:gd name="T55" fmla="*/ 7 h 74"/>
                <a:gd name="T56" fmla="*/ 40 w 111"/>
                <a:gd name="T57" fmla="*/ 1 h 74"/>
                <a:gd name="T58" fmla="*/ 55 w 111"/>
                <a:gd name="T59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1" h="74">
                  <a:moveTo>
                    <a:pt x="55" y="0"/>
                  </a:moveTo>
                  <a:lnTo>
                    <a:pt x="70" y="1"/>
                  </a:lnTo>
                  <a:lnTo>
                    <a:pt x="85" y="7"/>
                  </a:lnTo>
                  <a:lnTo>
                    <a:pt x="96" y="16"/>
                  </a:lnTo>
                  <a:lnTo>
                    <a:pt x="105" y="29"/>
                  </a:lnTo>
                  <a:lnTo>
                    <a:pt x="111" y="47"/>
                  </a:lnTo>
                  <a:lnTo>
                    <a:pt x="111" y="68"/>
                  </a:lnTo>
                  <a:lnTo>
                    <a:pt x="111" y="70"/>
                  </a:lnTo>
                  <a:lnTo>
                    <a:pt x="110" y="71"/>
                  </a:lnTo>
                  <a:lnTo>
                    <a:pt x="110" y="74"/>
                  </a:lnTo>
                  <a:lnTo>
                    <a:pt x="95" y="71"/>
                  </a:lnTo>
                  <a:lnTo>
                    <a:pt x="82" y="65"/>
                  </a:lnTo>
                  <a:lnTo>
                    <a:pt x="70" y="59"/>
                  </a:lnTo>
                  <a:lnTo>
                    <a:pt x="61" y="53"/>
                  </a:lnTo>
                  <a:lnTo>
                    <a:pt x="56" y="50"/>
                  </a:lnTo>
                  <a:lnTo>
                    <a:pt x="56" y="50"/>
                  </a:lnTo>
                  <a:lnTo>
                    <a:pt x="44" y="64"/>
                  </a:lnTo>
                  <a:lnTo>
                    <a:pt x="31" y="70"/>
                  </a:lnTo>
                  <a:lnTo>
                    <a:pt x="19" y="73"/>
                  </a:lnTo>
                  <a:lnTo>
                    <a:pt x="10" y="73"/>
                  </a:lnTo>
                  <a:lnTo>
                    <a:pt x="5" y="71"/>
                  </a:lnTo>
                  <a:lnTo>
                    <a:pt x="4" y="71"/>
                  </a:lnTo>
                  <a:lnTo>
                    <a:pt x="2" y="70"/>
                  </a:lnTo>
                  <a:lnTo>
                    <a:pt x="1" y="67"/>
                  </a:lnTo>
                  <a:lnTo>
                    <a:pt x="0" y="46"/>
                  </a:lnTo>
                  <a:lnTo>
                    <a:pt x="4" y="29"/>
                  </a:lnTo>
                  <a:lnTo>
                    <a:pt x="13" y="16"/>
                  </a:lnTo>
                  <a:lnTo>
                    <a:pt x="25" y="7"/>
                  </a:lnTo>
                  <a:lnTo>
                    <a:pt x="40" y="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91"/>
            <p:cNvSpPr>
              <a:spLocks/>
            </p:cNvSpPr>
            <p:nvPr/>
          </p:nvSpPr>
          <p:spPr bwMode="auto">
            <a:xfrm>
              <a:off x="7142177" y="4248399"/>
              <a:ext cx="1355885" cy="625677"/>
            </a:xfrm>
            <a:custGeom>
              <a:avLst/>
              <a:gdLst>
                <a:gd name="T0" fmla="*/ 96 w 502"/>
                <a:gd name="T1" fmla="*/ 6 h 236"/>
                <a:gd name="T2" fmla="*/ 111 w 502"/>
                <a:gd name="T3" fmla="*/ 33 h 236"/>
                <a:gd name="T4" fmla="*/ 120 w 502"/>
                <a:gd name="T5" fmla="*/ 48 h 236"/>
                <a:gd name="T6" fmla="*/ 115 w 502"/>
                <a:gd name="T7" fmla="*/ 63 h 236"/>
                <a:gd name="T8" fmla="*/ 147 w 502"/>
                <a:gd name="T9" fmla="*/ 81 h 236"/>
                <a:gd name="T10" fmla="*/ 171 w 502"/>
                <a:gd name="T11" fmla="*/ 69 h 236"/>
                <a:gd name="T12" fmla="*/ 172 w 502"/>
                <a:gd name="T13" fmla="*/ 55 h 236"/>
                <a:gd name="T14" fmla="*/ 169 w 502"/>
                <a:gd name="T15" fmla="*/ 42 h 236"/>
                <a:gd name="T16" fmla="*/ 181 w 502"/>
                <a:gd name="T17" fmla="*/ 27 h 236"/>
                <a:gd name="T18" fmla="*/ 194 w 502"/>
                <a:gd name="T19" fmla="*/ 6 h 236"/>
                <a:gd name="T20" fmla="*/ 200 w 502"/>
                <a:gd name="T21" fmla="*/ 23 h 236"/>
                <a:gd name="T22" fmla="*/ 206 w 502"/>
                <a:gd name="T23" fmla="*/ 58 h 236"/>
                <a:gd name="T24" fmla="*/ 223 w 502"/>
                <a:gd name="T25" fmla="*/ 85 h 236"/>
                <a:gd name="T26" fmla="*/ 244 w 502"/>
                <a:gd name="T27" fmla="*/ 100 h 236"/>
                <a:gd name="T28" fmla="*/ 262 w 502"/>
                <a:gd name="T29" fmla="*/ 121 h 236"/>
                <a:gd name="T30" fmla="*/ 268 w 502"/>
                <a:gd name="T31" fmla="*/ 79 h 236"/>
                <a:gd name="T32" fmla="*/ 287 w 502"/>
                <a:gd name="T33" fmla="*/ 43 h 236"/>
                <a:gd name="T34" fmla="*/ 330 w 502"/>
                <a:gd name="T35" fmla="*/ 24 h 236"/>
                <a:gd name="T36" fmla="*/ 376 w 502"/>
                <a:gd name="T37" fmla="*/ 34 h 236"/>
                <a:gd name="T38" fmla="*/ 372 w 502"/>
                <a:gd name="T39" fmla="*/ 28 h 236"/>
                <a:gd name="T40" fmla="*/ 373 w 502"/>
                <a:gd name="T41" fmla="*/ 23 h 236"/>
                <a:gd name="T42" fmla="*/ 381 w 502"/>
                <a:gd name="T43" fmla="*/ 24 h 236"/>
                <a:gd name="T44" fmla="*/ 387 w 502"/>
                <a:gd name="T45" fmla="*/ 23 h 236"/>
                <a:gd name="T46" fmla="*/ 394 w 502"/>
                <a:gd name="T47" fmla="*/ 23 h 236"/>
                <a:gd name="T48" fmla="*/ 396 w 502"/>
                <a:gd name="T49" fmla="*/ 28 h 236"/>
                <a:gd name="T50" fmla="*/ 391 w 502"/>
                <a:gd name="T51" fmla="*/ 34 h 236"/>
                <a:gd name="T52" fmla="*/ 417 w 502"/>
                <a:gd name="T53" fmla="*/ 15 h 236"/>
                <a:gd name="T54" fmla="*/ 472 w 502"/>
                <a:gd name="T55" fmla="*/ 39 h 236"/>
                <a:gd name="T56" fmla="*/ 499 w 502"/>
                <a:gd name="T57" fmla="*/ 72 h 236"/>
                <a:gd name="T58" fmla="*/ 370 w 502"/>
                <a:gd name="T59" fmla="*/ 105 h 236"/>
                <a:gd name="T60" fmla="*/ 350 w 502"/>
                <a:gd name="T61" fmla="*/ 134 h 236"/>
                <a:gd name="T62" fmla="*/ 338 w 502"/>
                <a:gd name="T63" fmla="*/ 152 h 236"/>
                <a:gd name="T64" fmla="*/ 314 w 502"/>
                <a:gd name="T65" fmla="*/ 181 h 236"/>
                <a:gd name="T66" fmla="*/ 266 w 502"/>
                <a:gd name="T67" fmla="*/ 154 h 236"/>
                <a:gd name="T68" fmla="*/ 3 w 502"/>
                <a:gd name="T69" fmla="*/ 221 h 236"/>
                <a:gd name="T70" fmla="*/ 20 w 502"/>
                <a:gd name="T71" fmla="*/ 160 h 236"/>
                <a:gd name="T72" fmla="*/ 41 w 502"/>
                <a:gd name="T73" fmla="*/ 108 h 236"/>
                <a:gd name="T74" fmla="*/ 51 w 502"/>
                <a:gd name="T75" fmla="*/ 97 h 236"/>
                <a:gd name="T76" fmla="*/ 59 w 502"/>
                <a:gd name="T77" fmla="*/ 93 h 236"/>
                <a:gd name="T78" fmla="*/ 80 w 502"/>
                <a:gd name="T79" fmla="*/ 73 h 236"/>
                <a:gd name="T80" fmla="*/ 84 w 502"/>
                <a:gd name="T81" fmla="*/ 61 h 236"/>
                <a:gd name="T82" fmla="*/ 87 w 502"/>
                <a:gd name="T83" fmla="*/ 4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02" h="236">
                  <a:moveTo>
                    <a:pt x="91" y="0"/>
                  </a:moveTo>
                  <a:lnTo>
                    <a:pt x="93" y="3"/>
                  </a:lnTo>
                  <a:lnTo>
                    <a:pt x="96" y="6"/>
                  </a:lnTo>
                  <a:lnTo>
                    <a:pt x="99" y="6"/>
                  </a:lnTo>
                  <a:lnTo>
                    <a:pt x="103" y="21"/>
                  </a:lnTo>
                  <a:lnTo>
                    <a:pt x="111" y="33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8"/>
                  </a:lnTo>
                  <a:lnTo>
                    <a:pt x="118" y="52"/>
                  </a:lnTo>
                  <a:lnTo>
                    <a:pt x="117" y="58"/>
                  </a:lnTo>
                  <a:lnTo>
                    <a:pt x="115" y="63"/>
                  </a:lnTo>
                  <a:lnTo>
                    <a:pt x="124" y="73"/>
                  </a:lnTo>
                  <a:lnTo>
                    <a:pt x="135" y="79"/>
                  </a:lnTo>
                  <a:lnTo>
                    <a:pt x="147" y="81"/>
                  </a:lnTo>
                  <a:lnTo>
                    <a:pt x="159" y="78"/>
                  </a:lnTo>
                  <a:lnTo>
                    <a:pt x="168" y="72"/>
                  </a:lnTo>
                  <a:lnTo>
                    <a:pt x="171" y="69"/>
                  </a:lnTo>
                  <a:lnTo>
                    <a:pt x="175" y="63"/>
                  </a:lnTo>
                  <a:lnTo>
                    <a:pt x="174" y="60"/>
                  </a:lnTo>
                  <a:lnTo>
                    <a:pt x="172" y="55"/>
                  </a:lnTo>
                  <a:lnTo>
                    <a:pt x="171" y="51"/>
                  </a:lnTo>
                  <a:lnTo>
                    <a:pt x="169" y="46"/>
                  </a:lnTo>
                  <a:lnTo>
                    <a:pt x="169" y="42"/>
                  </a:lnTo>
                  <a:lnTo>
                    <a:pt x="171" y="40"/>
                  </a:lnTo>
                  <a:lnTo>
                    <a:pt x="175" y="36"/>
                  </a:lnTo>
                  <a:lnTo>
                    <a:pt x="181" y="27"/>
                  </a:lnTo>
                  <a:lnTo>
                    <a:pt x="187" y="18"/>
                  </a:lnTo>
                  <a:lnTo>
                    <a:pt x="191" y="6"/>
                  </a:lnTo>
                  <a:lnTo>
                    <a:pt x="194" y="6"/>
                  </a:lnTo>
                  <a:lnTo>
                    <a:pt x="197" y="5"/>
                  </a:lnTo>
                  <a:lnTo>
                    <a:pt x="199" y="2"/>
                  </a:lnTo>
                  <a:lnTo>
                    <a:pt x="200" y="23"/>
                  </a:lnTo>
                  <a:lnTo>
                    <a:pt x="205" y="48"/>
                  </a:lnTo>
                  <a:lnTo>
                    <a:pt x="205" y="52"/>
                  </a:lnTo>
                  <a:lnTo>
                    <a:pt x="206" y="58"/>
                  </a:lnTo>
                  <a:lnTo>
                    <a:pt x="208" y="64"/>
                  </a:lnTo>
                  <a:lnTo>
                    <a:pt x="212" y="73"/>
                  </a:lnTo>
                  <a:lnTo>
                    <a:pt x="223" y="85"/>
                  </a:lnTo>
                  <a:lnTo>
                    <a:pt x="238" y="97"/>
                  </a:lnTo>
                  <a:lnTo>
                    <a:pt x="239" y="97"/>
                  </a:lnTo>
                  <a:lnTo>
                    <a:pt x="244" y="100"/>
                  </a:lnTo>
                  <a:lnTo>
                    <a:pt x="242" y="100"/>
                  </a:lnTo>
                  <a:lnTo>
                    <a:pt x="253" y="109"/>
                  </a:lnTo>
                  <a:lnTo>
                    <a:pt x="262" y="121"/>
                  </a:lnTo>
                  <a:lnTo>
                    <a:pt x="266" y="139"/>
                  </a:lnTo>
                  <a:lnTo>
                    <a:pt x="266" y="105"/>
                  </a:lnTo>
                  <a:lnTo>
                    <a:pt x="268" y="79"/>
                  </a:lnTo>
                  <a:lnTo>
                    <a:pt x="272" y="63"/>
                  </a:lnTo>
                  <a:lnTo>
                    <a:pt x="278" y="51"/>
                  </a:lnTo>
                  <a:lnTo>
                    <a:pt x="287" y="43"/>
                  </a:lnTo>
                  <a:lnTo>
                    <a:pt x="299" y="37"/>
                  </a:lnTo>
                  <a:lnTo>
                    <a:pt x="314" y="31"/>
                  </a:lnTo>
                  <a:lnTo>
                    <a:pt x="330" y="24"/>
                  </a:lnTo>
                  <a:lnTo>
                    <a:pt x="350" y="15"/>
                  </a:lnTo>
                  <a:lnTo>
                    <a:pt x="372" y="70"/>
                  </a:lnTo>
                  <a:lnTo>
                    <a:pt x="376" y="34"/>
                  </a:lnTo>
                  <a:lnTo>
                    <a:pt x="376" y="34"/>
                  </a:lnTo>
                  <a:lnTo>
                    <a:pt x="373" y="31"/>
                  </a:lnTo>
                  <a:lnTo>
                    <a:pt x="372" y="28"/>
                  </a:lnTo>
                  <a:lnTo>
                    <a:pt x="370" y="24"/>
                  </a:lnTo>
                  <a:lnTo>
                    <a:pt x="372" y="23"/>
                  </a:lnTo>
                  <a:lnTo>
                    <a:pt x="373" y="23"/>
                  </a:lnTo>
                  <a:lnTo>
                    <a:pt x="375" y="23"/>
                  </a:lnTo>
                  <a:lnTo>
                    <a:pt x="378" y="23"/>
                  </a:lnTo>
                  <a:lnTo>
                    <a:pt x="381" y="24"/>
                  </a:lnTo>
                  <a:lnTo>
                    <a:pt x="381" y="23"/>
                  </a:lnTo>
                  <a:lnTo>
                    <a:pt x="384" y="24"/>
                  </a:lnTo>
                  <a:lnTo>
                    <a:pt x="387" y="23"/>
                  </a:lnTo>
                  <a:lnTo>
                    <a:pt x="390" y="23"/>
                  </a:lnTo>
                  <a:lnTo>
                    <a:pt x="393" y="23"/>
                  </a:lnTo>
                  <a:lnTo>
                    <a:pt x="394" y="23"/>
                  </a:lnTo>
                  <a:lnTo>
                    <a:pt x="396" y="23"/>
                  </a:lnTo>
                  <a:lnTo>
                    <a:pt x="397" y="24"/>
                  </a:lnTo>
                  <a:lnTo>
                    <a:pt x="396" y="28"/>
                  </a:lnTo>
                  <a:lnTo>
                    <a:pt x="394" y="31"/>
                  </a:lnTo>
                  <a:lnTo>
                    <a:pt x="391" y="34"/>
                  </a:lnTo>
                  <a:lnTo>
                    <a:pt x="391" y="34"/>
                  </a:lnTo>
                  <a:lnTo>
                    <a:pt x="393" y="51"/>
                  </a:lnTo>
                  <a:lnTo>
                    <a:pt x="396" y="69"/>
                  </a:lnTo>
                  <a:lnTo>
                    <a:pt x="417" y="15"/>
                  </a:lnTo>
                  <a:lnTo>
                    <a:pt x="439" y="25"/>
                  </a:lnTo>
                  <a:lnTo>
                    <a:pt x="457" y="31"/>
                  </a:lnTo>
                  <a:lnTo>
                    <a:pt x="472" y="39"/>
                  </a:lnTo>
                  <a:lnTo>
                    <a:pt x="484" y="45"/>
                  </a:lnTo>
                  <a:lnTo>
                    <a:pt x="493" y="55"/>
                  </a:lnTo>
                  <a:lnTo>
                    <a:pt x="499" y="72"/>
                  </a:lnTo>
                  <a:lnTo>
                    <a:pt x="500" y="87"/>
                  </a:lnTo>
                  <a:lnTo>
                    <a:pt x="502" y="105"/>
                  </a:lnTo>
                  <a:lnTo>
                    <a:pt x="370" y="105"/>
                  </a:lnTo>
                  <a:lnTo>
                    <a:pt x="364" y="114"/>
                  </a:lnTo>
                  <a:lnTo>
                    <a:pt x="357" y="124"/>
                  </a:lnTo>
                  <a:lnTo>
                    <a:pt x="350" y="134"/>
                  </a:lnTo>
                  <a:lnTo>
                    <a:pt x="347" y="140"/>
                  </a:lnTo>
                  <a:lnTo>
                    <a:pt x="344" y="145"/>
                  </a:lnTo>
                  <a:lnTo>
                    <a:pt x="338" y="152"/>
                  </a:lnTo>
                  <a:lnTo>
                    <a:pt x="329" y="163"/>
                  </a:lnTo>
                  <a:lnTo>
                    <a:pt x="321" y="172"/>
                  </a:lnTo>
                  <a:lnTo>
                    <a:pt x="314" y="181"/>
                  </a:lnTo>
                  <a:lnTo>
                    <a:pt x="308" y="187"/>
                  </a:lnTo>
                  <a:lnTo>
                    <a:pt x="306" y="190"/>
                  </a:lnTo>
                  <a:lnTo>
                    <a:pt x="266" y="154"/>
                  </a:lnTo>
                  <a:lnTo>
                    <a:pt x="145" y="154"/>
                  </a:lnTo>
                  <a:lnTo>
                    <a:pt x="0" y="236"/>
                  </a:lnTo>
                  <a:lnTo>
                    <a:pt x="3" y="221"/>
                  </a:lnTo>
                  <a:lnTo>
                    <a:pt x="6" y="203"/>
                  </a:lnTo>
                  <a:lnTo>
                    <a:pt x="12" y="182"/>
                  </a:lnTo>
                  <a:lnTo>
                    <a:pt x="20" y="160"/>
                  </a:lnTo>
                  <a:lnTo>
                    <a:pt x="26" y="139"/>
                  </a:lnTo>
                  <a:lnTo>
                    <a:pt x="33" y="121"/>
                  </a:lnTo>
                  <a:lnTo>
                    <a:pt x="41" y="108"/>
                  </a:lnTo>
                  <a:lnTo>
                    <a:pt x="45" y="100"/>
                  </a:lnTo>
                  <a:lnTo>
                    <a:pt x="45" y="100"/>
                  </a:lnTo>
                  <a:lnTo>
                    <a:pt x="51" y="97"/>
                  </a:lnTo>
                  <a:lnTo>
                    <a:pt x="51" y="97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72" y="82"/>
                  </a:lnTo>
                  <a:lnTo>
                    <a:pt x="80" y="73"/>
                  </a:lnTo>
                  <a:lnTo>
                    <a:pt x="83" y="66"/>
                  </a:lnTo>
                  <a:lnTo>
                    <a:pt x="83" y="66"/>
                  </a:lnTo>
                  <a:lnTo>
                    <a:pt x="84" y="61"/>
                  </a:lnTo>
                  <a:lnTo>
                    <a:pt x="84" y="63"/>
                  </a:lnTo>
                  <a:lnTo>
                    <a:pt x="86" y="54"/>
                  </a:lnTo>
                  <a:lnTo>
                    <a:pt x="87" y="46"/>
                  </a:lnTo>
                  <a:lnTo>
                    <a:pt x="90" y="23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92"/>
            <p:cNvSpPr>
              <a:spLocks/>
            </p:cNvSpPr>
            <p:nvPr/>
          </p:nvSpPr>
          <p:spPr bwMode="auto">
            <a:xfrm>
              <a:off x="7058446" y="4097282"/>
              <a:ext cx="1909585" cy="943818"/>
            </a:xfrm>
            <a:custGeom>
              <a:avLst/>
              <a:gdLst>
                <a:gd name="T0" fmla="*/ 694 w 707"/>
                <a:gd name="T1" fmla="*/ 0 h 356"/>
                <a:gd name="T2" fmla="*/ 707 w 707"/>
                <a:gd name="T3" fmla="*/ 142 h 356"/>
                <a:gd name="T4" fmla="*/ 658 w 707"/>
                <a:gd name="T5" fmla="*/ 147 h 356"/>
                <a:gd name="T6" fmla="*/ 652 w 707"/>
                <a:gd name="T7" fmla="*/ 94 h 356"/>
                <a:gd name="T8" fmla="*/ 549 w 707"/>
                <a:gd name="T9" fmla="*/ 212 h 356"/>
                <a:gd name="T10" fmla="*/ 489 w 707"/>
                <a:gd name="T11" fmla="*/ 194 h 356"/>
                <a:gd name="T12" fmla="*/ 443 w 707"/>
                <a:gd name="T13" fmla="*/ 180 h 356"/>
                <a:gd name="T14" fmla="*/ 433 w 707"/>
                <a:gd name="T15" fmla="*/ 191 h 356"/>
                <a:gd name="T16" fmla="*/ 422 w 707"/>
                <a:gd name="T17" fmla="*/ 202 h 356"/>
                <a:gd name="T18" fmla="*/ 367 w 707"/>
                <a:gd name="T19" fmla="*/ 262 h 356"/>
                <a:gd name="T20" fmla="*/ 346 w 707"/>
                <a:gd name="T21" fmla="*/ 283 h 356"/>
                <a:gd name="T22" fmla="*/ 231 w 707"/>
                <a:gd name="T23" fmla="*/ 239 h 356"/>
                <a:gd name="T24" fmla="*/ 176 w 707"/>
                <a:gd name="T25" fmla="*/ 218 h 356"/>
                <a:gd name="T26" fmla="*/ 175 w 707"/>
                <a:gd name="T27" fmla="*/ 221 h 356"/>
                <a:gd name="T28" fmla="*/ 164 w 707"/>
                <a:gd name="T29" fmla="*/ 230 h 356"/>
                <a:gd name="T30" fmla="*/ 108 w 707"/>
                <a:gd name="T31" fmla="*/ 287 h 356"/>
                <a:gd name="T32" fmla="*/ 39 w 707"/>
                <a:gd name="T33" fmla="*/ 356 h 356"/>
                <a:gd name="T34" fmla="*/ 0 w 707"/>
                <a:gd name="T35" fmla="*/ 317 h 356"/>
                <a:gd name="T36" fmla="*/ 108 w 707"/>
                <a:gd name="T37" fmla="*/ 209 h 356"/>
                <a:gd name="T38" fmla="*/ 163 w 707"/>
                <a:gd name="T39" fmla="*/ 156 h 356"/>
                <a:gd name="T40" fmla="*/ 231 w 707"/>
                <a:gd name="T41" fmla="*/ 181 h 356"/>
                <a:gd name="T42" fmla="*/ 249 w 707"/>
                <a:gd name="T43" fmla="*/ 188 h 356"/>
                <a:gd name="T44" fmla="*/ 254 w 707"/>
                <a:gd name="T45" fmla="*/ 190 h 356"/>
                <a:gd name="T46" fmla="*/ 258 w 707"/>
                <a:gd name="T47" fmla="*/ 191 h 356"/>
                <a:gd name="T48" fmla="*/ 331 w 707"/>
                <a:gd name="T49" fmla="*/ 218 h 356"/>
                <a:gd name="T50" fmla="*/ 367 w 707"/>
                <a:gd name="T51" fmla="*/ 181 h 356"/>
                <a:gd name="T52" fmla="*/ 427 w 707"/>
                <a:gd name="T53" fmla="*/ 118 h 356"/>
                <a:gd name="T54" fmla="*/ 489 w 707"/>
                <a:gd name="T55" fmla="*/ 138 h 356"/>
                <a:gd name="T56" fmla="*/ 533 w 707"/>
                <a:gd name="T57" fmla="*/ 150 h 356"/>
                <a:gd name="T58" fmla="*/ 612 w 707"/>
                <a:gd name="T59" fmla="*/ 59 h 356"/>
                <a:gd name="T60" fmla="*/ 552 w 707"/>
                <a:gd name="T61" fmla="*/ 65 h 356"/>
                <a:gd name="T62" fmla="*/ 548 w 707"/>
                <a:gd name="T63" fmla="*/ 15 h 356"/>
                <a:gd name="T64" fmla="*/ 694 w 707"/>
                <a:gd name="T65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07" h="356">
                  <a:moveTo>
                    <a:pt x="694" y="0"/>
                  </a:moveTo>
                  <a:lnTo>
                    <a:pt x="707" y="142"/>
                  </a:lnTo>
                  <a:lnTo>
                    <a:pt x="658" y="147"/>
                  </a:lnTo>
                  <a:lnTo>
                    <a:pt x="652" y="94"/>
                  </a:lnTo>
                  <a:lnTo>
                    <a:pt x="549" y="212"/>
                  </a:lnTo>
                  <a:lnTo>
                    <a:pt x="489" y="194"/>
                  </a:lnTo>
                  <a:lnTo>
                    <a:pt x="443" y="180"/>
                  </a:lnTo>
                  <a:lnTo>
                    <a:pt x="433" y="191"/>
                  </a:lnTo>
                  <a:lnTo>
                    <a:pt x="422" y="202"/>
                  </a:lnTo>
                  <a:lnTo>
                    <a:pt x="367" y="262"/>
                  </a:lnTo>
                  <a:lnTo>
                    <a:pt x="346" y="283"/>
                  </a:lnTo>
                  <a:lnTo>
                    <a:pt x="231" y="239"/>
                  </a:lnTo>
                  <a:lnTo>
                    <a:pt x="176" y="218"/>
                  </a:lnTo>
                  <a:lnTo>
                    <a:pt x="175" y="221"/>
                  </a:lnTo>
                  <a:lnTo>
                    <a:pt x="164" y="230"/>
                  </a:lnTo>
                  <a:lnTo>
                    <a:pt x="108" y="287"/>
                  </a:lnTo>
                  <a:lnTo>
                    <a:pt x="39" y="356"/>
                  </a:lnTo>
                  <a:lnTo>
                    <a:pt x="0" y="317"/>
                  </a:lnTo>
                  <a:lnTo>
                    <a:pt x="108" y="209"/>
                  </a:lnTo>
                  <a:lnTo>
                    <a:pt x="163" y="156"/>
                  </a:lnTo>
                  <a:lnTo>
                    <a:pt x="231" y="181"/>
                  </a:lnTo>
                  <a:lnTo>
                    <a:pt x="249" y="188"/>
                  </a:lnTo>
                  <a:lnTo>
                    <a:pt x="254" y="190"/>
                  </a:lnTo>
                  <a:lnTo>
                    <a:pt x="258" y="191"/>
                  </a:lnTo>
                  <a:lnTo>
                    <a:pt x="331" y="218"/>
                  </a:lnTo>
                  <a:lnTo>
                    <a:pt x="367" y="181"/>
                  </a:lnTo>
                  <a:lnTo>
                    <a:pt x="427" y="118"/>
                  </a:lnTo>
                  <a:lnTo>
                    <a:pt x="489" y="138"/>
                  </a:lnTo>
                  <a:lnTo>
                    <a:pt x="533" y="150"/>
                  </a:lnTo>
                  <a:lnTo>
                    <a:pt x="612" y="59"/>
                  </a:lnTo>
                  <a:lnTo>
                    <a:pt x="552" y="65"/>
                  </a:lnTo>
                  <a:lnTo>
                    <a:pt x="548" y="15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93"/>
            <p:cNvSpPr>
              <a:spLocks noEditPoints="1"/>
            </p:cNvSpPr>
            <p:nvPr/>
          </p:nvSpPr>
          <p:spPr bwMode="auto">
            <a:xfrm>
              <a:off x="7031436" y="4078723"/>
              <a:ext cx="1960902" cy="988888"/>
            </a:xfrm>
            <a:custGeom>
              <a:avLst/>
              <a:gdLst>
                <a:gd name="T0" fmla="*/ 696 w 726"/>
                <a:gd name="T1" fmla="*/ 16 h 373"/>
                <a:gd name="T2" fmla="*/ 567 w 726"/>
                <a:gd name="T3" fmla="*/ 30 h 373"/>
                <a:gd name="T4" fmla="*/ 570 w 726"/>
                <a:gd name="T5" fmla="*/ 63 h 373"/>
                <a:gd name="T6" fmla="*/ 641 w 726"/>
                <a:gd name="T7" fmla="*/ 55 h 373"/>
                <a:gd name="T8" fmla="*/ 544 w 726"/>
                <a:gd name="T9" fmla="*/ 167 h 373"/>
                <a:gd name="T10" fmla="*/ 440 w 726"/>
                <a:gd name="T11" fmla="*/ 134 h 373"/>
                <a:gd name="T12" fmla="*/ 344 w 726"/>
                <a:gd name="T13" fmla="*/ 236 h 373"/>
                <a:gd name="T14" fmla="*/ 265 w 726"/>
                <a:gd name="T15" fmla="*/ 206 h 373"/>
                <a:gd name="T16" fmla="*/ 261 w 726"/>
                <a:gd name="T17" fmla="*/ 204 h 373"/>
                <a:gd name="T18" fmla="*/ 256 w 726"/>
                <a:gd name="T19" fmla="*/ 203 h 373"/>
                <a:gd name="T20" fmla="*/ 174 w 726"/>
                <a:gd name="T21" fmla="*/ 172 h 373"/>
                <a:gd name="T22" fmla="*/ 22 w 726"/>
                <a:gd name="T23" fmla="*/ 324 h 373"/>
                <a:gd name="T24" fmla="*/ 49 w 726"/>
                <a:gd name="T25" fmla="*/ 351 h 373"/>
                <a:gd name="T26" fmla="*/ 185 w 726"/>
                <a:gd name="T27" fmla="*/ 216 h 373"/>
                <a:gd name="T28" fmla="*/ 355 w 726"/>
                <a:gd name="T29" fmla="*/ 281 h 373"/>
                <a:gd name="T30" fmla="*/ 450 w 726"/>
                <a:gd name="T31" fmla="*/ 178 h 373"/>
                <a:gd name="T32" fmla="*/ 558 w 726"/>
                <a:gd name="T33" fmla="*/ 210 h 373"/>
                <a:gd name="T34" fmla="*/ 670 w 726"/>
                <a:gd name="T35" fmla="*/ 82 h 373"/>
                <a:gd name="T36" fmla="*/ 676 w 726"/>
                <a:gd name="T37" fmla="*/ 145 h 373"/>
                <a:gd name="T38" fmla="*/ 708 w 726"/>
                <a:gd name="T39" fmla="*/ 142 h 373"/>
                <a:gd name="T40" fmla="*/ 696 w 726"/>
                <a:gd name="T41" fmla="*/ 16 h 373"/>
                <a:gd name="T42" fmla="*/ 711 w 726"/>
                <a:gd name="T43" fmla="*/ 0 h 373"/>
                <a:gd name="T44" fmla="*/ 726 w 726"/>
                <a:gd name="T45" fmla="*/ 157 h 373"/>
                <a:gd name="T46" fmla="*/ 661 w 726"/>
                <a:gd name="T47" fmla="*/ 163 h 373"/>
                <a:gd name="T48" fmla="*/ 656 w 726"/>
                <a:gd name="T49" fmla="*/ 121 h 373"/>
                <a:gd name="T50" fmla="*/ 562 w 726"/>
                <a:gd name="T51" fmla="*/ 230 h 373"/>
                <a:gd name="T52" fmla="*/ 456 w 726"/>
                <a:gd name="T53" fmla="*/ 195 h 373"/>
                <a:gd name="T54" fmla="*/ 359 w 726"/>
                <a:gd name="T55" fmla="*/ 300 h 373"/>
                <a:gd name="T56" fmla="*/ 188 w 726"/>
                <a:gd name="T57" fmla="*/ 236 h 373"/>
                <a:gd name="T58" fmla="*/ 49 w 726"/>
                <a:gd name="T59" fmla="*/ 373 h 373"/>
                <a:gd name="T60" fmla="*/ 0 w 726"/>
                <a:gd name="T61" fmla="*/ 322 h 373"/>
                <a:gd name="T62" fmla="*/ 171 w 726"/>
                <a:gd name="T63" fmla="*/ 154 h 373"/>
                <a:gd name="T64" fmla="*/ 264 w 726"/>
                <a:gd name="T65" fmla="*/ 188 h 373"/>
                <a:gd name="T66" fmla="*/ 267 w 726"/>
                <a:gd name="T67" fmla="*/ 190 h 373"/>
                <a:gd name="T68" fmla="*/ 268 w 726"/>
                <a:gd name="T69" fmla="*/ 191 h 373"/>
                <a:gd name="T70" fmla="*/ 271 w 726"/>
                <a:gd name="T71" fmla="*/ 191 h 373"/>
                <a:gd name="T72" fmla="*/ 340 w 726"/>
                <a:gd name="T73" fmla="*/ 216 h 373"/>
                <a:gd name="T74" fmla="*/ 434 w 726"/>
                <a:gd name="T75" fmla="*/ 116 h 373"/>
                <a:gd name="T76" fmla="*/ 540 w 726"/>
                <a:gd name="T77" fmla="*/ 148 h 373"/>
                <a:gd name="T78" fmla="*/ 602 w 726"/>
                <a:gd name="T79" fmla="*/ 76 h 373"/>
                <a:gd name="T80" fmla="*/ 556 w 726"/>
                <a:gd name="T81" fmla="*/ 81 h 373"/>
                <a:gd name="T82" fmla="*/ 549 w 726"/>
                <a:gd name="T83" fmla="*/ 15 h 373"/>
                <a:gd name="T84" fmla="*/ 711 w 726"/>
                <a:gd name="T85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26" h="373">
                  <a:moveTo>
                    <a:pt x="696" y="16"/>
                  </a:moveTo>
                  <a:lnTo>
                    <a:pt x="567" y="30"/>
                  </a:lnTo>
                  <a:lnTo>
                    <a:pt x="570" y="63"/>
                  </a:lnTo>
                  <a:lnTo>
                    <a:pt x="641" y="55"/>
                  </a:lnTo>
                  <a:lnTo>
                    <a:pt x="544" y="167"/>
                  </a:lnTo>
                  <a:lnTo>
                    <a:pt x="440" y="134"/>
                  </a:lnTo>
                  <a:lnTo>
                    <a:pt x="344" y="236"/>
                  </a:lnTo>
                  <a:lnTo>
                    <a:pt x="265" y="206"/>
                  </a:lnTo>
                  <a:lnTo>
                    <a:pt x="261" y="204"/>
                  </a:lnTo>
                  <a:lnTo>
                    <a:pt x="256" y="203"/>
                  </a:lnTo>
                  <a:lnTo>
                    <a:pt x="174" y="172"/>
                  </a:lnTo>
                  <a:lnTo>
                    <a:pt x="22" y="324"/>
                  </a:lnTo>
                  <a:lnTo>
                    <a:pt x="49" y="351"/>
                  </a:lnTo>
                  <a:lnTo>
                    <a:pt x="185" y="216"/>
                  </a:lnTo>
                  <a:lnTo>
                    <a:pt x="355" y="281"/>
                  </a:lnTo>
                  <a:lnTo>
                    <a:pt x="450" y="178"/>
                  </a:lnTo>
                  <a:lnTo>
                    <a:pt x="558" y="210"/>
                  </a:lnTo>
                  <a:lnTo>
                    <a:pt x="670" y="82"/>
                  </a:lnTo>
                  <a:lnTo>
                    <a:pt x="676" y="145"/>
                  </a:lnTo>
                  <a:lnTo>
                    <a:pt x="708" y="142"/>
                  </a:lnTo>
                  <a:lnTo>
                    <a:pt x="696" y="16"/>
                  </a:lnTo>
                  <a:close/>
                  <a:moveTo>
                    <a:pt x="711" y="0"/>
                  </a:moveTo>
                  <a:lnTo>
                    <a:pt x="726" y="157"/>
                  </a:lnTo>
                  <a:lnTo>
                    <a:pt x="661" y="163"/>
                  </a:lnTo>
                  <a:lnTo>
                    <a:pt x="656" y="121"/>
                  </a:lnTo>
                  <a:lnTo>
                    <a:pt x="562" y="230"/>
                  </a:lnTo>
                  <a:lnTo>
                    <a:pt x="456" y="195"/>
                  </a:lnTo>
                  <a:lnTo>
                    <a:pt x="359" y="300"/>
                  </a:lnTo>
                  <a:lnTo>
                    <a:pt x="188" y="236"/>
                  </a:lnTo>
                  <a:lnTo>
                    <a:pt x="49" y="373"/>
                  </a:lnTo>
                  <a:lnTo>
                    <a:pt x="0" y="322"/>
                  </a:lnTo>
                  <a:lnTo>
                    <a:pt x="171" y="154"/>
                  </a:lnTo>
                  <a:lnTo>
                    <a:pt x="264" y="188"/>
                  </a:lnTo>
                  <a:lnTo>
                    <a:pt x="267" y="190"/>
                  </a:lnTo>
                  <a:lnTo>
                    <a:pt x="268" y="191"/>
                  </a:lnTo>
                  <a:lnTo>
                    <a:pt x="271" y="191"/>
                  </a:lnTo>
                  <a:lnTo>
                    <a:pt x="340" y="216"/>
                  </a:lnTo>
                  <a:lnTo>
                    <a:pt x="434" y="116"/>
                  </a:lnTo>
                  <a:lnTo>
                    <a:pt x="540" y="148"/>
                  </a:lnTo>
                  <a:lnTo>
                    <a:pt x="602" y="76"/>
                  </a:lnTo>
                  <a:lnTo>
                    <a:pt x="556" y="81"/>
                  </a:lnTo>
                  <a:lnTo>
                    <a:pt x="549" y="15"/>
                  </a:lnTo>
                  <a:lnTo>
                    <a:pt x="71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5845713" y="3856025"/>
            <a:ext cx="907525" cy="1007446"/>
            <a:chOff x="5845713" y="3856025"/>
            <a:chExt cx="907525" cy="1007446"/>
          </a:xfrm>
        </p:grpSpPr>
        <p:sp>
          <p:nvSpPr>
            <p:cNvPr id="186" name="Freeform 81"/>
            <p:cNvSpPr>
              <a:spLocks/>
            </p:cNvSpPr>
            <p:nvPr/>
          </p:nvSpPr>
          <p:spPr bwMode="auto">
            <a:xfrm>
              <a:off x="5845713" y="4651377"/>
              <a:ext cx="559101" cy="212094"/>
            </a:xfrm>
            <a:custGeom>
              <a:avLst/>
              <a:gdLst>
                <a:gd name="T0" fmla="*/ 133 w 207"/>
                <a:gd name="T1" fmla="*/ 0 h 80"/>
                <a:gd name="T2" fmla="*/ 152 w 207"/>
                <a:gd name="T3" fmla="*/ 9 h 80"/>
                <a:gd name="T4" fmla="*/ 169 w 207"/>
                <a:gd name="T5" fmla="*/ 15 h 80"/>
                <a:gd name="T6" fmla="*/ 182 w 207"/>
                <a:gd name="T7" fmla="*/ 21 h 80"/>
                <a:gd name="T8" fmla="*/ 193 w 207"/>
                <a:gd name="T9" fmla="*/ 27 h 80"/>
                <a:gd name="T10" fmla="*/ 200 w 207"/>
                <a:gd name="T11" fmla="*/ 36 h 80"/>
                <a:gd name="T12" fmla="*/ 206 w 207"/>
                <a:gd name="T13" fmla="*/ 51 h 80"/>
                <a:gd name="T14" fmla="*/ 207 w 207"/>
                <a:gd name="T15" fmla="*/ 63 h 80"/>
                <a:gd name="T16" fmla="*/ 207 w 207"/>
                <a:gd name="T17" fmla="*/ 80 h 80"/>
                <a:gd name="T18" fmla="*/ 0 w 207"/>
                <a:gd name="T19" fmla="*/ 80 h 80"/>
                <a:gd name="T20" fmla="*/ 2 w 207"/>
                <a:gd name="T21" fmla="*/ 59 h 80"/>
                <a:gd name="T22" fmla="*/ 5 w 207"/>
                <a:gd name="T23" fmla="*/ 42 h 80"/>
                <a:gd name="T24" fmla="*/ 11 w 207"/>
                <a:gd name="T25" fmla="*/ 32 h 80"/>
                <a:gd name="T26" fmla="*/ 18 w 207"/>
                <a:gd name="T27" fmla="*/ 26 h 80"/>
                <a:gd name="T28" fmla="*/ 28 w 207"/>
                <a:gd name="T29" fmla="*/ 20 h 80"/>
                <a:gd name="T30" fmla="*/ 42 w 207"/>
                <a:gd name="T31" fmla="*/ 15 h 80"/>
                <a:gd name="T32" fmla="*/ 57 w 207"/>
                <a:gd name="T33" fmla="*/ 9 h 80"/>
                <a:gd name="T34" fmla="*/ 73 w 207"/>
                <a:gd name="T35" fmla="*/ 0 h 80"/>
                <a:gd name="T36" fmla="*/ 93 w 207"/>
                <a:gd name="T37" fmla="*/ 50 h 80"/>
                <a:gd name="T38" fmla="*/ 97 w 207"/>
                <a:gd name="T39" fmla="*/ 18 h 80"/>
                <a:gd name="T40" fmla="*/ 97 w 207"/>
                <a:gd name="T41" fmla="*/ 18 h 80"/>
                <a:gd name="T42" fmla="*/ 96 w 207"/>
                <a:gd name="T43" fmla="*/ 15 h 80"/>
                <a:gd name="T44" fmla="*/ 93 w 207"/>
                <a:gd name="T45" fmla="*/ 12 h 80"/>
                <a:gd name="T46" fmla="*/ 93 w 207"/>
                <a:gd name="T47" fmla="*/ 9 h 80"/>
                <a:gd name="T48" fmla="*/ 93 w 207"/>
                <a:gd name="T49" fmla="*/ 8 h 80"/>
                <a:gd name="T50" fmla="*/ 94 w 207"/>
                <a:gd name="T51" fmla="*/ 6 h 80"/>
                <a:gd name="T52" fmla="*/ 96 w 207"/>
                <a:gd name="T53" fmla="*/ 6 h 80"/>
                <a:gd name="T54" fmla="*/ 99 w 207"/>
                <a:gd name="T55" fmla="*/ 8 h 80"/>
                <a:gd name="T56" fmla="*/ 102 w 207"/>
                <a:gd name="T57" fmla="*/ 8 h 80"/>
                <a:gd name="T58" fmla="*/ 102 w 207"/>
                <a:gd name="T59" fmla="*/ 8 h 80"/>
                <a:gd name="T60" fmla="*/ 105 w 207"/>
                <a:gd name="T61" fmla="*/ 8 h 80"/>
                <a:gd name="T62" fmla="*/ 106 w 207"/>
                <a:gd name="T63" fmla="*/ 8 h 80"/>
                <a:gd name="T64" fmla="*/ 109 w 207"/>
                <a:gd name="T65" fmla="*/ 8 h 80"/>
                <a:gd name="T66" fmla="*/ 112 w 207"/>
                <a:gd name="T67" fmla="*/ 6 h 80"/>
                <a:gd name="T68" fmla="*/ 113 w 207"/>
                <a:gd name="T69" fmla="*/ 6 h 80"/>
                <a:gd name="T70" fmla="*/ 115 w 207"/>
                <a:gd name="T71" fmla="*/ 8 h 80"/>
                <a:gd name="T72" fmla="*/ 115 w 207"/>
                <a:gd name="T73" fmla="*/ 9 h 80"/>
                <a:gd name="T74" fmla="*/ 115 w 207"/>
                <a:gd name="T75" fmla="*/ 12 h 80"/>
                <a:gd name="T76" fmla="*/ 113 w 207"/>
                <a:gd name="T77" fmla="*/ 15 h 80"/>
                <a:gd name="T78" fmla="*/ 111 w 207"/>
                <a:gd name="T79" fmla="*/ 18 h 80"/>
                <a:gd name="T80" fmla="*/ 111 w 207"/>
                <a:gd name="T81" fmla="*/ 18 h 80"/>
                <a:gd name="T82" fmla="*/ 112 w 207"/>
                <a:gd name="T83" fmla="*/ 33 h 80"/>
                <a:gd name="T84" fmla="*/ 115 w 207"/>
                <a:gd name="T85" fmla="*/ 48 h 80"/>
                <a:gd name="T86" fmla="*/ 133 w 207"/>
                <a:gd name="T8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7" h="80">
                  <a:moveTo>
                    <a:pt x="133" y="0"/>
                  </a:moveTo>
                  <a:lnTo>
                    <a:pt x="152" y="9"/>
                  </a:lnTo>
                  <a:lnTo>
                    <a:pt x="169" y="15"/>
                  </a:lnTo>
                  <a:lnTo>
                    <a:pt x="182" y="21"/>
                  </a:lnTo>
                  <a:lnTo>
                    <a:pt x="193" y="27"/>
                  </a:lnTo>
                  <a:lnTo>
                    <a:pt x="200" y="36"/>
                  </a:lnTo>
                  <a:lnTo>
                    <a:pt x="206" y="51"/>
                  </a:lnTo>
                  <a:lnTo>
                    <a:pt x="207" y="63"/>
                  </a:lnTo>
                  <a:lnTo>
                    <a:pt x="207" y="80"/>
                  </a:lnTo>
                  <a:lnTo>
                    <a:pt x="0" y="80"/>
                  </a:lnTo>
                  <a:lnTo>
                    <a:pt x="2" y="59"/>
                  </a:lnTo>
                  <a:lnTo>
                    <a:pt x="5" y="42"/>
                  </a:lnTo>
                  <a:lnTo>
                    <a:pt x="11" y="32"/>
                  </a:lnTo>
                  <a:lnTo>
                    <a:pt x="18" y="26"/>
                  </a:lnTo>
                  <a:lnTo>
                    <a:pt x="28" y="20"/>
                  </a:lnTo>
                  <a:lnTo>
                    <a:pt x="42" y="15"/>
                  </a:lnTo>
                  <a:lnTo>
                    <a:pt x="57" y="9"/>
                  </a:lnTo>
                  <a:lnTo>
                    <a:pt x="73" y="0"/>
                  </a:lnTo>
                  <a:lnTo>
                    <a:pt x="93" y="50"/>
                  </a:lnTo>
                  <a:lnTo>
                    <a:pt x="97" y="18"/>
                  </a:lnTo>
                  <a:lnTo>
                    <a:pt x="97" y="18"/>
                  </a:lnTo>
                  <a:lnTo>
                    <a:pt x="96" y="15"/>
                  </a:lnTo>
                  <a:lnTo>
                    <a:pt x="93" y="12"/>
                  </a:lnTo>
                  <a:lnTo>
                    <a:pt x="93" y="9"/>
                  </a:lnTo>
                  <a:lnTo>
                    <a:pt x="93" y="8"/>
                  </a:lnTo>
                  <a:lnTo>
                    <a:pt x="94" y="6"/>
                  </a:lnTo>
                  <a:lnTo>
                    <a:pt x="96" y="6"/>
                  </a:lnTo>
                  <a:lnTo>
                    <a:pt x="99" y="8"/>
                  </a:lnTo>
                  <a:lnTo>
                    <a:pt x="102" y="8"/>
                  </a:lnTo>
                  <a:lnTo>
                    <a:pt x="102" y="8"/>
                  </a:lnTo>
                  <a:lnTo>
                    <a:pt x="105" y="8"/>
                  </a:lnTo>
                  <a:lnTo>
                    <a:pt x="106" y="8"/>
                  </a:lnTo>
                  <a:lnTo>
                    <a:pt x="109" y="8"/>
                  </a:lnTo>
                  <a:lnTo>
                    <a:pt x="112" y="6"/>
                  </a:lnTo>
                  <a:lnTo>
                    <a:pt x="113" y="6"/>
                  </a:lnTo>
                  <a:lnTo>
                    <a:pt x="115" y="8"/>
                  </a:lnTo>
                  <a:lnTo>
                    <a:pt x="115" y="9"/>
                  </a:lnTo>
                  <a:lnTo>
                    <a:pt x="115" y="12"/>
                  </a:lnTo>
                  <a:lnTo>
                    <a:pt x="113" y="15"/>
                  </a:lnTo>
                  <a:lnTo>
                    <a:pt x="111" y="18"/>
                  </a:lnTo>
                  <a:lnTo>
                    <a:pt x="111" y="18"/>
                  </a:lnTo>
                  <a:lnTo>
                    <a:pt x="112" y="33"/>
                  </a:lnTo>
                  <a:lnTo>
                    <a:pt x="115" y="48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82"/>
            <p:cNvSpPr>
              <a:spLocks noEditPoints="1"/>
            </p:cNvSpPr>
            <p:nvPr/>
          </p:nvSpPr>
          <p:spPr bwMode="auto">
            <a:xfrm>
              <a:off x="5994265" y="4312027"/>
              <a:ext cx="267397" cy="241256"/>
            </a:xfrm>
            <a:custGeom>
              <a:avLst/>
              <a:gdLst>
                <a:gd name="T0" fmla="*/ 81 w 99"/>
                <a:gd name="T1" fmla="*/ 34 h 91"/>
                <a:gd name="T2" fmla="*/ 81 w 99"/>
                <a:gd name="T3" fmla="*/ 36 h 91"/>
                <a:gd name="T4" fmla="*/ 81 w 99"/>
                <a:gd name="T5" fmla="*/ 36 h 91"/>
                <a:gd name="T6" fmla="*/ 81 w 99"/>
                <a:gd name="T7" fmla="*/ 34 h 91"/>
                <a:gd name="T8" fmla="*/ 50 w 99"/>
                <a:gd name="T9" fmla="*/ 0 h 91"/>
                <a:gd name="T10" fmla="*/ 70 w 99"/>
                <a:gd name="T11" fmla="*/ 3 h 91"/>
                <a:gd name="T12" fmla="*/ 87 w 99"/>
                <a:gd name="T13" fmla="*/ 12 h 91"/>
                <a:gd name="T14" fmla="*/ 96 w 99"/>
                <a:gd name="T15" fmla="*/ 25 h 91"/>
                <a:gd name="T16" fmla="*/ 99 w 99"/>
                <a:gd name="T17" fmla="*/ 43 h 91"/>
                <a:gd name="T18" fmla="*/ 94 w 99"/>
                <a:gd name="T19" fmla="*/ 64 h 91"/>
                <a:gd name="T20" fmla="*/ 91 w 99"/>
                <a:gd name="T21" fmla="*/ 70 h 91"/>
                <a:gd name="T22" fmla="*/ 88 w 99"/>
                <a:gd name="T23" fmla="*/ 79 h 91"/>
                <a:gd name="T24" fmla="*/ 87 w 99"/>
                <a:gd name="T25" fmla="*/ 87 h 91"/>
                <a:gd name="T26" fmla="*/ 85 w 99"/>
                <a:gd name="T27" fmla="*/ 91 h 91"/>
                <a:gd name="T28" fmla="*/ 87 w 99"/>
                <a:gd name="T29" fmla="*/ 76 h 91"/>
                <a:gd name="T30" fmla="*/ 87 w 99"/>
                <a:gd name="T31" fmla="*/ 63 h 91"/>
                <a:gd name="T32" fmla="*/ 84 w 99"/>
                <a:gd name="T33" fmla="*/ 49 h 91"/>
                <a:gd name="T34" fmla="*/ 84 w 99"/>
                <a:gd name="T35" fmla="*/ 49 h 91"/>
                <a:gd name="T36" fmla="*/ 82 w 99"/>
                <a:gd name="T37" fmla="*/ 46 h 91"/>
                <a:gd name="T38" fmla="*/ 82 w 99"/>
                <a:gd name="T39" fmla="*/ 42 h 91"/>
                <a:gd name="T40" fmla="*/ 81 w 99"/>
                <a:gd name="T41" fmla="*/ 39 h 91"/>
                <a:gd name="T42" fmla="*/ 69 w 99"/>
                <a:gd name="T43" fmla="*/ 46 h 91"/>
                <a:gd name="T44" fmla="*/ 56 w 99"/>
                <a:gd name="T45" fmla="*/ 48 h 91"/>
                <a:gd name="T46" fmla="*/ 45 w 99"/>
                <a:gd name="T47" fmla="*/ 48 h 91"/>
                <a:gd name="T48" fmla="*/ 36 w 99"/>
                <a:gd name="T49" fmla="*/ 45 h 91"/>
                <a:gd name="T50" fmla="*/ 33 w 99"/>
                <a:gd name="T51" fmla="*/ 43 h 91"/>
                <a:gd name="T52" fmla="*/ 33 w 99"/>
                <a:gd name="T53" fmla="*/ 43 h 91"/>
                <a:gd name="T54" fmla="*/ 30 w 99"/>
                <a:gd name="T55" fmla="*/ 48 h 91"/>
                <a:gd name="T56" fmla="*/ 27 w 99"/>
                <a:gd name="T57" fmla="*/ 51 h 91"/>
                <a:gd name="T58" fmla="*/ 23 w 99"/>
                <a:gd name="T59" fmla="*/ 52 h 91"/>
                <a:gd name="T60" fmla="*/ 20 w 99"/>
                <a:gd name="T61" fmla="*/ 52 h 91"/>
                <a:gd name="T62" fmla="*/ 17 w 99"/>
                <a:gd name="T63" fmla="*/ 52 h 91"/>
                <a:gd name="T64" fmla="*/ 12 w 99"/>
                <a:gd name="T65" fmla="*/ 63 h 91"/>
                <a:gd name="T66" fmla="*/ 9 w 99"/>
                <a:gd name="T67" fmla="*/ 75 h 91"/>
                <a:gd name="T68" fmla="*/ 9 w 99"/>
                <a:gd name="T69" fmla="*/ 87 h 91"/>
                <a:gd name="T70" fmla="*/ 8 w 99"/>
                <a:gd name="T71" fmla="*/ 84 h 91"/>
                <a:gd name="T72" fmla="*/ 6 w 99"/>
                <a:gd name="T73" fmla="*/ 76 h 91"/>
                <a:gd name="T74" fmla="*/ 5 w 99"/>
                <a:gd name="T75" fmla="*/ 67 h 91"/>
                <a:gd name="T76" fmla="*/ 3 w 99"/>
                <a:gd name="T77" fmla="*/ 61 h 91"/>
                <a:gd name="T78" fmla="*/ 0 w 99"/>
                <a:gd name="T79" fmla="*/ 42 h 91"/>
                <a:gd name="T80" fmla="*/ 6 w 99"/>
                <a:gd name="T81" fmla="*/ 25 h 91"/>
                <a:gd name="T82" fmla="*/ 17 w 99"/>
                <a:gd name="T83" fmla="*/ 12 h 91"/>
                <a:gd name="T84" fmla="*/ 32 w 99"/>
                <a:gd name="T85" fmla="*/ 3 h 91"/>
                <a:gd name="T86" fmla="*/ 50 w 99"/>
                <a:gd name="T8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91">
                  <a:moveTo>
                    <a:pt x="81" y="34"/>
                  </a:moveTo>
                  <a:lnTo>
                    <a:pt x="81" y="36"/>
                  </a:lnTo>
                  <a:lnTo>
                    <a:pt x="81" y="36"/>
                  </a:lnTo>
                  <a:lnTo>
                    <a:pt x="81" y="34"/>
                  </a:lnTo>
                  <a:close/>
                  <a:moveTo>
                    <a:pt x="50" y="0"/>
                  </a:moveTo>
                  <a:lnTo>
                    <a:pt x="70" y="3"/>
                  </a:lnTo>
                  <a:lnTo>
                    <a:pt x="87" y="12"/>
                  </a:lnTo>
                  <a:lnTo>
                    <a:pt x="96" y="25"/>
                  </a:lnTo>
                  <a:lnTo>
                    <a:pt x="99" y="43"/>
                  </a:lnTo>
                  <a:lnTo>
                    <a:pt x="94" y="64"/>
                  </a:lnTo>
                  <a:lnTo>
                    <a:pt x="91" y="70"/>
                  </a:lnTo>
                  <a:lnTo>
                    <a:pt x="88" y="79"/>
                  </a:lnTo>
                  <a:lnTo>
                    <a:pt x="87" y="87"/>
                  </a:lnTo>
                  <a:lnTo>
                    <a:pt x="85" y="91"/>
                  </a:lnTo>
                  <a:lnTo>
                    <a:pt x="87" y="76"/>
                  </a:lnTo>
                  <a:lnTo>
                    <a:pt x="87" y="63"/>
                  </a:lnTo>
                  <a:lnTo>
                    <a:pt x="84" y="49"/>
                  </a:lnTo>
                  <a:lnTo>
                    <a:pt x="84" y="49"/>
                  </a:lnTo>
                  <a:lnTo>
                    <a:pt x="82" y="46"/>
                  </a:lnTo>
                  <a:lnTo>
                    <a:pt x="82" y="42"/>
                  </a:lnTo>
                  <a:lnTo>
                    <a:pt x="81" y="39"/>
                  </a:lnTo>
                  <a:lnTo>
                    <a:pt x="69" y="46"/>
                  </a:lnTo>
                  <a:lnTo>
                    <a:pt x="56" y="48"/>
                  </a:lnTo>
                  <a:lnTo>
                    <a:pt x="45" y="48"/>
                  </a:lnTo>
                  <a:lnTo>
                    <a:pt x="36" y="45"/>
                  </a:lnTo>
                  <a:lnTo>
                    <a:pt x="33" y="43"/>
                  </a:lnTo>
                  <a:lnTo>
                    <a:pt x="33" y="43"/>
                  </a:lnTo>
                  <a:lnTo>
                    <a:pt x="30" y="48"/>
                  </a:lnTo>
                  <a:lnTo>
                    <a:pt x="27" y="51"/>
                  </a:lnTo>
                  <a:lnTo>
                    <a:pt x="23" y="52"/>
                  </a:lnTo>
                  <a:lnTo>
                    <a:pt x="20" y="52"/>
                  </a:lnTo>
                  <a:lnTo>
                    <a:pt x="17" y="52"/>
                  </a:lnTo>
                  <a:lnTo>
                    <a:pt x="12" y="63"/>
                  </a:lnTo>
                  <a:lnTo>
                    <a:pt x="9" y="75"/>
                  </a:lnTo>
                  <a:lnTo>
                    <a:pt x="9" y="87"/>
                  </a:lnTo>
                  <a:lnTo>
                    <a:pt x="8" y="84"/>
                  </a:lnTo>
                  <a:lnTo>
                    <a:pt x="6" y="76"/>
                  </a:lnTo>
                  <a:lnTo>
                    <a:pt x="5" y="67"/>
                  </a:lnTo>
                  <a:lnTo>
                    <a:pt x="3" y="61"/>
                  </a:lnTo>
                  <a:lnTo>
                    <a:pt x="0" y="42"/>
                  </a:lnTo>
                  <a:lnTo>
                    <a:pt x="6" y="25"/>
                  </a:lnTo>
                  <a:lnTo>
                    <a:pt x="17" y="12"/>
                  </a:lnTo>
                  <a:lnTo>
                    <a:pt x="32" y="3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85"/>
            <p:cNvSpPr>
              <a:spLocks/>
            </p:cNvSpPr>
            <p:nvPr/>
          </p:nvSpPr>
          <p:spPr bwMode="auto">
            <a:xfrm>
              <a:off x="6199539" y="4526773"/>
              <a:ext cx="553699" cy="336698"/>
            </a:xfrm>
            <a:custGeom>
              <a:avLst/>
              <a:gdLst>
                <a:gd name="T0" fmla="*/ 60 w 205"/>
                <a:gd name="T1" fmla="*/ 3 h 127"/>
                <a:gd name="T2" fmla="*/ 69 w 205"/>
                <a:gd name="T3" fmla="*/ 18 h 127"/>
                <a:gd name="T4" fmla="*/ 79 w 205"/>
                <a:gd name="T5" fmla="*/ 32 h 127"/>
                <a:gd name="T6" fmla="*/ 82 w 205"/>
                <a:gd name="T7" fmla="*/ 38 h 127"/>
                <a:gd name="T8" fmla="*/ 79 w 205"/>
                <a:gd name="T9" fmla="*/ 47 h 127"/>
                <a:gd name="T10" fmla="*/ 87 w 205"/>
                <a:gd name="T11" fmla="*/ 62 h 127"/>
                <a:gd name="T12" fmla="*/ 111 w 205"/>
                <a:gd name="T13" fmla="*/ 65 h 127"/>
                <a:gd name="T14" fmla="*/ 124 w 205"/>
                <a:gd name="T15" fmla="*/ 56 h 127"/>
                <a:gd name="T16" fmla="*/ 126 w 205"/>
                <a:gd name="T17" fmla="*/ 49 h 127"/>
                <a:gd name="T18" fmla="*/ 123 w 205"/>
                <a:gd name="T19" fmla="*/ 38 h 127"/>
                <a:gd name="T20" fmla="*/ 126 w 205"/>
                <a:gd name="T21" fmla="*/ 32 h 127"/>
                <a:gd name="T22" fmla="*/ 136 w 205"/>
                <a:gd name="T23" fmla="*/ 16 h 127"/>
                <a:gd name="T24" fmla="*/ 145 w 205"/>
                <a:gd name="T25" fmla="*/ 4 h 127"/>
                <a:gd name="T26" fmla="*/ 150 w 205"/>
                <a:gd name="T27" fmla="*/ 18 h 127"/>
                <a:gd name="T28" fmla="*/ 153 w 205"/>
                <a:gd name="T29" fmla="*/ 43 h 127"/>
                <a:gd name="T30" fmla="*/ 156 w 205"/>
                <a:gd name="T31" fmla="*/ 53 h 127"/>
                <a:gd name="T32" fmla="*/ 167 w 205"/>
                <a:gd name="T33" fmla="*/ 70 h 127"/>
                <a:gd name="T34" fmla="*/ 181 w 205"/>
                <a:gd name="T35" fmla="*/ 80 h 127"/>
                <a:gd name="T36" fmla="*/ 184 w 205"/>
                <a:gd name="T37" fmla="*/ 82 h 127"/>
                <a:gd name="T38" fmla="*/ 199 w 205"/>
                <a:gd name="T39" fmla="*/ 98 h 127"/>
                <a:gd name="T40" fmla="*/ 205 w 205"/>
                <a:gd name="T41" fmla="*/ 127 h 127"/>
                <a:gd name="T42" fmla="*/ 3 w 205"/>
                <a:gd name="T43" fmla="*/ 110 h 127"/>
                <a:gd name="T44" fmla="*/ 12 w 205"/>
                <a:gd name="T45" fmla="*/ 89 h 127"/>
                <a:gd name="T46" fmla="*/ 20 w 205"/>
                <a:gd name="T47" fmla="*/ 83 h 127"/>
                <a:gd name="T48" fmla="*/ 26 w 205"/>
                <a:gd name="T49" fmla="*/ 80 h 127"/>
                <a:gd name="T50" fmla="*/ 30 w 205"/>
                <a:gd name="T51" fmla="*/ 76 h 127"/>
                <a:gd name="T52" fmla="*/ 38 w 205"/>
                <a:gd name="T53" fmla="*/ 71 h 127"/>
                <a:gd name="T54" fmla="*/ 47 w 205"/>
                <a:gd name="T55" fmla="*/ 61 h 127"/>
                <a:gd name="T56" fmla="*/ 51 w 205"/>
                <a:gd name="T57" fmla="*/ 55 h 127"/>
                <a:gd name="T58" fmla="*/ 51 w 205"/>
                <a:gd name="T59" fmla="*/ 53 h 127"/>
                <a:gd name="T60" fmla="*/ 53 w 205"/>
                <a:gd name="T61" fmla="*/ 50 h 127"/>
                <a:gd name="T62" fmla="*/ 54 w 205"/>
                <a:gd name="T63" fmla="*/ 44 h 127"/>
                <a:gd name="T64" fmla="*/ 57 w 205"/>
                <a:gd name="T65" fmla="*/ 1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5" h="127">
                  <a:moveTo>
                    <a:pt x="57" y="0"/>
                  </a:moveTo>
                  <a:lnTo>
                    <a:pt x="60" y="3"/>
                  </a:lnTo>
                  <a:lnTo>
                    <a:pt x="65" y="4"/>
                  </a:lnTo>
                  <a:lnTo>
                    <a:pt x="69" y="18"/>
                  </a:lnTo>
                  <a:lnTo>
                    <a:pt x="75" y="26"/>
                  </a:lnTo>
                  <a:lnTo>
                    <a:pt x="79" y="32"/>
                  </a:lnTo>
                  <a:lnTo>
                    <a:pt x="82" y="34"/>
                  </a:lnTo>
                  <a:lnTo>
                    <a:pt x="82" y="38"/>
                  </a:lnTo>
                  <a:lnTo>
                    <a:pt x="81" y="43"/>
                  </a:lnTo>
                  <a:lnTo>
                    <a:pt x="79" y="47"/>
                  </a:lnTo>
                  <a:lnTo>
                    <a:pt x="78" y="52"/>
                  </a:lnTo>
                  <a:lnTo>
                    <a:pt x="87" y="62"/>
                  </a:lnTo>
                  <a:lnTo>
                    <a:pt x="99" y="67"/>
                  </a:lnTo>
                  <a:lnTo>
                    <a:pt x="111" y="65"/>
                  </a:lnTo>
                  <a:lnTo>
                    <a:pt x="121" y="59"/>
                  </a:lnTo>
                  <a:lnTo>
                    <a:pt x="124" y="56"/>
                  </a:lnTo>
                  <a:lnTo>
                    <a:pt x="127" y="52"/>
                  </a:lnTo>
                  <a:lnTo>
                    <a:pt x="126" y="49"/>
                  </a:lnTo>
                  <a:lnTo>
                    <a:pt x="124" y="43"/>
                  </a:lnTo>
                  <a:lnTo>
                    <a:pt x="123" y="38"/>
                  </a:lnTo>
                  <a:lnTo>
                    <a:pt x="123" y="34"/>
                  </a:lnTo>
                  <a:lnTo>
                    <a:pt x="126" y="32"/>
                  </a:lnTo>
                  <a:lnTo>
                    <a:pt x="130" y="25"/>
                  </a:lnTo>
                  <a:lnTo>
                    <a:pt x="136" y="16"/>
                  </a:lnTo>
                  <a:lnTo>
                    <a:pt x="141" y="4"/>
                  </a:lnTo>
                  <a:lnTo>
                    <a:pt x="145" y="4"/>
                  </a:lnTo>
                  <a:lnTo>
                    <a:pt x="148" y="1"/>
                  </a:lnTo>
                  <a:lnTo>
                    <a:pt x="150" y="18"/>
                  </a:lnTo>
                  <a:lnTo>
                    <a:pt x="153" y="38"/>
                  </a:lnTo>
                  <a:lnTo>
                    <a:pt x="153" y="43"/>
                  </a:lnTo>
                  <a:lnTo>
                    <a:pt x="154" y="47"/>
                  </a:lnTo>
                  <a:lnTo>
                    <a:pt x="156" y="53"/>
                  </a:lnTo>
                  <a:lnTo>
                    <a:pt x="159" y="61"/>
                  </a:lnTo>
                  <a:lnTo>
                    <a:pt x="167" y="70"/>
                  </a:lnTo>
                  <a:lnTo>
                    <a:pt x="179" y="80"/>
                  </a:lnTo>
                  <a:lnTo>
                    <a:pt x="181" y="80"/>
                  </a:lnTo>
                  <a:lnTo>
                    <a:pt x="184" y="82"/>
                  </a:lnTo>
                  <a:lnTo>
                    <a:pt x="184" y="82"/>
                  </a:lnTo>
                  <a:lnTo>
                    <a:pt x="191" y="89"/>
                  </a:lnTo>
                  <a:lnTo>
                    <a:pt x="199" y="98"/>
                  </a:lnTo>
                  <a:lnTo>
                    <a:pt x="203" y="110"/>
                  </a:lnTo>
                  <a:lnTo>
                    <a:pt x="205" y="127"/>
                  </a:lnTo>
                  <a:lnTo>
                    <a:pt x="0" y="127"/>
                  </a:lnTo>
                  <a:lnTo>
                    <a:pt x="3" y="110"/>
                  </a:lnTo>
                  <a:lnTo>
                    <a:pt x="6" y="98"/>
                  </a:lnTo>
                  <a:lnTo>
                    <a:pt x="12" y="89"/>
                  </a:lnTo>
                  <a:lnTo>
                    <a:pt x="20" y="83"/>
                  </a:lnTo>
                  <a:lnTo>
                    <a:pt x="20" y="83"/>
                  </a:lnTo>
                  <a:lnTo>
                    <a:pt x="24" y="80"/>
                  </a:lnTo>
                  <a:lnTo>
                    <a:pt x="26" y="80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2" y="76"/>
                  </a:lnTo>
                  <a:lnTo>
                    <a:pt x="38" y="71"/>
                  </a:lnTo>
                  <a:lnTo>
                    <a:pt x="44" y="65"/>
                  </a:lnTo>
                  <a:lnTo>
                    <a:pt x="47" y="61"/>
                  </a:lnTo>
                  <a:lnTo>
                    <a:pt x="50" y="58"/>
                  </a:lnTo>
                  <a:lnTo>
                    <a:pt x="51" y="55"/>
                  </a:lnTo>
                  <a:lnTo>
                    <a:pt x="51" y="55"/>
                  </a:lnTo>
                  <a:lnTo>
                    <a:pt x="51" y="53"/>
                  </a:lnTo>
                  <a:lnTo>
                    <a:pt x="51" y="55"/>
                  </a:lnTo>
                  <a:lnTo>
                    <a:pt x="53" y="50"/>
                  </a:lnTo>
                  <a:lnTo>
                    <a:pt x="53" y="52"/>
                  </a:lnTo>
                  <a:lnTo>
                    <a:pt x="54" y="44"/>
                  </a:lnTo>
                  <a:lnTo>
                    <a:pt x="54" y="38"/>
                  </a:lnTo>
                  <a:lnTo>
                    <a:pt x="57" y="1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86"/>
            <p:cNvSpPr>
              <a:spLocks/>
            </p:cNvSpPr>
            <p:nvPr/>
          </p:nvSpPr>
          <p:spPr bwMode="auto">
            <a:xfrm>
              <a:off x="6353495" y="4319981"/>
              <a:ext cx="245789" cy="167023"/>
            </a:xfrm>
            <a:custGeom>
              <a:avLst/>
              <a:gdLst>
                <a:gd name="T0" fmla="*/ 52 w 91"/>
                <a:gd name="T1" fmla="*/ 0 h 63"/>
                <a:gd name="T2" fmla="*/ 66 w 91"/>
                <a:gd name="T3" fmla="*/ 4 h 63"/>
                <a:gd name="T4" fmla="*/ 78 w 91"/>
                <a:gd name="T5" fmla="*/ 12 h 63"/>
                <a:gd name="T6" fmla="*/ 87 w 91"/>
                <a:gd name="T7" fmla="*/ 22 h 63"/>
                <a:gd name="T8" fmla="*/ 91 w 91"/>
                <a:gd name="T9" fmla="*/ 39 h 63"/>
                <a:gd name="T10" fmla="*/ 91 w 91"/>
                <a:gd name="T11" fmla="*/ 57 h 63"/>
                <a:gd name="T12" fmla="*/ 91 w 91"/>
                <a:gd name="T13" fmla="*/ 58 h 63"/>
                <a:gd name="T14" fmla="*/ 91 w 91"/>
                <a:gd name="T15" fmla="*/ 60 h 63"/>
                <a:gd name="T16" fmla="*/ 90 w 91"/>
                <a:gd name="T17" fmla="*/ 63 h 63"/>
                <a:gd name="T18" fmla="*/ 88 w 91"/>
                <a:gd name="T19" fmla="*/ 61 h 63"/>
                <a:gd name="T20" fmla="*/ 85 w 91"/>
                <a:gd name="T21" fmla="*/ 60 h 63"/>
                <a:gd name="T22" fmla="*/ 84 w 91"/>
                <a:gd name="T23" fmla="*/ 57 h 63"/>
                <a:gd name="T24" fmla="*/ 81 w 91"/>
                <a:gd name="T25" fmla="*/ 55 h 63"/>
                <a:gd name="T26" fmla="*/ 79 w 91"/>
                <a:gd name="T27" fmla="*/ 55 h 63"/>
                <a:gd name="T28" fmla="*/ 75 w 91"/>
                <a:gd name="T29" fmla="*/ 57 h 63"/>
                <a:gd name="T30" fmla="*/ 72 w 91"/>
                <a:gd name="T31" fmla="*/ 58 h 63"/>
                <a:gd name="T32" fmla="*/ 55 w 91"/>
                <a:gd name="T33" fmla="*/ 60 h 63"/>
                <a:gd name="T34" fmla="*/ 40 w 91"/>
                <a:gd name="T35" fmla="*/ 57 h 63"/>
                <a:gd name="T36" fmla="*/ 28 w 91"/>
                <a:gd name="T37" fmla="*/ 49 h 63"/>
                <a:gd name="T38" fmla="*/ 21 w 91"/>
                <a:gd name="T39" fmla="*/ 37 h 63"/>
                <a:gd name="T40" fmla="*/ 19 w 91"/>
                <a:gd name="T41" fmla="*/ 43 h 63"/>
                <a:gd name="T42" fmla="*/ 16 w 91"/>
                <a:gd name="T43" fmla="*/ 49 h 63"/>
                <a:gd name="T44" fmla="*/ 14 w 91"/>
                <a:gd name="T45" fmla="*/ 54 h 63"/>
                <a:gd name="T46" fmla="*/ 11 w 91"/>
                <a:gd name="T47" fmla="*/ 57 h 63"/>
                <a:gd name="T48" fmla="*/ 8 w 91"/>
                <a:gd name="T49" fmla="*/ 60 h 63"/>
                <a:gd name="T50" fmla="*/ 5 w 91"/>
                <a:gd name="T51" fmla="*/ 60 h 63"/>
                <a:gd name="T52" fmla="*/ 3 w 91"/>
                <a:gd name="T53" fmla="*/ 60 h 63"/>
                <a:gd name="T54" fmla="*/ 0 w 91"/>
                <a:gd name="T55" fmla="*/ 60 h 63"/>
                <a:gd name="T56" fmla="*/ 0 w 91"/>
                <a:gd name="T57" fmla="*/ 57 h 63"/>
                <a:gd name="T58" fmla="*/ 0 w 91"/>
                <a:gd name="T59" fmla="*/ 37 h 63"/>
                <a:gd name="T60" fmla="*/ 5 w 91"/>
                <a:gd name="T61" fmla="*/ 22 h 63"/>
                <a:gd name="T62" fmla="*/ 12 w 91"/>
                <a:gd name="T63" fmla="*/ 12 h 63"/>
                <a:gd name="T64" fmla="*/ 24 w 91"/>
                <a:gd name="T65" fmla="*/ 4 h 63"/>
                <a:gd name="T66" fmla="*/ 37 w 91"/>
                <a:gd name="T67" fmla="*/ 0 h 63"/>
                <a:gd name="T68" fmla="*/ 52 w 91"/>
                <a:gd name="T69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" h="63">
                  <a:moveTo>
                    <a:pt x="52" y="0"/>
                  </a:moveTo>
                  <a:lnTo>
                    <a:pt x="66" y="4"/>
                  </a:lnTo>
                  <a:lnTo>
                    <a:pt x="78" y="12"/>
                  </a:lnTo>
                  <a:lnTo>
                    <a:pt x="87" y="22"/>
                  </a:lnTo>
                  <a:lnTo>
                    <a:pt x="91" y="39"/>
                  </a:lnTo>
                  <a:lnTo>
                    <a:pt x="91" y="57"/>
                  </a:lnTo>
                  <a:lnTo>
                    <a:pt x="91" y="58"/>
                  </a:lnTo>
                  <a:lnTo>
                    <a:pt x="91" y="60"/>
                  </a:lnTo>
                  <a:lnTo>
                    <a:pt x="90" y="63"/>
                  </a:lnTo>
                  <a:lnTo>
                    <a:pt x="88" y="61"/>
                  </a:lnTo>
                  <a:lnTo>
                    <a:pt x="85" y="60"/>
                  </a:lnTo>
                  <a:lnTo>
                    <a:pt x="84" y="57"/>
                  </a:lnTo>
                  <a:lnTo>
                    <a:pt x="81" y="55"/>
                  </a:lnTo>
                  <a:lnTo>
                    <a:pt x="79" y="55"/>
                  </a:lnTo>
                  <a:lnTo>
                    <a:pt x="75" y="57"/>
                  </a:lnTo>
                  <a:lnTo>
                    <a:pt x="72" y="58"/>
                  </a:lnTo>
                  <a:lnTo>
                    <a:pt x="55" y="60"/>
                  </a:lnTo>
                  <a:lnTo>
                    <a:pt x="40" y="57"/>
                  </a:lnTo>
                  <a:lnTo>
                    <a:pt x="28" y="49"/>
                  </a:lnTo>
                  <a:lnTo>
                    <a:pt x="21" y="37"/>
                  </a:lnTo>
                  <a:lnTo>
                    <a:pt x="19" y="43"/>
                  </a:lnTo>
                  <a:lnTo>
                    <a:pt x="16" y="49"/>
                  </a:lnTo>
                  <a:lnTo>
                    <a:pt x="14" y="54"/>
                  </a:lnTo>
                  <a:lnTo>
                    <a:pt x="11" y="57"/>
                  </a:lnTo>
                  <a:lnTo>
                    <a:pt x="8" y="60"/>
                  </a:lnTo>
                  <a:lnTo>
                    <a:pt x="5" y="60"/>
                  </a:lnTo>
                  <a:lnTo>
                    <a:pt x="3" y="60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12" y="12"/>
                  </a:lnTo>
                  <a:lnTo>
                    <a:pt x="24" y="4"/>
                  </a:lnTo>
                  <a:lnTo>
                    <a:pt x="37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94"/>
            <p:cNvSpPr>
              <a:spLocks noEditPoints="1"/>
            </p:cNvSpPr>
            <p:nvPr/>
          </p:nvSpPr>
          <p:spPr bwMode="auto">
            <a:xfrm>
              <a:off x="6067192" y="3856025"/>
              <a:ext cx="545595" cy="432141"/>
            </a:xfrm>
            <a:custGeom>
              <a:avLst/>
              <a:gdLst>
                <a:gd name="T0" fmla="*/ 15 w 202"/>
                <a:gd name="T1" fmla="*/ 14 h 163"/>
                <a:gd name="T2" fmla="*/ 12 w 202"/>
                <a:gd name="T3" fmla="*/ 18 h 163"/>
                <a:gd name="T4" fmla="*/ 14 w 202"/>
                <a:gd name="T5" fmla="*/ 108 h 163"/>
                <a:gd name="T6" fmla="*/ 18 w 202"/>
                <a:gd name="T7" fmla="*/ 109 h 163"/>
                <a:gd name="T8" fmla="*/ 40 w 202"/>
                <a:gd name="T9" fmla="*/ 111 h 163"/>
                <a:gd name="T10" fmla="*/ 43 w 202"/>
                <a:gd name="T11" fmla="*/ 115 h 163"/>
                <a:gd name="T12" fmla="*/ 69 w 202"/>
                <a:gd name="T13" fmla="*/ 112 h 163"/>
                <a:gd name="T14" fmla="*/ 70 w 202"/>
                <a:gd name="T15" fmla="*/ 111 h 163"/>
                <a:gd name="T16" fmla="*/ 128 w 202"/>
                <a:gd name="T17" fmla="*/ 109 h 163"/>
                <a:gd name="T18" fmla="*/ 133 w 202"/>
                <a:gd name="T19" fmla="*/ 108 h 163"/>
                <a:gd name="T20" fmla="*/ 134 w 202"/>
                <a:gd name="T21" fmla="*/ 18 h 163"/>
                <a:gd name="T22" fmla="*/ 131 w 202"/>
                <a:gd name="T23" fmla="*/ 14 h 163"/>
                <a:gd name="T24" fmla="*/ 18 w 202"/>
                <a:gd name="T25" fmla="*/ 12 h 163"/>
                <a:gd name="T26" fmla="*/ 128 w 202"/>
                <a:gd name="T27" fmla="*/ 0 h 163"/>
                <a:gd name="T28" fmla="*/ 139 w 202"/>
                <a:gd name="T29" fmla="*/ 3 h 163"/>
                <a:gd name="T30" fmla="*/ 145 w 202"/>
                <a:gd name="T31" fmla="*/ 12 h 163"/>
                <a:gd name="T32" fmla="*/ 146 w 202"/>
                <a:gd name="T33" fmla="*/ 39 h 163"/>
                <a:gd name="T34" fmla="*/ 194 w 202"/>
                <a:gd name="T35" fmla="*/ 41 h 163"/>
                <a:gd name="T36" fmla="*/ 202 w 202"/>
                <a:gd name="T37" fmla="*/ 48 h 163"/>
                <a:gd name="T38" fmla="*/ 202 w 202"/>
                <a:gd name="T39" fmla="*/ 123 h 163"/>
                <a:gd name="T40" fmla="*/ 199 w 202"/>
                <a:gd name="T41" fmla="*/ 132 h 163"/>
                <a:gd name="T42" fmla="*/ 190 w 202"/>
                <a:gd name="T43" fmla="*/ 136 h 163"/>
                <a:gd name="T44" fmla="*/ 178 w 202"/>
                <a:gd name="T45" fmla="*/ 159 h 163"/>
                <a:gd name="T46" fmla="*/ 175 w 202"/>
                <a:gd name="T47" fmla="*/ 163 h 163"/>
                <a:gd name="T48" fmla="*/ 169 w 202"/>
                <a:gd name="T49" fmla="*/ 162 h 163"/>
                <a:gd name="T50" fmla="*/ 100 w 202"/>
                <a:gd name="T51" fmla="*/ 136 h 163"/>
                <a:gd name="T52" fmla="*/ 91 w 202"/>
                <a:gd name="T53" fmla="*/ 132 h 163"/>
                <a:gd name="T54" fmla="*/ 87 w 202"/>
                <a:gd name="T55" fmla="*/ 123 h 163"/>
                <a:gd name="T56" fmla="*/ 75 w 202"/>
                <a:gd name="T57" fmla="*/ 121 h 163"/>
                <a:gd name="T58" fmla="*/ 40 w 202"/>
                <a:gd name="T59" fmla="*/ 157 h 163"/>
                <a:gd name="T60" fmla="*/ 34 w 202"/>
                <a:gd name="T61" fmla="*/ 156 h 163"/>
                <a:gd name="T62" fmla="*/ 31 w 202"/>
                <a:gd name="T63" fmla="*/ 151 h 163"/>
                <a:gd name="T64" fmla="*/ 17 w 202"/>
                <a:gd name="T65" fmla="*/ 123 h 163"/>
                <a:gd name="T66" fmla="*/ 8 w 202"/>
                <a:gd name="T67" fmla="*/ 118 h 163"/>
                <a:gd name="T68" fmla="*/ 2 w 202"/>
                <a:gd name="T69" fmla="*/ 111 h 163"/>
                <a:gd name="T70" fmla="*/ 0 w 202"/>
                <a:gd name="T71" fmla="*/ 17 h 163"/>
                <a:gd name="T72" fmla="*/ 3 w 202"/>
                <a:gd name="T73" fmla="*/ 8 h 163"/>
                <a:gd name="T74" fmla="*/ 12 w 202"/>
                <a:gd name="T7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2" h="163">
                  <a:moveTo>
                    <a:pt x="18" y="12"/>
                  </a:moveTo>
                  <a:lnTo>
                    <a:pt x="15" y="14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2" y="105"/>
                  </a:lnTo>
                  <a:lnTo>
                    <a:pt x="14" y="108"/>
                  </a:lnTo>
                  <a:lnTo>
                    <a:pt x="15" y="109"/>
                  </a:lnTo>
                  <a:lnTo>
                    <a:pt x="18" y="109"/>
                  </a:lnTo>
                  <a:lnTo>
                    <a:pt x="37" y="109"/>
                  </a:lnTo>
                  <a:lnTo>
                    <a:pt x="40" y="111"/>
                  </a:lnTo>
                  <a:lnTo>
                    <a:pt x="43" y="112"/>
                  </a:lnTo>
                  <a:lnTo>
                    <a:pt x="43" y="115"/>
                  </a:lnTo>
                  <a:lnTo>
                    <a:pt x="43" y="138"/>
                  </a:lnTo>
                  <a:lnTo>
                    <a:pt x="69" y="112"/>
                  </a:lnTo>
                  <a:lnTo>
                    <a:pt x="69" y="112"/>
                  </a:lnTo>
                  <a:lnTo>
                    <a:pt x="70" y="111"/>
                  </a:lnTo>
                  <a:lnTo>
                    <a:pt x="73" y="109"/>
                  </a:lnTo>
                  <a:lnTo>
                    <a:pt x="128" y="109"/>
                  </a:lnTo>
                  <a:lnTo>
                    <a:pt x="131" y="109"/>
                  </a:lnTo>
                  <a:lnTo>
                    <a:pt x="133" y="108"/>
                  </a:lnTo>
                  <a:lnTo>
                    <a:pt x="134" y="105"/>
                  </a:lnTo>
                  <a:lnTo>
                    <a:pt x="134" y="18"/>
                  </a:lnTo>
                  <a:lnTo>
                    <a:pt x="133" y="15"/>
                  </a:lnTo>
                  <a:lnTo>
                    <a:pt x="131" y="14"/>
                  </a:lnTo>
                  <a:lnTo>
                    <a:pt x="128" y="12"/>
                  </a:lnTo>
                  <a:lnTo>
                    <a:pt x="18" y="12"/>
                  </a:lnTo>
                  <a:close/>
                  <a:moveTo>
                    <a:pt x="17" y="0"/>
                  </a:moveTo>
                  <a:lnTo>
                    <a:pt x="128" y="0"/>
                  </a:lnTo>
                  <a:lnTo>
                    <a:pt x="134" y="0"/>
                  </a:lnTo>
                  <a:lnTo>
                    <a:pt x="139" y="3"/>
                  </a:lnTo>
                  <a:lnTo>
                    <a:pt x="143" y="8"/>
                  </a:lnTo>
                  <a:lnTo>
                    <a:pt x="145" y="12"/>
                  </a:lnTo>
                  <a:lnTo>
                    <a:pt x="146" y="17"/>
                  </a:lnTo>
                  <a:lnTo>
                    <a:pt x="146" y="39"/>
                  </a:lnTo>
                  <a:lnTo>
                    <a:pt x="190" y="39"/>
                  </a:lnTo>
                  <a:lnTo>
                    <a:pt x="194" y="41"/>
                  </a:lnTo>
                  <a:lnTo>
                    <a:pt x="199" y="44"/>
                  </a:lnTo>
                  <a:lnTo>
                    <a:pt x="202" y="48"/>
                  </a:lnTo>
                  <a:lnTo>
                    <a:pt x="202" y="53"/>
                  </a:lnTo>
                  <a:lnTo>
                    <a:pt x="202" y="123"/>
                  </a:lnTo>
                  <a:lnTo>
                    <a:pt x="202" y="127"/>
                  </a:lnTo>
                  <a:lnTo>
                    <a:pt x="199" y="132"/>
                  </a:lnTo>
                  <a:lnTo>
                    <a:pt x="194" y="135"/>
                  </a:lnTo>
                  <a:lnTo>
                    <a:pt x="190" y="136"/>
                  </a:lnTo>
                  <a:lnTo>
                    <a:pt x="178" y="136"/>
                  </a:lnTo>
                  <a:lnTo>
                    <a:pt x="178" y="159"/>
                  </a:lnTo>
                  <a:lnTo>
                    <a:pt x="176" y="162"/>
                  </a:lnTo>
                  <a:lnTo>
                    <a:pt x="175" y="163"/>
                  </a:lnTo>
                  <a:lnTo>
                    <a:pt x="172" y="163"/>
                  </a:lnTo>
                  <a:lnTo>
                    <a:pt x="169" y="162"/>
                  </a:lnTo>
                  <a:lnTo>
                    <a:pt x="143" y="136"/>
                  </a:lnTo>
                  <a:lnTo>
                    <a:pt x="100" y="136"/>
                  </a:lnTo>
                  <a:lnTo>
                    <a:pt x="96" y="135"/>
                  </a:lnTo>
                  <a:lnTo>
                    <a:pt x="91" y="132"/>
                  </a:lnTo>
                  <a:lnTo>
                    <a:pt x="88" y="127"/>
                  </a:lnTo>
                  <a:lnTo>
                    <a:pt x="87" y="123"/>
                  </a:lnTo>
                  <a:lnTo>
                    <a:pt x="87" y="121"/>
                  </a:lnTo>
                  <a:lnTo>
                    <a:pt x="75" y="121"/>
                  </a:lnTo>
                  <a:lnTo>
                    <a:pt x="42" y="156"/>
                  </a:lnTo>
                  <a:lnTo>
                    <a:pt x="40" y="157"/>
                  </a:lnTo>
                  <a:lnTo>
                    <a:pt x="37" y="157"/>
                  </a:lnTo>
                  <a:lnTo>
                    <a:pt x="34" y="156"/>
                  </a:lnTo>
                  <a:lnTo>
                    <a:pt x="33" y="154"/>
                  </a:lnTo>
                  <a:lnTo>
                    <a:pt x="31" y="151"/>
                  </a:lnTo>
                  <a:lnTo>
                    <a:pt x="31" y="123"/>
                  </a:lnTo>
                  <a:lnTo>
                    <a:pt x="17" y="123"/>
                  </a:lnTo>
                  <a:lnTo>
                    <a:pt x="12" y="121"/>
                  </a:lnTo>
                  <a:lnTo>
                    <a:pt x="8" y="118"/>
                  </a:lnTo>
                  <a:lnTo>
                    <a:pt x="3" y="115"/>
                  </a:lnTo>
                  <a:lnTo>
                    <a:pt x="2" y="111"/>
                  </a:lnTo>
                  <a:lnTo>
                    <a:pt x="0" y="105"/>
                  </a:lnTo>
                  <a:lnTo>
                    <a:pt x="0" y="17"/>
                  </a:lnTo>
                  <a:lnTo>
                    <a:pt x="2" y="12"/>
                  </a:lnTo>
                  <a:lnTo>
                    <a:pt x="3" y="8"/>
                  </a:lnTo>
                  <a:lnTo>
                    <a:pt x="8" y="3"/>
                  </a:lnTo>
                  <a:lnTo>
                    <a:pt x="12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Rectangle 95"/>
            <p:cNvSpPr>
              <a:spLocks noChangeArrowheads="1"/>
            </p:cNvSpPr>
            <p:nvPr/>
          </p:nvSpPr>
          <p:spPr bwMode="auto">
            <a:xfrm>
              <a:off x="6140117" y="3927607"/>
              <a:ext cx="245789" cy="3181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Rectangle 96"/>
            <p:cNvSpPr>
              <a:spLocks noChangeArrowheads="1"/>
            </p:cNvSpPr>
            <p:nvPr/>
          </p:nvSpPr>
          <p:spPr bwMode="auto">
            <a:xfrm>
              <a:off x="6140117" y="4004490"/>
              <a:ext cx="245789" cy="3181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Rectangle 97"/>
            <p:cNvSpPr>
              <a:spLocks noChangeArrowheads="1"/>
            </p:cNvSpPr>
            <p:nvPr/>
          </p:nvSpPr>
          <p:spPr bwMode="auto">
            <a:xfrm>
              <a:off x="6140117" y="4073421"/>
              <a:ext cx="245789" cy="31814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9605459" y="2480064"/>
            <a:ext cx="599615" cy="917307"/>
            <a:chOff x="9605459" y="2480064"/>
            <a:chExt cx="599615" cy="917307"/>
          </a:xfrm>
        </p:grpSpPr>
        <p:sp>
          <p:nvSpPr>
            <p:cNvPr id="102" name="Freeform 302"/>
            <p:cNvSpPr>
              <a:spLocks/>
            </p:cNvSpPr>
            <p:nvPr/>
          </p:nvSpPr>
          <p:spPr bwMode="auto">
            <a:xfrm>
              <a:off x="9778321" y="3246254"/>
              <a:ext cx="253891" cy="60976"/>
            </a:xfrm>
            <a:custGeom>
              <a:avLst/>
              <a:gdLst>
                <a:gd name="T0" fmla="*/ 11 w 94"/>
                <a:gd name="T1" fmla="*/ 0 h 23"/>
                <a:gd name="T2" fmla="*/ 84 w 94"/>
                <a:gd name="T3" fmla="*/ 0 h 23"/>
                <a:gd name="T4" fmla="*/ 88 w 94"/>
                <a:gd name="T5" fmla="*/ 0 h 23"/>
                <a:gd name="T6" fmla="*/ 91 w 94"/>
                <a:gd name="T7" fmla="*/ 3 h 23"/>
                <a:gd name="T8" fmla="*/ 94 w 94"/>
                <a:gd name="T9" fmla="*/ 6 h 23"/>
                <a:gd name="T10" fmla="*/ 94 w 94"/>
                <a:gd name="T11" fmla="*/ 11 h 23"/>
                <a:gd name="T12" fmla="*/ 94 w 94"/>
                <a:gd name="T13" fmla="*/ 15 h 23"/>
                <a:gd name="T14" fmla="*/ 91 w 94"/>
                <a:gd name="T15" fmla="*/ 18 h 23"/>
                <a:gd name="T16" fmla="*/ 88 w 94"/>
                <a:gd name="T17" fmla="*/ 21 h 23"/>
                <a:gd name="T18" fmla="*/ 84 w 94"/>
                <a:gd name="T19" fmla="*/ 23 h 23"/>
                <a:gd name="T20" fmla="*/ 11 w 94"/>
                <a:gd name="T21" fmla="*/ 23 h 23"/>
                <a:gd name="T22" fmla="*/ 6 w 94"/>
                <a:gd name="T23" fmla="*/ 21 h 23"/>
                <a:gd name="T24" fmla="*/ 3 w 94"/>
                <a:gd name="T25" fmla="*/ 18 h 23"/>
                <a:gd name="T26" fmla="*/ 0 w 94"/>
                <a:gd name="T27" fmla="*/ 15 h 23"/>
                <a:gd name="T28" fmla="*/ 0 w 94"/>
                <a:gd name="T29" fmla="*/ 11 h 23"/>
                <a:gd name="T30" fmla="*/ 0 w 94"/>
                <a:gd name="T31" fmla="*/ 6 h 23"/>
                <a:gd name="T32" fmla="*/ 3 w 94"/>
                <a:gd name="T33" fmla="*/ 3 h 23"/>
                <a:gd name="T34" fmla="*/ 6 w 94"/>
                <a:gd name="T35" fmla="*/ 0 h 23"/>
                <a:gd name="T36" fmla="*/ 11 w 94"/>
                <a:gd name="T3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4" h="23">
                  <a:moveTo>
                    <a:pt x="11" y="0"/>
                  </a:moveTo>
                  <a:lnTo>
                    <a:pt x="84" y="0"/>
                  </a:lnTo>
                  <a:lnTo>
                    <a:pt x="88" y="0"/>
                  </a:lnTo>
                  <a:lnTo>
                    <a:pt x="91" y="3"/>
                  </a:lnTo>
                  <a:lnTo>
                    <a:pt x="94" y="6"/>
                  </a:lnTo>
                  <a:lnTo>
                    <a:pt x="94" y="11"/>
                  </a:lnTo>
                  <a:lnTo>
                    <a:pt x="94" y="15"/>
                  </a:lnTo>
                  <a:lnTo>
                    <a:pt x="91" y="18"/>
                  </a:lnTo>
                  <a:lnTo>
                    <a:pt x="88" y="21"/>
                  </a:lnTo>
                  <a:lnTo>
                    <a:pt x="84" y="23"/>
                  </a:lnTo>
                  <a:lnTo>
                    <a:pt x="11" y="23"/>
                  </a:lnTo>
                  <a:lnTo>
                    <a:pt x="6" y="21"/>
                  </a:lnTo>
                  <a:lnTo>
                    <a:pt x="3" y="18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3" y="3"/>
                  </a:lnTo>
                  <a:lnTo>
                    <a:pt x="6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03"/>
            <p:cNvSpPr>
              <a:spLocks/>
            </p:cNvSpPr>
            <p:nvPr/>
          </p:nvSpPr>
          <p:spPr bwMode="auto">
            <a:xfrm>
              <a:off x="9810732" y="3339045"/>
              <a:ext cx="189068" cy="58326"/>
            </a:xfrm>
            <a:custGeom>
              <a:avLst/>
              <a:gdLst>
                <a:gd name="T0" fmla="*/ 11 w 70"/>
                <a:gd name="T1" fmla="*/ 0 h 22"/>
                <a:gd name="T2" fmla="*/ 60 w 70"/>
                <a:gd name="T3" fmla="*/ 0 h 22"/>
                <a:gd name="T4" fmla="*/ 63 w 70"/>
                <a:gd name="T5" fmla="*/ 1 h 22"/>
                <a:gd name="T6" fmla="*/ 67 w 70"/>
                <a:gd name="T7" fmla="*/ 3 h 22"/>
                <a:gd name="T8" fmla="*/ 69 w 70"/>
                <a:gd name="T9" fmla="*/ 7 h 22"/>
                <a:gd name="T10" fmla="*/ 70 w 70"/>
                <a:gd name="T11" fmla="*/ 12 h 22"/>
                <a:gd name="T12" fmla="*/ 69 w 70"/>
                <a:gd name="T13" fmla="*/ 15 h 22"/>
                <a:gd name="T14" fmla="*/ 67 w 70"/>
                <a:gd name="T15" fmla="*/ 19 h 22"/>
                <a:gd name="T16" fmla="*/ 63 w 70"/>
                <a:gd name="T17" fmla="*/ 21 h 22"/>
                <a:gd name="T18" fmla="*/ 60 w 70"/>
                <a:gd name="T19" fmla="*/ 22 h 22"/>
                <a:gd name="T20" fmla="*/ 11 w 70"/>
                <a:gd name="T21" fmla="*/ 22 h 22"/>
                <a:gd name="T22" fmla="*/ 8 w 70"/>
                <a:gd name="T23" fmla="*/ 21 h 22"/>
                <a:gd name="T24" fmla="*/ 3 w 70"/>
                <a:gd name="T25" fmla="*/ 19 h 22"/>
                <a:gd name="T26" fmla="*/ 2 w 70"/>
                <a:gd name="T27" fmla="*/ 15 h 22"/>
                <a:gd name="T28" fmla="*/ 0 w 70"/>
                <a:gd name="T29" fmla="*/ 12 h 22"/>
                <a:gd name="T30" fmla="*/ 2 w 70"/>
                <a:gd name="T31" fmla="*/ 7 h 22"/>
                <a:gd name="T32" fmla="*/ 3 w 70"/>
                <a:gd name="T33" fmla="*/ 3 h 22"/>
                <a:gd name="T34" fmla="*/ 8 w 70"/>
                <a:gd name="T35" fmla="*/ 1 h 22"/>
                <a:gd name="T36" fmla="*/ 11 w 70"/>
                <a:gd name="T3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0" h="22">
                  <a:moveTo>
                    <a:pt x="11" y="0"/>
                  </a:moveTo>
                  <a:lnTo>
                    <a:pt x="60" y="0"/>
                  </a:lnTo>
                  <a:lnTo>
                    <a:pt x="63" y="1"/>
                  </a:lnTo>
                  <a:lnTo>
                    <a:pt x="67" y="3"/>
                  </a:lnTo>
                  <a:lnTo>
                    <a:pt x="69" y="7"/>
                  </a:lnTo>
                  <a:lnTo>
                    <a:pt x="70" y="12"/>
                  </a:lnTo>
                  <a:lnTo>
                    <a:pt x="69" y="15"/>
                  </a:lnTo>
                  <a:lnTo>
                    <a:pt x="67" y="19"/>
                  </a:lnTo>
                  <a:lnTo>
                    <a:pt x="63" y="21"/>
                  </a:lnTo>
                  <a:lnTo>
                    <a:pt x="60" y="22"/>
                  </a:lnTo>
                  <a:lnTo>
                    <a:pt x="11" y="22"/>
                  </a:lnTo>
                  <a:lnTo>
                    <a:pt x="8" y="21"/>
                  </a:lnTo>
                  <a:lnTo>
                    <a:pt x="3" y="19"/>
                  </a:lnTo>
                  <a:lnTo>
                    <a:pt x="2" y="15"/>
                  </a:lnTo>
                  <a:lnTo>
                    <a:pt x="0" y="12"/>
                  </a:lnTo>
                  <a:lnTo>
                    <a:pt x="2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04"/>
            <p:cNvSpPr>
              <a:spLocks/>
            </p:cNvSpPr>
            <p:nvPr/>
          </p:nvSpPr>
          <p:spPr bwMode="auto">
            <a:xfrm>
              <a:off x="9980892" y="2747833"/>
              <a:ext cx="56721" cy="108697"/>
            </a:xfrm>
            <a:custGeom>
              <a:avLst/>
              <a:gdLst>
                <a:gd name="T0" fmla="*/ 9 w 21"/>
                <a:gd name="T1" fmla="*/ 0 h 41"/>
                <a:gd name="T2" fmla="*/ 15 w 21"/>
                <a:gd name="T3" fmla="*/ 2 h 41"/>
                <a:gd name="T4" fmla="*/ 21 w 21"/>
                <a:gd name="T5" fmla="*/ 11 h 41"/>
                <a:gd name="T6" fmla="*/ 21 w 21"/>
                <a:gd name="T7" fmla="*/ 18 h 41"/>
                <a:gd name="T8" fmla="*/ 16 w 21"/>
                <a:gd name="T9" fmla="*/ 27 h 41"/>
                <a:gd name="T10" fmla="*/ 7 w 21"/>
                <a:gd name="T11" fmla="*/ 35 h 41"/>
                <a:gd name="T12" fmla="*/ 0 w 21"/>
                <a:gd name="T13" fmla="*/ 41 h 41"/>
                <a:gd name="T14" fmla="*/ 0 w 21"/>
                <a:gd name="T15" fmla="*/ 36 h 41"/>
                <a:gd name="T16" fmla="*/ 0 w 21"/>
                <a:gd name="T17" fmla="*/ 30 h 41"/>
                <a:gd name="T18" fmla="*/ 0 w 21"/>
                <a:gd name="T19" fmla="*/ 23 h 41"/>
                <a:gd name="T20" fmla="*/ 1 w 21"/>
                <a:gd name="T21" fmla="*/ 12 h 41"/>
                <a:gd name="T22" fmla="*/ 4 w 21"/>
                <a:gd name="T23" fmla="*/ 5 h 41"/>
                <a:gd name="T24" fmla="*/ 9 w 21"/>
                <a:gd name="T25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9" y="0"/>
                  </a:moveTo>
                  <a:lnTo>
                    <a:pt x="15" y="2"/>
                  </a:lnTo>
                  <a:lnTo>
                    <a:pt x="21" y="11"/>
                  </a:lnTo>
                  <a:lnTo>
                    <a:pt x="21" y="18"/>
                  </a:lnTo>
                  <a:lnTo>
                    <a:pt x="16" y="27"/>
                  </a:lnTo>
                  <a:lnTo>
                    <a:pt x="7" y="35"/>
                  </a:lnTo>
                  <a:lnTo>
                    <a:pt x="0" y="41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3"/>
                  </a:lnTo>
                  <a:lnTo>
                    <a:pt x="1" y="12"/>
                  </a:lnTo>
                  <a:lnTo>
                    <a:pt x="4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05"/>
            <p:cNvSpPr>
              <a:spLocks/>
            </p:cNvSpPr>
            <p:nvPr/>
          </p:nvSpPr>
          <p:spPr bwMode="auto">
            <a:xfrm>
              <a:off x="9775619" y="2763740"/>
              <a:ext cx="64823" cy="103395"/>
            </a:xfrm>
            <a:custGeom>
              <a:avLst/>
              <a:gdLst>
                <a:gd name="T0" fmla="*/ 13 w 24"/>
                <a:gd name="T1" fmla="*/ 0 h 39"/>
                <a:gd name="T2" fmla="*/ 18 w 24"/>
                <a:gd name="T3" fmla="*/ 3 h 39"/>
                <a:gd name="T4" fmla="*/ 19 w 24"/>
                <a:gd name="T5" fmla="*/ 6 h 39"/>
                <a:gd name="T6" fmla="*/ 22 w 24"/>
                <a:gd name="T7" fmla="*/ 9 h 39"/>
                <a:gd name="T8" fmla="*/ 22 w 24"/>
                <a:gd name="T9" fmla="*/ 14 h 39"/>
                <a:gd name="T10" fmla="*/ 24 w 24"/>
                <a:gd name="T11" fmla="*/ 17 h 39"/>
                <a:gd name="T12" fmla="*/ 24 w 24"/>
                <a:gd name="T13" fmla="*/ 21 h 39"/>
                <a:gd name="T14" fmla="*/ 24 w 24"/>
                <a:gd name="T15" fmla="*/ 39 h 39"/>
                <a:gd name="T16" fmla="*/ 16 w 24"/>
                <a:gd name="T17" fmla="*/ 35 h 39"/>
                <a:gd name="T18" fmla="*/ 9 w 24"/>
                <a:gd name="T19" fmla="*/ 29 h 39"/>
                <a:gd name="T20" fmla="*/ 3 w 24"/>
                <a:gd name="T21" fmla="*/ 21 h 39"/>
                <a:gd name="T22" fmla="*/ 0 w 24"/>
                <a:gd name="T23" fmla="*/ 15 h 39"/>
                <a:gd name="T24" fmla="*/ 0 w 24"/>
                <a:gd name="T25" fmla="*/ 11 h 39"/>
                <a:gd name="T26" fmla="*/ 1 w 24"/>
                <a:gd name="T27" fmla="*/ 8 h 39"/>
                <a:gd name="T28" fmla="*/ 3 w 24"/>
                <a:gd name="T29" fmla="*/ 5 h 39"/>
                <a:gd name="T30" fmla="*/ 7 w 24"/>
                <a:gd name="T31" fmla="*/ 2 h 39"/>
                <a:gd name="T32" fmla="*/ 13 w 24"/>
                <a:gd name="T3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" h="39">
                  <a:moveTo>
                    <a:pt x="13" y="0"/>
                  </a:moveTo>
                  <a:lnTo>
                    <a:pt x="18" y="3"/>
                  </a:lnTo>
                  <a:lnTo>
                    <a:pt x="19" y="6"/>
                  </a:lnTo>
                  <a:lnTo>
                    <a:pt x="22" y="9"/>
                  </a:lnTo>
                  <a:lnTo>
                    <a:pt x="22" y="14"/>
                  </a:lnTo>
                  <a:lnTo>
                    <a:pt x="24" y="17"/>
                  </a:lnTo>
                  <a:lnTo>
                    <a:pt x="24" y="21"/>
                  </a:lnTo>
                  <a:lnTo>
                    <a:pt x="24" y="39"/>
                  </a:lnTo>
                  <a:lnTo>
                    <a:pt x="16" y="35"/>
                  </a:lnTo>
                  <a:lnTo>
                    <a:pt x="9" y="29"/>
                  </a:lnTo>
                  <a:lnTo>
                    <a:pt x="3" y="21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5"/>
                  </a:lnTo>
                  <a:lnTo>
                    <a:pt x="7" y="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06"/>
            <p:cNvSpPr>
              <a:spLocks noEditPoints="1"/>
            </p:cNvSpPr>
            <p:nvPr/>
          </p:nvSpPr>
          <p:spPr bwMode="auto">
            <a:xfrm>
              <a:off x="9605459" y="2480064"/>
              <a:ext cx="599615" cy="729072"/>
            </a:xfrm>
            <a:custGeom>
              <a:avLst/>
              <a:gdLst>
                <a:gd name="T0" fmla="*/ 145 w 222"/>
                <a:gd name="T1" fmla="*/ 94 h 275"/>
                <a:gd name="T2" fmla="*/ 134 w 222"/>
                <a:gd name="T3" fmla="*/ 113 h 275"/>
                <a:gd name="T4" fmla="*/ 133 w 222"/>
                <a:gd name="T5" fmla="*/ 137 h 275"/>
                <a:gd name="T6" fmla="*/ 113 w 222"/>
                <a:gd name="T7" fmla="*/ 151 h 275"/>
                <a:gd name="T8" fmla="*/ 94 w 222"/>
                <a:gd name="T9" fmla="*/ 148 h 275"/>
                <a:gd name="T10" fmla="*/ 92 w 222"/>
                <a:gd name="T11" fmla="*/ 122 h 275"/>
                <a:gd name="T12" fmla="*/ 85 w 222"/>
                <a:gd name="T13" fmla="*/ 104 h 275"/>
                <a:gd name="T14" fmla="*/ 78 w 222"/>
                <a:gd name="T15" fmla="*/ 100 h 275"/>
                <a:gd name="T16" fmla="*/ 69 w 222"/>
                <a:gd name="T17" fmla="*/ 98 h 275"/>
                <a:gd name="T18" fmla="*/ 58 w 222"/>
                <a:gd name="T19" fmla="*/ 104 h 275"/>
                <a:gd name="T20" fmla="*/ 58 w 222"/>
                <a:gd name="T21" fmla="*/ 122 h 275"/>
                <a:gd name="T22" fmla="*/ 67 w 222"/>
                <a:gd name="T23" fmla="*/ 139 h 275"/>
                <a:gd name="T24" fmla="*/ 79 w 222"/>
                <a:gd name="T25" fmla="*/ 149 h 275"/>
                <a:gd name="T26" fmla="*/ 87 w 222"/>
                <a:gd name="T27" fmla="*/ 166 h 275"/>
                <a:gd name="T28" fmla="*/ 87 w 222"/>
                <a:gd name="T29" fmla="*/ 204 h 275"/>
                <a:gd name="T30" fmla="*/ 87 w 222"/>
                <a:gd name="T31" fmla="*/ 236 h 275"/>
                <a:gd name="T32" fmla="*/ 92 w 222"/>
                <a:gd name="T33" fmla="*/ 218 h 275"/>
                <a:gd name="T34" fmla="*/ 94 w 222"/>
                <a:gd name="T35" fmla="*/ 172 h 275"/>
                <a:gd name="T36" fmla="*/ 110 w 222"/>
                <a:gd name="T37" fmla="*/ 157 h 275"/>
                <a:gd name="T38" fmla="*/ 133 w 222"/>
                <a:gd name="T39" fmla="*/ 152 h 275"/>
                <a:gd name="T40" fmla="*/ 136 w 222"/>
                <a:gd name="T41" fmla="*/ 197 h 275"/>
                <a:gd name="T42" fmla="*/ 136 w 222"/>
                <a:gd name="T43" fmla="*/ 227 h 275"/>
                <a:gd name="T44" fmla="*/ 142 w 222"/>
                <a:gd name="T45" fmla="*/ 236 h 275"/>
                <a:gd name="T46" fmla="*/ 142 w 222"/>
                <a:gd name="T47" fmla="*/ 215 h 275"/>
                <a:gd name="T48" fmla="*/ 142 w 222"/>
                <a:gd name="T49" fmla="*/ 192 h 275"/>
                <a:gd name="T50" fmla="*/ 151 w 222"/>
                <a:gd name="T51" fmla="*/ 140 h 275"/>
                <a:gd name="T52" fmla="*/ 166 w 222"/>
                <a:gd name="T53" fmla="*/ 119 h 275"/>
                <a:gd name="T54" fmla="*/ 161 w 222"/>
                <a:gd name="T55" fmla="*/ 100 h 275"/>
                <a:gd name="T56" fmla="*/ 110 w 222"/>
                <a:gd name="T57" fmla="*/ 0 h 275"/>
                <a:gd name="T58" fmla="*/ 167 w 222"/>
                <a:gd name="T59" fmla="*/ 13 h 275"/>
                <a:gd name="T60" fmla="*/ 207 w 222"/>
                <a:gd name="T61" fmla="*/ 54 h 275"/>
                <a:gd name="T62" fmla="*/ 222 w 222"/>
                <a:gd name="T63" fmla="*/ 112 h 275"/>
                <a:gd name="T64" fmla="*/ 215 w 222"/>
                <a:gd name="T65" fmla="*/ 149 h 275"/>
                <a:gd name="T66" fmla="*/ 203 w 222"/>
                <a:gd name="T67" fmla="*/ 176 h 275"/>
                <a:gd name="T68" fmla="*/ 195 w 222"/>
                <a:gd name="T69" fmla="*/ 186 h 275"/>
                <a:gd name="T70" fmla="*/ 178 w 222"/>
                <a:gd name="T71" fmla="*/ 210 h 275"/>
                <a:gd name="T72" fmla="*/ 167 w 222"/>
                <a:gd name="T73" fmla="*/ 237 h 275"/>
                <a:gd name="T74" fmla="*/ 167 w 222"/>
                <a:gd name="T75" fmla="*/ 257 h 275"/>
                <a:gd name="T76" fmla="*/ 160 w 222"/>
                <a:gd name="T77" fmla="*/ 273 h 275"/>
                <a:gd name="T78" fmla="*/ 69 w 222"/>
                <a:gd name="T79" fmla="*/ 275 h 275"/>
                <a:gd name="T80" fmla="*/ 55 w 222"/>
                <a:gd name="T81" fmla="*/ 266 h 275"/>
                <a:gd name="T82" fmla="*/ 54 w 222"/>
                <a:gd name="T83" fmla="*/ 246 h 275"/>
                <a:gd name="T84" fmla="*/ 51 w 222"/>
                <a:gd name="T85" fmla="*/ 222 h 275"/>
                <a:gd name="T86" fmla="*/ 33 w 222"/>
                <a:gd name="T87" fmla="*/ 195 h 275"/>
                <a:gd name="T88" fmla="*/ 24 w 222"/>
                <a:gd name="T89" fmla="*/ 180 h 275"/>
                <a:gd name="T90" fmla="*/ 13 w 222"/>
                <a:gd name="T91" fmla="*/ 163 h 275"/>
                <a:gd name="T92" fmla="*/ 1 w 222"/>
                <a:gd name="T93" fmla="*/ 131 h 275"/>
                <a:gd name="T94" fmla="*/ 4 w 222"/>
                <a:gd name="T95" fmla="*/ 80 h 275"/>
                <a:gd name="T96" fmla="*/ 33 w 222"/>
                <a:gd name="T97" fmla="*/ 31 h 275"/>
                <a:gd name="T98" fmla="*/ 82 w 222"/>
                <a:gd name="T99" fmla="*/ 3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2" h="275">
                  <a:moveTo>
                    <a:pt x="154" y="94"/>
                  </a:moveTo>
                  <a:lnTo>
                    <a:pt x="145" y="94"/>
                  </a:lnTo>
                  <a:lnTo>
                    <a:pt x="137" y="103"/>
                  </a:lnTo>
                  <a:lnTo>
                    <a:pt x="134" y="113"/>
                  </a:lnTo>
                  <a:lnTo>
                    <a:pt x="133" y="127"/>
                  </a:lnTo>
                  <a:lnTo>
                    <a:pt x="133" y="137"/>
                  </a:lnTo>
                  <a:lnTo>
                    <a:pt x="133" y="145"/>
                  </a:lnTo>
                  <a:lnTo>
                    <a:pt x="113" y="151"/>
                  </a:lnTo>
                  <a:lnTo>
                    <a:pt x="94" y="148"/>
                  </a:lnTo>
                  <a:lnTo>
                    <a:pt x="94" y="148"/>
                  </a:lnTo>
                  <a:lnTo>
                    <a:pt x="94" y="137"/>
                  </a:lnTo>
                  <a:lnTo>
                    <a:pt x="92" y="122"/>
                  </a:lnTo>
                  <a:lnTo>
                    <a:pt x="88" y="107"/>
                  </a:lnTo>
                  <a:lnTo>
                    <a:pt x="85" y="104"/>
                  </a:lnTo>
                  <a:lnTo>
                    <a:pt x="82" y="103"/>
                  </a:lnTo>
                  <a:lnTo>
                    <a:pt x="78" y="100"/>
                  </a:lnTo>
                  <a:lnTo>
                    <a:pt x="73" y="98"/>
                  </a:lnTo>
                  <a:lnTo>
                    <a:pt x="69" y="98"/>
                  </a:lnTo>
                  <a:lnTo>
                    <a:pt x="66" y="98"/>
                  </a:lnTo>
                  <a:lnTo>
                    <a:pt x="58" y="104"/>
                  </a:lnTo>
                  <a:lnTo>
                    <a:pt x="55" y="112"/>
                  </a:lnTo>
                  <a:lnTo>
                    <a:pt x="58" y="122"/>
                  </a:lnTo>
                  <a:lnTo>
                    <a:pt x="61" y="131"/>
                  </a:lnTo>
                  <a:lnTo>
                    <a:pt x="67" y="139"/>
                  </a:lnTo>
                  <a:lnTo>
                    <a:pt x="72" y="145"/>
                  </a:lnTo>
                  <a:lnTo>
                    <a:pt x="79" y="149"/>
                  </a:lnTo>
                  <a:lnTo>
                    <a:pt x="87" y="152"/>
                  </a:lnTo>
                  <a:lnTo>
                    <a:pt x="87" y="166"/>
                  </a:lnTo>
                  <a:lnTo>
                    <a:pt x="87" y="185"/>
                  </a:lnTo>
                  <a:lnTo>
                    <a:pt x="87" y="204"/>
                  </a:lnTo>
                  <a:lnTo>
                    <a:pt x="87" y="222"/>
                  </a:lnTo>
                  <a:lnTo>
                    <a:pt x="87" y="236"/>
                  </a:lnTo>
                  <a:lnTo>
                    <a:pt x="92" y="236"/>
                  </a:lnTo>
                  <a:lnTo>
                    <a:pt x="92" y="218"/>
                  </a:lnTo>
                  <a:lnTo>
                    <a:pt x="94" y="195"/>
                  </a:lnTo>
                  <a:lnTo>
                    <a:pt x="94" y="172"/>
                  </a:lnTo>
                  <a:lnTo>
                    <a:pt x="94" y="155"/>
                  </a:lnTo>
                  <a:lnTo>
                    <a:pt x="110" y="157"/>
                  </a:lnTo>
                  <a:lnTo>
                    <a:pt x="128" y="154"/>
                  </a:lnTo>
                  <a:lnTo>
                    <a:pt x="133" y="152"/>
                  </a:lnTo>
                  <a:lnTo>
                    <a:pt x="136" y="186"/>
                  </a:lnTo>
                  <a:lnTo>
                    <a:pt x="136" y="197"/>
                  </a:lnTo>
                  <a:lnTo>
                    <a:pt x="136" y="212"/>
                  </a:lnTo>
                  <a:lnTo>
                    <a:pt x="136" y="227"/>
                  </a:lnTo>
                  <a:lnTo>
                    <a:pt x="136" y="236"/>
                  </a:lnTo>
                  <a:lnTo>
                    <a:pt x="142" y="236"/>
                  </a:lnTo>
                  <a:lnTo>
                    <a:pt x="142" y="228"/>
                  </a:lnTo>
                  <a:lnTo>
                    <a:pt x="142" y="215"/>
                  </a:lnTo>
                  <a:lnTo>
                    <a:pt x="142" y="200"/>
                  </a:lnTo>
                  <a:lnTo>
                    <a:pt x="142" y="192"/>
                  </a:lnTo>
                  <a:lnTo>
                    <a:pt x="139" y="149"/>
                  </a:lnTo>
                  <a:lnTo>
                    <a:pt x="151" y="140"/>
                  </a:lnTo>
                  <a:lnTo>
                    <a:pt x="160" y="131"/>
                  </a:lnTo>
                  <a:lnTo>
                    <a:pt x="166" y="119"/>
                  </a:lnTo>
                  <a:lnTo>
                    <a:pt x="166" y="110"/>
                  </a:lnTo>
                  <a:lnTo>
                    <a:pt x="161" y="100"/>
                  </a:lnTo>
                  <a:lnTo>
                    <a:pt x="154" y="94"/>
                  </a:lnTo>
                  <a:close/>
                  <a:moveTo>
                    <a:pt x="110" y="0"/>
                  </a:moveTo>
                  <a:lnTo>
                    <a:pt x="140" y="3"/>
                  </a:lnTo>
                  <a:lnTo>
                    <a:pt x="167" y="13"/>
                  </a:lnTo>
                  <a:lnTo>
                    <a:pt x="189" y="31"/>
                  </a:lnTo>
                  <a:lnTo>
                    <a:pt x="207" y="54"/>
                  </a:lnTo>
                  <a:lnTo>
                    <a:pt x="218" y="80"/>
                  </a:lnTo>
                  <a:lnTo>
                    <a:pt x="222" y="112"/>
                  </a:lnTo>
                  <a:lnTo>
                    <a:pt x="219" y="131"/>
                  </a:lnTo>
                  <a:lnTo>
                    <a:pt x="215" y="149"/>
                  </a:lnTo>
                  <a:lnTo>
                    <a:pt x="209" y="164"/>
                  </a:lnTo>
                  <a:lnTo>
                    <a:pt x="203" y="176"/>
                  </a:lnTo>
                  <a:lnTo>
                    <a:pt x="197" y="183"/>
                  </a:lnTo>
                  <a:lnTo>
                    <a:pt x="195" y="186"/>
                  </a:lnTo>
                  <a:lnTo>
                    <a:pt x="186" y="197"/>
                  </a:lnTo>
                  <a:lnTo>
                    <a:pt x="178" y="210"/>
                  </a:lnTo>
                  <a:lnTo>
                    <a:pt x="170" y="225"/>
                  </a:lnTo>
                  <a:lnTo>
                    <a:pt x="167" y="237"/>
                  </a:lnTo>
                  <a:lnTo>
                    <a:pt x="167" y="246"/>
                  </a:lnTo>
                  <a:lnTo>
                    <a:pt x="167" y="257"/>
                  </a:lnTo>
                  <a:lnTo>
                    <a:pt x="164" y="266"/>
                  </a:lnTo>
                  <a:lnTo>
                    <a:pt x="160" y="273"/>
                  </a:lnTo>
                  <a:lnTo>
                    <a:pt x="151" y="275"/>
                  </a:lnTo>
                  <a:lnTo>
                    <a:pt x="69" y="275"/>
                  </a:lnTo>
                  <a:lnTo>
                    <a:pt x="60" y="273"/>
                  </a:lnTo>
                  <a:lnTo>
                    <a:pt x="55" y="266"/>
                  </a:lnTo>
                  <a:lnTo>
                    <a:pt x="54" y="257"/>
                  </a:lnTo>
                  <a:lnTo>
                    <a:pt x="54" y="246"/>
                  </a:lnTo>
                  <a:lnTo>
                    <a:pt x="54" y="236"/>
                  </a:lnTo>
                  <a:lnTo>
                    <a:pt x="51" y="222"/>
                  </a:lnTo>
                  <a:lnTo>
                    <a:pt x="43" y="209"/>
                  </a:lnTo>
                  <a:lnTo>
                    <a:pt x="33" y="195"/>
                  </a:lnTo>
                  <a:lnTo>
                    <a:pt x="25" y="183"/>
                  </a:lnTo>
                  <a:lnTo>
                    <a:pt x="24" y="180"/>
                  </a:lnTo>
                  <a:lnTo>
                    <a:pt x="19" y="173"/>
                  </a:lnTo>
                  <a:lnTo>
                    <a:pt x="13" y="163"/>
                  </a:lnTo>
                  <a:lnTo>
                    <a:pt x="7" y="148"/>
                  </a:lnTo>
                  <a:lnTo>
                    <a:pt x="1" y="131"/>
                  </a:lnTo>
                  <a:lnTo>
                    <a:pt x="0" y="112"/>
                  </a:lnTo>
                  <a:lnTo>
                    <a:pt x="4" y="80"/>
                  </a:lnTo>
                  <a:lnTo>
                    <a:pt x="15" y="54"/>
                  </a:lnTo>
                  <a:lnTo>
                    <a:pt x="33" y="31"/>
                  </a:lnTo>
                  <a:lnTo>
                    <a:pt x="55" y="13"/>
                  </a:lnTo>
                  <a:lnTo>
                    <a:pt x="82" y="3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9348866" y="3604164"/>
            <a:ext cx="988554" cy="1206283"/>
            <a:chOff x="9348866" y="3604164"/>
            <a:chExt cx="988554" cy="1206283"/>
          </a:xfrm>
        </p:grpSpPr>
        <p:sp>
          <p:nvSpPr>
            <p:cNvPr id="188" name="Freeform 83"/>
            <p:cNvSpPr>
              <a:spLocks/>
            </p:cNvSpPr>
            <p:nvPr/>
          </p:nvSpPr>
          <p:spPr bwMode="auto">
            <a:xfrm>
              <a:off x="9735105" y="4595703"/>
              <a:ext cx="564503" cy="214744"/>
            </a:xfrm>
            <a:custGeom>
              <a:avLst/>
              <a:gdLst>
                <a:gd name="T0" fmla="*/ 134 w 209"/>
                <a:gd name="T1" fmla="*/ 0 h 81"/>
                <a:gd name="T2" fmla="*/ 153 w 209"/>
                <a:gd name="T3" fmla="*/ 11 h 81"/>
                <a:gd name="T4" fmla="*/ 170 w 209"/>
                <a:gd name="T5" fmla="*/ 17 h 81"/>
                <a:gd name="T6" fmla="*/ 183 w 209"/>
                <a:gd name="T7" fmla="*/ 21 h 81"/>
                <a:gd name="T8" fmla="*/ 194 w 209"/>
                <a:gd name="T9" fmla="*/ 29 h 81"/>
                <a:gd name="T10" fmla="*/ 201 w 209"/>
                <a:gd name="T11" fmla="*/ 38 h 81"/>
                <a:gd name="T12" fmla="*/ 206 w 209"/>
                <a:gd name="T13" fmla="*/ 53 h 81"/>
                <a:gd name="T14" fmla="*/ 209 w 209"/>
                <a:gd name="T15" fmla="*/ 65 h 81"/>
                <a:gd name="T16" fmla="*/ 209 w 209"/>
                <a:gd name="T17" fmla="*/ 81 h 81"/>
                <a:gd name="T18" fmla="*/ 0 w 209"/>
                <a:gd name="T19" fmla="*/ 81 h 81"/>
                <a:gd name="T20" fmla="*/ 1 w 209"/>
                <a:gd name="T21" fmla="*/ 59 h 81"/>
                <a:gd name="T22" fmla="*/ 6 w 209"/>
                <a:gd name="T23" fmla="*/ 44 h 81"/>
                <a:gd name="T24" fmla="*/ 10 w 209"/>
                <a:gd name="T25" fmla="*/ 33 h 81"/>
                <a:gd name="T26" fmla="*/ 19 w 209"/>
                <a:gd name="T27" fmla="*/ 26 h 81"/>
                <a:gd name="T28" fmla="*/ 30 w 209"/>
                <a:gd name="T29" fmla="*/ 21 h 81"/>
                <a:gd name="T30" fmla="*/ 41 w 209"/>
                <a:gd name="T31" fmla="*/ 15 h 81"/>
                <a:gd name="T32" fmla="*/ 58 w 209"/>
                <a:gd name="T33" fmla="*/ 9 h 81"/>
                <a:gd name="T34" fmla="*/ 74 w 209"/>
                <a:gd name="T35" fmla="*/ 2 h 81"/>
                <a:gd name="T36" fmla="*/ 94 w 209"/>
                <a:gd name="T37" fmla="*/ 50 h 81"/>
                <a:gd name="T38" fmla="*/ 98 w 209"/>
                <a:gd name="T39" fmla="*/ 18 h 81"/>
                <a:gd name="T40" fmla="*/ 97 w 209"/>
                <a:gd name="T41" fmla="*/ 18 h 81"/>
                <a:gd name="T42" fmla="*/ 95 w 209"/>
                <a:gd name="T43" fmla="*/ 17 h 81"/>
                <a:gd name="T44" fmla="*/ 94 w 209"/>
                <a:gd name="T45" fmla="*/ 12 h 81"/>
                <a:gd name="T46" fmla="*/ 92 w 209"/>
                <a:gd name="T47" fmla="*/ 9 h 81"/>
                <a:gd name="T48" fmla="*/ 94 w 209"/>
                <a:gd name="T49" fmla="*/ 8 h 81"/>
                <a:gd name="T50" fmla="*/ 95 w 209"/>
                <a:gd name="T51" fmla="*/ 8 h 81"/>
                <a:gd name="T52" fmla="*/ 97 w 209"/>
                <a:gd name="T53" fmla="*/ 8 h 81"/>
                <a:gd name="T54" fmla="*/ 100 w 209"/>
                <a:gd name="T55" fmla="*/ 8 h 81"/>
                <a:gd name="T56" fmla="*/ 101 w 209"/>
                <a:gd name="T57" fmla="*/ 9 h 81"/>
                <a:gd name="T58" fmla="*/ 101 w 209"/>
                <a:gd name="T59" fmla="*/ 8 h 81"/>
                <a:gd name="T60" fmla="*/ 104 w 209"/>
                <a:gd name="T61" fmla="*/ 9 h 81"/>
                <a:gd name="T62" fmla="*/ 107 w 209"/>
                <a:gd name="T63" fmla="*/ 8 h 81"/>
                <a:gd name="T64" fmla="*/ 110 w 209"/>
                <a:gd name="T65" fmla="*/ 8 h 81"/>
                <a:gd name="T66" fmla="*/ 112 w 209"/>
                <a:gd name="T67" fmla="*/ 8 h 81"/>
                <a:gd name="T68" fmla="*/ 115 w 209"/>
                <a:gd name="T69" fmla="*/ 8 h 81"/>
                <a:gd name="T70" fmla="*/ 116 w 209"/>
                <a:gd name="T71" fmla="*/ 8 h 81"/>
                <a:gd name="T72" fmla="*/ 116 w 209"/>
                <a:gd name="T73" fmla="*/ 9 h 81"/>
                <a:gd name="T74" fmla="*/ 115 w 209"/>
                <a:gd name="T75" fmla="*/ 12 h 81"/>
                <a:gd name="T76" fmla="*/ 113 w 209"/>
                <a:gd name="T77" fmla="*/ 17 h 81"/>
                <a:gd name="T78" fmla="*/ 112 w 209"/>
                <a:gd name="T79" fmla="*/ 18 h 81"/>
                <a:gd name="T80" fmla="*/ 112 w 209"/>
                <a:gd name="T81" fmla="*/ 18 h 81"/>
                <a:gd name="T82" fmla="*/ 113 w 209"/>
                <a:gd name="T83" fmla="*/ 33 h 81"/>
                <a:gd name="T84" fmla="*/ 116 w 209"/>
                <a:gd name="T85" fmla="*/ 50 h 81"/>
                <a:gd name="T86" fmla="*/ 134 w 209"/>
                <a:gd name="T87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9" h="81">
                  <a:moveTo>
                    <a:pt x="134" y="0"/>
                  </a:moveTo>
                  <a:lnTo>
                    <a:pt x="153" y="11"/>
                  </a:lnTo>
                  <a:lnTo>
                    <a:pt x="170" y="17"/>
                  </a:lnTo>
                  <a:lnTo>
                    <a:pt x="183" y="21"/>
                  </a:lnTo>
                  <a:lnTo>
                    <a:pt x="194" y="29"/>
                  </a:lnTo>
                  <a:lnTo>
                    <a:pt x="201" y="38"/>
                  </a:lnTo>
                  <a:lnTo>
                    <a:pt x="206" y="53"/>
                  </a:lnTo>
                  <a:lnTo>
                    <a:pt x="209" y="65"/>
                  </a:lnTo>
                  <a:lnTo>
                    <a:pt x="209" y="81"/>
                  </a:lnTo>
                  <a:lnTo>
                    <a:pt x="0" y="81"/>
                  </a:lnTo>
                  <a:lnTo>
                    <a:pt x="1" y="59"/>
                  </a:lnTo>
                  <a:lnTo>
                    <a:pt x="6" y="44"/>
                  </a:lnTo>
                  <a:lnTo>
                    <a:pt x="10" y="33"/>
                  </a:lnTo>
                  <a:lnTo>
                    <a:pt x="19" y="26"/>
                  </a:lnTo>
                  <a:lnTo>
                    <a:pt x="30" y="21"/>
                  </a:lnTo>
                  <a:lnTo>
                    <a:pt x="41" y="15"/>
                  </a:lnTo>
                  <a:lnTo>
                    <a:pt x="58" y="9"/>
                  </a:lnTo>
                  <a:lnTo>
                    <a:pt x="74" y="2"/>
                  </a:lnTo>
                  <a:lnTo>
                    <a:pt x="94" y="50"/>
                  </a:lnTo>
                  <a:lnTo>
                    <a:pt x="98" y="18"/>
                  </a:lnTo>
                  <a:lnTo>
                    <a:pt x="97" y="18"/>
                  </a:lnTo>
                  <a:lnTo>
                    <a:pt x="95" y="17"/>
                  </a:lnTo>
                  <a:lnTo>
                    <a:pt x="94" y="12"/>
                  </a:lnTo>
                  <a:lnTo>
                    <a:pt x="92" y="9"/>
                  </a:lnTo>
                  <a:lnTo>
                    <a:pt x="94" y="8"/>
                  </a:lnTo>
                  <a:lnTo>
                    <a:pt x="95" y="8"/>
                  </a:lnTo>
                  <a:lnTo>
                    <a:pt x="97" y="8"/>
                  </a:lnTo>
                  <a:lnTo>
                    <a:pt x="100" y="8"/>
                  </a:lnTo>
                  <a:lnTo>
                    <a:pt x="101" y="9"/>
                  </a:lnTo>
                  <a:lnTo>
                    <a:pt x="101" y="8"/>
                  </a:lnTo>
                  <a:lnTo>
                    <a:pt x="104" y="9"/>
                  </a:lnTo>
                  <a:lnTo>
                    <a:pt x="107" y="8"/>
                  </a:lnTo>
                  <a:lnTo>
                    <a:pt x="110" y="8"/>
                  </a:lnTo>
                  <a:lnTo>
                    <a:pt x="112" y="8"/>
                  </a:lnTo>
                  <a:lnTo>
                    <a:pt x="115" y="8"/>
                  </a:lnTo>
                  <a:lnTo>
                    <a:pt x="116" y="8"/>
                  </a:lnTo>
                  <a:lnTo>
                    <a:pt x="116" y="9"/>
                  </a:lnTo>
                  <a:lnTo>
                    <a:pt x="115" y="12"/>
                  </a:lnTo>
                  <a:lnTo>
                    <a:pt x="113" y="17"/>
                  </a:lnTo>
                  <a:lnTo>
                    <a:pt x="112" y="18"/>
                  </a:lnTo>
                  <a:lnTo>
                    <a:pt x="112" y="18"/>
                  </a:lnTo>
                  <a:lnTo>
                    <a:pt x="113" y="33"/>
                  </a:lnTo>
                  <a:lnTo>
                    <a:pt x="116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84"/>
            <p:cNvSpPr>
              <a:spLocks noEditPoints="1"/>
            </p:cNvSpPr>
            <p:nvPr/>
          </p:nvSpPr>
          <p:spPr bwMode="auto">
            <a:xfrm>
              <a:off x="9886359" y="4261655"/>
              <a:ext cx="267397" cy="235954"/>
            </a:xfrm>
            <a:custGeom>
              <a:avLst/>
              <a:gdLst>
                <a:gd name="T0" fmla="*/ 81 w 99"/>
                <a:gd name="T1" fmla="*/ 34 h 89"/>
                <a:gd name="T2" fmla="*/ 79 w 99"/>
                <a:gd name="T3" fmla="*/ 34 h 89"/>
                <a:gd name="T4" fmla="*/ 81 w 99"/>
                <a:gd name="T5" fmla="*/ 35 h 89"/>
                <a:gd name="T6" fmla="*/ 81 w 99"/>
                <a:gd name="T7" fmla="*/ 34 h 89"/>
                <a:gd name="T8" fmla="*/ 50 w 99"/>
                <a:gd name="T9" fmla="*/ 0 h 89"/>
                <a:gd name="T10" fmla="*/ 71 w 99"/>
                <a:gd name="T11" fmla="*/ 3 h 89"/>
                <a:gd name="T12" fmla="*/ 85 w 99"/>
                <a:gd name="T13" fmla="*/ 10 h 89"/>
                <a:gd name="T14" fmla="*/ 96 w 99"/>
                <a:gd name="T15" fmla="*/ 25 h 89"/>
                <a:gd name="T16" fmla="*/ 99 w 99"/>
                <a:gd name="T17" fmla="*/ 41 h 89"/>
                <a:gd name="T18" fmla="*/ 94 w 99"/>
                <a:gd name="T19" fmla="*/ 62 h 89"/>
                <a:gd name="T20" fmla="*/ 91 w 99"/>
                <a:gd name="T21" fmla="*/ 70 h 89"/>
                <a:gd name="T22" fmla="*/ 88 w 99"/>
                <a:gd name="T23" fmla="*/ 79 h 89"/>
                <a:gd name="T24" fmla="*/ 87 w 99"/>
                <a:gd name="T25" fmla="*/ 86 h 89"/>
                <a:gd name="T26" fmla="*/ 85 w 99"/>
                <a:gd name="T27" fmla="*/ 89 h 89"/>
                <a:gd name="T28" fmla="*/ 87 w 99"/>
                <a:gd name="T29" fmla="*/ 76 h 89"/>
                <a:gd name="T30" fmla="*/ 87 w 99"/>
                <a:gd name="T31" fmla="*/ 62 h 89"/>
                <a:gd name="T32" fmla="*/ 84 w 99"/>
                <a:gd name="T33" fmla="*/ 49 h 89"/>
                <a:gd name="T34" fmla="*/ 82 w 99"/>
                <a:gd name="T35" fmla="*/ 47 h 89"/>
                <a:gd name="T36" fmla="*/ 82 w 99"/>
                <a:gd name="T37" fmla="*/ 44 h 89"/>
                <a:gd name="T38" fmla="*/ 81 w 99"/>
                <a:gd name="T39" fmla="*/ 41 h 89"/>
                <a:gd name="T40" fmla="*/ 81 w 99"/>
                <a:gd name="T41" fmla="*/ 37 h 89"/>
                <a:gd name="T42" fmla="*/ 69 w 99"/>
                <a:gd name="T43" fmla="*/ 44 h 89"/>
                <a:gd name="T44" fmla="*/ 56 w 99"/>
                <a:gd name="T45" fmla="*/ 47 h 89"/>
                <a:gd name="T46" fmla="*/ 44 w 99"/>
                <a:gd name="T47" fmla="*/ 46 h 89"/>
                <a:gd name="T48" fmla="*/ 36 w 99"/>
                <a:gd name="T49" fmla="*/ 43 h 89"/>
                <a:gd name="T50" fmla="*/ 33 w 99"/>
                <a:gd name="T51" fmla="*/ 43 h 89"/>
                <a:gd name="T52" fmla="*/ 32 w 99"/>
                <a:gd name="T53" fmla="*/ 43 h 89"/>
                <a:gd name="T54" fmla="*/ 30 w 99"/>
                <a:gd name="T55" fmla="*/ 46 h 89"/>
                <a:gd name="T56" fmla="*/ 26 w 99"/>
                <a:gd name="T57" fmla="*/ 49 h 89"/>
                <a:gd name="T58" fmla="*/ 23 w 99"/>
                <a:gd name="T59" fmla="*/ 50 h 89"/>
                <a:gd name="T60" fmla="*/ 20 w 99"/>
                <a:gd name="T61" fmla="*/ 52 h 89"/>
                <a:gd name="T62" fmla="*/ 17 w 99"/>
                <a:gd name="T63" fmla="*/ 52 h 89"/>
                <a:gd name="T64" fmla="*/ 11 w 99"/>
                <a:gd name="T65" fmla="*/ 61 h 89"/>
                <a:gd name="T66" fmla="*/ 9 w 99"/>
                <a:gd name="T67" fmla="*/ 73 h 89"/>
                <a:gd name="T68" fmla="*/ 8 w 99"/>
                <a:gd name="T69" fmla="*/ 86 h 89"/>
                <a:gd name="T70" fmla="*/ 8 w 99"/>
                <a:gd name="T71" fmla="*/ 82 h 89"/>
                <a:gd name="T72" fmla="*/ 6 w 99"/>
                <a:gd name="T73" fmla="*/ 74 h 89"/>
                <a:gd name="T74" fmla="*/ 3 w 99"/>
                <a:gd name="T75" fmla="*/ 67 h 89"/>
                <a:gd name="T76" fmla="*/ 2 w 99"/>
                <a:gd name="T77" fmla="*/ 61 h 89"/>
                <a:gd name="T78" fmla="*/ 0 w 99"/>
                <a:gd name="T79" fmla="*/ 41 h 89"/>
                <a:gd name="T80" fmla="*/ 5 w 99"/>
                <a:gd name="T81" fmla="*/ 23 h 89"/>
                <a:gd name="T82" fmla="*/ 15 w 99"/>
                <a:gd name="T83" fmla="*/ 12 h 89"/>
                <a:gd name="T84" fmla="*/ 30 w 99"/>
                <a:gd name="T85" fmla="*/ 3 h 89"/>
                <a:gd name="T86" fmla="*/ 50 w 99"/>
                <a:gd name="T87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89">
                  <a:moveTo>
                    <a:pt x="81" y="34"/>
                  </a:moveTo>
                  <a:lnTo>
                    <a:pt x="79" y="34"/>
                  </a:lnTo>
                  <a:lnTo>
                    <a:pt x="81" y="35"/>
                  </a:lnTo>
                  <a:lnTo>
                    <a:pt x="81" y="34"/>
                  </a:lnTo>
                  <a:close/>
                  <a:moveTo>
                    <a:pt x="50" y="0"/>
                  </a:moveTo>
                  <a:lnTo>
                    <a:pt x="71" y="3"/>
                  </a:lnTo>
                  <a:lnTo>
                    <a:pt x="85" y="10"/>
                  </a:lnTo>
                  <a:lnTo>
                    <a:pt x="96" y="25"/>
                  </a:lnTo>
                  <a:lnTo>
                    <a:pt x="99" y="41"/>
                  </a:lnTo>
                  <a:lnTo>
                    <a:pt x="94" y="62"/>
                  </a:lnTo>
                  <a:lnTo>
                    <a:pt x="91" y="70"/>
                  </a:lnTo>
                  <a:lnTo>
                    <a:pt x="88" y="79"/>
                  </a:lnTo>
                  <a:lnTo>
                    <a:pt x="87" y="86"/>
                  </a:lnTo>
                  <a:lnTo>
                    <a:pt x="85" y="89"/>
                  </a:lnTo>
                  <a:lnTo>
                    <a:pt x="87" y="76"/>
                  </a:lnTo>
                  <a:lnTo>
                    <a:pt x="87" y="62"/>
                  </a:lnTo>
                  <a:lnTo>
                    <a:pt x="84" y="49"/>
                  </a:lnTo>
                  <a:lnTo>
                    <a:pt x="82" y="47"/>
                  </a:lnTo>
                  <a:lnTo>
                    <a:pt x="82" y="44"/>
                  </a:lnTo>
                  <a:lnTo>
                    <a:pt x="81" y="41"/>
                  </a:lnTo>
                  <a:lnTo>
                    <a:pt x="81" y="37"/>
                  </a:lnTo>
                  <a:lnTo>
                    <a:pt x="69" y="44"/>
                  </a:lnTo>
                  <a:lnTo>
                    <a:pt x="56" y="47"/>
                  </a:lnTo>
                  <a:lnTo>
                    <a:pt x="44" y="46"/>
                  </a:lnTo>
                  <a:lnTo>
                    <a:pt x="36" y="43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6"/>
                  </a:lnTo>
                  <a:lnTo>
                    <a:pt x="26" y="49"/>
                  </a:lnTo>
                  <a:lnTo>
                    <a:pt x="23" y="50"/>
                  </a:lnTo>
                  <a:lnTo>
                    <a:pt x="20" y="52"/>
                  </a:lnTo>
                  <a:lnTo>
                    <a:pt x="17" y="52"/>
                  </a:lnTo>
                  <a:lnTo>
                    <a:pt x="11" y="61"/>
                  </a:lnTo>
                  <a:lnTo>
                    <a:pt x="9" y="73"/>
                  </a:lnTo>
                  <a:lnTo>
                    <a:pt x="8" y="86"/>
                  </a:lnTo>
                  <a:lnTo>
                    <a:pt x="8" y="82"/>
                  </a:lnTo>
                  <a:lnTo>
                    <a:pt x="6" y="74"/>
                  </a:lnTo>
                  <a:lnTo>
                    <a:pt x="3" y="67"/>
                  </a:lnTo>
                  <a:lnTo>
                    <a:pt x="2" y="61"/>
                  </a:lnTo>
                  <a:lnTo>
                    <a:pt x="0" y="41"/>
                  </a:lnTo>
                  <a:lnTo>
                    <a:pt x="5" y="23"/>
                  </a:lnTo>
                  <a:lnTo>
                    <a:pt x="15" y="12"/>
                  </a:lnTo>
                  <a:lnTo>
                    <a:pt x="30" y="3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87"/>
            <p:cNvSpPr>
              <a:spLocks/>
            </p:cNvSpPr>
            <p:nvPr/>
          </p:nvSpPr>
          <p:spPr bwMode="auto">
            <a:xfrm>
              <a:off x="9383980" y="3808304"/>
              <a:ext cx="550997" cy="336698"/>
            </a:xfrm>
            <a:custGeom>
              <a:avLst/>
              <a:gdLst>
                <a:gd name="T0" fmla="*/ 60 w 204"/>
                <a:gd name="T1" fmla="*/ 3 h 127"/>
                <a:gd name="T2" fmla="*/ 69 w 204"/>
                <a:gd name="T3" fmla="*/ 17 h 127"/>
                <a:gd name="T4" fmla="*/ 79 w 204"/>
                <a:gd name="T5" fmla="*/ 33 h 127"/>
                <a:gd name="T6" fmla="*/ 82 w 204"/>
                <a:gd name="T7" fmla="*/ 39 h 127"/>
                <a:gd name="T8" fmla="*/ 79 w 204"/>
                <a:gd name="T9" fmla="*/ 48 h 127"/>
                <a:gd name="T10" fmla="*/ 86 w 204"/>
                <a:gd name="T11" fmla="*/ 63 h 127"/>
                <a:gd name="T12" fmla="*/ 110 w 204"/>
                <a:gd name="T13" fmla="*/ 66 h 127"/>
                <a:gd name="T14" fmla="*/ 124 w 204"/>
                <a:gd name="T15" fmla="*/ 56 h 127"/>
                <a:gd name="T16" fmla="*/ 125 w 204"/>
                <a:gd name="T17" fmla="*/ 48 h 127"/>
                <a:gd name="T18" fmla="*/ 122 w 204"/>
                <a:gd name="T19" fmla="*/ 39 h 127"/>
                <a:gd name="T20" fmla="*/ 125 w 204"/>
                <a:gd name="T21" fmla="*/ 33 h 127"/>
                <a:gd name="T22" fmla="*/ 136 w 204"/>
                <a:gd name="T23" fmla="*/ 17 h 127"/>
                <a:gd name="T24" fmla="*/ 145 w 204"/>
                <a:gd name="T25" fmla="*/ 3 h 127"/>
                <a:gd name="T26" fmla="*/ 149 w 204"/>
                <a:gd name="T27" fmla="*/ 18 h 127"/>
                <a:gd name="T28" fmla="*/ 152 w 204"/>
                <a:gd name="T29" fmla="*/ 44 h 127"/>
                <a:gd name="T30" fmla="*/ 155 w 204"/>
                <a:gd name="T31" fmla="*/ 54 h 127"/>
                <a:gd name="T32" fmla="*/ 167 w 204"/>
                <a:gd name="T33" fmla="*/ 71 h 127"/>
                <a:gd name="T34" fmla="*/ 180 w 204"/>
                <a:gd name="T35" fmla="*/ 81 h 127"/>
                <a:gd name="T36" fmla="*/ 183 w 204"/>
                <a:gd name="T37" fmla="*/ 83 h 127"/>
                <a:gd name="T38" fmla="*/ 197 w 204"/>
                <a:gd name="T39" fmla="*/ 97 h 127"/>
                <a:gd name="T40" fmla="*/ 204 w 204"/>
                <a:gd name="T41" fmla="*/ 127 h 127"/>
                <a:gd name="T42" fmla="*/ 1 w 204"/>
                <a:gd name="T43" fmla="*/ 111 h 127"/>
                <a:gd name="T44" fmla="*/ 12 w 204"/>
                <a:gd name="T45" fmla="*/ 90 h 127"/>
                <a:gd name="T46" fmla="*/ 19 w 204"/>
                <a:gd name="T47" fmla="*/ 84 h 127"/>
                <a:gd name="T48" fmla="*/ 24 w 204"/>
                <a:gd name="T49" fmla="*/ 81 h 127"/>
                <a:gd name="T50" fmla="*/ 30 w 204"/>
                <a:gd name="T51" fmla="*/ 77 h 127"/>
                <a:gd name="T52" fmla="*/ 37 w 204"/>
                <a:gd name="T53" fmla="*/ 71 h 127"/>
                <a:gd name="T54" fmla="*/ 46 w 204"/>
                <a:gd name="T55" fmla="*/ 62 h 127"/>
                <a:gd name="T56" fmla="*/ 51 w 204"/>
                <a:gd name="T57" fmla="*/ 54 h 127"/>
                <a:gd name="T58" fmla="*/ 51 w 204"/>
                <a:gd name="T59" fmla="*/ 54 h 127"/>
                <a:gd name="T60" fmla="*/ 52 w 204"/>
                <a:gd name="T61" fmla="*/ 51 h 127"/>
                <a:gd name="T62" fmla="*/ 54 w 204"/>
                <a:gd name="T63" fmla="*/ 45 h 127"/>
                <a:gd name="T64" fmla="*/ 57 w 204"/>
                <a:gd name="T65" fmla="*/ 1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127">
                  <a:moveTo>
                    <a:pt x="57" y="0"/>
                  </a:moveTo>
                  <a:lnTo>
                    <a:pt x="60" y="3"/>
                  </a:lnTo>
                  <a:lnTo>
                    <a:pt x="64" y="5"/>
                  </a:lnTo>
                  <a:lnTo>
                    <a:pt x="69" y="17"/>
                  </a:lnTo>
                  <a:lnTo>
                    <a:pt x="75" y="27"/>
                  </a:lnTo>
                  <a:lnTo>
                    <a:pt x="79" y="33"/>
                  </a:lnTo>
                  <a:lnTo>
                    <a:pt x="82" y="35"/>
                  </a:lnTo>
                  <a:lnTo>
                    <a:pt x="82" y="39"/>
                  </a:lnTo>
                  <a:lnTo>
                    <a:pt x="80" y="44"/>
                  </a:lnTo>
                  <a:lnTo>
                    <a:pt x="79" y="48"/>
                  </a:lnTo>
                  <a:lnTo>
                    <a:pt x="78" y="53"/>
                  </a:lnTo>
                  <a:lnTo>
                    <a:pt x="86" y="63"/>
                  </a:lnTo>
                  <a:lnTo>
                    <a:pt x="98" y="66"/>
                  </a:lnTo>
                  <a:lnTo>
                    <a:pt x="110" y="66"/>
                  </a:lnTo>
                  <a:lnTo>
                    <a:pt x="121" y="60"/>
                  </a:lnTo>
                  <a:lnTo>
                    <a:pt x="124" y="56"/>
                  </a:lnTo>
                  <a:lnTo>
                    <a:pt x="127" y="53"/>
                  </a:lnTo>
                  <a:lnTo>
                    <a:pt x="125" y="48"/>
                  </a:lnTo>
                  <a:lnTo>
                    <a:pt x="124" y="44"/>
                  </a:lnTo>
                  <a:lnTo>
                    <a:pt x="122" y="39"/>
                  </a:lnTo>
                  <a:lnTo>
                    <a:pt x="122" y="35"/>
                  </a:lnTo>
                  <a:lnTo>
                    <a:pt x="125" y="33"/>
                  </a:lnTo>
                  <a:lnTo>
                    <a:pt x="130" y="26"/>
                  </a:lnTo>
                  <a:lnTo>
                    <a:pt x="136" y="17"/>
                  </a:lnTo>
                  <a:lnTo>
                    <a:pt x="140" y="5"/>
                  </a:lnTo>
                  <a:lnTo>
                    <a:pt x="145" y="3"/>
                  </a:lnTo>
                  <a:lnTo>
                    <a:pt x="148" y="0"/>
                  </a:lnTo>
                  <a:lnTo>
                    <a:pt x="149" y="18"/>
                  </a:lnTo>
                  <a:lnTo>
                    <a:pt x="151" y="39"/>
                  </a:lnTo>
                  <a:lnTo>
                    <a:pt x="152" y="44"/>
                  </a:lnTo>
                  <a:lnTo>
                    <a:pt x="154" y="48"/>
                  </a:lnTo>
                  <a:lnTo>
                    <a:pt x="155" y="54"/>
                  </a:lnTo>
                  <a:lnTo>
                    <a:pt x="158" y="62"/>
                  </a:lnTo>
                  <a:lnTo>
                    <a:pt x="167" y="71"/>
                  </a:lnTo>
                  <a:lnTo>
                    <a:pt x="179" y="80"/>
                  </a:lnTo>
                  <a:lnTo>
                    <a:pt x="180" y="81"/>
                  </a:lnTo>
                  <a:lnTo>
                    <a:pt x="183" y="83"/>
                  </a:lnTo>
                  <a:lnTo>
                    <a:pt x="183" y="83"/>
                  </a:lnTo>
                  <a:lnTo>
                    <a:pt x="191" y="90"/>
                  </a:lnTo>
                  <a:lnTo>
                    <a:pt x="197" y="97"/>
                  </a:lnTo>
                  <a:lnTo>
                    <a:pt x="201" y="111"/>
                  </a:lnTo>
                  <a:lnTo>
                    <a:pt x="204" y="127"/>
                  </a:lnTo>
                  <a:lnTo>
                    <a:pt x="0" y="127"/>
                  </a:lnTo>
                  <a:lnTo>
                    <a:pt x="1" y="111"/>
                  </a:lnTo>
                  <a:lnTo>
                    <a:pt x="6" y="99"/>
                  </a:lnTo>
                  <a:lnTo>
                    <a:pt x="12" y="90"/>
                  </a:lnTo>
                  <a:lnTo>
                    <a:pt x="19" y="84"/>
                  </a:lnTo>
                  <a:lnTo>
                    <a:pt x="19" y="84"/>
                  </a:lnTo>
                  <a:lnTo>
                    <a:pt x="24" y="81"/>
                  </a:lnTo>
                  <a:lnTo>
                    <a:pt x="24" y="81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7" y="71"/>
                  </a:lnTo>
                  <a:lnTo>
                    <a:pt x="43" y="66"/>
                  </a:lnTo>
                  <a:lnTo>
                    <a:pt x="46" y="62"/>
                  </a:lnTo>
                  <a:lnTo>
                    <a:pt x="49" y="57"/>
                  </a:lnTo>
                  <a:lnTo>
                    <a:pt x="51" y="54"/>
                  </a:lnTo>
                  <a:lnTo>
                    <a:pt x="51" y="54"/>
                  </a:lnTo>
                  <a:lnTo>
                    <a:pt x="51" y="54"/>
                  </a:lnTo>
                  <a:lnTo>
                    <a:pt x="51" y="54"/>
                  </a:lnTo>
                  <a:lnTo>
                    <a:pt x="52" y="51"/>
                  </a:lnTo>
                  <a:lnTo>
                    <a:pt x="51" y="51"/>
                  </a:lnTo>
                  <a:lnTo>
                    <a:pt x="54" y="45"/>
                  </a:lnTo>
                  <a:lnTo>
                    <a:pt x="54" y="39"/>
                  </a:lnTo>
                  <a:lnTo>
                    <a:pt x="57" y="1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88"/>
            <p:cNvSpPr>
              <a:spLocks/>
            </p:cNvSpPr>
            <p:nvPr/>
          </p:nvSpPr>
          <p:spPr bwMode="auto">
            <a:xfrm>
              <a:off x="9532532" y="3604164"/>
              <a:ext cx="251191" cy="161721"/>
            </a:xfrm>
            <a:custGeom>
              <a:avLst/>
              <a:gdLst>
                <a:gd name="T0" fmla="*/ 52 w 93"/>
                <a:gd name="T1" fmla="*/ 0 h 61"/>
                <a:gd name="T2" fmla="*/ 66 w 93"/>
                <a:gd name="T3" fmla="*/ 4 h 61"/>
                <a:gd name="T4" fmla="*/ 78 w 93"/>
                <a:gd name="T5" fmla="*/ 12 h 61"/>
                <a:gd name="T6" fmla="*/ 87 w 93"/>
                <a:gd name="T7" fmla="*/ 22 h 61"/>
                <a:gd name="T8" fmla="*/ 93 w 93"/>
                <a:gd name="T9" fmla="*/ 37 h 61"/>
                <a:gd name="T10" fmla="*/ 93 w 93"/>
                <a:gd name="T11" fmla="*/ 57 h 61"/>
                <a:gd name="T12" fmla="*/ 93 w 93"/>
                <a:gd name="T13" fmla="*/ 58 h 61"/>
                <a:gd name="T14" fmla="*/ 93 w 93"/>
                <a:gd name="T15" fmla="*/ 60 h 61"/>
                <a:gd name="T16" fmla="*/ 91 w 93"/>
                <a:gd name="T17" fmla="*/ 61 h 61"/>
                <a:gd name="T18" fmla="*/ 90 w 93"/>
                <a:gd name="T19" fmla="*/ 61 h 61"/>
                <a:gd name="T20" fmla="*/ 87 w 93"/>
                <a:gd name="T21" fmla="*/ 58 h 61"/>
                <a:gd name="T22" fmla="*/ 85 w 93"/>
                <a:gd name="T23" fmla="*/ 57 h 61"/>
                <a:gd name="T24" fmla="*/ 82 w 93"/>
                <a:gd name="T25" fmla="*/ 55 h 61"/>
                <a:gd name="T26" fmla="*/ 79 w 93"/>
                <a:gd name="T27" fmla="*/ 55 h 61"/>
                <a:gd name="T28" fmla="*/ 76 w 93"/>
                <a:gd name="T29" fmla="*/ 57 h 61"/>
                <a:gd name="T30" fmla="*/ 72 w 93"/>
                <a:gd name="T31" fmla="*/ 58 h 61"/>
                <a:gd name="T32" fmla="*/ 57 w 93"/>
                <a:gd name="T33" fmla="*/ 60 h 61"/>
                <a:gd name="T34" fmla="*/ 42 w 93"/>
                <a:gd name="T35" fmla="*/ 57 h 61"/>
                <a:gd name="T36" fmla="*/ 30 w 93"/>
                <a:gd name="T37" fmla="*/ 49 h 61"/>
                <a:gd name="T38" fmla="*/ 23 w 93"/>
                <a:gd name="T39" fmla="*/ 37 h 61"/>
                <a:gd name="T40" fmla="*/ 21 w 93"/>
                <a:gd name="T41" fmla="*/ 43 h 61"/>
                <a:gd name="T42" fmla="*/ 18 w 93"/>
                <a:gd name="T43" fmla="*/ 49 h 61"/>
                <a:gd name="T44" fmla="*/ 15 w 93"/>
                <a:gd name="T45" fmla="*/ 54 h 61"/>
                <a:gd name="T46" fmla="*/ 12 w 93"/>
                <a:gd name="T47" fmla="*/ 57 h 61"/>
                <a:gd name="T48" fmla="*/ 9 w 93"/>
                <a:gd name="T49" fmla="*/ 58 h 61"/>
                <a:gd name="T50" fmla="*/ 6 w 93"/>
                <a:gd name="T51" fmla="*/ 60 h 61"/>
                <a:gd name="T52" fmla="*/ 3 w 93"/>
                <a:gd name="T53" fmla="*/ 60 h 61"/>
                <a:gd name="T54" fmla="*/ 2 w 93"/>
                <a:gd name="T55" fmla="*/ 58 h 61"/>
                <a:gd name="T56" fmla="*/ 2 w 93"/>
                <a:gd name="T57" fmla="*/ 57 h 61"/>
                <a:gd name="T58" fmla="*/ 0 w 93"/>
                <a:gd name="T59" fmla="*/ 37 h 61"/>
                <a:gd name="T60" fmla="*/ 6 w 93"/>
                <a:gd name="T61" fmla="*/ 22 h 61"/>
                <a:gd name="T62" fmla="*/ 14 w 93"/>
                <a:gd name="T63" fmla="*/ 12 h 61"/>
                <a:gd name="T64" fmla="*/ 25 w 93"/>
                <a:gd name="T65" fmla="*/ 4 h 61"/>
                <a:gd name="T66" fmla="*/ 39 w 93"/>
                <a:gd name="T67" fmla="*/ 0 h 61"/>
                <a:gd name="T68" fmla="*/ 52 w 93"/>
                <a:gd name="T6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3" h="61">
                  <a:moveTo>
                    <a:pt x="52" y="0"/>
                  </a:moveTo>
                  <a:lnTo>
                    <a:pt x="66" y="4"/>
                  </a:lnTo>
                  <a:lnTo>
                    <a:pt x="78" y="12"/>
                  </a:lnTo>
                  <a:lnTo>
                    <a:pt x="87" y="22"/>
                  </a:lnTo>
                  <a:lnTo>
                    <a:pt x="93" y="37"/>
                  </a:lnTo>
                  <a:lnTo>
                    <a:pt x="93" y="57"/>
                  </a:lnTo>
                  <a:lnTo>
                    <a:pt x="93" y="58"/>
                  </a:lnTo>
                  <a:lnTo>
                    <a:pt x="93" y="60"/>
                  </a:lnTo>
                  <a:lnTo>
                    <a:pt x="91" y="61"/>
                  </a:lnTo>
                  <a:lnTo>
                    <a:pt x="90" y="61"/>
                  </a:lnTo>
                  <a:lnTo>
                    <a:pt x="87" y="58"/>
                  </a:lnTo>
                  <a:lnTo>
                    <a:pt x="85" y="57"/>
                  </a:lnTo>
                  <a:lnTo>
                    <a:pt x="82" y="55"/>
                  </a:lnTo>
                  <a:lnTo>
                    <a:pt x="79" y="55"/>
                  </a:lnTo>
                  <a:lnTo>
                    <a:pt x="76" y="57"/>
                  </a:lnTo>
                  <a:lnTo>
                    <a:pt x="72" y="58"/>
                  </a:lnTo>
                  <a:lnTo>
                    <a:pt x="57" y="60"/>
                  </a:lnTo>
                  <a:lnTo>
                    <a:pt x="42" y="57"/>
                  </a:lnTo>
                  <a:lnTo>
                    <a:pt x="30" y="49"/>
                  </a:lnTo>
                  <a:lnTo>
                    <a:pt x="23" y="37"/>
                  </a:lnTo>
                  <a:lnTo>
                    <a:pt x="21" y="43"/>
                  </a:lnTo>
                  <a:lnTo>
                    <a:pt x="18" y="49"/>
                  </a:lnTo>
                  <a:lnTo>
                    <a:pt x="15" y="54"/>
                  </a:lnTo>
                  <a:lnTo>
                    <a:pt x="12" y="57"/>
                  </a:lnTo>
                  <a:lnTo>
                    <a:pt x="9" y="58"/>
                  </a:lnTo>
                  <a:lnTo>
                    <a:pt x="6" y="60"/>
                  </a:lnTo>
                  <a:lnTo>
                    <a:pt x="3" y="60"/>
                  </a:lnTo>
                  <a:lnTo>
                    <a:pt x="2" y="58"/>
                  </a:lnTo>
                  <a:lnTo>
                    <a:pt x="2" y="57"/>
                  </a:lnTo>
                  <a:lnTo>
                    <a:pt x="0" y="37"/>
                  </a:lnTo>
                  <a:lnTo>
                    <a:pt x="6" y="22"/>
                  </a:lnTo>
                  <a:lnTo>
                    <a:pt x="14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07"/>
            <p:cNvSpPr>
              <a:spLocks/>
            </p:cNvSpPr>
            <p:nvPr/>
          </p:nvSpPr>
          <p:spPr bwMode="auto">
            <a:xfrm>
              <a:off x="9883658" y="3887839"/>
              <a:ext cx="453762" cy="474560"/>
            </a:xfrm>
            <a:custGeom>
              <a:avLst/>
              <a:gdLst>
                <a:gd name="T0" fmla="*/ 34 w 168"/>
                <a:gd name="T1" fmla="*/ 0 h 179"/>
                <a:gd name="T2" fmla="*/ 51 w 168"/>
                <a:gd name="T3" fmla="*/ 0 h 179"/>
                <a:gd name="T4" fmla="*/ 69 w 168"/>
                <a:gd name="T5" fmla="*/ 5 h 179"/>
                <a:gd name="T6" fmla="*/ 86 w 168"/>
                <a:gd name="T7" fmla="*/ 12 h 179"/>
                <a:gd name="T8" fmla="*/ 103 w 168"/>
                <a:gd name="T9" fmla="*/ 26 h 179"/>
                <a:gd name="T10" fmla="*/ 119 w 168"/>
                <a:gd name="T11" fmla="*/ 45 h 179"/>
                <a:gd name="T12" fmla="*/ 133 w 168"/>
                <a:gd name="T13" fmla="*/ 72 h 179"/>
                <a:gd name="T14" fmla="*/ 151 w 168"/>
                <a:gd name="T15" fmla="*/ 70 h 179"/>
                <a:gd name="T16" fmla="*/ 161 w 168"/>
                <a:gd name="T17" fmla="*/ 69 h 179"/>
                <a:gd name="T18" fmla="*/ 167 w 168"/>
                <a:gd name="T19" fmla="*/ 69 h 179"/>
                <a:gd name="T20" fmla="*/ 168 w 168"/>
                <a:gd name="T21" fmla="*/ 69 h 179"/>
                <a:gd name="T22" fmla="*/ 168 w 168"/>
                <a:gd name="T23" fmla="*/ 69 h 179"/>
                <a:gd name="T24" fmla="*/ 121 w 168"/>
                <a:gd name="T25" fmla="*/ 179 h 179"/>
                <a:gd name="T26" fmla="*/ 39 w 168"/>
                <a:gd name="T27" fmla="*/ 82 h 179"/>
                <a:gd name="T28" fmla="*/ 72 w 168"/>
                <a:gd name="T29" fmla="*/ 79 h 179"/>
                <a:gd name="T30" fmla="*/ 82 w 168"/>
                <a:gd name="T31" fmla="*/ 78 h 179"/>
                <a:gd name="T32" fmla="*/ 82 w 168"/>
                <a:gd name="T33" fmla="*/ 75 h 179"/>
                <a:gd name="T34" fmla="*/ 79 w 168"/>
                <a:gd name="T35" fmla="*/ 69 h 179"/>
                <a:gd name="T36" fmla="*/ 75 w 168"/>
                <a:gd name="T37" fmla="*/ 58 h 179"/>
                <a:gd name="T38" fmla="*/ 69 w 168"/>
                <a:gd name="T39" fmla="*/ 47 h 179"/>
                <a:gd name="T40" fmla="*/ 58 w 168"/>
                <a:gd name="T41" fmla="*/ 35 h 179"/>
                <a:gd name="T42" fmla="*/ 43 w 168"/>
                <a:gd name="T43" fmla="*/ 24 h 179"/>
                <a:gd name="T44" fmla="*/ 24 w 168"/>
                <a:gd name="T45" fmla="*/ 15 h 179"/>
                <a:gd name="T46" fmla="*/ 0 w 168"/>
                <a:gd name="T47" fmla="*/ 9 h 179"/>
                <a:gd name="T48" fmla="*/ 3 w 168"/>
                <a:gd name="T49" fmla="*/ 8 h 179"/>
                <a:gd name="T50" fmla="*/ 10 w 168"/>
                <a:gd name="T51" fmla="*/ 5 h 179"/>
                <a:gd name="T52" fmla="*/ 21 w 168"/>
                <a:gd name="T53" fmla="*/ 2 h 179"/>
                <a:gd name="T54" fmla="*/ 34 w 168"/>
                <a:gd name="T55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179">
                  <a:moveTo>
                    <a:pt x="34" y="0"/>
                  </a:moveTo>
                  <a:lnTo>
                    <a:pt x="51" y="0"/>
                  </a:lnTo>
                  <a:lnTo>
                    <a:pt x="69" y="5"/>
                  </a:lnTo>
                  <a:lnTo>
                    <a:pt x="86" y="12"/>
                  </a:lnTo>
                  <a:lnTo>
                    <a:pt x="103" y="26"/>
                  </a:lnTo>
                  <a:lnTo>
                    <a:pt x="119" y="45"/>
                  </a:lnTo>
                  <a:lnTo>
                    <a:pt x="133" y="72"/>
                  </a:lnTo>
                  <a:lnTo>
                    <a:pt x="151" y="70"/>
                  </a:lnTo>
                  <a:lnTo>
                    <a:pt x="161" y="69"/>
                  </a:lnTo>
                  <a:lnTo>
                    <a:pt x="167" y="69"/>
                  </a:lnTo>
                  <a:lnTo>
                    <a:pt x="168" y="69"/>
                  </a:lnTo>
                  <a:lnTo>
                    <a:pt x="168" y="69"/>
                  </a:lnTo>
                  <a:lnTo>
                    <a:pt x="121" y="179"/>
                  </a:lnTo>
                  <a:lnTo>
                    <a:pt x="39" y="82"/>
                  </a:lnTo>
                  <a:lnTo>
                    <a:pt x="72" y="79"/>
                  </a:lnTo>
                  <a:lnTo>
                    <a:pt x="82" y="78"/>
                  </a:lnTo>
                  <a:lnTo>
                    <a:pt x="82" y="75"/>
                  </a:lnTo>
                  <a:lnTo>
                    <a:pt x="79" y="69"/>
                  </a:lnTo>
                  <a:lnTo>
                    <a:pt x="75" y="58"/>
                  </a:lnTo>
                  <a:lnTo>
                    <a:pt x="69" y="47"/>
                  </a:lnTo>
                  <a:lnTo>
                    <a:pt x="58" y="35"/>
                  </a:lnTo>
                  <a:lnTo>
                    <a:pt x="43" y="24"/>
                  </a:lnTo>
                  <a:lnTo>
                    <a:pt x="24" y="15"/>
                  </a:lnTo>
                  <a:lnTo>
                    <a:pt x="0" y="9"/>
                  </a:lnTo>
                  <a:lnTo>
                    <a:pt x="3" y="8"/>
                  </a:lnTo>
                  <a:lnTo>
                    <a:pt x="10" y="5"/>
                  </a:lnTo>
                  <a:lnTo>
                    <a:pt x="2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08"/>
            <p:cNvSpPr>
              <a:spLocks/>
            </p:cNvSpPr>
            <p:nvPr/>
          </p:nvSpPr>
          <p:spPr bwMode="auto">
            <a:xfrm>
              <a:off x="9348866" y="4184770"/>
              <a:ext cx="453762" cy="442745"/>
            </a:xfrm>
            <a:custGeom>
              <a:avLst/>
              <a:gdLst>
                <a:gd name="T0" fmla="*/ 38 w 168"/>
                <a:gd name="T1" fmla="*/ 0 h 167"/>
                <a:gd name="T2" fmla="*/ 126 w 168"/>
                <a:gd name="T3" fmla="*/ 87 h 167"/>
                <a:gd name="T4" fmla="*/ 93 w 168"/>
                <a:gd name="T5" fmla="*/ 93 h 167"/>
                <a:gd name="T6" fmla="*/ 83 w 168"/>
                <a:gd name="T7" fmla="*/ 96 h 167"/>
                <a:gd name="T8" fmla="*/ 85 w 168"/>
                <a:gd name="T9" fmla="*/ 97 h 167"/>
                <a:gd name="T10" fmla="*/ 88 w 168"/>
                <a:gd name="T11" fmla="*/ 105 h 167"/>
                <a:gd name="T12" fmla="*/ 92 w 168"/>
                <a:gd name="T13" fmla="*/ 114 h 167"/>
                <a:gd name="T14" fmla="*/ 99 w 168"/>
                <a:gd name="T15" fmla="*/ 124 h 167"/>
                <a:gd name="T16" fmla="*/ 110 w 168"/>
                <a:gd name="T17" fmla="*/ 135 h 167"/>
                <a:gd name="T18" fmla="*/ 125 w 168"/>
                <a:gd name="T19" fmla="*/ 145 h 167"/>
                <a:gd name="T20" fmla="*/ 144 w 168"/>
                <a:gd name="T21" fmla="*/ 152 h 167"/>
                <a:gd name="T22" fmla="*/ 168 w 168"/>
                <a:gd name="T23" fmla="*/ 155 h 167"/>
                <a:gd name="T24" fmla="*/ 167 w 168"/>
                <a:gd name="T25" fmla="*/ 157 h 167"/>
                <a:gd name="T26" fmla="*/ 159 w 168"/>
                <a:gd name="T27" fmla="*/ 160 h 167"/>
                <a:gd name="T28" fmla="*/ 149 w 168"/>
                <a:gd name="T29" fmla="*/ 163 h 167"/>
                <a:gd name="T30" fmla="*/ 135 w 168"/>
                <a:gd name="T31" fmla="*/ 166 h 167"/>
                <a:gd name="T32" fmla="*/ 120 w 168"/>
                <a:gd name="T33" fmla="*/ 167 h 167"/>
                <a:gd name="T34" fmla="*/ 102 w 168"/>
                <a:gd name="T35" fmla="*/ 166 h 167"/>
                <a:gd name="T36" fmla="*/ 85 w 168"/>
                <a:gd name="T37" fmla="*/ 160 h 167"/>
                <a:gd name="T38" fmla="*/ 67 w 168"/>
                <a:gd name="T39" fmla="*/ 148 h 167"/>
                <a:gd name="T40" fmla="*/ 50 w 168"/>
                <a:gd name="T41" fmla="*/ 130 h 167"/>
                <a:gd name="T42" fmla="*/ 34 w 168"/>
                <a:gd name="T43" fmla="*/ 105 h 167"/>
                <a:gd name="T44" fmla="*/ 17 w 168"/>
                <a:gd name="T45" fmla="*/ 108 h 167"/>
                <a:gd name="T46" fmla="*/ 7 w 168"/>
                <a:gd name="T47" fmla="*/ 109 h 167"/>
                <a:gd name="T48" fmla="*/ 2 w 168"/>
                <a:gd name="T49" fmla="*/ 111 h 167"/>
                <a:gd name="T50" fmla="*/ 1 w 168"/>
                <a:gd name="T51" fmla="*/ 111 h 167"/>
                <a:gd name="T52" fmla="*/ 0 w 168"/>
                <a:gd name="T53" fmla="*/ 111 h 167"/>
                <a:gd name="T54" fmla="*/ 38 w 168"/>
                <a:gd name="T5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167">
                  <a:moveTo>
                    <a:pt x="38" y="0"/>
                  </a:moveTo>
                  <a:lnTo>
                    <a:pt x="126" y="87"/>
                  </a:lnTo>
                  <a:lnTo>
                    <a:pt x="93" y="93"/>
                  </a:lnTo>
                  <a:lnTo>
                    <a:pt x="83" y="96"/>
                  </a:lnTo>
                  <a:lnTo>
                    <a:pt x="85" y="97"/>
                  </a:lnTo>
                  <a:lnTo>
                    <a:pt x="88" y="105"/>
                  </a:lnTo>
                  <a:lnTo>
                    <a:pt x="92" y="114"/>
                  </a:lnTo>
                  <a:lnTo>
                    <a:pt x="99" y="124"/>
                  </a:lnTo>
                  <a:lnTo>
                    <a:pt x="110" y="135"/>
                  </a:lnTo>
                  <a:lnTo>
                    <a:pt x="125" y="145"/>
                  </a:lnTo>
                  <a:lnTo>
                    <a:pt x="144" y="152"/>
                  </a:lnTo>
                  <a:lnTo>
                    <a:pt x="168" y="155"/>
                  </a:lnTo>
                  <a:lnTo>
                    <a:pt x="167" y="157"/>
                  </a:lnTo>
                  <a:lnTo>
                    <a:pt x="159" y="160"/>
                  </a:lnTo>
                  <a:lnTo>
                    <a:pt x="149" y="163"/>
                  </a:lnTo>
                  <a:lnTo>
                    <a:pt x="135" y="166"/>
                  </a:lnTo>
                  <a:lnTo>
                    <a:pt x="120" y="167"/>
                  </a:lnTo>
                  <a:lnTo>
                    <a:pt x="102" y="166"/>
                  </a:lnTo>
                  <a:lnTo>
                    <a:pt x="85" y="160"/>
                  </a:lnTo>
                  <a:lnTo>
                    <a:pt x="67" y="148"/>
                  </a:lnTo>
                  <a:lnTo>
                    <a:pt x="50" y="130"/>
                  </a:lnTo>
                  <a:lnTo>
                    <a:pt x="34" y="105"/>
                  </a:lnTo>
                  <a:lnTo>
                    <a:pt x="17" y="108"/>
                  </a:lnTo>
                  <a:lnTo>
                    <a:pt x="7" y="109"/>
                  </a:lnTo>
                  <a:lnTo>
                    <a:pt x="2" y="111"/>
                  </a:lnTo>
                  <a:lnTo>
                    <a:pt x="1" y="111"/>
                  </a:lnTo>
                  <a:lnTo>
                    <a:pt x="0" y="111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Freeform 309"/>
          <p:cNvSpPr>
            <a:spLocks noEditPoints="1"/>
          </p:cNvSpPr>
          <p:nvPr/>
        </p:nvSpPr>
        <p:spPr bwMode="auto">
          <a:xfrm>
            <a:off x="10556199" y="3755280"/>
            <a:ext cx="829198" cy="1153260"/>
          </a:xfrm>
          <a:custGeom>
            <a:avLst/>
            <a:gdLst>
              <a:gd name="T0" fmla="*/ 118 w 307"/>
              <a:gd name="T1" fmla="*/ 16 h 435"/>
              <a:gd name="T2" fmla="*/ 101 w 307"/>
              <a:gd name="T3" fmla="*/ 19 h 435"/>
              <a:gd name="T4" fmla="*/ 85 w 307"/>
              <a:gd name="T5" fmla="*/ 23 h 435"/>
              <a:gd name="T6" fmla="*/ 70 w 307"/>
              <a:gd name="T7" fmla="*/ 31 h 435"/>
              <a:gd name="T8" fmla="*/ 58 w 307"/>
              <a:gd name="T9" fmla="*/ 40 h 435"/>
              <a:gd name="T10" fmla="*/ 45 w 307"/>
              <a:gd name="T11" fmla="*/ 52 h 435"/>
              <a:gd name="T12" fmla="*/ 36 w 307"/>
              <a:gd name="T13" fmla="*/ 62 h 435"/>
              <a:gd name="T14" fmla="*/ 27 w 307"/>
              <a:gd name="T15" fmla="*/ 79 h 435"/>
              <a:gd name="T16" fmla="*/ 21 w 307"/>
              <a:gd name="T17" fmla="*/ 92 h 435"/>
              <a:gd name="T18" fmla="*/ 16 w 307"/>
              <a:gd name="T19" fmla="*/ 110 h 435"/>
              <a:gd name="T20" fmla="*/ 16 w 307"/>
              <a:gd name="T21" fmla="*/ 125 h 435"/>
              <a:gd name="T22" fmla="*/ 48 w 307"/>
              <a:gd name="T23" fmla="*/ 206 h 435"/>
              <a:gd name="T24" fmla="*/ 125 w 307"/>
              <a:gd name="T25" fmla="*/ 238 h 435"/>
              <a:gd name="T26" fmla="*/ 206 w 307"/>
              <a:gd name="T27" fmla="*/ 207 h 435"/>
              <a:gd name="T28" fmla="*/ 239 w 307"/>
              <a:gd name="T29" fmla="*/ 128 h 435"/>
              <a:gd name="T30" fmla="*/ 237 w 307"/>
              <a:gd name="T31" fmla="*/ 108 h 435"/>
              <a:gd name="T32" fmla="*/ 234 w 307"/>
              <a:gd name="T33" fmla="*/ 94 h 435"/>
              <a:gd name="T34" fmla="*/ 228 w 307"/>
              <a:gd name="T35" fmla="*/ 79 h 435"/>
              <a:gd name="T36" fmla="*/ 219 w 307"/>
              <a:gd name="T37" fmla="*/ 64 h 435"/>
              <a:gd name="T38" fmla="*/ 210 w 307"/>
              <a:gd name="T39" fmla="*/ 52 h 435"/>
              <a:gd name="T40" fmla="*/ 198 w 307"/>
              <a:gd name="T41" fmla="*/ 41 h 435"/>
              <a:gd name="T42" fmla="*/ 185 w 307"/>
              <a:gd name="T43" fmla="*/ 31 h 435"/>
              <a:gd name="T44" fmla="*/ 172 w 307"/>
              <a:gd name="T45" fmla="*/ 25 h 435"/>
              <a:gd name="T46" fmla="*/ 155 w 307"/>
              <a:gd name="T47" fmla="*/ 19 h 435"/>
              <a:gd name="T48" fmla="*/ 140 w 307"/>
              <a:gd name="T49" fmla="*/ 16 h 435"/>
              <a:gd name="T50" fmla="*/ 163 w 307"/>
              <a:gd name="T51" fmla="*/ 4 h 435"/>
              <a:gd name="T52" fmla="*/ 237 w 307"/>
              <a:gd name="T53" fmla="*/ 62 h 435"/>
              <a:gd name="T54" fmla="*/ 255 w 307"/>
              <a:gd name="T55" fmla="*/ 123 h 435"/>
              <a:gd name="T56" fmla="*/ 239 w 307"/>
              <a:gd name="T57" fmla="*/ 189 h 435"/>
              <a:gd name="T58" fmla="*/ 197 w 307"/>
              <a:gd name="T59" fmla="*/ 234 h 435"/>
              <a:gd name="T60" fmla="*/ 236 w 307"/>
              <a:gd name="T61" fmla="*/ 288 h 435"/>
              <a:gd name="T62" fmla="*/ 245 w 307"/>
              <a:gd name="T63" fmla="*/ 297 h 435"/>
              <a:gd name="T64" fmla="*/ 307 w 307"/>
              <a:gd name="T65" fmla="*/ 415 h 435"/>
              <a:gd name="T66" fmla="*/ 282 w 307"/>
              <a:gd name="T67" fmla="*/ 435 h 435"/>
              <a:gd name="T68" fmla="*/ 254 w 307"/>
              <a:gd name="T69" fmla="*/ 420 h 435"/>
              <a:gd name="T70" fmla="*/ 203 w 307"/>
              <a:gd name="T71" fmla="*/ 310 h 435"/>
              <a:gd name="T72" fmla="*/ 206 w 307"/>
              <a:gd name="T73" fmla="*/ 301 h 435"/>
              <a:gd name="T74" fmla="*/ 154 w 307"/>
              <a:gd name="T75" fmla="*/ 252 h 435"/>
              <a:gd name="T76" fmla="*/ 61 w 307"/>
              <a:gd name="T77" fmla="*/ 237 h 435"/>
              <a:gd name="T78" fmla="*/ 5 w 307"/>
              <a:gd name="T79" fmla="*/ 159 h 435"/>
              <a:gd name="T80" fmla="*/ 0 w 307"/>
              <a:gd name="T81" fmla="*/ 123 h 435"/>
              <a:gd name="T82" fmla="*/ 39 w 307"/>
              <a:gd name="T83" fmla="*/ 35 h 435"/>
              <a:gd name="T84" fmla="*/ 128 w 307"/>
              <a:gd name="T85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07" h="435">
                <a:moveTo>
                  <a:pt x="128" y="14"/>
                </a:moveTo>
                <a:lnTo>
                  <a:pt x="128" y="16"/>
                </a:lnTo>
                <a:lnTo>
                  <a:pt x="118" y="16"/>
                </a:lnTo>
                <a:lnTo>
                  <a:pt x="112" y="16"/>
                </a:lnTo>
                <a:lnTo>
                  <a:pt x="106" y="17"/>
                </a:lnTo>
                <a:lnTo>
                  <a:pt x="101" y="19"/>
                </a:lnTo>
                <a:lnTo>
                  <a:pt x="96" y="20"/>
                </a:lnTo>
                <a:lnTo>
                  <a:pt x="90" y="22"/>
                </a:lnTo>
                <a:lnTo>
                  <a:pt x="85" y="23"/>
                </a:lnTo>
                <a:lnTo>
                  <a:pt x="81" y="26"/>
                </a:lnTo>
                <a:lnTo>
                  <a:pt x="76" y="28"/>
                </a:lnTo>
                <a:lnTo>
                  <a:pt x="70" y="31"/>
                </a:lnTo>
                <a:lnTo>
                  <a:pt x="67" y="34"/>
                </a:lnTo>
                <a:lnTo>
                  <a:pt x="61" y="37"/>
                </a:lnTo>
                <a:lnTo>
                  <a:pt x="58" y="40"/>
                </a:lnTo>
                <a:lnTo>
                  <a:pt x="52" y="44"/>
                </a:lnTo>
                <a:lnTo>
                  <a:pt x="49" y="47"/>
                </a:lnTo>
                <a:lnTo>
                  <a:pt x="45" y="52"/>
                </a:lnTo>
                <a:lnTo>
                  <a:pt x="43" y="55"/>
                </a:lnTo>
                <a:lnTo>
                  <a:pt x="37" y="61"/>
                </a:lnTo>
                <a:lnTo>
                  <a:pt x="36" y="62"/>
                </a:lnTo>
                <a:lnTo>
                  <a:pt x="31" y="70"/>
                </a:lnTo>
                <a:lnTo>
                  <a:pt x="30" y="71"/>
                </a:lnTo>
                <a:lnTo>
                  <a:pt x="27" y="79"/>
                </a:lnTo>
                <a:lnTo>
                  <a:pt x="25" y="82"/>
                </a:lnTo>
                <a:lnTo>
                  <a:pt x="22" y="89"/>
                </a:lnTo>
                <a:lnTo>
                  <a:pt x="21" y="92"/>
                </a:lnTo>
                <a:lnTo>
                  <a:pt x="19" y="100"/>
                </a:lnTo>
                <a:lnTo>
                  <a:pt x="18" y="103"/>
                </a:lnTo>
                <a:lnTo>
                  <a:pt x="16" y="110"/>
                </a:lnTo>
                <a:lnTo>
                  <a:pt x="16" y="113"/>
                </a:lnTo>
                <a:lnTo>
                  <a:pt x="16" y="122"/>
                </a:lnTo>
                <a:lnTo>
                  <a:pt x="16" y="125"/>
                </a:lnTo>
                <a:lnTo>
                  <a:pt x="19" y="155"/>
                </a:lnTo>
                <a:lnTo>
                  <a:pt x="30" y="182"/>
                </a:lnTo>
                <a:lnTo>
                  <a:pt x="48" y="206"/>
                </a:lnTo>
                <a:lnTo>
                  <a:pt x="70" y="222"/>
                </a:lnTo>
                <a:lnTo>
                  <a:pt x="97" y="234"/>
                </a:lnTo>
                <a:lnTo>
                  <a:pt x="125" y="238"/>
                </a:lnTo>
                <a:lnTo>
                  <a:pt x="155" y="235"/>
                </a:lnTo>
                <a:lnTo>
                  <a:pt x="182" y="223"/>
                </a:lnTo>
                <a:lnTo>
                  <a:pt x="206" y="207"/>
                </a:lnTo>
                <a:lnTo>
                  <a:pt x="224" y="185"/>
                </a:lnTo>
                <a:lnTo>
                  <a:pt x="234" y="158"/>
                </a:lnTo>
                <a:lnTo>
                  <a:pt x="239" y="128"/>
                </a:lnTo>
                <a:lnTo>
                  <a:pt x="239" y="120"/>
                </a:lnTo>
                <a:lnTo>
                  <a:pt x="239" y="114"/>
                </a:lnTo>
                <a:lnTo>
                  <a:pt x="237" y="108"/>
                </a:lnTo>
                <a:lnTo>
                  <a:pt x="237" y="104"/>
                </a:lnTo>
                <a:lnTo>
                  <a:pt x="236" y="98"/>
                </a:lnTo>
                <a:lnTo>
                  <a:pt x="234" y="94"/>
                </a:lnTo>
                <a:lnTo>
                  <a:pt x="231" y="88"/>
                </a:lnTo>
                <a:lnTo>
                  <a:pt x="230" y="83"/>
                </a:lnTo>
                <a:lnTo>
                  <a:pt x="228" y="79"/>
                </a:lnTo>
                <a:lnTo>
                  <a:pt x="225" y="73"/>
                </a:lnTo>
                <a:lnTo>
                  <a:pt x="222" y="68"/>
                </a:lnTo>
                <a:lnTo>
                  <a:pt x="219" y="64"/>
                </a:lnTo>
                <a:lnTo>
                  <a:pt x="216" y="59"/>
                </a:lnTo>
                <a:lnTo>
                  <a:pt x="213" y="56"/>
                </a:lnTo>
                <a:lnTo>
                  <a:pt x="210" y="52"/>
                </a:lnTo>
                <a:lnTo>
                  <a:pt x="206" y="47"/>
                </a:lnTo>
                <a:lnTo>
                  <a:pt x="203" y="44"/>
                </a:lnTo>
                <a:lnTo>
                  <a:pt x="198" y="41"/>
                </a:lnTo>
                <a:lnTo>
                  <a:pt x="194" y="37"/>
                </a:lnTo>
                <a:lnTo>
                  <a:pt x="190" y="34"/>
                </a:lnTo>
                <a:lnTo>
                  <a:pt x="185" y="31"/>
                </a:lnTo>
                <a:lnTo>
                  <a:pt x="181" y="29"/>
                </a:lnTo>
                <a:lnTo>
                  <a:pt x="176" y="26"/>
                </a:lnTo>
                <a:lnTo>
                  <a:pt x="172" y="25"/>
                </a:lnTo>
                <a:lnTo>
                  <a:pt x="166" y="22"/>
                </a:lnTo>
                <a:lnTo>
                  <a:pt x="161" y="20"/>
                </a:lnTo>
                <a:lnTo>
                  <a:pt x="155" y="19"/>
                </a:lnTo>
                <a:lnTo>
                  <a:pt x="151" y="17"/>
                </a:lnTo>
                <a:lnTo>
                  <a:pt x="143" y="16"/>
                </a:lnTo>
                <a:lnTo>
                  <a:pt x="140" y="16"/>
                </a:lnTo>
                <a:lnTo>
                  <a:pt x="128" y="14"/>
                </a:lnTo>
                <a:close/>
                <a:moveTo>
                  <a:pt x="128" y="0"/>
                </a:moveTo>
                <a:lnTo>
                  <a:pt x="163" y="4"/>
                </a:lnTo>
                <a:lnTo>
                  <a:pt x="192" y="16"/>
                </a:lnTo>
                <a:lnTo>
                  <a:pt x="218" y="37"/>
                </a:lnTo>
                <a:lnTo>
                  <a:pt x="237" y="62"/>
                </a:lnTo>
                <a:lnTo>
                  <a:pt x="251" y="91"/>
                </a:lnTo>
                <a:lnTo>
                  <a:pt x="255" y="125"/>
                </a:lnTo>
                <a:lnTo>
                  <a:pt x="255" y="123"/>
                </a:lnTo>
                <a:lnTo>
                  <a:pt x="255" y="128"/>
                </a:lnTo>
                <a:lnTo>
                  <a:pt x="251" y="161"/>
                </a:lnTo>
                <a:lnTo>
                  <a:pt x="239" y="189"/>
                </a:lnTo>
                <a:lnTo>
                  <a:pt x="221" y="214"/>
                </a:lnTo>
                <a:lnTo>
                  <a:pt x="197" y="234"/>
                </a:lnTo>
                <a:lnTo>
                  <a:pt x="197" y="234"/>
                </a:lnTo>
                <a:lnTo>
                  <a:pt x="230" y="288"/>
                </a:lnTo>
                <a:lnTo>
                  <a:pt x="233" y="286"/>
                </a:lnTo>
                <a:lnTo>
                  <a:pt x="236" y="288"/>
                </a:lnTo>
                <a:lnTo>
                  <a:pt x="239" y="289"/>
                </a:lnTo>
                <a:lnTo>
                  <a:pt x="242" y="292"/>
                </a:lnTo>
                <a:lnTo>
                  <a:pt x="245" y="297"/>
                </a:lnTo>
                <a:lnTo>
                  <a:pt x="304" y="392"/>
                </a:lnTo>
                <a:lnTo>
                  <a:pt x="307" y="404"/>
                </a:lnTo>
                <a:lnTo>
                  <a:pt x="307" y="415"/>
                </a:lnTo>
                <a:lnTo>
                  <a:pt x="301" y="425"/>
                </a:lnTo>
                <a:lnTo>
                  <a:pt x="292" y="432"/>
                </a:lnTo>
                <a:lnTo>
                  <a:pt x="282" y="435"/>
                </a:lnTo>
                <a:lnTo>
                  <a:pt x="270" y="435"/>
                </a:lnTo>
                <a:lnTo>
                  <a:pt x="261" y="429"/>
                </a:lnTo>
                <a:lnTo>
                  <a:pt x="254" y="420"/>
                </a:lnTo>
                <a:lnTo>
                  <a:pt x="206" y="320"/>
                </a:lnTo>
                <a:lnTo>
                  <a:pt x="204" y="314"/>
                </a:lnTo>
                <a:lnTo>
                  <a:pt x="203" y="310"/>
                </a:lnTo>
                <a:lnTo>
                  <a:pt x="203" y="307"/>
                </a:lnTo>
                <a:lnTo>
                  <a:pt x="204" y="304"/>
                </a:lnTo>
                <a:lnTo>
                  <a:pt x="206" y="301"/>
                </a:lnTo>
                <a:lnTo>
                  <a:pt x="178" y="244"/>
                </a:lnTo>
                <a:lnTo>
                  <a:pt x="179" y="244"/>
                </a:lnTo>
                <a:lnTo>
                  <a:pt x="154" y="252"/>
                </a:lnTo>
                <a:lnTo>
                  <a:pt x="125" y="255"/>
                </a:lnTo>
                <a:lnTo>
                  <a:pt x="93" y="250"/>
                </a:lnTo>
                <a:lnTo>
                  <a:pt x="61" y="237"/>
                </a:lnTo>
                <a:lnTo>
                  <a:pt x="36" y="216"/>
                </a:lnTo>
                <a:lnTo>
                  <a:pt x="16" y="191"/>
                </a:lnTo>
                <a:lnTo>
                  <a:pt x="5" y="159"/>
                </a:lnTo>
                <a:lnTo>
                  <a:pt x="0" y="125"/>
                </a:lnTo>
                <a:lnTo>
                  <a:pt x="0" y="123"/>
                </a:lnTo>
                <a:lnTo>
                  <a:pt x="0" y="123"/>
                </a:lnTo>
                <a:lnTo>
                  <a:pt x="5" y="91"/>
                </a:lnTo>
                <a:lnTo>
                  <a:pt x="18" y="61"/>
                </a:lnTo>
                <a:lnTo>
                  <a:pt x="39" y="35"/>
                </a:lnTo>
                <a:lnTo>
                  <a:pt x="64" y="16"/>
                </a:lnTo>
                <a:lnTo>
                  <a:pt x="96" y="3"/>
                </a:lnTo>
                <a:lnTo>
                  <a:pt x="128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3</a:t>
            </a:fld>
            <a:endParaRPr lang="en-US"/>
          </a:p>
        </p:txBody>
      </p:sp>
      <p:grpSp>
        <p:nvGrpSpPr>
          <p:cNvPr id="95" name="Group 94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96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223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Group 164"/>
          <p:cNvGrpSpPr/>
          <p:nvPr/>
        </p:nvGrpSpPr>
        <p:grpSpPr>
          <a:xfrm>
            <a:off x="621415" y="916143"/>
            <a:ext cx="3701548" cy="632907"/>
            <a:chOff x="1645010" y="116877"/>
            <a:chExt cx="3701548" cy="632907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45010" y="116877"/>
              <a:ext cx="3701548" cy="632907"/>
            </a:xfrm>
            <a:prstGeom prst="rect">
              <a:avLst/>
            </a:prstGeom>
            <a:solidFill>
              <a:srgbClr val="F17C05"/>
            </a:solidFill>
            <a:ln w="0">
              <a:solidFill>
                <a:srgbClr val="F17C05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1737069" y="347025"/>
              <a:ext cx="233984" cy="272342"/>
            </a:xfrm>
            <a:custGeom>
              <a:avLst/>
              <a:gdLst>
                <a:gd name="T0" fmla="*/ 69 w 121"/>
                <a:gd name="T1" fmla="*/ 0 h 142"/>
                <a:gd name="T2" fmla="*/ 87 w 121"/>
                <a:gd name="T3" fmla="*/ 1 h 142"/>
                <a:gd name="T4" fmla="*/ 103 w 121"/>
                <a:gd name="T5" fmla="*/ 9 h 142"/>
                <a:gd name="T6" fmla="*/ 118 w 121"/>
                <a:gd name="T7" fmla="*/ 21 h 142"/>
                <a:gd name="T8" fmla="*/ 103 w 121"/>
                <a:gd name="T9" fmla="*/ 31 h 142"/>
                <a:gd name="T10" fmla="*/ 94 w 121"/>
                <a:gd name="T11" fmla="*/ 22 h 142"/>
                <a:gd name="T12" fmla="*/ 83 w 121"/>
                <a:gd name="T13" fmla="*/ 16 h 142"/>
                <a:gd name="T14" fmla="*/ 69 w 121"/>
                <a:gd name="T15" fmla="*/ 15 h 142"/>
                <a:gd name="T16" fmla="*/ 53 w 121"/>
                <a:gd name="T17" fmla="*/ 18 h 142"/>
                <a:gd name="T18" fmla="*/ 38 w 121"/>
                <a:gd name="T19" fmla="*/ 27 h 142"/>
                <a:gd name="T20" fmla="*/ 26 w 121"/>
                <a:gd name="T21" fmla="*/ 39 h 142"/>
                <a:gd name="T22" fmla="*/ 20 w 121"/>
                <a:gd name="T23" fmla="*/ 53 h 142"/>
                <a:gd name="T24" fmla="*/ 17 w 121"/>
                <a:gd name="T25" fmla="*/ 71 h 142"/>
                <a:gd name="T26" fmla="*/ 20 w 121"/>
                <a:gd name="T27" fmla="*/ 89 h 142"/>
                <a:gd name="T28" fmla="*/ 26 w 121"/>
                <a:gd name="T29" fmla="*/ 105 h 142"/>
                <a:gd name="T30" fmla="*/ 38 w 121"/>
                <a:gd name="T31" fmla="*/ 117 h 142"/>
                <a:gd name="T32" fmla="*/ 53 w 121"/>
                <a:gd name="T33" fmla="*/ 124 h 142"/>
                <a:gd name="T34" fmla="*/ 69 w 121"/>
                <a:gd name="T35" fmla="*/ 127 h 142"/>
                <a:gd name="T36" fmla="*/ 86 w 121"/>
                <a:gd name="T37" fmla="*/ 126 h 142"/>
                <a:gd name="T38" fmla="*/ 97 w 121"/>
                <a:gd name="T39" fmla="*/ 118 h 142"/>
                <a:gd name="T40" fmla="*/ 109 w 121"/>
                <a:gd name="T41" fmla="*/ 108 h 142"/>
                <a:gd name="T42" fmla="*/ 121 w 121"/>
                <a:gd name="T43" fmla="*/ 118 h 142"/>
                <a:gd name="T44" fmla="*/ 106 w 121"/>
                <a:gd name="T45" fmla="*/ 132 h 142"/>
                <a:gd name="T46" fmla="*/ 90 w 121"/>
                <a:gd name="T47" fmla="*/ 141 h 142"/>
                <a:gd name="T48" fmla="*/ 69 w 121"/>
                <a:gd name="T49" fmla="*/ 142 h 142"/>
                <a:gd name="T50" fmla="*/ 47 w 121"/>
                <a:gd name="T51" fmla="*/ 139 h 142"/>
                <a:gd name="T52" fmla="*/ 28 w 121"/>
                <a:gd name="T53" fmla="*/ 129 h 142"/>
                <a:gd name="T54" fmla="*/ 13 w 121"/>
                <a:gd name="T55" fmla="*/ 114 h 142"/>
                <a:gd name="T56" fmla="*/ 4 w 121"/>
                <a:gd name="T57" fmla="*/ 95 h 142"/>
                <a:gd name="T58" fmla="*/ 0 w 121"/>
                <a:gd name="T59" fmla="*/ 71 h 142"/>
                <a:gd name="T60" fmla="*/ 4 w 121"/>
                <a:gd name="T61" fmla="*/ 49 h 142"/>
                <a:gd name="T62" fmla="*/ 13 w 121"/>
                <a:gd name="T63" fmla="*/ 28 h 142"/>
                <a:gd name="T64" fmla="*/ 28 w 121"/>
                <a:gd name="T65" fmla="*/ 13 h 142"/>
                <a:gd name="T66" fmla="*/ 47 w 121"/>
                <a:gd name="T67" fmla="*/ 3 h 142"/>
                <a:gd name="T68" fmla="*/ 69 w 121"/>
                <a:gd name="T69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1" h="142">
                  <a:moveTo>
                    <a:pt x="69" y="0"/>
                  </a:moveTo>
                  <a:lnTo>
                    <a:pt x="87" y="1"/>
                  </a:lnTo>
                  <a:lnTo>
                    <a:pt x="103" y="9"/>
                  </a:lnTo>
                  <a:lnTo>
                    <a:pt x="118" y="21"/>
                  </a:lnTo>
                  <a:lnTo>
                    <a:pt x="103" y="31"/>
                  </a:lnTo>
                  <a:lnTo>
                    <a:pt x="94" y="22"/>
                  </a:lnTo>
                  <a:lnTo>
                    <a:pt x="83" y="16"/>
                  </a:lnTo>
                  <a:lnTo>
                    <a:pt x="69" y="15"/>
                  </a:lnTo>
                  <a:lnTo>
                    <a:pt x="53" y="18"/>
                  </a:lnTo>
                  <a:lnTo>
                    <a:pt x="38" y="27"/>
                  </a:lnTo>
                  <a:lnTo>
                    <a:pt x="26" y="39"/>
                  </a:lnTo>
                  <a:lnTo>
                    <a:pt x="20" y="53"/>
                  </a:lnTo>
                  <a:lnTo>
                    <a:pt x="17" y="71"/>
                  </a:lnTo>
                  <a:lnTo>
                    <a:pt x="20" y="89"/>
                  </a:lnTo>
                  <a:lnTo>
                    <a:pt x="26" y="105"/>
                  </a:lnTo>
                  <a:lnTo>
                    <a:pt x="38" y="117"/>
                  </a:lnTo>
                  <a:lnTo>
                    <a:pt x="53" y="124"/>
                  </a:lnTo>
                  <a:lnTo>
                    <a:pt x="69" y="127"/>
                  </a:lnTo>
                  <a:lnTo>
                    <a:pt x="86" y="126"/>
                  </a:lnTo>
                  <a:lnTo>
                    <a:pt x="97" y="118"/>
                  </a:lnTo>
                  <a:lnTo>
                    <a:pt x="109" y="108"/>
                  </a:lnTo>
                  <a:lnTo>
                    <a:pt x="121" y="118"/>
                  </a:lnTo>
                  <a:lnTo>
                    <a:pt x="106" y="132"/>
                  </a:lnTo>
                  <a:lnTo>
                    <a:pt x="90" y="141"/>
                  </a:lnTo>
                  <a:lnTo>
                    <a:pt x="69" y="142"/>
                  </a:lnTo>
                  <a:lnTo>
                    <a:pt x="47" y="139"/>
                  </a:lnTo>
                  <a:lnTo>
                    <a:pt x="28" y="129"/>
                  </a:lnTo>
                  <a:lnTo>
                    <a:pt x="13" y="114"/>
                  </a:lnTo>
                  <a:lnTo>
                    <a:pt x="4" y="95"/>
                  </a:lnTo>
                  <a:lnTo>
                    <a:pt x="0" y="71"/>
                  </a:lnTo>
                  <a:lnTo>
                    <a:pt x="4" y="49"/>
                  </a:lnTo>
                  <a:lnTo>
                    <a:pt x="13" y="28"/>
                  </a:lnTo>
                  <a:lnTo>
                    <a:pt x="28" y="13"/>
                  </a:lnTo>
                  <a:lnTo>
                    <a:pt x="47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4"/>
            <p:cNvSpPr>
              <a:spLocks noEditPoints="1"/>
            </p:cNvSpPr>
            <p:nvPr/>
          </p:nvSpPr>
          <p:spPr bwMode="auto">
            <a:xfrm>
              <a:off x="1997904" y="347025"/>
              <a:ext cx="272342" cy="272342"/>
            </a:xfrm>
            <a:custGeom>
              <a:avLst/>
              <a:gdLst>
                <a:gd name="T0" fmla="*/ 71 w 142"/>
                <a:gd name="T1" fmla="*/ 15 h 142"/>
                <a:gd name="T2" fmla="*/ 53 w 142"/>
                <a:gd name="T3" fmla="*/ 18 h 142"/>
                <a:gd name="T4" fmla="*/ 38 w 142"/>
                <a:gd name="T5" fmla="*/ 25 h 142"/>
                <a:gd name="T6" fmla="*/ 26 w 142"/>
                <a:gd name="T7" fmla="*/ 37 h 142"/>
                <a:gd name="T8" fmla="*/ 19 w 142"/>
                <a:gd name="T9" fmla="*/ 53 h 142"/>
                <a:gd name="T10" fmla="*/ 16 w 142"/>
                <a:gd name="T11" fmla="*/ 71 h 142"/>
                <a:gd name="T12" fmla="*/ 19 w 142"/>
                <a:gd name="T13" fmla="*/ 89 h 142"/>
                <a:gd name="T14" fmla="*/ 26 w 142"/>
                <a:gd name="T15" fmla="*/ 105 h 142"/>
                <a:gd name="T16" fmla="*/ 38 w 142"/>
                <a:gd name="T17" fmla="*/ 117 h 142"/>
                <a:gd name="T18" fmla="*/ 53 w 142"/>
                <a:gd name="T19" fmla="*/ 124 h 142"/>
                <a:gd name="T20" fmla="*/ 71 w 142"/>
                <a:gd name="T21" fmla="*/ 127 h 142"/>
                <a:gd name="T22" fmla="*/ 89 w 142"/>
                <a:gd name="T23" fmla="*/ 124 h 142"/>
                <a:gd name="T24" fmla="*/ 103 w 142"/>
                <a:gd name="T25" fmla="*/ 117 h 142"/>
                <a:gd name="T26" fmla="*/ 115 w 142"/>
                <a:gd name="T27" fmla="*/ 105 h 142"/>
                <a:gd name="T28" fmla="*/ 121 w 142"/>
                <a:gd name="T29" fmla="*/ 89 h 142"/>
                <a:gd name="T30" fmla="*/ 124 w 142"/>
                <a:gd name="T31" fmla="*/ 71 h 142"/>
                <a:gd name="T32" fmla="*/ 121 w 142"/>
                <a:gd name="T33" fmla="*/ 53 h 142"/>
                <a:gd name="T34" fmla="*/ 115 w 142"/>
                <a:gd name="T35" fmla="*/ 37 h 142"/>
                <a:gd name="T36" fmla="*/ 103 w 142"/>
                <a:gd name="T37" fmla="*/ 25 h 142"/>
                <a:gd name="T38" fmla="*/ 89 w 142"/>
                <a:gd name="T39" fmla="*/ 18 h 142"/>
                <a:gd name="T40" fmla="*/ 71 w 142"/>
                <a:gd name="T41" fmla="*/ 15 h 142"/>
                <a:gd name="T42" fmla="*/ 71 w 142"/>
                <a:gd name="T43" fmla="*/ 0 h 142"/>
                <a:gd name="T44" fmla="*/ 95 w 142"/>
                <a:gd name="T45" fmla="*/ 3 h 142"/>
                <a:gd name="T46" fmla="*/ 114 w 142"/>
                <a:gd name="T47" fmla="*/ 13 h 142"/>
                <a:gd name="T48" fmla="*/ 129 w 142"/>
                <a:gd name="T49" fmla="*/ 28 h 142"/>
                <a:gd name="T50" fmla="*/ 139 w 142"/>
                <a:gd name="T51" fmla="*/ 47 h 142"/>
                <a:gd name="T52" fmla="*/ 142 w 142"/>
                <a:gd name="T53" fmla="*/ 71 h 142"/>
                <a:gd name="T54" fmla="*/ 139 w 142"/>
                <a:gd name="T55" fmla="*/ 95 h 142"/>
                <a:gd name="T56" fmla="*/ 129 w 142"/>
                <a:gd name="T57" fmla="*/ 114 h 142"/>
                <a:gd name="T58" fmla="*/ 114 w 142"/>
                <a:gd name="T59" fmla="*/ 129 h 142"/>
                <a:gd name="T60" fmla="*/ 95 w 142"/>
                <a:gd name="T61" fmla="*/ 139 h 142"/>
                <a:gd name="T62" fmla="*/ 71 w 142"/>
                <a:gd name="T63" fmla="*/ 142 h 142"/>
                <a:gd name="T64" fmla="*/ 47 w 142"/>
                <a:gd name="T65" fmla="*/ 139 h 142"/>
                <a:gd name="T66" fmla="*/ 28 w 142"/>
                <a:gd name="T67" fmla="*/ 129 h 142"/>
                <a:gd name="T68" fmla="*/ 13 w 142"/>
                <a:gd name="T69" fmla="*/ 114 h 142"/>
                <a:gd name="T70" fmla="*/ 3 w 142"/>
                <a:gd name="T71" fmla="*/ 95 h 142"/>
                <a:gd name="T72" fmla="*/ 0 w 142"/>
                <a:gd name="T73" fmla="*/ 71 h 142"/>
                <a:gd name="T74" fmla="*/ 3 w 142"/>
                <a:gd name="T75" fmla="*/ 47 h 142"/>
                <a:gd name="T76" fmla="*/ 13 w 142"/>
                <a:gd name="T77" fmla="*/ 28 h 142"/>
                <a:gd name="T78" fmla="*/ 28 w 142"/>
                <a:gd name="T79" fmla="*/ 13 h 142"/>
                <a:gd name="T80" fmla="*/ 47 w 142"/>
                <a:gd name="T81" fmla="*/ 3 h 142"/>
                <a:gd name="T82" fmla="*/ 71 w 142"/>
                <a:gd name="T8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2" h="142">
                  <a:moveTo>
                    <a:pt x="71" y="15"/>
                  </a:moveTo>
                  <a:lnTo>
                    <a:pt x="53" y="18"/>
                  </a:lnTo>
                  <a:lnTo>
                    <a:pt x="38" y="25"/>
                  </a:lnTo>
                  <a:lnTo>
                    <a:pt x="26" y="37"/>
                  </a:lnTo>
                  <a:lnTo>
                    <a:pt x="19" y="53"/>
                  </a:lnTo>
                  <a:lnTo>
                    <a:pt x="16" y="71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38" y="117"/>
                  </a:lnTo>
                  <a:lnTo>
                    <a:pt x="53" y="124"/>
                  </a:lnTo>
                  <a:lnTo>
                    <a:pt x="71" y="127"/>
                  </a:lnTo>
                  <a:lnTo>
                    <a:pt x="89" y="124"/>
                  </a:lnTo>
                  <a:lnTo>
                    <a:pt x="103" y="117"/>
                  </a:lnTo>
                  <a:lnTo>
                    <a:pt x="115" y="105"/>
                  </a:lnTo>
                  <a:lnTo>
                    <a:pt x="121" y="89"/>
                  </a:lnTo>
                  <a:lnTo>
                    <a:pt x="124" y="71"/>
                  </a:lnTo>
                  <a:lnTo>
                    <a:pt x="121" y="53"/>
                  </a:lnTo>
                  <a:lnTo>
                    <a:pt x="115" y="37"/>
                  </a:lnTo>
                  <a:lnTo>
                    <a:pt x="103" y="25"/>
                  </a:lnTo>
                  <a:lnTo>
                    <a:pt x="89" y="18"/>
                  </a:lnTo>
                  <a:lnTo>
                    <a:pt x="71" y="15"/>
                  </a:lnTo>
                  <a:close/>
                  <a:moveTo>
                    <a:pt x="71" y="0"/>
                  </a:moveTo>
                  <a:lnTo>
                    <a:pt x="95" y="3"/>
                  </a:lnTo>
                  <a:lnTo>
                    <a:pt x="114" y="13"/>
                  </a:lnTo>
                  <a:lnTo>
                    <a:pt x="129" y="28"/>
                  </a:lnTo>
                  <a:lnTo>
                    <a:pt x="139" y="47"/>
                  </a:lnTo>
                  <a:lnTo>
                    <a:pt x="142" y="71"/>
                  </a:lnTo>
                  <a:lnTo>
                    <a:pt x="139" y="95"/>
                  </a:lnTo>
                  <a:lnTo>
                    <a:pt x="129" y="114"/>
                  </a:lnTo>
                  <a:lnTo>
                    <a:pt x="114" y="129"/>
                  </a:lnTo>
                  <a:lnTo>
                    <a:pt x="95" y="139"/>
                  </a:lnTo>
                  <a:lnTo>
                    <a:pt x="71" y="142"/>
                  </a:lnTo>
                  <a:lnTo>
                    <a:pt x="47" y="139"/>
                  </a:lnTo>
                  <a:lnTo>
                    <a:pt x="28" y="129"/>
                  </a:lnTo>
                  <a:lnTo>
                    <a:pt x="13" y="114"/>
                  </a:lnTo>
                  <a:lnTo>
                    <a:pt x="3" y="95"/>
                  </a:lnTo>
                  <a:lnTo>
                    <a:pt x="0" y="71"/>
                  </a:lnTo>
                  <a:lnTo>
                    <a:pt x="3" y="47"/>
                  </a:lnTo>
                  <a:lnTo>
                    <a:pt x="13" y="28"/>
                  </a:lnTo>
                  <a:lnTo>
                    <a:pt x="28" y="13"/>
                  </a:lnTo>
                  <a:lnTo>
                    <a:pt x="47" y="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2320111" y="350861"/>
              <a:ext cx="268506" cy="260834"/>
            </a:xfrm>
            <a:custGeom>
              <a:avLst/>
              <a:gdLst>
                <a:gd name="T0" fmla="*/ 0 w 141"/>
                <a:gd name="T1" fmla="*/ 0 h 136"/>
                <a:gd name="T2" fmla="*/ 25 w 141"/>
                <a:gd name="T3" fmla="*/ 0 h 136"/>
                <a:gd name="T4" fmla="*/ 71 w 141"/>
                <a:gd name="T5" fmla="*/ 107 h 136"/>
                <a:gd name="T6" fmla="*/ 71 w 141"/>
                <a:gd name="T7" fmla="*/ 107 h 136"/>
                <a:gd name="T8" fmla="*/ 117 w 141"/>
                <a:gd name="T9" fmla="*/ 0 h 136"/>
                <a:gd name="T10" fmla="*/ 141 w 141"/>
                <a:gd name="T11" fmla="*/ 0 h 136"/>
                <a:gd name="T12" fmla="*/ 141 w 141"/>
                <a:gd name="T13" fmla="*/ 136 h 136"/>
                <a:gd name="T14" fmla="*/ 124 w 141"/>
                <a:gd name="T15" fmla="*/ 136 h 136"/>
                <a:gd name="T16" fmla="*/ 124 w 141"/>
                <a:gd name="T17" fmla="*/ 22 h 136"/>
                <a:gd name="T18" fmla="*/ 124 w 141"/>
                <a:gd name="T19" fmla="*/ 22 h 136"/>
                <a:gd name="T20" fmla="*/ 76 w 141"/>
                <a:gd name="T21" fmla="*/ 136 h 136"/>
                <a:gd name="T22" fmla="*/ 67 w 141"/>
                <a:gd name="T23" fmla="*/ 136 h 136"/>
                <a:gd name="T24" fmla="*/ 18 w 141"/>
                <a:gd name="T25" fmla="*/ 22 h 136"/>
                <a:gd name="T26" fmla="*/ 16 w 141"/>
                <a:gd name="T27" fmla="*/ 22 h 136"/>
                <a:gd name="T28" fmla="*/ 16 w 141"/>
                <a:gd name="T29" fmla="*/ 136 h 136"/>
                <a:gd name="T30" fmla="*/ 0 w 141"/>
                <a:gd name="T31" fmla="*/ 136 h 136"/>
                <a:gd name="T32" fmla="*/ 0 w 141"/>
                <a:gd name="T3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1" h="136">
                  <a:moveTo>
                    <a:pt x="0" y="0"/>
                  </a:moveTo>
                  <a:lnTo>
                    <a:pt x="25" y="0"/>
                  </a:lnTo>
                  <a:lnTo>
                    <a:pt x="71" y="107"/>
                  </a:lnTo>
                  <a:lnTo>
                    <a:pt x="71" y="107"/>
                  </a:lnTo>
                  <a:lnTo>
                    <a:pt x="117" y="0"/>
                  </a:lnTo>
                  <a:lnTo>
                    <a:pt x="141" y="0"/>
                  </a:lnTo>
                  <a:lnTo>
                    <a:pt x="141" y="136"/>
                  </a:lnTo>
                  <a:lnTo>
                    <a:pt x="124" y="136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76" y="136"/>
                  </a:lnTo>
                  <a:lnTo>
                    <a:pt x="67" y="136"/>
                  </a:lnTo>
                  <a:lnTo>
                    <a:pt x="18" y="22"/>
                  </a:lnTo>
                  <a:lnTo>
                    <a:pt x="16" y="22"/>
                  </a:lnTo>
                  <a:lnTo>
                    <a:pt x="16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2653826" y="350861"/>
              <a:ext cx="272342" cy="260834"/>
            </a:xfrm>
            <a:custGeom>
              <a:avLst/>
              <a:gdLst>
                <a:gd name="T0" fmla="*/ 0 w 140"/>
                <a:gd name="T1" fmla="*/ 0 h 136"/>
                <a:gd name="T2" fmla="*/ 23 w 140"/>
                <a:gd name="T3" fmla="*/ 0 h 136"/>
                <a:gd name="T4" fmla="*/ 71 w 140"/>
                <a:gd name="T5" fmla="*/ 107 h 136"/>
                <a:gd name="T6" fmla="*/ 71 w 140"/>
                <a:gd name="T7" fmla="*/ 107 h 136"/>
                <a:gd name="T8" fmla="*/ 117 w 140"/>
                <a:gd name="T9" fmla="*/ 0 h 136"/>
                <a:gd name="T10" fmla="*/ 140 w 140"/>
                <a:gd name="T11" fmla="*/ 0 h 136"/>
                <a:gd name="T12" fmla="*/ 140 w 140"/>
                <a:gd name="T13" fmla="*/ 136 h 136"/>
                <a:gd name="T14" fmla="*/ 124 w 140"/>
                <a:gd name="T15" fmla="*/ 136 h 136"/>
                <a:gd name="T16" fmla="*/ 124 w 140"/>
                <a:gd name="T17" fmla="*/ 22 h 136"/>
                <a:gd name="T18" fmla="*/ 124 w 140"/>
                <a:gd name="T19" fmla="*/ 22 h 136"/>
                <a:gd name="T20" fmla="*/ 75 w 140"/>
                <a:gd name="T21" fmla="*/ 136 h 136"/>
                <a:gd name="T22" fmla="*/ 65 w 140"/>
                <a:gd name="T23" fmla="*/ 136 h 136"/>
                <a:gd name="T24" fmla="*/ 16 w 140"/>
                <a:gd name="T25" fmla="*/ 22 h 136"/>
                <a:gd name="T26" fmla="*/ 16 w 140"/>
                <a:gd name="T27" fmla="*/ 22 h 136"/>
                <a:gd name="T28" fmla="*/ 16 w 140"/>
                <a:gd name="T29" fmla="*/ 136 h 136"/>
                <a:gd name="T30" fmla="*/ 0 w 140"/>
                <a:gd name="T31" fmla="*/ 136 h 136"/>
                <a:gd name="T32" fmla="*/ 0 w 140"/>
                <a:gd name="T3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0" h="136">
                  <a:moveTo>
                    <a:pt x="0" y="0"/>
                  </a:moveTo>
                  <a:lnTo>
                    <a:pt x="23" y="0"/>
                  </a:lnTo>
                  <a:lnTo>
                    <a:pt x="71" y="107"/>
                  </a:lnTo>
                  <a:lnTo>
                    <a:pt x="71" y="107"/>
                  </a:lnTo>
                  <a:lnTo>
                    <a:pt x="117" y="0"/>
                  </a:lnTo>
                  <a:lnTo>
                    <a:pt x="140" y="0"/>
                  </a:lnTo>
                  <a:lnTo>
                    <a:pt x="140" y="136"/>
                  </a:lnTo>
                  <a:lnTo>
                    <a:pt x="124" y="136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75" y="136"/>
                  </a:lnTo>
                  <a:lnTo>
                    <a:pt x="65" y="136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6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2987540" y="350861"/>
              <a:ext cx="199462" cy="268506"/>
            </a:xfrm>
            <a:custGeom>
              <a:avLst/>
              <a:gdLst>
                <a:gd name="T0" fmla="*/ 0 w 103"/>
                <a:gd name="T1" fmla="*/ 0 h 139"/>
                <a:gd name="T2" fmla="*/ 16 w 103"/>
                <a:gd name="T3" fmla="*/ 0 h 139"/>
                <a:gd name="T4" fmla="*/ 16 w 103"/>
                <a:gd name="T5" fmla="*/ 81 h 139"/>
                <a:gd name="T6" fmla="*/ 18 w 103"/>
                <a:gd name="T7" fmla="*/ 95 h 139"/>
                <a:gd name="T8" fmla="*/ 21 w 103"/>
                <a:gd name="T9" fmla="*/ 107 h 139"/>
                <a:gd name="T10" fmla="*/ 28 w 103"/>
                <a:gd name="T11" fmla="*/ 115 h 139"/>
                <a:gd name="T12" fmla="*/ 38 w 103"/>
                <a:gd name="T13" fmla="*/ 123 h 139"/>
                <a:gd name="T14" fmla="*/ 52 w 103"/>
                <a:gd name="T15" fmla="*/ 124 h 139"/>
                <a:gd name="T16" fmla="*/ 66 w 103"/>
                <a:gd name="T17" fmla="*/ 123 h 139"/>
                <a:gd name="T18" fmla="*/ 75 w 103"/>
                <a:gd name="T19" fmla="*/ 115 h 139"/>
                <a:gd name="T20" fmla="*/ 83 w 103"/>
                <a:gd name="T21" fmla="*/ 107 h 139"/>
                <a:gd name="T22" fmla="*/ 86 w 103"/>
                <a:gd name="T23" fmla="*/ 95 h 139"/>
                <a:gd name="T24" fmla="*/ 87 w 103"/>
                <a:gd name="T25" fmla="*/ 81 h 139"/>
                <a:gd name="T26" fmla="*/ 87 w 103"/>
                <a:gd name="T27" fmla="*/ 0 h 139"/>
                <a:gd name="T28" fmla="*/ 103 w 103"/>
                <a:gd name="T29" fmla="*/ 0 h 139"/>
                <a:gd name="T30" fmla="*/ 103 w 103"/>
                <a:gd name="T31" fmla="*/ 84 h 139"/>
                <a:gd name="T32" fmla="*/ 102 w 103"/>
                <a:gd name="T33" fmla="*/ 99 h 139"/>
                <a:gd name="T34" fmla="*/ 98 w 103"/>
                <a:gd name="T35" fmla="*/ 113 h 139"/>
                <a:gd name="T36" fmla="*/ 92 w 103"/>
                <a:gd name="T37" fmla="*/ 123 h 139"/>
                <a:gd name="T38" fmla="*/ 81 w 103"/>
                <a:gd name="T39" fmla="*/ 132 h 139"/>
                <a:gd name="T40" fmla="*/ 69 w 103"/>
                <a:gd name="T41" fmla="*/ 138 h 139"/>
                <a:gd name="T42" fmla="*/ 52 w 103"/>
                <a:gd name="T43" fmla="*/ 139 h 139"/>
                <a:gd name="T44" fmla="*/ 35 w 103"/>
                <a:gd name="T45" fmla="*/ 138 h 139"/>
                <a:gd name="T46" fmla="*/ 22 w 103"/>
                <a:gd name="T47" fmla="*/ 132 h 139"/>
                <a:gd name="T48" fmla="*/ 12 w 103"/>
                <a:gd name="T49" fmla="*/ 123 h 139"/>
                <a:gd name="T50" fmla="*/ 6 w 103"/>
                <a:gd name="T51" fmla="*/ 113 h 139"/>
                <a:gd name="T52" fmla="*/ 1 w 103"/>
                <a:gd name="T53" fmla="*/ 99 h 139"/>
                <a:gd name="T54" fmla="*/ 0 w 103"/>
                <a:gd name="T55" fmla="*/ 84 h 139"/>
                <a:gd name="T56" fmla="*/ 0 w 103"/>
                <a:gd name="T5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3" h="139">
                  <a:moveTo>
                    <a:pt x="0" y="0"/>
                  </a:moveTo>
                  <a:lnTo>
                    <a:pt x="16" y="0"/>
                  </a:lnTo>
                  <a:lnTo>
                    <a:pt x="16" y="81"/>
                  </a:lnTo>
                  <a:lnTo>
                    <a:pt x="18" y="95"/>
                  </a:lnTo>
                  <a:lnTo>
                    <a:pt x="21" y="107"/>
                  </a:lnTo>
                  <a:lnTo>
                    <a:pt x="28" y="115"/>
                  </a:lnTo>
                  <a:lnTo>
                    <a:pt x="38" y="123"/>
                  </a:lnTo>
                  <a:lnTo>
                    <a:pt x="52" y="124"/>
                  </a:lnTo>
                  <a:lnTo>
                    <a:pt x="66" y="123"/>
                  </a:lnTo>
                  <a:lnTo>
                    <a:pt x="75" y="115"/>
                  </a:lnTo>
                  <a:lnTo>
                    <a:pt x="83" y="107"/>
                  </a:lnTo>
                  <a:lnTo>
                    <a:pt x="86" y="95"/>
                  </a:lnTo>
                  <a:lnTo>
                    <a:pt x="87" y="81"/>
                  </a:lnTo>
                  <a:lnTo>
                    <a:pt x="87" y="0"/>
                  </a:lnTo>
                  <a:lnTo>
                    <a:pt x="103" y="0"/>
                  </a:lnTo>
                  <a:lnTo>
                    <a:pt x="103" y="84"/>
                  </a:lnTo>
                  <a:lnTo>
                    <a:pt x="102" y="99"/>
                  </a:lnTo>
                  <a:lnTo>
                    <a:pt x="98" y="113"/>
                  </a:lnTo>
                  <a:lnTo>
                    <a:pt x="92" y="123"/>
                  </a:lnTo>
                  <a:lnTo>
                    <a:pt x="81" y="132"/>
                  </a:lnTo>
                  <a:lnTo>
                    <a:pt x="69" y="138"/>
                  </a:lnTo>
                  <a:lnTo>
                    <a:pt x="52" y="139"/>
                  </a:lnTo>
                  <a:lnTo>
                    <a:pt x="35" y="138"/>
                  </a:lnTo>
                  <a:lnTo>
                    <a:pt x="22" y="132"/>
                  </a:lnTo>
                  <a:lnTo>
                    <a:pt x="12" y="123"/>
                  </a:lnTo>
                  <a:lnTo>
                    <a:pt x="6" y="113"/>
                  </a:lnTo>
                  <a:lnTo>
                    <a:pt x="1" y="99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3248375" y="350861"/>
              <a:ext cx="222476" cy="260834"/>
            </a:xfrm>
            <a:custGeom>
              <a:avLst/>
              <a:gdLst>
                <a:gd name="T0" fmla="*/ 0 w 115"/>
                <a:gd name="T1" fmla="*/ 0 h 136"/>
                <a:gd name="T2" fmla="*/ 21 w 115"/>
                <a:gd name="T3" fmla="*/ 0 h 136"/>
                <a:gd name="T4" fmla="*/ 99 w 115"/>
                <a:gd name="T5" fmla="*/ 113 h 136"/>
                <a:gd name="T6" fmla="*/ 101 w 115"/>
                <a:gd name="T7" fmla="*/ 113 h 136"/>
                <a:gd name="T8" fmla="*/ 101 w 115"/>
                <a:gd name="T9" fmla="*/ 0 h 136"/>
                <a:gd name="T10" fmla="*/ 115 w 115"/>
                <a:gd name="T11" fmla="*/ 0 h 136"/>
                <a:gd name="T12" fmla="*/ 115 w 115"/>
                <a:gd name="T13" fmla="*/ 136 h 136"/>
                <a:gd name="T14" fmla="*/ 96 w 115"/>
                <a:gd name="T15" fmla="*/ 136 h 136"/>
                <a:gd name="T16" fmla="*/ 16 w 115"/>
                <a:gd name="T17" fmla="*/ 24 h 136"/>
                <a:gd name="T18" fmla="*/ 16 w 115"/>
                <a:gd name="T19" fmla="*/ 24 h 136"/>
                <a:gd name="T20" fmla="*/ 16 w 115"/>
                <a:gd name="T21" fmla="*/ 136 h 136"/>
                <a:gd name="T22" fmla="*/ 0 w 115"/>
                <a:gd name="T23" fmla="*/ 136 h 136"/>
                <a:gd name="T24" fmla="*/ 0 w 115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36">
                  <a:moveTo>
                    <a:pt x="0" y="0"/>
                  </a:moveTo>
                  <a:lnTo>
                    <a:pt x="21" y="0"/>
                  </a:lnTo>
                  <a:lnTo>
                    <a:pt x="99" y="113"/>
                  </a:lnTo>
                  <a:lnTo>
                    <a:pt x="101" y="113"/>
                  </a:lnTo>
                  <a:lnTo>
                    <a:pt x="101" y="0"/>
                  </a:lnTo>
                  <a:lnTo>
                    <a:pt x="115" y="0"/>
                  </a:lnTo>
                  <a:lnTo>
                    <a:pt x="115" y="136"/>
                  </a:lnTo>
                  <a:lnTo>
                    <a:pt x="96" y="136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536060" y="350861"/>
              <a:ext cx="30686" cy="26083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616612" y="347025"/>
              <a:ext cx="230148" cy="272342"/>
            </a:xfrm>
            <a:custGeom>
              <a:avLst/>
              <a:gdLst>
                <a:gd name="T0" fmla="*/ 69 w 120"/>
                <a:gd name="T1" fmla="*/ 0 h 142"/>
                <a:gd name="T2" fmla="*/ 88 w 120"/>
                <a:gd name="T3" fmla="*/ 1 h 142"/>
                <a:gd name="T4" fmla="*/ 104 w 120"/>
                <a:gd name="T5" fmla="*/ 9 h 142"/>
                <a:gd name="T6" fmla="*/ 117 w 120"/>
                <a:gd name="T7" fmla="*/ 21 h 142"/>
                <a:gd name="T8" fmla="*/ 103 w 120"/>
                <a:gd name="T9" fmla="*/ 31 h 142"/>
                <a:gd name="T10" fmla="*/ 94 w 120"/>
                <a:gd name="T11" fmla="*/ 22 h 142"/>
                <a:gd name="T12" fmla="*/ 82 w 120"/>
                <a:gd name="T13" fmla="*/ 16 h 142"/>
                <a:gd name="T14" fmla="*/ 69 w 120"/>
                <a:gd name="T15" fmla="*/ 15 h 142"/>
                <a:gd name="T16" fmla="*/ 52 w 120"/>
                <a:gd name="T17" fmla="*/ 18 h 142"/>
                <a:gd name="T18" fmla="*/ 37 w 120"/>
                <a:gd name="T19" fmla="*/ 27 h 142"/>
                <a:gd name="T20" fmla="*/ 27 w 120"/>
                <a:gd name="T21" fmla="*/ 39 h 142"/>
                <a:gd name="T22" fmla="*/ 20 w 120"/>
                <a:gd name="T23" fmla="*/ 53 h 142"/>
                <a:gd name="T24" fmla="*/ 17 w 120"/>
                <a:gd name="T25" fmla="*/ 71 h 142"/>
                <a:gd name="T26" fmla="*/ 20 w 120"/>
                <a:gd name="T27" fmla="*/ 89 h 142"/>
                <a:gd name="T28" fmla="*/ 27 w 120"/>
                <a:gd name="T29" fmla="*/ 105 h 142"/>
                <a:gd name="T30" fmla="*/ 37 w 120"/>
                <a:gd name="T31" fmla="*/ 117 h 142"/>
                <a:gd name="T32" fmla="*/ 52 w 120"/>
                <a:gd name="T33" fmla="*/ 124 h 142"/>
                <a:gd name="T34" fmla="*/ 69 w 120"/>
                <a:gd name="T35" fmla="*/ 127 h 142"/>
                <a:gd name="T36" fmla="*/ 85 w 120"/>
                <a:gd name="T37" fmla="*/ 126 h 142"/>
                <a:gd name="T38" fmla="*/ 98 w 120"/>
                <a:gd name="T39" fmla="*/ 118 h 142"/>
                <a:gd name="T40" fmla="*/ 108 w 120"/>
                <a:gd name="T41" fmla="*/ 108 h 142"/>
                <a:gd name="T42" fmla="*/ 120 w 120"/>
                <a:gd name="T43" fmla="*/ 118 h 142"/>
                <a:gd name="T44" fmla="*/ 107 w 120"/>
                <a:gd name="T45" fmla="*/ 132 h 142"/>
                <a:gd name="T46" fmla="*/ 89 w 120"/>
                <a:gd name="T47" fmla="*/ 141 h 142"/>
                <a:gd name="T48" fmla="*/ 69 w 120"/>
                <a:gd name="T49" fmla="*/ 142 h 142"/>
                <a:gd name="T50" fmla="*/ 46 w 120"/>
                <a:gd name="T51" fmla="*/ 139 h 142"/>
                <a:gd name="T52" fmla="*/ 29 w 120"/>
                <a:gd name="T53" fmla="*/ 129 h 142"/>
                <a:gd name="T54" fmla="*/ 14 w 120"/>
                <a:gd name="T55" fmla="*/ 114 h 142"/>
                <a:gd name="T56" fmla="*/ 3 w 120"/>
                <a:gd name="T57" fmla="*/ 95 h 142"/>
                <a:gd name="T58" fmla="*/ 0 w 120"/>
                <a:gd name="T59" fmla="*/ 71 h 142"/>
                <a:gd name="T60" fmla="*/ 3 w 120"/>
                <a:gd name="T61" fmla="*/ 49 h 142"/>
                <a:gd name="T62" fmla="*/ 12 w 120"/>
                <a:gd name="T63" fmla="*/ 28 h 142"/>
                <a:gd name="T64" fmla="*/ 27 w 120"/>
                <a:gd name="T65" fmla="*/ 13 h 142"/>
                <a:gd name="T66" fmla="*/ 46 w 120"/>
                <a:gd name="T67" fmla="*/ 3 h 142"/>
                <a:gd name="T68" fmla="*/ 69 w 120"/>
                <a:gd name="T69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0" h="142">
                  <a:moveTo>
                    <a:pt x="69" y="0"/>
                  </a:moveTo>
                  <a:lnTo>
                    <a:pt x="88" y="1"/>
                  </a:lnTo>
                  <a:lnTo>
                    <a:pt x="104" y="9"/>
                  </a:lnTo>
                  <a:lnTo>
                    <a:pt x="117" y="21"/>
                  </a:lnTo>
                  <a:lnTo>
                    <a:pt x="103" y="31"/>
                  </a:lnTo>
                  <a:lnTo>
                    <a:pt x="94" y="22"/>
                  </a:lnTo>
                  <a:lnTo>
                    <a:pt x="82" y="16"/>
                  </a:lnTo>
                  <a:lnTo>
                    <a:pt x="69" y="15"/>
                  </a:lnTo>
                  <a:lnTo>
                    <a:pt x="52" y="18"/>
                  </a:lnTo>
                  <a:lnTo>
                    <a:pt x="37" y="27"/>
                  </a:lnTo>
                  <a:lnTo>
                    <a:pt x="27" y="39"/>
                  </a:lnTo>
                  <a:lnTo>
                    <a:pt x="20" y="53"/>
                  </a:lnTo>
                  <a:lnTo>
                    <a:pt x="17" y="71"/>
                  </a:lnTo>
                  <a:lnTo>
                    <a:pt x="20" y="89"/>
                  </a:lnTo>
                  <a:lnTo>
                    <a:pt x="27" y="105"/>
                  </a:lnTo>
                  <a:lnTo>
                    <a:pt x="37" y="117"/>
                  </a:lnTo>
                  <a:lnTo>
                    <a:pt x="52" y="124"/>
                  </a:lnTo>
                  <a:lnTo>
                    <a:pt x="69" y="127"/>
                  </a:lnTo>
                  <a:lnTo>
                    <a:pt x="85" y="126"/>
                  </a:lnTo>
                  <a:lnTo>
                    <a:pt x="98" y="118"/>
                  </a:lnTo>
                  <a:lnTo>
                    <a:pt x="108" y="108"/>
                  </a:lnTo>
                  <a:lnTo>
                    <a:pt x="120" y="118"/>
                  </a:lnTo>
                  <a:lnTo>
                    <a:pt x="107" y="132"/>
                  </a:lnTo>
                  <a:lnTo>
                    <a:pt x="89" y="141"/>
                  </a:lnTo>
                  <a:lnTo>
                    <a:pt x="69" y="142"/>
                  </a:lnTo>
                  <a:lnTo>
                    <a:pt x="46" y="139"/>
                  </a:lnTo>
                  <a:lnTo>
                    <a:pt x="29" y="129"/>
                  </a:lnTo>
                  <a:lnTo>
                    <a:pt x="14" y="114"/>
                  </a:lnTo>
                  <a:lnTo>
                    <a:pt x="3" y="95"/>
                  </a:lnTo>
                  <a:lnTo>
                    <a:pt x="0" y="71"/>
                  </a:lnTo>
                  <a:lnTo>
                    <a:pt x="3" y="49"/>
                  </a:lnTo>
                  <a:lnTo>
                    <a:pt x="12" y="28"/>
                  </a:lnTo>
                  <a:lnTo>
                    <a:pt x="27" y="13"/>
                  </a:lnTo>
                  <a:lnTo>
                    <a:pt x="46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1"/>
            <p:cNvSpPr>
              <a:spLocks noEditPoints="1"/>
            </p:cNvSpPr>
            <p:nvPr/>
          </p:nvSpPr>
          <p:spPr bwMode="auto">
            <a:xfrm>
              <a:off x="3862103" y="350861"/>
              <a:ext cx="253163" cy="260834"/>
            </a:xfrm>
            <a:custGeom>
              <a:avLst/>
              <a:gdLst>
                <a:gd name="T0" fmla="*/ 66 w 133"/>
                <a:gd name="T1" fmla="*/ 21 h 136"/>
                <a:gd name="T2" fmla="*/ 38 w 133"/>
                <a:gd name="T3" fmla="*/ 87 h 136"/>
                <a:gd name="T4" fmla="*/ 93 w 133"/>
                <a:gd name="T5" fmla="*/ 87 h 136"/>
                <a:gd name="T6" fmla="*/ 66 w 133"/>
                <a:gd name="T7" fmla="*/ 21 h 136"/>
                <a:gd name="T8" fmla="*/ 66 w 133"/>
                <a:gd name="T9" fmla="*/ 21 h 136"/>
                <a:gd name="T10" fmla="*/ 59 w 133"/>
                <a:gd name="T11" fmla="*/ 0 h 136"/>
                <a:gd name="T12" fmla="*/ 75 w 133"/>
                <a:gd name="T13" fmla="*/ 0 h 136"/>
                <a:gd name="T14" fmla="*/ 133 w 133"/>
                <a:gd name="T15" fmla="*/ 136 h 136"/>
                <a:gd name="T16" fmla="*/ 114 w 133"/>
                <a:gd name="T17" fmla="*/ 136 h 136"/>
                <a:gd name="T18" fmla="*/ 100 w 133"/>
                <a:gd name="T19" fmla="*/ 102 h 136"/>
                <a:gd name="T20" fmla="*/ 32 w 133"/>
                <a:gd name="T21" fmla="*/ 102 h 136"/>
                <a:gd name="T22" fmla="*/ 17 w 133"/>
                <a:gd name="T23" fmla="*/ 136 h 136"/>
                <a:gd name="T24" fmla="*/ 0 w 133"/>
                <a:gd name="T25" fmla="*/ 136 h 136"/>
                <a:gd name="T26" fmla="*/ 59 w 133"/>
                <a:gd name="T2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3" h="136">
                  <a:moveTo>
                    <a:pt x="66" y="21"/>
                  </a:moveTo>
                  <a:lnTo>
                    <a:pt x="38" y="87"/>
                  </a:lnTo>
                  <a:lnTo>
                    <a:pt x="93" y="87"/>
                  </a:lnTo>
                  <a:lnTo>
                    <a:pt x="66" y="21"/>
                  </a:lnTo>
                  <a:lnTo>
                    <a:pt x="66" y="21"/>
                  </a:lnTo>
                  <a:close/>
                  <a:moveTo>
                    <a:pt x="59" y="0"/>
                  </a:moveTo>
                  <a:lnTo>
                    <a:pt x="75" y="0"/>
                  </a:lnTo>
                  <a:lnTo>
                    <a:pt x="133" y="136"/>
                  </a:lnTo>
                  <a:lnTo>
                    <a:pt x="114" y="136"/>
                  </a:lnTo>
                  <a:lnTo>
                    <a:pt x="100" y="102"/>
                  </a:lnTo>
                  <a:lnTo>
                    <a:pt x="32" y="102"/>
                  </a:lnTo>
                  <a:lnTo>
                    <a:pt x="17" y="136"/>
                  </a:lnTo>
                  <a:lnTo>
                    <a:pt x="0" y="136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4088415" y="350861"/>
              <a:ext cx="203297" cy="260834"/>
            </a:xfrm>
            <a:custGeom>
              <a:avLst/>
              <a:gdLst>
                <a:gd name="T0" fmla="*/ 0 w 107"/>
                <a:gd name="T1" fmla="*/ 0 h 136"/>
                <a:gd name="T2" fmla="*/ 107 w 107"/>
                <a:gd name="T3" fmla="*/ 0 h 136"/>
                <a:gd name="T4" fmla="*/ 107 w 107"/>
                <a:gd name="T5" fmla="*/ 15 h 136"/>
                <a:gd name="T6" fmla="*/ 61 w 107"/>
                <a:gd name="T7" fmla="*/ 15 h 136"/>
                <a:gd name="T8" fmla="*/ 61 w 107"/>
                <a:gd name="T9" fmla="*/ 136 h 136"/>
                <a:gd name="T10" fmla="*/ 45 w 107"/>
                <a:gd name="T11" fmla="*/ 136 h 136"/>
                <a:gd name="T12" fmla="*/ 45 w 107"/>
                <a:gd name="T13" fmla="*/ 15 h 136"/>
                <a:gd name="T14" fmla="*/ 0 w 107"/>
                <a:gd name="T15" fmla="*/ 15 h 136"/>
                <a:gd name="T16" fmla="*/ 0 w 107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7" h="136">
                  <a:moveTo>
                    <a:pt x="0" y="0"/>
                  </a:moveTo>
                  <a:lnTo>
                    <a:pt x="107" y="0"/>
                  </a:lnTo>
                  <a:lnTo>
                    <a:pt x="107" y="15"/>
                  </a:lnTo>
                  <a:lnTo>
                    <a:pt x="61" y="15"/>
                  </a:lnTo>
                  <a:lnTo>
                    <a:pt x="61" y="136"/>
                  </a:lnTo>
                  <a:lnTo>
                    <a:pt x="45" y="136"/>
                  </a:lnTo>
                  <a:lnTo>
                    <a:pt x="45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4326235" y="350861"/>
              <a:ext cx="30686" cy="26083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4"/>
            <p:cNvSpPr>
              <a:spLocks noEditPoints="1"/>
            </p:cNvSpPr>
            <p:nvPr/>
          </p:nvSpPr>
          <p:spPr bwMode="auto">
            <a:xfrm>
              <a:off x="4410622" y="347025"/>
              <a:ext cx="272342" cy="272342"/>
            </a:xfrm>
            <a:custGeom>
              <a:avLst/>
              <a:gdLst>
                <a:gd name="T0" fmla="*/ 71 w 142"/>
                <a:gd name="T1" fmla="*/ 15 h 142"/>
                <a:gd name="T2" fmla="*/ 54 w 142"/>
                <a:gd name="T3" fmla="*/ 18 h 142"/>
                <a:gd name="T4" fmla="*/ 39 w 142"/>
                <a:gd name="T5" fmla="*/ 25 h 142"/>
                <a:gd name="T6" fmla="*/ 27 w 142"/>
                <a:gd name="T7" fmla="*/ 37 h 142"/>
                <a:gd name="T8" fmla="*/ 20 w 142"/>
                <a:gd name="T9" fmla="*/ 53 h 142"/>
                <a:gd name="T10" fmla="*/ 18 w 142"/>
                <a:gd name="T11" fmla="*/ 71 h 142"/>
                <a:gd name="T12" fmla="*/ 20 w 142"/>
                <a:gd name="T13" fmla="*/ 89 h 142"/>
                <a:gd name="T14" fmla="*/ 27 w 142"/>
                <a:gd name="T15" fmla="*/ 105 h 142"/>
                <a:gd name="T16" fmla="*/ 39 w 142"/>
                <a:gd name="T17" fmla="*/ 117 h 142"/>
                <a:gd name="T18" fmla="*/ 54 w 142"/>
                <a:gd name="T19" fmla="*/ 124 h 142"/>
                <a:gd name="T20" fmla="*/ 71 w 142"/>
                <a:gd name="T21" fmla="*/ 127 h 142"/>
                <a:gd name="T22" fmla="*/ 89 w 142"/>
                <a:gd name="T23" fmla="*/ 124 h 142"/>
                <a:gd name="T24" fmla="*/ 104 w 142"/>
                <a:gd name="T25" fmla="*/ 117 h 142"/>
                <a:gd name="T26" fmla="*/ 116 w 142"/>
                <a:gd name="T27" fmla="*/ 105 h 142"/>
                <a:gd name="T28" fmla="*/ 123 w 142"/>
                <a:gd name="T29" fmla="*/ 89 h 142"/>
                <a:gd name="T30" fmla="*/ 125 w 142"/>
                <a:gd name="T31" fmla="*/ 71 h 142"/>
                <a:gd name="T32" fmla="*/ 123 w 142"/>
                <a:gd name="T33" fmla="*/ 53 h 142"/>
                <a:gd name="T34" fmla="*/ 116 w 142"/>
                <a:gd name="T35" fmla="*/ 37 h 142"/>
                <a:gd name="T36" fmla="*/ 104 w 142"/>
                <a:gd name="T37" fmla="*/ 25 h 142"/>
                <a:gd name="T38" fmla="*/ 89 w 142"/>
                <a:gd name="T39" fmla="*/ 18 h 142"/>
                <a:gd name="T40" fmla="*/ 71 w 142"/>
                <a:gd name="T41" fmla="*/ 15 h 142"/>
                <a:gd name="T42" fmla="*/ 71 w 142"/>
                <a:gd name="T43" fmla="*/ 0 h 142"/>
                <a:gd name="T44" fmla="*/ 95 w 142"/>
                <a:gd name="T45" fmla="*/ 3 h 142"/>
                <a:gd name="T46" fmla="*/ 114 w 142"/>
                <a:gd name="T47" fmla="*/ 13 h 142"/>
                <a:gd name="T48" fmla="*/ 129 w 142"/>
                <a:gd name="T49" fmla="*/ 28 h 142"/>
                <a:gd name="T50" fmla="*/ 139 w 142"/>
                <a:gd name="T51" fmla="*/ 47 h 142"/>
                <a:gd name="T52" fmla="*/ 142 w 142"/>
                <a:gd name="T53" fmla="*/ 71 h 142"/>
                <a:gd name="T54" fmla="*/ 139 w 142"/>
                <a:gd name="T55" fmla="*/ 95 h 142"/>
                <a:gd name="T56" fmla="*/ 129 w 142"/>
                <a:gd name="T57" fmla="*/ 114 h 142"/>
                <a:gd name="T58" fmla="*/ 114 w 142"/>
                <a:gd name="T59" fmla="*/ 129 h 142"/>
                <a:gd name="T60" fmla="*/ 95 w 142"/>
                <a:gd name="T61" fmla="*/ 139 h 142"/>
                <a:gd name="T62" fmla="*/ 71 w 142"/>
                <a:gd name="T63" fmla="*/ 142 h 142"/>
                <a:gd name="T64" fmla="*/ 48 w 142"/>
                <a:gd name="T65" fmla="*/ 139 h 142"/>
                <a:gd name="T66" fmla="*/ 28 w 142"/>
                <a:gd name="T67" fmla="*/ 129 h 142"/>
                <a:gd name="T68" fmla="*/ 14 w 142"/>
                <a:gd name="T69" fmla="*/ 114 h 142"/>
                <a:gd name="T70" fmla="*/ 3 w 142"/>
                <a:gd name="T71" fmla="*/ 95 h 142"/>
                <a:gd name="T72" fmla="*/ 0 w 142"/>
                <a:gd name="T73" fmla="*/ 71 h 142"/>
                <a:gd name="T74" fmla="*/ 3 w 142"/>
                <a:gd name="T75" fmla="*/ 47 h 142"/>
                <a:gd name="T76" fmla="*/ 14 w 142"/>
                <a:gd name="T77" fmla="*/ 28 h 142"/>
                <a:gd name="T78" fmla="*/ 28 w 142"/>
                <a:gd name="T79" fmla="*/ 13 h 142"/>
                <a:gd name="T80" fmla="*/ 48 w 142"/>
                <a:gd name="T81" fmla="*/ 3 h 142"/>
                <a:gd name="T82" fmla="*/ 71 w 142"/>
                <a:gd name="T8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2" h="142">
                  <a:moveTo>
                    <a:pt x="71" y="15"/>
                  </a:moveTo>
                  <a:lnTo>
                    <a:pt x="54" y="18"/>
                  </a:lnTo>
                  <a:lnTo>
                    <a:pt x="39" y="25"/>
                  </a:lnTo>
                  <a:lnTo>
                    <a:pt x="27" y="37"/>
                  </a:lnTo>
                  <a:lnTo>
                    <a:pt x="20" y="53"/>
                  </a:lnTo>
                  <a:lnTo>
                    <a:pt x="18" y="71"/>
                  </a:lnTo>
                  <a:lnTo>
                    <a:pt x="20" y="89"/>
                  </a:lnTo>
                  <a:lnTo>
                    <a:pt x="27" y="105"/>
                  </a:lnTo>
                  <a:lnTo>
                    <a:pt x="39" y="117"/>
                  </a:lnTo>
                  <a:lnTo>
                    <a:pt x="54" y="124"/>
                  </a:lnTo>
                  <a:lnTo>
                    <a:pt x="71" y="127"/>
                  </a:lnTo>
                  <a:lnTo>
                    <a:pt x="89" y="124"/>
                  </a:lnTo>
                  <a:lnTo>
                    <a:pt x="104" y="117"/>
                  </a:lnTo>
                  <a:lnTo>
                    <a:pt x="116" y="105"/>
                  </a:lnTo>
                  <a:lnTo>
                    <a:pt x="123" y="89"/>
                  </a:lnTo>
                  <a:lnTo>
                    <a:pt x="125" y="71"/>
                  </a:lnTo>
                  <a:lnTo>
                    <a:pt x="123" y="53"/>
                  </a:lnTo>
                  <a:lnTo>
                    <a:pt x="116" y="37"/>
                  </a:lnTo>
                  <a:lnTo>
                    <a:pt x="104" y="25"/>
                  </a:lnTo>
                  <a:lnTo>
                    <a:pt x="89" y="18"/>
                  </a:lnTo>
                  <a:lnTo>
                    <a:pt x="71" y="15"/>
                  </a:lnTo>
                  <a:close/>
                  <a:moveTo>
                    <a:pt x="71" y="0"/>
                  </a:moveTo>
                  <a:lnTo>
                    <a:pt x="95" y="3"/>
                  </a:lnTo>
                  <a:lnTo>
                    <a:pt x="114" y="13"/>
                  </a:lnTo>
                  <a:lnTo>
                    <a:pt x="129" y="28"/>
                  </a:lnTo>
                  <a:lnTo>
                    <a:pt x="139" y="47"/>
                  </a:lnTo>
                  <a:lnTo>
                    <a:pt x="142" y="71"/>
                  </a:lnTo>
                  <a:lnTo>
                    <a:pt x="139" y="95"/>
                  </a:lnTo>
                  <a:lnTo>
                    <a:pt x="129" y="114"/>
                  </a:lnTo>
                  <a:lnTo>
                    <a:pt x="114" y="129"/>
                  </a:lnTo>
                  <a:lnTo>
                    <a:pt x="95" y="139"/>
                  </a:lnTo>
                  <a:lnTo>
                    <a:pt x="71" y="142"/>
                  </a:lnTo>
                  <a:lnTo>
                    <a:pt x="48" y="139"/>
                  </a:lnTo>
                  <a:lnTo>
                    <a:pt x="28" y="129"/>
                  </a:lnTo>
                  <a:lnTo>
                    <a:pt x="14" y="114"/>
                  </a:lnTo>
                  <a:lnTo>
                    <a:pt x="3" y="95"/>
                  </a:lnTo>
                  <a:lnTo>
                    <a:pt x="0" y="71"/>
                  </a:lnTo>
                  <a:lnTo>
                    <a:pt x="3" y="47"/>
                  </a:lnTo>
                  <a:lnTo>
                    <a:pt x="14" y="28"/>
                  </a:lnTo>
                  <a:lnTo>
                    <a:pt x="28" y="13"/>
                  </a:lnTo>
                  <a:lnTo>
                    <a:pt x="48" y="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4728994" y="350861"/>
              <a:ext cx="226312" cy="260834"/>
            </a:xfrm>
            <a:custGeom>
              <a:avLst/>
              <a:gdLst>
                <a:gd name="T0" fmla="*/ 0 w 117"/>
                <a:gd name="T1" fmla="*/ 0 h 136"/>
                <a:gd name="T2" fmla="*/ 20 w 117"/>
                <a:gd name="T3" fmla="*/ 0 h 136"/>
                <a:gd name="T4" fmla="*/ 99 w 117"/>
                <a:gd name="T5" fmla="*/ 113 h 136"/>
                <a:gd name="T6" fmla="*/ 100 w 117"/>
                <a:gd name="T7" fmla="*/ 113 h 136"/>
                <a:gd name="T8" fmla="*/ 100 w 117"/>
                <a:gd name="T9" fmla="*/ 0 h 136"/>
                <a:gd name="T10" fmla="*/ 117 w 117"/>
                <a:gd name="T11" fmla="*/ 0 h 136"/>
                <a:gd name="T12" fmla="*/ 117 w 117"/>
                <a:gd name="T13" fmla="*/ 136 h 136"/>
                <a:gd name="T14" fmla="*/ 96 w 117"/>
                <a:gd name="T15" fmla="*/ 136 h 136"/>
                <a:gd name="T16" fmla="*/ 17 w 117"/>
                <a:gd name="T17" fmla="*/ 24 h 136"/>
                <a:gd name="T18" fmla="*/ 16 w 117"/>
                <a:gd name="T19" fmla="*/ 24 h 136"/>
                <a:gd name="T20" fmla="*/ 16 w 117"/>
                <a:gd name="T21" fmla="*/ 136 h 136"/>
                <a:gd name="T22" fmla="*/ 0 w 117"/>
                <a:gd name="T23" fmla="*/ 136 h 136"/>
                <a:gd name="T24" fmla="*/ 0 w 117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7" h="136">
                  <a:moveTo>
                    <a:pt x="0" y="0"/>
                  </a:moveTo>
                  <a:lnTo>
                    <a:pt x="20" y="0"/>
                  </a:lnTo>
                  <a:lnTo>
                    <a:pt x="99" y="113"/>
                  </a:lnTo>
                  <a:lnTo>
                    <a:pt x="100" y="113"/>
                  </a:lnTo>
                  <a:lnTo>
                    <a:pt x="100" y="0"/>
                  </a:lnTo>
                  <a:lnTo>
                    <a:pt x="117" y="0"/>
                  </a:lnTo>
                  <a:lnTo>
                    <a:pt x="117" y="136"/>
                  </a:lnTo>
                  <a:lnTo>
                    <a:pt x="96" y="136"/>
                  </a:lnTo>
                  <a:lnTo>
                    <a:pt x="17" y="24"/>
                  </a:lnTo>
                  <a:lnTo>
                    <a:pt x="16" y="24"/>
                  </a:lnTo>
                  <a:lnTo>
                    <a:pt x="16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37338" y="2232526"/>
            <a:ext cx="8693586" cy="2744424"/>
            <a:chOff x="1840636" y="1777779"/>
            <a:chExt cx="5991521" cy="1798991"/>
          </a:xfrm>
        </p:grpSpPr>
        <p:sp>
          <p:nvSpPr>
            <p:cNvPr id="64" name="Freeform 64"/>
            <p:cNvSpPr>
              <a:spLocks/>
            </p:cNvSpPr>
            <p:nvPr/>
          </p:nvSpPr>
          <p:spPr bwMode="auto">
            <a:xfrm>
              <a:off x="5346558" y="2989892"/>
              <a:ext cx="410431" cy="387416"/>
            </a:xfrm>
            <a:custGeom>
              <a:avLst/>
              <a:gdLst>
                <a:gd name="T0" fmla="*/ 50 w 214"/>
                <a:gd name="T1" fmla="*/ 0 h 203"/>
                <a:gd name="T2" fmla="*/ 214 w 214"/>
                <a:gd name="T3" fmla="*/ 0 h 203"/>
                <a:gd name="T4" fmla="*/ 214 w 214"/>
                <a:gd name="T5" fmla="*/ 166 h 203"/>
                <a:gd name="T6" fmla="*/ 214 w 214"/>
                <a:gd name="T7" fmla="*/ 166 h 203"/>
                <a:gd name="T8" fmla="*/ 214 w 214"/>
                <a:gd name="T9" fmla="*/ 166 h 203"/>
                <a:gd name="T10" fmla="*/ 211 w 214"/>
                <a:gd name="T11" fmla="*/ 181 h 203"/>
                <a:gd name="T12" fmla="*/ 204 w 214"/>
                <a:gd name="T13" fmla="*/ 192 h 203"/>
                <a:gd name="T14" fmla="*/ 192 w 214"/>
                <a:gd name="T15" fmla="*/ 200 h 203"/>
                <a:gd name="T16" fmla="*/ 177 w 214"/>
                <a:gd name="T17" fmla="*/ 203 h 203"/>
                <a:gd name="T18" fmla="*/ 164 w 214"/>
                <a:gd name="T19" fmla="*/ 200 h 203"/>
                <a:gd name="T20" fmla="*/ 152 w 214"/>
                <a:gd name="T21" fmla="*/ 192 h 203"/>
                <a:gd name="T22" fmla="*/ 145 w 214"/>
                <a:gd name="T23" fmla="*/ 181 h 203"/>
                <a:gd name="T24" fmla="*/ 142 w 214"/>
                <a:gd name="T25" fmla="*/ 166 h 203"/>
                <a:gd name="T26" fmla="*/ 145 w 214"/>
                <a:gd name="T27" fmla="*/ 151 h 203"/>
                <a:gd name="T28" fmla="*/ 152 w 214"/>
                <a:gd name="T29" fmla="*/ 139 h 203"/>
                <a:gd name="T30" fmla="*/ 164 w 214"/>
                <a:gd name="T31" fmla="*/ 132 h 203"/>
                <a:gd name="T32" fmla="*/ 177 w 214"/>
                <a:gd name="T33" fmla="*/ 129 h 203"/>
                <a:gd name="T34" fmla="*/ 185 w 214"/>
                <a:gd name="T35" fmla="*/ 130 h 203"/>
                <a:gd name="T36" fmla="*/ 192 w 214"/>
                <a:gd name="T37" fmla="*/ 132 h 203"/>
                <a:gd name="T38" fmla="*/ 192 w 214"/>
                <a:gd name="T39" fmla="*/ 47 h 203"/>
                <a:gd name="T40" fmla="*/ 74 w 214"/>
                <a:gd name="T41" fmla="*/ 47 h 203"/>
                <a:gd name="T42" fmla="*/ 74 w 214"/>
                <a:gd name="T43" fmla="*/ 166 h 203"/>
                <a:gd name="T44" fmla="*/ 71 w 214"/>
                <a:gd name="T45" fmla="*/ 181 h 203"/>
                <a:gd name="T46" fmla="*/ 63 w 214"/>
                <a:gd name="T47" fmla="*/ 192 h 203"/>
                <a:gd name="T48" fmla="*/ 52 w 214"/>
                <a:gd name="T49" fmla="*/ 200 h 203"/>
                <a:gd name="T50" fmla="*/ 37 w 214"/>
                <a:gd name="T51" fmla="*/ 203 h 203"/>
                <a:gd name="T52" fmla="*/ 23 w 214"/>
                <a:gd name="T53" fmla="*/ 200 h 203"/>
                <a:gd name="T54" fmla="*/ 12 w 214"/>
                <a:gd name="T55" fmla="*/ 192 h 203"/>
                <a:gd name="T56" fmla="*/ 3 w 214"/>
                <a:gd name="T57" fmla="*/ 181 h 203"/>
                <a:gd name="T58" fmla="*/ 0 w 214"/>
                <a:gd name="T59" fmla="*/ 166 h 203"/>
                <a:gd name="T60" fmla="*/ 3 w 214"/>
                <a:gd name="T61" fmla="*/ 151 h 203"/>
                <a:gd name="T62" fmla="*/ 12 w 214"/>
                <a:gd name="T63" fmla="*/ 139 h 203"/>
                <a:gd name="T64" fmla="*/ 23 w 214"/>
                <a:gd name="T65" fmla="*/ 132 h 203"/>
                <a:gd name="T66" fmla="*/ 37 w 214"/>
                <a:gd name="T67" fmla="*/ 129 h 203"/>
                <a:gd name="T68" fmla="*/ 44 w 214"/>
                <a:gd name="T69" fmla="*/ 130 h 203"/>
                <a:gd name="T70" fmla="*/ 50 w 214"/>
                <a:gd name="T71" fmla="*/ 132 h 203"/>
                <a:gd name="T72" fmla="*/ 50 w 214"/>
                <a:gd name="T73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14" h="203">
                  <a:moveTo>
                    <a:pt x="50" y="0"/>
                  </a:moveTo>
                  <a:lnTo>
                    <a:pt x="214" y="0"/>
                  </a:lnTo>
                  <a:lnTo>
                    <a:pt x="214" y="166"/>
                  </a:lnTo>
                  <a:lnTo>
                    <a:pt x="214" y="166"/>
                  </a:lnTo>
                  <a:lnTo>
                    <a:pt x="214" y="166"/>
                  </a:lnTo>
                  <a:lnTo>
                    <a:pt x="211" y="181"/>
                  </a:lnTo>
                  <a:lnTo>
                    <a:pt x="204" y="192"/>
                  </a:lnTo>
                  <a:lnTo>
                    <a:pt x="192" y="200"/>
                  </a:lnTo>
                  <a:lnTo>
                    <a:pt x="177" y="203"/>
                  </a:lnTo>
                  <a:lnTo>
                    <a:pt x="164" y="200"/>
                  </a:lnTo>
                  <a:lnTo>
                    <a:pt x="152" y="192"/>
                  </a:lnTo>
                  <a:lnTo>
                    <a:pt x="145" y="181"/>
                  </a:lnTo>
                  <a:lnTo>
                    <a:pt x="142" y="166"/>
                  </a:lnTo>
                  <a:lnTo>
                    <a:pt x="145" y="151"/>
                  </a:lnTo>
                  <a:lnTo>
                    <a:pt x="152" y="139"/>
                  </a:lnTo>
                  <a:lnTo>
                    <a:pt x="164" y="132"/>
                  </a:lnTo>
                  <a:lnTo>
                    <a:pt x="177" y="129"/>
                  </a:lnTo>
                  <a:lnTo>
                    <a:pt x="185" y="130"/>
                  </a:lnTo>
                  <a:lnTo>
                    <a:pt x="192" y="132"/>
                  </a:lnTo>
                  <a:lnTo>
                    <a:pt x="192" y="47"/>
                  </a:lnTo>
                  <a:lnTo>
                    <a:pt x="74" y="47"/>
                  </a:lnTo>
                  <a:lnTo>
                    <a:pt x="74" y="166"/>
                  </a:lnTo>
                  <a:lnTo>
                    <a:pt x="71" y="181"/>
                  </a:lnTo>
                  <a:lnTo>
                    <a:pt x="63" y="192"/>
                  </a:lnTo>
                  <a:lnTo>
                    <a:pt x="52" y="200"/>
                  </a:lnTo>
                  <a:lnTo>
                    <a:pt x="37" y="203"/>
                  </a:lnTo>
                  <a:lnTo>
                    <a:pt x="23" y="200"/>
                  </a:lnTo>
                  <a:lnTo>
                    <a:pt x="12" y="192"/>
                  </a:lnTo>
                  <a:lnTo>
                    <a:pt x="3" y="181"/>
                  </a:lnTo>
                  <a:lnTo>
                    <a:pt x="0" y="166"/>
                  </a:lnTo>
                  <a:lnTo>
                    <a:pt x="3" y="151"/>
                  </a:lnTo>
                  <a:lnTo>
                    <a:pt x="12" y="139"/>
                  </a:lnTo>
                  <a:lnTo>
                    <a:pt x="23" y="132"/>
                  </a:lnTo>
                  <a:lnTo>
                    <a:pt x="37" y="129"/>
                  </a:lnTo>
                  <a:lnTo>
                    <a:pt x="44" y="130"/>
                  </a:lnTo>
                  <a:lnTo>
                    <a:pt x="50" y="13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7" name="Group 156"/>
            <p:cNvGrpSpPr/>
            <p:nvPr/>
          </p:nvGrpSpPr>
          <p:grpSpPr>
            <a:xfrm>
              <a:off x="6888549" y="2878654"/>
              <a:ext cx="625235" cy="502490"/>
              <a:chOff x="6888549" y="2878654"/>
              <a:chExt cx="625235" cy="502490"/>
            </a:xfrm>
          </p:grpSpPr>
          <p:sp>
            <p:nvSpPr>
              <p:cNvPr id="65" name="Freeform 65"/>
              <p:cNvSpPr>
                <a:spLocks/>
              </p:cNvSpPr>
              <p:nvPr/>
            </p:nvSpPr>
            <p:spPr bwMode="auto">
              <a:xfrm>
                <a:off x="6888549" y="2993728"/>
                <a:ext cx="448789" cy="387416"/>
              </a:xfrm>
              <a:custGeom>
                <a:avLst/>
                <a:gdLst>
                  <a:gd name="T0" fmla="*/ 0 w 234"/>
                  <a:gd name="T1" fmla="*/ 0 h 201"/>
                  <a:gd name="T2" fmla="*/ 73 w 234"/>
                  <a:gd name="T3" fmla="*/ 0 h 201"/>
                  <a:gd name="T4" fmla="*/ 73 w 234"/>
                  <a:gd name="T5" fmla="*/ 111 h 201"/>
                  <a:gd name="T6" fmla="*/ 234 w 234"/>
                  <a:gd name="T7" fmla="*/ 111 h 201"/>
                  <a:gd name="T8" fmla="*/ 234 w 234"/>
                  <a:gd name="T9" fmla="*/ 157 h 201"/>
                  <a:gd name="T10" fmla="*/ 66 w 234"/>
                  <a:gd name="T11" fmla="*/ 157 h 201"/>
                  <a:gd name="T12" fmla="*/ 24 w 234"/>
                  <a:gd name="T13" fmla="*/ 201 h 201"/>
                  <a:gd name="T14" fmla="*/ 24 w 234"/>
                  <a:gd name="T15" fmla="*/ 157 h 201"/>
                  <a:gd name="T16" fmla="*/ 0 w 234"/>
                  <a:gd name="T17" fmla="*/ 157 h 201"/>
                  <a:gd name="T18" fmla="*/ 0 w 234"/>
                  <a:gd name="T19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4" h="201">
                    <a:moveTo>
                      <a:pt x="0" y="0"/>
                    </a:moveTo>
                    <a:lnTo>
                      <a:pt x="73" y="0"/>
                    </a:lnTo>
                    <a:lnTo>
                      <a:pt x="73" y="111"/>
                    </a:lnTo>
                    <a:lnTo>
                      <a:pt x="234" y="111"/>
                    </a:lnTo>
                    <a:lnTo>
                      <a:pt x="234" y="157"/>
                    </a:lnTo>
                    <a:lnTo>
                      <a:pt x="66" y="157"/>
                    </a:lnTo>
                    <a:lnTo>
                      <a:pt x="24" y="201"/>
                    </a:lnTo>
                    <a:lnTo>
                      <a:pt x="24" y="157"/>
                    </a:lnTo>
                    <a:lnTo>
                      <a:pt x="0" y="1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66"/>
              <p:cNvSpPr>
                <a:spLocks/>
              </p:cNvSpPr>
              <p:nvPr/>
            </p:nvSpPr>
            <p:spPr bwMode="auto">
              <a:xfrm>
                <a:off x="7041981" y="2878654"/>
                <a:ext cx="471803" cy="398923"/>
              </a:xfrm>
              <a:custGeom>
                <a:avLst/>
                <a:gdLst>
                  <a:gd name="T0" fmla="*/ 0 w 244"/>
                  <a:gd name="T1" fmla="*/ 0 h 209"/>
                  <a:gd name="T2" fmla="*/ 244 w 244"/>
                  <a:gd name="T3" fmla="*/ 0 h 209"/>
                  <a:gd name="T4" fmla="*/ 244 w 244"/>
                  <a:gd name="T5" fmla="*/ 163 h 209"/>
                  <a:gd name="T6" fmla="*/ 217 w 244"/>
                  <a:gd name="T7" fmla="*/ 163 h 209"/>
                  <a:gd name="T8" fmla="*/ 217 w 244"/>
                  <a:gd name="T9" fmla="*/ 209 h 209"/>
                  <a:gd name="T10" fmla="*/ 174 w 244"/>
                  <a:gd name="T11" fmla="*/ 163 h 209"/>
                  <a:gd name="T12" fmla="*/ 0 w 244"/>
                  <a:gd name="T13" fmla="*/ 163 h 209"/>
                  <a:gd name="T14" fmla="*/ 0 w 244"/>
                  <a:gd name="T15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4" h="209">
                    <a:moveTo>
                      <a:pt x="0" y="0"/>
                    </a:moveTo>
                    <a:lnTo>
                      <a:pt x="244" y="0"/>
                    </a:lnTo>
                    <a:lnTo>
                      <a:pt x="244" y="163"/>
                    </a:lnTo>
                    <a:lnTo>
                      <a:pt x="217" y="163"/>
                    </a:lnTo>
                    <a:lnTo>
                      <a:pt x="217" y="209"/>
                    </a:lnTo>
                    <a:lnTo>
                      <a:pt x="174" y="163"/>
                    </a:lnTo>
                    <a:lnTo>
                      <a:pt x="0" y="1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4445144" y="2890161"/>
              <a:ext cx="655922" cy="590713"/>
              <a:chOff x="4445144" y="2890161"/>
              <a:chExt cx="655922" cy="590713"/>
            </a:xfrm>
          </p:grpSpPr>
          <p:sp>
            <p:nvSpPr>
              <p:cNvPr id="67" name="Freeform 67"/>
              <p:cNvSpPr>
                <a:spLocks/>
              </p:cNvSpPr>
              <p:nvPr/>
            </p:nvSpPr>
            <p:spPr bwMode="auto">
              <a:xfrm>
                <a:off x="4445144" y="2890161"/>
                <a:ext cx="655922" cy="490983"/>
              </a:xfrm>
              <a:custGeom>
                <a:avLst/>
                <a:gdLst>
                  <a:gd name="T0" fmla="*/ 170 w 341"/>
                  <a:gd name="T1" fmla="*/ 0 h 256"/>
                  <a:gd name="T2" fmla="*/ 210 w 341"/>
                  <a:gd name="T3" fmla="*/ 4 h 256"/>
                  <a:gd name="T4" fmla="*/ 245 w 341"/>
                  <a:gd name="T5" fmla="*/ 18 h 256"/>
                  <a:gd name="T6" fmla="*/ 276 w 341"/>
                  <a:gd name="T7" fmla="*/ 37 h 256"/>
                  <a:gd name="T8" fmla="*/ 303 w 341"/>
                  <a:gd name="T9" fmla="*/ 64 h 256"/>
                  <a:gd name="T10" fmla="*/ 324 w 341"/>
                  <a:gd name="T11" fmla="*/ 96 h 256"/>
                  <a:gd name="T12" fmla="*/ 337 w 341"/>
                  <a:gd name="T13" fmla="*/ 132 h 256"/>
                  <a:gd name="T14" fmla="*/ 341 w 341"/>
                  <a:gd name="T15" fmla="*/ 172 h 256"/>
                  <a:gd name="T16" fmla="*/ 339 w 341"/>
                  <a:gd name="T17" fmla="*/ 200 h 256"/>
                  <a:gd name="T18" fmla="*/ 331 w 341"/>
                  <a:gd name="T19" fmla="*/ 230 h 256"/>
                  <a:gd name="T20" fmla="*/ 319 w 341"/>
                  <a:gd name="T21" fmla="*/ 256 h 256"/>
                  <a:gd name="T22" fmla="*/ 319 w 341"/>
                  <a:gd name="T23" fmla="*/ 207 h 256"/>
                  <a:gd name="T24" fmla="*/ 318 w 341"/>
                  <a:gd name="T25" fmla="*/ 200 h 256"/>
                  <a:gd name="T26" fmla="*/ 316 w 341"/>
                  <a:gd name="T27" fmla="*/ 193 h 256"/>
                  <a:gd name="T28" fmla="*/ 312 w 341"/>
                  <a:gd name="T29" fmla="*/ 187 h 256"/>
                  <a:gd name="T30" fmla="*/ 313 w 341"/>
                  <a:gd name="T31" fmla="*/ 172 h 256"/>
                  <a:gd name="T32" fmla="*/ 309 w 341"/>
                  <a:gd name="T33" fmla="*/ 139 h 256"/>
                  <a:gd name="T34" fmla="*/ 299 w 341"/>
                  <a:gd name="T35" fmla="*/ 108 h 256"/>
                  <a:gd name="T36" fmla="*/ 281 w 341"/>
                  <a:gd name="T37" fmla="*/ 81 h 256"/>
                  <a:gd name="T38" fmla="*/ 259 w 341"/>
                  <a:gd name="T39" fmla="*/ 59 h 256"/>
                  <a:gd name="T40" fmla="*/ 232 w 341"/>
                  <a:gd name="T41" fmla="*/ 43 h 256"/>
                  <a:gd name="T42" fmla="*/ 202 w 341"/>
                  <a:gd name="T43" fmla="*/ 31 h 256"/>
                  <a:gd name="T44" fmla="*/ 170 w 341"/>
                  <a:gd name="T45" fmla="*/ 28 h 256"/>
                  <a:gd name="T46" fmla="*/ 137 w 341"/>
                  <a:gd name="T47" fmla="*/ 31 h 256"/>
                  <a:gd name="T48" fmla="*/ 108 w 341"/>
                  <a:gd name="T49" fmla="*/ 43 h 256"/>
                  <a:gd name="T50" fmla="*/ 81 w 341"/>
                  <a:gd name="T51" fmla="*/ 59 h 256"/>
                  <a:gd name="T52" fmla="*/ 59 w 341"/>
                  <a:gd name="T53" fmla="*/ 81 h 256"/>
                  <a:gd name="T54" fmla="*/ 43 w 341"/>
                  <a:gd name="T55" fmla="*/ 108 h 256"/>
                  <a:gd name="T56" fmla="*/ 31 w 341"/>
                  <a:gd name="T57" fmla="*/ 139 h 256"/>
                  <a:gd name="T58" fmla="*/ 28 w 341"/>
                  <a:gd name="T59" fmla="*/ 172 h 256"/>
                  <a:gd name="T60" fmla="*/ 28 w 341"/>
                  <a:gd name="T61" fmla="*/ 185 h 256"/>
                  <a:gd name="T62" fmla="*/ 23 w 341"/>
                  <a:gd name="T63" fmla="*/ 193 h 256"/>
                  <a:gd name="T64" fmla="*/ 20 w 341"/>
                  <a:gd name="T65" fmla="*/ 200 h 256"/>
                  <a:gd name="T66" fmla="*/ 20 w 341"/>
                  <a:gd name="T67" fmla="*/ 207 h 256"/>
                  <a:gd name="T68" fmla="*/ 20 w 341"/>
                  <a:gd name="T69" fmla="*/ 252 h 256"/>
                  <a:gd name="T70" fmla="*/ 8 w 341"/>
                  <a:gd name="T71" fmla="*/ 227 h 256"/>
                  <a:gd name="T72" fmla="*/ 1 w 341"/>
                  <a:gd name="T73" fmla="*/ 200 h 256"/>
                  <a:gd name="T74" fmla="*/ 0 w 341"/>
                  <a:gd name="T75" fmla="*/ 172 h 256"/>
                  <a:gd name="T76" fmla="*/ 4 w 341"/>
                  <a:gd name="T77" fmla="*/ 132 h 256"/>
                  <a:gd name="T78" fmla="*/ 16 w 341"/>
                  <a:gd name="T79" fmla="*/ 96 h 256"/>
                  <a:gd name="T80" fmla="*/ 37 w 341"/>
                  <a:gd name="T81" fmla="*/ 64 h 256"/>
                  <a:gd name="T82" fmla="*/ 63 w 341"/>
                  <a:gd name="T83" fmla="*/ 37 h 256"/>
                  <a:gd name="T84" fmla="*/ 94 w 341"/>
                  <a:gd name="T85" fmla="*/ 18 h 256"/>
                  <a:gd name="T86" fmla="*/ 131 w 341"/>
                  <a:gd name="T87" fmla="*/ 4 h 256"/>
                  <a:gd name="T88" fmla="*/ 170 w 341"/>
                  <a:gd name="T89" fmla="*/ 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41" h="256">
                    <a:moveTo>
                      <a:pt x="170" y="0"/>
                    </a:moveTo>
                    <a:lnTo>
                      <a:pt x="210" y="4"/>
                    </a:lnTo>
                    <a:lnTo>
                      <a:pt x="245" y="18"/>
                    </a:lnTo>
                    <a:lnTo>
                      <a:pt x="276" y="37"/>
                    </a:lnTo>
                    <a:lnTo>
                      <a:pt x="303" y="64"/>
                    </a:lnTo>
                    <a:lnTo>
                      <a:pt x="324" y="96"/>
                    </a:lnTo>
                    <a:lnTo>
                      <a:pt x="337" y="132"/>
                    </a:lnTo>
                    <a:lnTo>
                      <a:pt x="341" y="172"/>
                    </a:lnTo>
                    <a:lnTo>
                      <a:pt x="339" y="200"/>
                    </a:lnTo>
                    <a:lnTo>
                      <a:pt x="331" y="230"/>
                    </a:lnTo>
                    <a:lnTo>
                      <a:pt x="319" y="256"/>
                    </a:lnTo>
                    <a:lnTo>
                      <a:pt x="319" y="207"/>
                    </a:lnTo>
                    <a:lnTo>
                      <a:pt x="318" y="200"/>
                    </a:lnTo>
                    <a:lnTo>
                      <a:pt x="316" y="193"/>
                    </a:lnTo>
                    <a:lnTo>
                      <a:pt x="312" y="187"/>
                    </a:lnTo>
                    <a:lnTo>
                      <a:pt x="313" y="172"/>
                    </a:lnTo>
                    <a:lnTo>
                      <a:pt x="309" y="139"/>
                    </a:lnTo>
                    <a:lnTo>
                      <a:pt x="299" y="108"/>
                    </a:lnTo>
                    <a:lnTo>
                      <a:pt x="281" y="81"/>
                    </a:lnTo>
                    <a:lnTo>
                      <a:pt x="259" y="59"/>
                    </a:lnTo>
                    <a:lnTo>
                      <a:pt x="232" y="43"/>
                    </a:lnTo>
                    <a:lnTo>
                      <a:pt x="202" y="31"/>
                    </a:lnTo>
                    <a:lnTo>
                      <a:pt x="170" y="28"/>
                    </a:lnTo>
                    <a:lnTo>
                      <a:pt x="137" y="31"/>
                    </a:lnTo>
                    <a:lnTo>
                      <a:pt x="108" y="43"/>
                    </a:lnTo>
                    <a:lnTo>
                      <a:pt x="81" y="59"/>
                    </a:lnTo>
                    <a:lnTo>
                      <a:pt x="59" y="81"/>
                    </a:lnTo>
                    <a:lnTo>
                      <a:pt x="43" y="108"/>
                    </a:lnTo>
                    <a:lnTo>
                      <a:pt x="31" y="139"/>
                    </a:lnTo>
                    <a:lnTo>
                      <a:pt x="28" y="172"/>
                    </a:lnTo>
                    <a:lnTo>
                      <a:pt x="28" y="185"/>
                    </a:lnTo>
                    <a:lnTo>
                      <a:pt x="23" y="193"/>
                    </a:lnTo>
                    <a:lnTo>
                      <a:pt x="20" y="200"/>
                    </a:lnTo>
                    <a:lnTo>
                      <a:pt x="20" y="207"/>
                    </a:lnTo>
                    <a:lnTo>
                      <a:pt x="20" y="252"/>
                    </a:lnTo>
                    <a:lnTo>
                      <a:pt x="8" y="227"/>
                    </a:lnTo>
                    <a:lnTo>
                      <a:pt x="1" y="200"/>
                    </a:lnTo>
                    <a:lnTo>
                      <a:pt x="0" y="172"/>
                    </a:lnTo>
                    <a:lnTo>
                      <a:pt x="4" y="132"/>
                    </a:lnTo>
                    <a:lnTo>
                      <a:pt x="16" y="96"/>
                    </a:lnTo>
                    <a:lnTo>
                      <a:pt x="37" y="64"/>
                    </a:lnTo>
                    <a:lnTo>
                      <a:pt x="63" y="37"/>
                    </a:lnTo>
                    <a:lnTo>
                      <a:pt x="94" y="18"/>
                    </a:lnTo>
                    <a:lnTo>
                      <a:pt x="131" y="4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8"/>
              <p:cNvSpPr>
                <a:spLocks/>
              </p:cNvSpPr>
              <p:nvPr/>
            </p:nvSpPr>
            <p:spPr bwMode="auto">
              <a:xfrm>
                <a:off x="4502681" y="3220040"/>
                <a:ext cx="145760" cy="260834"/>
              </a:xfrm>
              <a:custGeom>
                <a:avLst/>
                <a:gdLst>
                  <a:gd name="T0" fmla="*/ 53 w 76"/>
                  <a:gd name="T1" fmla="*/ 0 h 136"/>
                  <a:gd name="T2" fmla="*/ 76 w 76"/>
                  <a:gd name="T3" fmla="*/ 0 h 136"/>
                  <a:gd name="T4" fmla="*/ 76 w 76"/>
                  <a:gd name="T5" fmla="*/ 136 h 136"/>
                  <a:gd name="T6" fmla="*/ 53 w 76"/>
                  <a:gd name="T7" fmla="*/ 136 h 136"/>
                  <a:gd name="T8" fmla="*/ 33 w 76"/>
                  <a:gd name="T9" fmla="*/ 133 h 136"/>
                  <a:gd name="T10" fmla="*/ 15 w 76"/>
                  <a:gd name="T11" fmla="*/ 126 h 136"/>
                  <a:gd name="T12" fmla="*/ 5 w 76"/>
                  <a:gd name="T13" fmla="*/ 114 h 136"/>
                  <a:gd name="T14" fmla="*/ 0 w 76"/>
                  <a:gd name="T15" fmla="*/ 101 h 136"/>
                  <a:gd name="T16" fmla="*/ 0 w 76"/>
                  <a:gd name="T17" fmla="*/ 35 h 136"/>
                  <a:gd name="T18" fmla="*/ 2 w 76"/>
                  <a:gd name="T19" fmla="*/ 28 h 136"/>
                  <a:gd name="T20" fmla="*/ 8 w 76"/>
                  <a:gd name="T21" fmla="*/ 18 h 136"/>
                  <a:gd name="T22" fmla="*/ 19 w 76"/>
                  <a:gd name="T23" fmla="*/ 9 h 136"/>
                  <a:gd name="T24" fmla="*/ 34 w 76"/>
                  <a:gd name="T25" fmla="*/ 3 h 136"/>
                  <a:gd name="T26" fmla="*/ 53 w 76"/>
                  <a:gd name="T27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6" h="136">
                    <a:moveTo>
                      <a:pt x="53" y="0"/>
                    </a:moveTo>
                    <a:lnTo>
                      <a:pt x="76" y="0"/>
                    </a:lnTo>
                    <a:lnTo>
                      <a:pt x="76" y="136"/>
                    </a:lnTo>
                    <a:lnTo>
                      <a:pt x="53" y="136"/>
                    </a:lnTo>
                    <a:lnTo>
                      <a:pt x="33" y="133"/>
                    </a:lnTo>
                    <a:lnTo>
                      <a:pt x="15" y="126"/>
                    </a:lnTo>
                    <a:lnTo>
                      <a:pt x="5" y="114"/>
                    </a:lnTo>
                    <a:lnTo>
                      <a:pt x="0" y="101"/>
                    </a:lnTo>
                    <a:lnTo>
                      <a:pt x="0" y="35"/>
                    </a:lnTo>
                    <a:lnTo>
                      <a:pt x="2" y="28"/>
                    </a:lnTo>
                    <a:lnTo>
                      <a:pt x="8" y="18"/>
                    </a:lnTo>
                    <a:lnTo>
                      <a:pt x="19" y="9"/>
                    </a:lnTo>
                    <a:lnTo>
                      <a:pt x="34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9"/>
              <p:cNvSpPr>
                <a:spLocks/>
              </p:cNvSpPr>
              <p:nvPr/>
            </p:nvSpPr>
            <p:spPr bwMode="auto">
              <a:xfrm>
                <a:off x="4897769" y="3220040"/>
                <a:ext cx="141925" cy="260834"/>
              </a:xfrm>
              <a:custGeom>
                <a:avLst/>
                <a:gdLst>
                  <a:gd name="T0" fmla="*/ 0 w 74"/>
                  <a:gd name="T1" fmla="*/ 0 h 136"/>
                  <a:gd name="T2" fmla="*/ 22 w 74"/>
                  <a:gd name="T3" fmla="*/ 0 h 136"/>
                  <a:gd name="T4" fmla="*/ 41 w 74"/>
                  <a:gd name="T5" fmla="*/ 3 h 136"/>
                  <a:gd name="T6" fmla="*/ 56 w 74"/>
                  <a:gd name="T7" fmla="*/ 9 h 136"/>
                  <a:gd name="T8" fmla="*/ 68 w 74"/>
                  <a:gd name="T9" fmla="*/ 19 h 136"/>
                  <a:gd name="T10" fmla="*/ 74 w 74"/>
                  <a:gd name="T11" fmla="*/ 31 h 136"/>
                  <a:gd name="T12" fmla="*/ 74 w 74"/>
                  <a:gd name="T13" fmla="*/ 35 h 136"/>
                  <a:gd name="T14" fmla="*/ 74 w 74"/>
                  <a:gd name="T15" fmla="*/ 101 h 136"/>
                  <a:gd name="T16" fmla="*/ 71 w 74"/>
                  <a:gd name="T17" fmla="*/ 114 h 136"/>
                  <a:gd name="T18" fmla="*/ 59 w 74"/>
                  <a:gd name="T19" fmla="*/ 126 h 136"/>
                  <a:gd name="T20" fmla="*/ 43 w 74"/>
                  <a:gd name="T21" fmla="*/ 133 h 136"/>
                  <a:gd name="T22" fmla="*/ 22 w 74"/>
                  <a:gd name="T23" fmla="*/ 136 h 136"/>
                  <a:gd name="T24" fmla="*/ 0 w 74"/>
                  <a:gd name="T25" fmla="*/ 136 h 136"/>
                  <a:gd name="T26" fmla="*/ 0 w 74"/>
                  <a:gd name="T27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4" h="136">
                    <a:moveTo>
                      <a:pt x="0" y="0"/>
                    </a:moveTo>
                    <a:lnTo>
                      <a:pt x="22" y="0"/>
                    </a:lnTo>
                    <a:lnTo>
                      <a:pt x="41" y="3"/>
                    </a:lnTo>
                    <a:lnTo>
                      <a:pt x="56" y="9"/>
                    </a:lnTo>
                    <a:lnTo>
                      <a:pt x="68" y="19"/>
                    </a:lnTo>
                    <a:lnTo>
                      <a:pt x="74" y="31"/>
                    </a:lnTo>
                    <a:lnTo>
                      <a:pt x="74" y="35"/>
                    </a:lnTo>
                    <a:lnTo>
                      <a:pt x="74" y="101"/>
                    </a:lnTo>
                    <a:lnTo>
                      <a:pt x="71" y="114"/>
                    </a:lnTo>
                    <a:lnTo>
                      <a:pt x="59" y="126"/>
                    </a:lnTo>
                    <a:lnTo>
                      <a:pt x="43" y="133"/>
                    </a:lnTo>
                    <a:lnTo>
                      <a:pt x="22" y="136"/>
                    </a:lnTo>
                    <a:lnTo>
                      <a:pt x="0" y="1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1840636" y="2920848"/>
              <a:ext cx="575370" cy="490983"/>
              <a:chOff x="1840636" y="2920848"/>
              <a:chExt cx="575370" cy="490983"/>
            </a:xfrm>
          </p:grpSpPr>
          <p:sp>
            <p:nvSpPr>
              <p:cNvPr id="70" name="Freeform 70"/>
              <p:cNvSpPr>
                <a:spLocks/>
              </p:cNvSpPr>
              <p:nvPr/>
            </p:nvSpPr>
            <p:spPr bwMode="auto">
              <a:xfrm>
                <a:off x="2024754" y="3300592"/>
                <a:ext cx="203297" cy="65209"/>
              </a:xfrm>
              <a:custGeom>
                <a:avLst/>
                <a:gdLst>
                  <a:gd name="T0" fmla="*/ 3 w 107"/>
                  <a:gd name="T1" fmla="*/ 0 h 36"/>
                  <a:gd name="T2" fmla="*/ 105 w 107"/>
                  <a:gd name="T3" fmla="*/ 0 h 36"/>
                  <a:gd name="T4" fmla="*/ 107 w 107"/>
                  <a:gd name="T5" fmla="*/ 36 h 36"/>
                  <a:gd name="T6" fmla="*/ 0 w 107"/>
                  <a:gd name="T7" fmla="*/ 36 h 36"/>
                  <a:gd name="T8" fmla="*/ 3 w 107"/>
                  <a:gd name="T9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36">
                    <a:moveTo>
                      <a:pt x="3" y="0"/>
                    </a:moveTo>
                    <a:lnTo>
                      <a:pt x="105" y="0"/>
                    </a:lnTo>
                    <a:lnTo>
                      <a:pt x="107" y="36"/>
                    </a:lnTo>
                    <a:lnTo>
                      <a:pt x="0" y="3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1"/>
              <p:cNvSpPr>
                <a:spLocks noEditPoints="1"/>
              </p:cNvSpPr>
              <p:nvPr/>
            </p:nvSpPr>
            <p:spPr bwMode="auto">
              <a:xfrm>
                <a:off x="1840636" y="2920848"/>
                <a:ext cx="575370" cy="356729"/>
              </a:xfrm>
              <a:custGeom>
                <a:avLst/>
                <a:gdLst>
                  <a:gd name="T0" fmla="*/ 27 w 300"/>
                  <a:gd name="T1" fmla="*/ 24 h 187"/>
                  <a:gd name="T2" fmla="*/ 27 w 300"/>
                  <a:gd name="T3" fmla="*/ 165 h 187"/>
                  <a:gd name="T4" fmla="*/ 272 w 300"/>
                  <a:gd name="T5" fmla="*/ 165 h 187"/>
                  <a:gd name="T6" fmla="*/ 272 w 300"/>
                  <a:gd name="T7" fmla="*/ 24 h 187"/>
                  <a:gd name="T8" fmla="*/ 27 w 300"/>
                  <a:gd name="T9" fmla="*/ 24 h 187"/>
                  <a:gd name="T10" fmla="*/ 0 w 300"/>
                  <a:gd name="T11" fmla="*/ 0 h 187"/>
                  <a:gd name="T12" fmla="*/ 300 w 300"/>
                  <a:gd name="T13" fmla="*/ 0 h 187"/>
                  <a:gd name="T14" fmla="*/ 300 w 300"/>
                  <a:gd name="T15" fmla="*/ 187 h 187"/>
                  <a:gd name="T16" fmla="*/ 0 w 300"/>
                  <a:gd name="T17" fmla="*/ 187 h 187"/>
                  <a:gd name="T18" fmla="*/ 0 w 300"/>
                  <a:gd name="T19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0" h="187">
                    <a:moveTo>
                      <a:pt x="27" y="24"/>
                    </a:moveTo>
                    <a:lnTo>
                      <a:pt x="27" y="165"/>
                    </a:lnTo>
                    <a:lnTo>
                      <a:pt x="272" y="165"/>
                    </a:lnTo>
                    <a:lnTo>
                      <a:pt x="272" y="24"/>
                    </a:lnTo>
                    <a:lnTo>
                      <a:pt x="27" y="24"/>
                    </a:lnTo>
                    <a:close/>
                    <a:moveTo>
                      <a:pt x="0" y="0"/>
                    </a:moveTo>
                    <a:lnTo>
                      <a:pt x="300" y="0"/>
                    </a:lnTo>
                    <a:lnTo>
                      <a:pt x="300" y="187"/>
                    </a:lnTo>
                    <a:lnTo>
                      <a:pt x="0" y="1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Rectangle 72"/>
              <p:cNvSpPr>
                <a:spLocks noChangeArrowheads="1"/>
              </p:cNvSpPr>
              <p:nvPr/>
            </p:nvSpPr>
            <p:spPr bwMode="auto">
              <a:xfrm>
                <a:off x="1986396" y="3384980"/>
                <a:ext cx="283849" cy="26851"/>
              </a:xfrm>
              <a:prstGeom prst="rect">
                <a:avLst/>
              </a:pr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6" name="Freeform 76"/>
            <p:cNvSpPr>
              <a:spLocks noEditPoints="1"/>
            </p:cNvSpPr>
            <p:nvPr/>
          </p:nvSpPr>
          <p:spPr bwMode="auto">
            <a:xfrm>
              <a:off x="5239155" y="1919704"/>
              <a:ext cx="594549" cy="556191"/>
            </a:xfrm>
            <a:custGeom>
              <a:avLst/>
              <a:gdLst>
                <a:gd name="T0" fmla="*/ 264 w 310"/>
                <a:gd name="T1" fmla="*/ 140 h 291"/>
                <a:gd name="T2" fmla="*/ 256 w 310"/>
                <a:gd name="T3" fmla="*/ 146 h 291"/>
                <a:gd name="T4" fmla="*/ 253 w 310"/>
                <a:gd name="T5" fmla="*/ 156 h 291"/>
                <a:gd name="T6" fmla="*/ 256 w 310"/>
                <a:gd name="T7" fmla="*/ 168 h 291"/>
                <a:gd name="T8" fmla="*/ 264 w 310"/>
                <a:gd name="T9" fmla="*/ 174 h 291"/>
                <a:gd name="T10" fmla="*/ 276 w 310"/>
                <a:gd name="T11" fmla="*/ 174 h 291"/>
                <a:gd name="T12" fmla="*/ 285 w 310"/>
                <a:gd name="T13" fmla="*/ 168 h 291"/>
                <a:gd name="T14" fmla="*/ 288 w 310"/>
                <a:gd name="T15" fmla="*/ 156 h 291"/>
                <a:gd name="T16" fmla="*/ 285 w 310"/>
                <a:gd name="T17" fmla="*/ 146 h 291"/>
                <a:gd name="T18" fmla="*/ 276 w 310"/>
                <a:gd name="T19" fmla="*/ 140 h 291"/>
                <a:gd name="T20" fmla="*/ 270 w 310"/>
                <a:gd name="T21" fmla="*/ 79 h 291"/>
                <a:gd name="T22" fmla="*/ 260 w 310"/>
                <a:gd name="T23" fmla="*/ 83 h 291"/>
                <a:gd name="T24" fmla="*/ 253 w 310"/>
                <a:gd name="T25" fmla="*/ 92 h 291"/>
                <a:gd name="T26" fmla="*/ 253 w 310"/>
                <a:gd name="T27" fmla="*/ 103 h 291"/>
                <a:gd name="T28" fmla="*/ 260 w 310"/>
                <a:gd name="T29" fmla="*/ 112 h 291"/>
                <a:gd name="T30" fmla="*/ 270 w 310"/>
                <a:gd name="T31" fmla="*/ 115 h 291"/>
                <a:gd name="T32" fmla="*/ 281 w 310"/>
                <a:gd name="T33" fmla="*/ 112 h 291"/>
                <a:gd name="T34" fmla="*/ 287 w 310"/>
                <a:gd name="T35" fmla="*/ 103 h 291"/>
                <a:gd name="T36" fmla="*/ 287 w 310"/>
                <a:gd name="T37" fmla="*/ 92 h 291"/>
                <a:gd name="T38" fmla="*/ 281 w 310"/>
                <a:gd name="T39" fmla="*/ 83 h 291"/>
                <a:gd name="T40" fmla="*/ 270 w 310"/>
                <a:gd name="T41" fmla="*/ 79 h 291"/>
                <a:gd name="T42" fmla="*/ 35 w 310"/>
                <a:gd name="T43" fmla="*/ 239 h 291"/>
                <a:gd name="T44" fmla="*/ 223 w 310"/>
                <a:gd name="T45" fmla="*/ 73 h 291"/>
                <a:gd name="T46" fmla="*/ 11 w 310"/>
                <a:gd name="T47" fmla="*/ 0 h 291"/>
                <a:gd name="T48" fmla="*/ 121 w 310"/>
                <a:gd name="T49" fmla="*/ 0 h 291"/>
                <a:gd name="T50" fmla="*/ 133 w 310"/>
                <a:gd name="T51" fmla="*/ 15 h 291"/>
                <a:gd name="T52" fmla="*/ 94 w 310"/>
                <a:gd name="T53" fmla="*/ 45 h 291"/>
                <a:gd name="T54" fmla="*/ 310 w 310"/>
                <a:gd name="T55" fmla="*/ 46 h 291"/>
                <a:gd name="T56" fmla="*/ 290 w 310"/>
                <a:gd name="T57" fmla="*/ 267 h 291"/>
                <a:gd name="T58" fmla="*/ 251 w 310"/>
                <a:gd name="T59" fmla="*/ 291 h 291"/>
                <a:gd name="T60" fmla="*/ 66 w 310"/>
                <a:gd name="T61" fmla="*/ 267 h 291"/>
                <a:gd name="T62" fmla="*/ 28 w 310"/>
                <a:gd name="T63" fmla="*/ 291 h 291"/>
                <a:gd name="T64" fmla="*/ 5 w 310"/>
                <a:gd name="T65" fmla="*/ 267 h 291"/>
                <a:gd name="T66" fmla="*/ 39 w 310"/>
                <a:gd name="T67" fmla="*/ 46 h 291"/>
                <a:gd name="T68" fmla="*/ 0 w 310"/>
                <a:gd name="T69" fmla="*/ 1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0" h="291">
                  <a:moveTo>
                    <a:pt x="270" y="138"/>
                  </a:moveTo>
                  <a:lnTo>
                    <a:pt x="264" y="140"/>
                  </a:lnTo>
                  <a:lnTo>
                    <a:pt x="260" y="143"/>
                  </a:lnTo>
                  <a:lnTo>
                    <a:pt x="256" y="146"/>
                  </a:lnTo>
                  <a:lnTo>
                    <a:pt x="253" y="152"/>
                  </a:lnTo>
                  <a:lnTo>
                    <a:pt x="253" y="156"/>
                  </a:lnTo>
                  <a:lnTo>
                    <a:pt x="253" y="162"/>
                  </a:lnTo>
                  <a:lnTo>
                    <a:pt x="256" y="168"/>
                  </a:lnTo>
                  <a:lnTo>
                    <a:pt x="260" y="171"/>
                  </a:lnTo>
                  <a:lnTo>
                    <a:pt x="264" y="174"/>
                  </a:lnTo>
                  <a:lnTo>
                    <a:pt x="270" y="174"/>
                  </a:lnTo>
                  <a:lnTo>
                    <a:pt x="276" y="174"/>
                  </a:lnTo>
                  <a:lnTo>
                    <a:pt x="281" y="171"/>
                  </a:lnTo>
                  <a:lnTo>
                    <a:pt x="285" y="168"/>
                  </a:lnTo>
                  <a:lnTo>
                    <a:pt x="287" y="162"/>
                  </a:lnTo>
                  <a:lnTo>
                    <a:pt x="288" y="156"/>
                  </a:lnTo>
                  <a:lnTo>
                    <a:pt x="287" y="152"/>
                  </a:lnTo>
                  <a:lnTo>
                    <a:pt x="285" y="146"/>
                  </a:lnTo>
                  <a:lnTo>
                    <a:pt x="281" y="143"/>
                  </a:lnTo>
                  <a:lnTo>
                    <a:pt x="276" y="140"/>
                  </a:lnTo>
                  <a:lnTo>
                    <a:pt x="270" y="138"/>
                  </a:lnTo>
                  <a:close/>
                  <a:moveTo>
                    <a:pt x="270" y="79"/>
                  </a:moveTo>
                  <a:lnTo>
                    <a:pt x="264" y="80"/>
                  </a:lnTo>
                  <a:lnTo>
                    <a:pt x="260" y="83"/>
                  </a:lnTo>
                  <a:lnTo>
                    <a:pt x="256" y="86"/>
                  </a:lnTo>
                  <a:lnTo>
                    <a:pt x="253" y="92"/>
                  </a:lnTo>
                  <a:lnTo>
                    <a:pt x="253" y="97"/>
                  </a:lnTo>
                  <a:lnTo>
                    <a:pt x="253" y="103"/>
                  </a:lnTo>
                  <a:lnTo>
                    <a:pt x="256" y="107"/>
                  </a:lnTo>
                  <a:lnTo>
                    <a:pt x="260" y="112"/>
                  </a:lnTo>
                  <a:lnTo>
                    <a:pt x="264" y="115"/>
                  </a:lnTo>
                  <a:lnTo>
                    <a:pt x="270" y="115"/>
                  </a:lnTo>
                  <a:lnTo>
                    <a:pt x="276" y="115"/>
                  </a:lnTo>
                  <a:lnTo>
                    <a:pt x="281" y="112"/>
                  </a:lnTo>
                  <a:lnTo>
                    <a:pt x="285" y="107"/>
                  </a:lnTo>
                  <a:lnTo>
                    <a:pt x="287" y="103"/>
                  </a:lnTo>
                  <a:lnTo>
                    <a:pt x="288" y="97"/>
                  </a:lnTo>
                  <a:lnTo>
                    <a:pt x="287" y="92"/>
                  </a:lnTo>
                  <a:lnTo>
                    <a:pt x="285" y="86"/>
                  </a:lnTo>
                  <a:lnTo>
                    <a:pt x="281" y="83"/>
                  </a:lnTo>
                  <a:lnTo>
                    <a:pt x="276" y="80"/>
                  </a:lnTo>
                  <a:lnTo>
                    <a:pt x="270" y="79"/>
                  </a:lnTo>
                  <a:close/>
                  <a:moveTo>
                    <a:pt x="35" y="73"/>
                  </a:moveTo>
                  <a:lnTo>
                    <a:pt x="35" y="239"/>
                  </a:lnTo>
                  <a:lnTo>
                    <a:pt x="223" y="239"/>
                  </a:lnTo>
                  <a:lnTo>
                    <a:pt x="223" y="73"/>
                  </a:lnTo>
                  <a:lnTo>
                    <a:pt x="35" y="73"/>
                  </a:lnTo>
                  <a:close/>
                  <a:moveTo>
                    <a:pt x="11" y="0"/>
                  </a:moveTo>
                  <a:lnTo>
                    <a:pt x="66" y="42"/>
                  </a:lnTo>
                  <a:lnTo>
                    <a:pt x="121" y="0"/>
                  </a:lnTo>
                  <a:lnTo>
                    <a:pt x="128" y="11"/>
                  </a:lnTo>
                  <a:lnTo>
                    <a:pt x="133" y="15"/>
                  </a:lnTo>
                  <a:lnTo>
                    <a:pt x="128" y="18"/>
                  </a:lnTo>
                  <a:lnTo>
                    <a:pt x="94" y="45"/>
                  </a:lnTo>
                  <a:lnTo>
                    <a:pt x="93" y="46"/>
                  </a:lnTo>
                  <a:lnTo>
                    <a:pt x="310" y="46"/>
                  </a:lnTo>
                  <a:lnTo>
                    <a:pt x="310" y="267"/>
                  </a:lnTo>
                  <a:lnTo>
                    <a:pt x="290" y="267"/>
                  </a:lnTo>
                  <a:lnTo>
                    <a:pt x="290" y="291"/>
                  </a:lnTo>
                  <a:lnTo>
                    <a:pt x="251" y="291"/>
                  </a:lnTo>
                  <a:lnTo>
                    <a:pt x="251" y="267"/>
                  </a:lnTo>
                  <a:lnTo>
                    <a:pt x="66" y="267"/>
                  </a:lnTo>
                  <a:lnTo>
                    <a:pt x="66" y="291"/>
                  </a:lnTo>
                  <a:lnTo>
                    <a:pt x="28" y="291"/>
                  </a:lnTo>
                  <a:lnTo>
                    <a:pt x="28" y="267"/>
                  </a:lnTo>
                  <a:lnTo>
                    <a:pt x="5" y="267"/>
                  </a:lnTo>
                  <a:lnTo>
                    <a:pt x="5" y="46"/>
                  </a:lnTo>
                  <a:lnTo>
                    <a:pt x="39" y="46"/>
                  </a:lnTo>
                  <a:lnTo>
                    <a:pt x="38" y="45"/>
                  </a:lnTo>
                  <a:lnTo>
                    <a:pt x="0" y="1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6" name="Group 155"/>
            <p:cNvGrpSpPr/>
            <p:nvPr/>
          </p:nvGrpSpPr>
          <p:grpSpPr>
            <a:xfrm>
              <a:off x="6102210" y="2844132"/>
              <a:ext cx="560027" cy="510162"/>
              <a:chOff x="6102210" y="2844132"/>
              <a:chExt cx="560027" cy="510162"/>
            </a:xfrm>
          </p:grpSpPr>
          <p:sp>
            <p:nvSpPr>
              <p:cNvPr id="77" name="Freeform 77"/>
              <p:cNvSpPr>
                <a:spLocks noEditPoints="1"/>
              </p:cNvSpPr>
              <p:nvPr/>
            </p:nvSpPr>
            <p:spPr bwMode="auto">
              <a:xfrm>
                <a:off x="6102210" y="3078116"/>
                <a:ext cx="560027" cy="276178"/>
              </a:xfrm>
              <a:custGeom>
                <a:avLst/>
                <a:gdLst>
                  <a:gd name="T0" fmla="*/ 245 w 292"/>
                  <a:gd name="T1" fmla="*/ 23 h 145"/>
                  <a:gd name="T2" fmla="*/ 245 w 292"/>
                  <a:gd name="T3" fmla="*/ 23 h 145"/>
                  <a:gd name="T4" fmla="*/ 242 w 292"/>
                  <a:gd name="T5" fmla="*/ 53 h 145"/>
                  <a:gd name="T6" fmla="*/ 231 w 292"/>
                  <a:gd name="T7" fmla="*/ 80 h 145"/>
                  <a:gd name="T8" fmla="*/ 236 w 292"/>
                  <a:gd name="T9" fmla="*/ 81 h 145"/>
                  <a:gd name="T10" fmla="*/ 240 w 292"/>
                  <a:gd name="T11" fmla="*/ 81 h 145"/>
                  <a:gd name="T12" fmla="*/ 246 w 292"/>
                  <a:gd name="T13" fmla="*/ 81 h 145"/>
                  <a:gd name="T14" fmla="*/ 251 w 292"/>
                  <a:gd name="T15" fmla="*/ 80 h 145"/>
                  <a:gd name="T16" fmla="*/ 261 w 292"/>
                  <a:gd name="T17" fmla="*/ 74 h 145"/>
                  <a:gd name="T18" fmla="*/ 267 w 292"/>
                  <a:gd name="T19" fmla="*/ 63 h 145"/>
                  <a:gd name="T20" fmla="*/ 270 w 292"/>
                  <a:gd name="T21" fmla="*/ 52 h 145"/>
                  <a:gd name="T22" fmla="*/ 267 w 292"/>
                  <a:gd name="T23" fmla="*/ 40 h 145"/>
                  <a:gd name="T24" fmla="*/ 261 w 292"/>
                  <a:gd name="T25" fmla="*/ 31 h 145"/>
                  <a:gd name="T26" fmla="*/ 251 w 292"/>
                  <a:gd name="T27" fmla="*/ 25 h 145"/>
                  <a:gd name="T28" fmla="*/ 245 w 292"/>
                  <a:gd name="T29" fmla="*/ 23 h 145"/>
                  <a:gd name="T30" fmla="*/ 3 w 292"/>
                  <a:gd name="T31" fmla="*/ 0 h 145"/>
                  <a:gd name="T32" fmla="*/ 243 w 292"/>
                  <a:gd name="T33" fmla="*/ 0 h 145"/>
                  <a:gd name="T34" fmla="*/ 243 w 292"/>
                  <a:gd name="T35" fmla="*/ 0 h 145"/>
                  <a:gd name="T36" fmla="*/ 251 w 292"/>
                  <a:gd name="T37" fmla="*/ 1 h 145"/>
                  <a:gd name="T38" fmla="*/ 267 w 292"/>
                  <a:gd name="T39" fmla="*/ 7 h 145"/>
                  <a:gd name="T40" fmla="*/ 280 w 292"/>
                  <a:gd name="T41" fmla="*/ 19 h 145"/>
                  <a:gd name="T42" fmla="*/ 289 w 292"/>
                  <a:gd name="T43" fmla="*/ 34 h 145"/>
                  <a:gd name="T44" fmla="*/ 292 w 292"/>
                  <a:gd name="T45" fmla="*/ 52 h 145"/>
                  <a:gd name="T46" fmla="*/ 289 w 292"/>
                  <a:gd name="T47" fmla="*/ 69 h 145"/>
                  <a:gd name="T48" fmla="*/ 280 w 292"/>
                  <a:gd name="T49" fmla="*/ 86 h 145"/>
                  <a:gd name="T50" fmla="*/ 267 w 292"/>
                  <a:gd name="T51" fmla="*/ 96 h 145"/>
                  <a:gd name="T52" fmla="*/ 251 w 292"/>
                  <a:gd name="T53" fmla="*/ 103 h 145"/>
                  <a:gd name="T54" fmla="*/ 240 w 292"/>
                  <a:gd name="T55" fmla="*/ 103 h 145"/>
                  <a:gd name="T56" fmla="*/ 233 w 292"/>
                  <a:gd name="T57" fmla="*/ 103 h 145"/>
                  <a:gd name="T58" fmla="*/ 225 w 292"/>
                  <a:gd name="T59" fmla="*/ 102 h 145"/>
                  <a:gd name="T60" fmla="*/ 219 w 292"/>
                  <a:gd name="T61" fmla="*/ 99 h 145"/>
                  <a:gd name="T62" fmla="*/ 200 w 292"/>
                  <a:gd name="T63" fmla="*/ 118 h 145"/>
                  <a:gd name="T64" fmla="*/ 177 w 292"/>
                  <a:gd name="T65" fmla="*/ 133 h 145"/>
                  <a:gd name="T66" fmla="*/ 151 w 292"/>
                  <a:gd name="T67" fmla="*/ 142 h 145"/>
                  <a:gd name="T68" fmla="*/ 123 w 292"/>
                  <a:gd name="T69" fmla="*/ 145 h 145"/>
                  <a:gd name="T70" fmla="*/ 91 w 292"/>
                  <a:gd name="T71" fmla="*/ 142 h 145"/>
                  <a:gd name="T72" fmla="*/ 61 w 292"/>
                  <a:gd name="T73" fmla="*/ 129 h 145"/>
                  <a:gd name="T74" fmla="*/ 36 w 292"/>
                  <a:gd name="T75" fmla="*/ 109 h 145"/>
                  <a:gd name="T76" fmla="*/ 17 w 292"/>
                  <a:gd name="T77" fmla="*/ 86 h 145"/>
                  <a:gd name="T78" fmla="*/ 5 w 292"/>
                  <a:gd name="T79" fmla="*/ 56 h 145"/>
                  <a:gd name="T80" fmla="*/ 0 w 292"/>
                  <a:gd name="T81" fmla="*/ 23 h 145"/>
                  <a:gd name="T82" fmla="*/ 2 w 292"/>
                  <a:gd name="T83" fmla="*/ 12 h 145"/>
                  <a:gd name="T84" fmla="*/ 3 w 292"/>
                  <a:gd name="T85" fmla="*/ 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92" h="145">
                    <a:moveTo>
                      <a:pt x="245" y="23"/>
                    </a:moveTo>
                    <a:lnTo>
                      <a:pt x="245" y="23"/>
                    </a:lnTo>
                    <a:lnTo>
                      <a:pt x="242" y="53"/>
                    </a:lnTo>
                    <a:lnTo>
                      <a:pt x="231" y="80"/>
                    </a:lnTo>
                    <a:lnTo>
                      <a:pt x="236" y="81"/>
                    </a:lnTo>
                    <a:lnTo>
                      <a:pt x="240" y="81"/>
                    </a:lnTo>
                    <a:lnTo>
                      <a:pt x="246" y="81"/>
                    </a:lnTo>
                    <a:lnTo>
                      <a:pt x="251" y="80"/>
                    </a:lnTo>
                    <a:lnTo>
                      <a:pt x="261" y="74"/>
                    </a:lnTo>
                    <a:lnTo>
                      <a:pt x="267" y="63"/>
                    </a:lnTo>
                    <a:lnTo>
                      <a:pt x="270" y="52"/>
                    </a:lnTo>
                    <a:lnTo>
                      <a:pt x="267" y="40"/>
                    </a:lnTo>
                    <a:lnTo>
                      <a:pt x="261" y="31"/>
                    </a:lnTo>
                    <a:lnTo>
                      <a:pt x="251" y="25"/>
                    </a:lnTo>
                    <a:lnTo>
                      <a:pt x="245" y="23"/>
                    </a:lnTo>
                    <a:close/>
                    <a:moveTo>
                      <a:pt x="3" y="0"/>
                    </a:moveTo>
                    <a:lnTo>
                      <a:pt x="243" y="0"/>
                    </a:lnTo>
                    <a:lnTo>
                      <a:pt x="243" y="0"/>
                    </a:lnTo>
                    <a:lnTo>
                      <a:pt x="251" y="1"/>
                    </a:lnTo>
                    <a:lnTo>
                      <a:pt x="267" y="7"/>
                    </a:lnTo>
                    <a:lnTo>
                      <a:pt x="280" y="19"/>
                    </a:lnTo>
                    <a:lnTo>
                      <a:pt x="289" y="34"/>
                    </a:lnTo>
                    <a:lnTo>
                      <a:pt x="292" y="52"/>
                    </a:lnTo>
                    <a:lnTo>
                      <a:pt x="289" y="69"/>
                    </a:lnTo>
                    <a:lnTo>
                      <a:pt x="280" y="86"/>
                    </a:lnTo>
                    <a:lnTo>
                      <a:pt x="267" y="96"/>
                    </a:lnTo>
                    <a:lnTo>
                      <a:pt x="251" y="103"/>
                    </a:lnTo>
                    <a:lnTo>
                      <a:pt x="240" y="103"/>
                    </a:lnTo>
                    <a:lnTo>
                      <a:pt x="233" y="103"/>
                    </a:lnTo>
                    <a:lnTo>
                      <a:pt x="225" y="102"/>
                    </a:lnTo>
                    <a:lnTo>
                      <a:pt x="219" y="99"/>
                    </a:lnTo>
                    <a:lnTo>
                      <a:pt x="200" y="118"/>
                    </a:lnTo>
                    <a:lnTo>
                      <a:pt x="177" y="133"/>
                    </a:lnTo>
                    <a:lnTo>
                      <a:pt x="151" y="142"/>
                    </a:lnTo>
                    <a:lnTo>
                      <a:pt x="123" y="145"/>
                    </a:lnTo>
                    <a:lnTo>
                      <a:pt x="91" y="142"/>
                    </a:lnTo>
                    <a:lnTo>
                      <a:pt x="61" y="129"/>
                    </a:lnTo>
                    <a:lnTo>
                      <a:pt x="36" y="109"/>
                    </a:lnTo>
                    <a:lnTo>
                      <a:pt x="17" y="86"/>
                    </a:lnTo>
                    <a:lnTo>
                      <a:pt x="5" y="56"/>
                    </a:lnTo>
                    <a:lnTo>
                      <a:pt x="0" y="23"/>
                    </a:lnTo>
                    <a:lnTo>
                      <a:pt x="2" y="1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8"/>
              <p:cNvSpPr>
                <a:spLocks/>
              </p:cNvSpPr>
              <p:nvPr/>
            </p:nvSpPr>
            <p:spPr bwMode="auto">
              <a:xfrm>
                <a:off x="6224956" y="2844132"/>
                <a:ext cx="76716" cy="210969"/>
              </a:xfrm>
              <a:custGeom>
                <a:avLst/>
                <a:gdLst>
                  <a:gd name="T0" fmla="*/ 19 w 42"/>
                  <a:gd name="T1" fmla="*/ 0 h 110"/>
                  <a:gd name="T2" fmla="*/ 24 w 42"/>
                  <a:gd name="T3" fmla="*/ 0 h 110"/>
                  <a:gd name="T4" fmla="*/ 27 w 42"/>
                  <a:gd name="T5" fmla="*/ 2 h 110"/>
                  <a:gd name="T6" fmla="*/ 30 w 42"/>
                  <a:gd name="T7" fmla="*/ 5 h 110"/>
                  <a:gd name="T8" fmla="*/ 33 w 42"/>
                  <a:gd name="T9" fmla="*/ 9 h 110"/>
                  <a:gd name="T10" fmla="*/ 33 w 42"/>
                  <a:gd name="T11" fmla="*/ 12 h 110"/>
                  <a:gd name="T12" fmla="*/ 33 w 42"/>
                  <a:gd name="T13" fmla="*/ 17 h 110"/>
                  <a:gd name="T14" fmla="*/ 31 w 42"/>
                  <a:gd name="T15" fmla="*/ 21 h 110"/>
                  <a:gd name="T16" fmla="*/ 27 w 42"/>
                  <a:gd name="T17" fmla="*/ 24 h 110"/>
                  <a:gd name="T18" fmla="*/ 25 w 42"/>
                  <a:gd name="T19" fmla="*/ 27 h 110"/>
                  <a:gd name="T20" fmla="*/ 24 w 42"/>
                  <a:gd name="T21" fmla="*/ 30 h 110"/>
                  <a:gd name="T22" fmla="*/ 25 w 42"/>
                  <a:gd name="T23" fmla="*/ 33 h 110"/>
                  <a:gd name="T24" fmla="*/ 25 w 42"/>
                  <a:gd name="T25" fmla="*/ 36 h 110"/>
                  <a:gd name="T26" fmla="*/ 27 w 42"/>
                  <a:gd name="T27" fmla="*/ 40 h 110"/>
                  <a:gd name="T28" fmla="*/ 28 w 42"/>
                  <a:gd name="T29" fmla="*/ 43 h 110"/>
                  <a:gd name="T30" fmla="*/ 34 w 42"/>
                  <a:gd name="T31" fmla="*/ 55 h 110"/>
                  <a:gd name="T32" fmla="*/ 40 w 42"/>
                  <a:gd name="T33" fmla="*/ 67 h 110"/>
                  <a:gd name="T34" fmla="*/ 42 w 42"/>
                  <a:gd name="T35" fmla="*/ 80 h 110"/>
                  <a:gd name="T36" fmla="*/ 39 w 42"/>
                  <a:gd name="T37" fmla="*/ 92 h 110"/>
                  <a:gd name="T38" fmla="*/ 31 w 42"/>
                  <a:gd name="T39" fmla="*/ 102 h 110"/>
                  <a:gd name="T40" fmla="*/ 21 w 42"/>
                  <a:gd name="T41" fmla="*/ 110 h 110"/>
                  <a:gd name="T42" fmla="*/ 12 w 42"/>
                  <a:gd name="T43" fmla="*/ 110 h 110"/>
                  <a:gd name="T44" fmla="*/ 7 w 42"/>
                  <a:gd name="T45" fmla="*/ 104 h 110"/>
                  <a:gd name="T46" fmla="*/ 5 w 42"/>
                  <a:gd name="T47" fmla="*/ 97 h 110"/>
                  <a:gd name="T48" fmla="*/ 7 w 42"/>
                  <a:gd name="T49" fmla="*/ 91 h 110"/>
                  <a:gd name="T50" fmla="*/ 13 w 42"/>
                  <a:gd name="T51" fmla="*/ 85 h 110"/>
                  <a:gd name="T52" fmla="*/ 16 w 42"/>
                  <a:gd name="T53" fmla="*/ 82 h 110"/>
                  <a:gd name="T54" fmla="*/ 16 w 42"/>
                  <a:gd name="T55" fmla="*/ 74 h 110"/>
                  <a:gd name="T56" fmla="*/ 13 w 42"/>
                  <a:gd name="T57" fmla="*/ 65 h 110"/>
                  <a:gd name="T58" fmla="*/ 9 w 42"/>
                  <a:gd name="T59" fmla="*/ 57 h 110"/>
                  <a:gd name="T60" fmla="*/ 5 w 42"/>
                  <a:gd name="T61" fmla="*/ 49 h 110"/>
                  <a:gd name="T62" fmla="*/ 2 w 42"/>
                  <a:gd name="T63" fmla="*/ 45 h 110"/>
                  <a:gd name="T64" fmla="*/ 0 w 42"/>
                  <a:gd name="T65" fmla="*/ 33 h 110"/>
                  <a:gd name="T66" fmla="*/ 2 w 42"/>
                  <a:gd name="T67" fmla="*/ 21 h 110"/>
                  <a:gd name="T68" fmla="*/ 6 w 42"/>
                  <a:gd name="T69" fmla="*/ 11 h 110"/>
                  <a:gd name="T70" fmla="*/ 15 w 42"/>
                  <a:gd name="T71" fmla="*/ 2 h 110"/>
                  <a:gd name="T72" fmla="*/ 19 w 42"/>
                  <a:gd name="T73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2" h="110">
                    <a:moveTo>
                      <a:pt x="19" y="0"/>
                    </a:moveTo>
                    <a:lnTo>
                      <a:pt x="24" y="0"/>
                    </a:lnTo>
                    <a:lnTo>
                      <a:pt x="27" y="2"/>
                    </a:lnTo>
                    <a:lnTo>
                      <a:pt x="30" y="5"/>
                    </a:lnTo>
                    <a:lnTo>
                      <a:pt x="33" y="9"/>
                    </a:lnTo>
                    <a:lnTo>
                      <a:pt x="33" y="12"/>
                    </a:lnTo>
                    <a:lnTo>
                      <a:pt x="33" y="17"/>
                    </a:lnTo>
                    <a:lnTo>
                      <a:pt x="31" y="21"/>
                    </a:lnTo>
                    <a:lnTo>
                      <a:pt x="27" y="24"/>
                    </a:lnTo>
                    <a:lnTo>
                      <a:pt x="25" y="27"/>
                    </a:lnTo>
                    <a:lnTo>
                      <a:pt x="24" y="30"/>
                    </a:lnTo>
                    <a:lnTo>
                      <a:pt x="25" y="33"/>
                    </a:lnTo>
                    <a:lnTo>
                      <a:pt x="25" y="36"/>
                    </a:lnTo>
                    <a:lnTo>
                      <a:pt x="27" y="40"/>
                    </a:lnTo>
                    <a:lnTo>
                      <a:pt x="28" y="43"/>
                    </a:lnTo>
                    <a:lnTo>
                      <a:pt x="34" y="55"/>
                    </a:lnTo>
                    <a:lnTo>
                      <a:pt x="40" y="67"/>
                    </a:lnTo>
                    <a:lnTo>
                      <a:pt x="42" y="80"/>
                    </a:lnTo>
                    <a:lnTo>
                      <a:pt x="39" y="92"/>
                    </a:lnTo>
                    <a:lnTo>
                      <a:pt x="31" y="102"/>
                    </a:lnTo>
                    <a:lnTo>
                      <a:pt x="21" y="110"/>
                    </a:lnTo>
                    <a:lnTo>
                      <a:pt x="12" y="110"/>
                    </a:lnTo>
                    <a:lnTo>
                      <a:pt x="7" y="104"/>
                    </a:lnTo>
                    <a:lnTo>
                      <a:pt x="5" y="97"/>
                    </a:lnTo>
                    <a:lnTo>
                      <a:pt x="7" y="91"/>
                    </a:lnTo>
                    <a:lnTo>
                      <a:pt x="13" y="85"/>
                    </a:lnTo>
                    <a:lnTo>
                      <a:pt x="16" y="82"/>
                    </a:lnTo>
                    <a:lnTo>
                      <a:pt x="16" y="74"/>
                    </a:lnTo>
                    <a:lnTo>
                      <a:pt x="13" y="65"/>
                    </a:lnTo>
                    <a:lnTo>
                      <a:pt x="9" y="57"/>
                    </a:lnTo>
                    <a:lnTo>
                      <a:pt x="5" y="49"/>
                    </a:lnTo>
                    <a:lnTo>
                      <a:pt x="2" y="45"/>
                    </a:lnTo>
                    <a:lnTo>
                      <a:pt x="0" y="33"/>
                    </a:lnTo>
                    <a:lnTo>
                      <a:pt x="2" y="21"/>
                    </a:lnTo>
                    <a:lnTo>
                      <a:pt x="6" y="11"/>
                    </a:lnTo>
                    <a:lnTo>
                      <a:pt x="15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9"/>
              <p:cNvSpPr>
                <a:spLocks/>
              </p:cNvSpPr>
              <p:nvPr/>
            </p:nvSpPr>
            <p:spPr bwMode="auto">
              <a:xfrm>
                <a:off x="6355373" y="2844132"/>
                <a:ext cx="76716" cy="210969"/>
              </a:xfrm>
              <a:custGeom>
                <a:avLst/>
                <a:gdLst>
                  <a:gd name="T0" fmla="*/ 19 w 42"/>
                  <a:gd name="T1" fmla="*/ 0 h 110"/>
                  <a:gd name="T2" fmla="*/ 24 w 42"/>
                  <a:gd name="T3" fmla="*/ 0 h 110"/>
                  <a:gd name="T4" fmla="*/ 28 w 42"/>
                  <a:gd name="T5" fmla="*/ 2 h 110"/>
                  <a:gd name="T6" fmla="*/ 31 w 42"/>
                  <a:gd name="T7" fmla="*/ 5 h 110"/>
                  <a:gd name="T8" fmla="*/ 33 w 42"/>
                  <a:gd name="T9" fmla="*/ 9 h 110"/>
                  <a:gd name="T10" fmla="*/ 34 w 42"/>
                  <a:gd name="T11" fmla="*/ 12 h 110"/>
                  <a:gd name="T12" fmla="*/ 34 w 42"/>
                  <a:gd name="T13" fmla="*/ 17 h 110"/>
                  <a:gd name="T14" fmla="*/ 31 w 42"/>
                  <a:gd name="T15" fmla="*/ 21 h 110"/>
                  <a:gd name="T16" fmla="*/ 28 w 42"/>
                  <a:gd name="T17" fmla="*/ 24 h 110"/>
                  <a:gd name="T18" fmla="*/ 25 w 42"/>
                  <a:gd name="T19" fmla="*/ 27 h 110"/>
                  <a:gd name="T20" fmla="*/ 25 w 42"/>
                  <a:gd name="T21" fmla="*/ 30 h 110"/>
                  <a:gd name="T22" fmla="*/ 25 w 42"/>
                  <a:gd name="T23" fmla="*/ 33 h 110"/>
                  <a:gd name="T24" fmla="*/ 27 w 42"/>
                  <a:gd name="T25" fmla="*/ 36 h 110"/>
                  <a:gd name="T26" fmla="*/ 28 w 42"/>
                  <a:gd name="T27" fmla="*/ 40 h 110"/>
                  <a:gd name="T28" fmla="*/ 28 w 42"/>
                  <a:gd name="T29" fmla="*/ 43 h 110"/>
                  <a:gd name="T30" fmla="*/ 36 w 42"/>
                  <a:gd name="T31" fmla="*/ 55 h 110"/>
                  <a:gd name="T32" fmla="*/ 40 w 42"/>
                  <a:gd name="T33" fmla="*/ 67 h 110"/>
                  <a:gd name="T34" fmla="*/ 42 w 42"/>
                  <a:gd name="T35" fmla="*/ 80 h 110"/>
                  <a:gd name="T36" fmla="*/ 39 w 42"/>
                  <a:gd name="T37" fmla="*/ 92 h 110"/>
                  <a:gd name="T38" fmla="*/ 33 w 42"/>
                  <a:gd name="T39" fmla="*/ 102 h 110"/>
                  <a:gd name="T40" fmla="*/ 21 w 42"/>
                  <a:gd name="T41" fmla="*/ 110 h 110"/>
                  <a:gd name="T42" fmla="*/ 13 w 42"/>
                  <a:gd name="T43" fmla="*/ 110 h 110"/>
                  <a:gd name="T44" fmla="*/ 8 w 42"/>
                  <a:gd name="T45" fmla="*/ 104 h 110"/>
                  <a:gd name="T46" fmla="*/ 6 w 42"/>
                  <a:gd name="T47" fmla="*/ 97 h 110"/>
                  <a:gd name="T48" fmla="*/ 8 w 42"/>
                  <a:gd name="T49" fmla="*/ 91 h 110"/>
                  <a:gd name="T50" fmla="*/ 15 w 42"/>
                  <a:gd name="T51" fmla="*/ 85 h 110"/>
                  <a:gd name="T52" fmla="*/ 18 w 42"/>
                  <a:gd name="T53" fmla="*/ 82 h 110"/>
                  <a:gd name="T54" fmla="*/ 16 w 42"/>
                  <a:gd name="T55" fmla="*/ 74 h 110"/>
                  <a:gd name="T56" fmla="*/ 13 w 42"/>
                  <a:gd name="T57" fmla="*/ 65 h 110"/>
                  <a:gd name="T58" fmla="*/ 9 w 42"/>
                  <a:gd name="T59" fmla="*/ 57 h 110"/>
                  <a:gd name="T60" fmla="*/ 5 w 42"/>
                  <a:gd name="T61" fmla="*/ 49 h 110"/>
                  <a:gd name="T62" fmla="*/ 3 w 42"/>
                  <a:gd name="T63" fmla="*/ 45 h 110"/>
                  <a:gd name="T64" fmla="*/ 0 w 42"/>
                  <a:gd name="T65" fmla="*/ 33 h 110"/>
                  <a:gd name="T66" fmla="*/ 2 w 42"/>
                  <a:gd name="T67" fmla="*/ 21 h 110"/>
                  <a:gd name="T68" fmla="*/ 6 w 42"/>
                  <a:gd name="T69" fmla="*/ 11 h 110"/>
                  <a:gd name="T70" fmla="*/ 15 w 42"/>
                  <a:gd name="T71" fmla="*/ 2 h 110"/>
                  <a:gd name="T72" fmla="*/ 19 w 42"/>
                  <a:gd name="T73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2" h="110">
                    <a:moveTo>
                      <a:pt x="19" y="0"/>
                    </a:moveTo>
                    <a:lnTo>
                      <a:pt x="24" y="0"/>
                    </a:lnTo>
                    <a:lnTo>
                      <a:pt x="28" y="2"/>
                    </a:lnTo>
                    <a:lnTo>
                      <a:pt x="31" y="5"/>
                    </a:lnTo>
                    <a:lnTo>
                      <a:pt x="33" y="9"/>
                    </a:lnTo>
                    <a:lnTo>
                      <a:pt x="34" y="12"/>
                    </a:lnTo>
                    <a:lnTo>
                      <a:pt x="34" y="17"/>
                    </a:lnTo>
                    <a:lnTo>
                      <a:pt x="31" y="21"/>
                    </a:lnTo>
                    <a:lnTo>
                      <a:pt x="28" y="24"/>
                    </a:lnTo>
                    <a:lnTo>
                      <a:pt x="25" y="27"/>
                    </a:lnTo>
                    <a:lnTo>
                      <a:pt x="25" y="30"/>
                    </a:lnTo>
                    <a:lnTo>
                      <a:pt x="25" y="33"/>
                    </a:lnTo>
                    <a:lnTo>
                      <a:pt x="27" y="36"/>
                    </a:lnTo>
                    <a:lnTo>
                      <a:pt x="28" y="40"/>
                    </a:lnTo>
                    <a:lnTo>
                      <a:pt x="28" y="43"/>
                    </a:lnTo>
                    <a:lnTo>
                      <a:pt x="36" y="55"/>
                    </a:lnTo>
                    <a:lnTo>
                      <a:pt x="40" y="67"/>
                    </a:lnTo>
                    <a:lnTo>
                      <a:pt x="42" y="80"/>
                    </a:lnTo>
                    <a:lnTo>
                      <a:pt x="39" y="92"/>
                    </a:lnTo>
                    <a:lnTo>
                      <a:pt x="33" y="102"/>
                    </a:lnTo>
                    <a:lnTo>
                      <a:pt x="21" y="110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6" y="97"/>
                    </a:lnTo>
                    <a:lnTo>
                      <a:pt x="8" y="91"/>
                    </a:lnTo>
                    <a:lnTo>
                      <a:pt x="15" y="85"/>
                    </a:lnTo>
                    <a:lnTo>
                      <a:pt x="18" y="82"/>
                    </a:lnTo>
                    <a:lnTo>
                      <a:pt x="16" y="74"/>
                    </a:lnTo>
                    <a:lnTo>
                      <a:pt x="13" y="65"/>
                    </a:lnTo>
                    <a:lnTo>
                      <a:pt x="9" y="57"/>
                    </a:lnTo>
                    <a:lnTo>
                      <a:pt x="5" y="49"/>
                    </a:lnTo>
                    <a:lnTo>
                      <a:pt x="3" y="45"/>
                    </a:lnTo>
                    <a:lnTo>
                      <a:pt x="0" y="33"/>
                    </a:lnTo>
                    <a:lnTo>
                      <a:pt x="2" y="21"/>
                    </a:lnTo>
                    <a:lnTo>
                      <a:pt x="6" y="11"/>
                    </a:lnTo>
                    <a:lnTo>
                      <a:pt x="15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2588617" y="2851803"/>
              <a:ext cx="560026" cy="701952"/>
              <a:chOff x="2588617" y="2851803"/>
              <a:chExt cx="560026" cy="701952"/>
            </a:xfrm>
          </p:grpSpPr>
          <p:sp>
            <p:nvSpPr>
              <p:cNvPr id="80" name="Freeform 80"/>
              <p:cNvSpPr>
                <a:spLocks/>
              </p:cNvSpPr>
              <p:nvPr/>
            </p:nvSpPr>
            <p:spPr bwMode="auto">
              <a:xfrm>
                <a:off x="2676840" y="2913176"/>
                <a:ext cx="471803" cy="640579"/>
              </a:xfrm>
              <a:custGeom>
                <a:avLst/>
                <a:gdLst>
                  <a:gd name="T0" fmla="*/ 210 w 247"/>
                  <a:gd name="T1" fmla="*/ 3 h 335"/>
                  <a:gd name="T2" fmla="*/ 237 w 247"/>
                  <a:gd name="T3" fmla="*/ 25 h 335"/>
                  <a:gd name="T4" fmla="*/ 246 w 247"/>
                  <a:gd name="T5" fmla="*/ 61 h 335"/>
                  <a:gd name="T6" fmla="*/ 247 w 247"/>
                  <a:gd name="T7" fmla="*/ 81 h 335"/>
                  <a:gd name="T8" fmla="*/ 247 w 247"/>
                  <a:gd name="T9" fmla="*/ 130 h 335"/>
                  <a:gd name="T10" fmla="*/ 247 w 247"/>
                  <a:gd name="T11" fmla="*/ 192 h 335"/>
                  <a:gd name="T12" fmla="*/ 247 w 247"/>
                  <a:gd name="T13" fmla="*/ 250 h 335"/>
                  <a:gd name="T14" fmla="*/ 247 w 247"/>
                  <a:gd name="T15" fmla="*/ 286 h 335"/>
                  <a:gd name="T16" fmla="*/ 247 w 247"/>
                  <a:gd name="T17" fmla="*/ 295 h 335"/>
                  <a:gd name="T18" fmla="*/ 243 w 247"/>
                  <a:gd name="T19" fmla="*/ 301 h 335"/>
                  <a:gd name="T20" fmla="*/ 235 w 247"/>
                  <a:gd name="T21" fmla="*/ 301 h 335"/>
                  <a:gd name="T22" fmla="*/ 229 w 247"/>
                  <a:gd name="T23" fmla="*/ 298 h 335"/>
                  <a:gd name="T24" fmla="*/ 227 w 247"/>
                  <a:gd name="T25" fmla="*/ 292 h 335"/>
                  <a:gd name="T26" fmla="*/ 227 w 247"/>
                  <a:gd name="T27" fmla="*/ 272 h 335"/>
                  <a:gd name="T28" fmla="*/ 227 w 247"/>
                  <a:gd name="T29" fmla="*/ 223 h 335"/>
                  <a:gd name="T30" fmla="*/ 227 w 247"/>
                  <a:gd name="T31" fmla="*/ 163 h 335"/>
                  <a:gd name="T32" fmla="*/ 227 w 247"/>
                  <a:gd name="T33" fmla="*/ 106 h 335"/>
                  <a:gd name="T34" fmla="*/ 227 w 247"/>
                  <a:gd name="T35" fmla="*/ 69 h 335"/>
                  <a:gd name="T36" fmla="*/ 225 w 247"/>
                  <a:gd name="T37" fmla="*/ 50 h 335"/>
                  <a:gd name="T38" fmla="*/ 213 w 247"/>
                  <a:gd name="T39" fmla="*/ 27 h 335"/>
                  <a:gd name="T40" fmla="*/ 190 w 247"/>
                  <a:gd name="T41" fmla="*/ 18 h 335"/>
                  <a:gd name="T42" fmla="*/ 161 w 247"/>
                  <a:gd name="T43" fmla="*/ 32 h 335"/>
                  <a:gd name="T44" fmla="*/ 153 w 247"/>
                  <a:gd name="T45" fmla="*/ 62 h 335"/>
                  <a:gd name="T46" fmla="*/ 153 w 247"/>
                  <a:gd name="T47" fmla="*/ 80 h 335"/>
                  <a:gd name="T48" fmla="*/ 153 w 247"/>
                  <a:gd name="T49" fmla="*/ 123 h 335"/>
                  <a:gd name="T50" fmla="*/ 154 w 247"/>
                  <a:gd name="T51" fmla="*/ 176 h 335"/>
                  <a:gd name="T52" fmla="*/ 154 w 247"/>
                  <a:gd name="T53" fmla="*/ 226 h 335"/>
                  <a:gd name="T54" fmla="*/ 154 w 247"/>
                  <a:gd name="T55" fmla="*/ 259 h 335"/>
                  <a:gd name="T56" fmla="*/ 151 w 247"/>
                  <a:gd name="T57" fmla="*/ 284 h 335"/>
                  <a:gd name="T58" fmla="*/ 124 w 247"/>
                  <a:gd name="T59" fmla="*/ 318 h 335"/>
                  <a:gd name="T60" fmla="*/ 83 w 247"/>
                  <a:gd name="T61" fmla="*/ 335 h 335"/>
                  <a:gd name="T62" fmla="*/ 50 w 247"/>
                  <a:gd name="T63" fmla="*/ 330 h 335"/>
                  <a:gd name="T64" fmla="*/ 22 w 247"/>
                  <a:gd name="T65" fmla="*/ 312 h 335"/>
                  <a:gd name="T66" fmla="*/ 12 w 247"/>
                  <a:gd name="T67" fmla="*/ 281 h 335"/>
                  <a:gd name="T68" fmla="*/ 0 w 247"/>
                  <a:gd name="T69" fmla="*/ 265 h 335"/>
                  <a:gd name="T70" fmla="*/ 40 w 247"/>
                  <a:gd name="T71" fmla="*/ 281 h 335"/>
                  <a:gd name="T72" fmla="*/ 33 w 247"/>
                  <a:gd name="T73" fmla="*/ 295 h 335"/>
                  <a:gd name="T74" fmla="*/ 52 w 247"/>
                  <a:gd name="T75" fmla="*/ 311 h 335"/>
                  <a:gd name="T76" fmla="*/ 79 w 247"/>
                  <a:gd name="T77" fmla="*/ 315 h 335"/>
                  <a:gd name="T78" fmla="*/ 107 w 247"/>
                  <a:gd name="T79" fmla="*/ 308 h 335"/>
                  <a:gd name="T80" fmla="*/ 130 w 247"/>
                  <a:gd name="T81" fmla="*/ 284 h 335"/>
                  <a:gd name="T82" fmla="*/ 135 w 247"/>
                  <a:gd name="T83" fmla="*/ 262 h 335"/>
                  <a:gd name="T84" fmla="*/ 133 w 247"/>
                  <a:gd name="T85" fmla="*/ 229 h 335"/>
                  <a:gd name="T86" fmla="*/ 133 w 247"/>
                  <a:gd name="T87" fmla="*/ 179 h 335"/>
                  <a:gd name="T88" fmla="*/ 133 w 247"/>
                  <a:gd name="T89" fmla="*/ 124 h 335"/>
                  <a:gd name="T90" fmla="*/ 133 w 247"/>
                  <a:gd name="T91" fmla="*/ 80 h 335"/>
                  <a:gd name="T92" fmla="*/ 133 w 247"/>
                  <a:gd name="T93" fmla="*/ 62 h 335"/>
                  <a:gd name="T94" fmla="*/ 136 w 247"/>
                  <a:gd name="T95" fmla="*/ 43 h 335"/>
                  <a:gd name="T96" fmla="*/ 157 w 247"/>
                  <a:gd name="T97" fmla="*/ 10 h 335"/>
                  <a:gd name="T98" fmla="*/ 192 w 247"/>
                  <a:gd name="T99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47" h="335">
                    <a:moveTo>
                      <a:pt x="192" y="0"/>
                    </a:moveTo>
                    <a:lnTo>
                      <a:pt x="210" y="3"/>
                    </a:lnTo>
                    <a:lnTo>
                      <a:pt x="225" y="13"/>
                    </a:lnTo>
                    <a:lnTo>
                      <a:pt x="237" y="25"/>
                    </a:lnTo>
                    <a:lnTo>
                      <a:pt x="244" y="41"/>
                    </a:lnTo>
                    <a:lnTo>
                      <a:pt x="246" y="61"/>
                    </a:lnTo>
                    <a:lnTo>
                      <a:pt x="247" y="65"/>
                    </a:lnTo>
                    <a:lnTo>
                      <a:pt x="247" y="81"/>
                    </a:lnTo>
                    <a:lnTo>
                      <a:pt x="247" y="104"/>
                    </a:lnTo>
                    <a:lnTo>
                      <a:pt x="247" y="130"/>
                    </a:lnTo>
                    <a:lnTo>
                      <a:pt x="247" y="161"/>
                    </a:lnTo>
                    <a:lnTo>
                      <a:pt x="247" y="192"/>
                    </a:lnTo>
                    <a:lnTo>
                      <a:pt x="247" y="222"/>
                    </a:lnTo>
                    <a:lnTo>
                      <a:pt x="247" y="250"/>
                    </a:lnTo>
                    <a:lnTo>
                      <a:pt x="247" y="271"/>
                    </a:lnTo>
                    <a:lnTo>
                      <a:pt x="247" y="286"/>
                    </a:lnTo>
                    <a:lnTo>
                      <a:pt x="247" y="292"/>
                    </a:lnTo>
                    <a:lnTo>
                      <a:pt x="247" y="295"/>
                    </a:lnTo>
                    <a:lnTo>
                      <a:pt x="244" y="298"/>
                    </a:lnTo>
                    <a:lnTo>
                      <a:pt x="243" y="301"/>
                    </a:lnTo>
                    <a:lnTo>
                      <a:pt x="238" y="301"/>
                    </a:lnTo>
                    <a:lnTo>
                      <a:pt x="235" y="301"/>
                    </a:lnTo>
                    <a:lnTo>
                      <a:pt x="232" y="301"/>
                    </a:lnTo>
                    <a:lnTo>
                      <a:pt x="229" y="298"/>
                    </a:lnTo>
                    <a:lnTo>
                      <a:pt x="228" y="295"/>
                    </a:lnTo>
                    <a:lnTo>
                      <a:pt x="227" y="292"/>
                    </a:lnTo>
                    <a:lnTo>
                      <a:pt x="227" y="286"/>
                    </a:lnTo>
                    <a:lnTo>
                      <a:pt x="227" y="272"/>
                    </a:lnTo>
                    <a:lnTo>
                      <a:pt x="227" y="250"/>
                    </a:lnTo>
                    <a:lnTo>
                      <a:pt x="227" y="223"/>
                    </a:lnTo>
                    <a:lnTo>
                      <a:pt x="227" y="194"/>
                    </a:lnTo>
                    <a:lnTo>
                      <a:pt x="227" y="163"/>
                    </a:lnTo>
                    <a:lnTo>
                      <a:pt x="227" y="133"/>
                    </a:lnTo>
                    <a:lnTo>
                      <a:pt x="227" y="106"/>
                    </a:lnTo>
                    <a:lnTo>
                      <a:pt x="227" y="84"/>
                    </a:lnTo>
                    <a:lnTo>
                      <a:pt x="227" y="69"/>
                    </a:lnTo>
                    <a:lnTo>
                      <a:pt x="227" y="64"/>
                    </a:lnTo>
                    <a:lnTo>
                      <a:pt x="225" y="50"/>
                    </a:lnTo>
                    <a:lnTo>
                      <a:pt x="221" y="37"/>
                    </a:lnTo>
                    <a:lnTo>
                      <a:pt x="213" y="27"/>
                    </a:lnTo>
                    <a:lnTo>
                      <a:pt x="203" y="21"/>
                    </a:lnTo>
                    <a:lnTo>
                      <a:pt x="190" y="18"/>
                    </a:lnTo>
                    <a:lnTo>
                      <a:pt x="173" y="22"/>
                    </a:lnTo>
                    <a:lnTo>
                      <a:pt x="161" y="32"/>
                    </a:lnTo>
                    <a:lnTo>
                      <a:pt x="154" y="46"/>
                    </a:lnTo>
                    <a:lnTo>
                      <a:pt x="153" y="62"/>
                    </a:lnTo>
                    <a:lnTo>
                      <a:pt x="153" y="66"/>
                    </a:lnTo>
                    <a:lnTo>
                      <a:pt x="153" y="80"/>
                    </a:lnTo>
                    <a:lnTo>
                      <a:pt x="153" y="99"/>
                    </a:lnTo>
                    <a:lnTo>
                      <a:pt x="153" y="123"/>
                    </a:lnTo>
                    <a:lnTo>
                      <a:pt x="153" y="148"/>
                    </a:lnTo>
                    <a:lnTo>
                      <a:pt x="154" y="176"/>
                    </a:lnTo>
                    <a:lnTo>
                      <a:pt x="154" y="203"/>
                    </a:lnTo>
                    <a:lnTo>
                      <a:pt x="154" y="226"/>
                    </a:lnTo>
                    <a:lnTo>
                      <a:pt x="154" y="246"/>
                    </a:lnTo>
                    <a:lnTo>
                      <a:pt x="154" y="259"/>
                    </a:lnTo>
                    <a:lnTo>
                      <a:pt x="154" y="263"/>
                    </a:lnTo>
                    <a:lnTo>
                      <a:pt x="151" y="284"/>
                    </a:lnTo>
                    <a:lnTo>
                      <a:pt x="141" y="303"/>
                    </a:lnTo>
                    <a:lnTo>
                      <a:pt x="124" y="318"/>
                    </a:lnTo>
                    <a:lnTo>
                      <a:pt x="105" y="330"/>
                    </a:lnTo>
                    <a:lnTo>
                      <a:pt x="83" y="335"/>
                    </a:lnTo>
                    <a:lnTo>
                      <a:pt x="67" y="335"/>
                    </a:lnTo>
                    <a:lnTo>
                      <a:pt x="50" y="330"/>
                    </a:lnTo>
                    <a:lnTo>
                      <a:pt x="34" y="323"/>
                    </a:lnTo>
                    <a:lnTo>
                      <a:pt x="22" y="312"/>
                    </a:lnTo>
                    <a:lnTo>
                      <a:pt x="13" y="299"/>
                    </a:lnTo>
                    <a:lnTo>
                      <a:pt x="12" y="281"/>
                    </a:lnTo>
                    <a:lnTo>
                      <a:pt x="0" y="281"/>
                    </a:lnTo>
                    <a:lnTo>
                      <a:pt x="0" y="265"/>
                    </a:lnTo>
                    <a:lnTo>
                      <a:pt x="40" y="265"/>
                    </a:lnTo>
                    <a:lnTo>
                      <a:pt x="40" y="281"/>
                    </a:lnTo>
                    <a:lnTo>
                      <a:pt x="31" y="281"/>
                    </a:lnTo>
                    <a:lnTo>
                      <a:pt x="33" y="295"/>
                    </a:lnTo>
                    <a:lnTo>
                      <a:pt x="40" y="303"/>
                    </a:lnTo>
                    <a:lnTo>
                      <a:pt x="52" y="311"/>
                    </a:lnTo>
                    <a:lnTo>
                      <a:pt x="65" y="315"/>
                    </a:lnTo>
                    <a:lnTo>
                      <a:pt x="79" y="315"/>
                    </a:lnTo>
                    <a:lnTo>
                      <a:pt x="90" y="314"/>
                    </a:lnTo>
                    <a:lnTo>
                      <a:pt x="107" y="308"/>
                    </a:lnTo>
                    <a:lnTo>
                      <a:pt x="121" y="298"/>
                    </a:lnTo>
                    <a:lnTo>
                      <a:pt x="130" y="284"/>
                    </a:lnTo>
                    <a:lnTo>
                      <a:pt x="135" y="268"/>
                    </a:lnTo>
                    <a:lnTo>
                      <a:pt x="135" y="262"/>
                    </a:lnTo>
                    <a:lnTo>
                      <a:pt x="133" y="250"/>
                    </a:lnTo>
                    <a:lnTo>
                      <a:pt x="133" y="229"/>
                    </a:lnTo>
                    <a:lnTo>
                      <a:pt x="133" y="206"/>
                    </a:lnTo>
                    <a:lnTo>
                      <a:pt x="133" y="179"/>
                    </a:lnTo>
                    <a:lnTo>
                      <a:pt x="133" y="151"/>
                    </a:lnTo>
                    <a:lnTo>
                      <a:pt x="133" y="124"/>
                    </a:lnTo>
                    <a:lnTo>
                      <a:pt x="133" y="99"/>
                    </a:lnTo>
                    <a:lnTo>
                      <a:pt x="133" y="80"/>
                    </a:lnTo>
                    <a:lnTo>
                      <a:pt x="133" y="66"/>
                    </a:lnTo>
                    <a:lnTo>
                      <a:pt x="133" y="62"/>
                    </a:lnTo>
                    <a:lnTo>
                      <a:pt x="133" y="62"/>
                    </a:lnTo>
                    <a:lnTo>
                      <a:pt x="136" y="43"/>
                    </a:lnTo>
                    <a:lnTo>
                      <a:pt x="144" y="25"/>
                    </a:lnTo>
                    <a:lnTo>
                      <a:pt x="157" y="10"/>
                    </a:lnTo>
                    <a:lnTo>
                      <a:pt x="173" y="1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1"/>
              <p:cNvSpPr>
                <a:spLocks/>
              </p:cNvSpPr>
              <p:nvPr/>
            </p:nvSpPr>
            <p:spPr bwMode="auto">
              <a:xfrm>
                <a:off x="2611632" y="3058937"/>
                <a:ext cx="203297" cy="341386"/>
              </a:xfrm>
              <a:custGeom>
                <a:avLst/>
                <a:gdLst>
                  <a:gd name="T0" fmla="*/ 0 w 105"/>
                  <a:gd name="T1" fmla="*/ 0 h 178"/>
                  <a:gd name="T2" fmla="*/ 25 w 105"/>
                  <a:gd name="T3" fmla="*/ 12 h 178"/>
                  <a:gd name="T4" fmla="*/ 53 w 105"/>
                  <a:gd name="T5" fmla="*/ 15 h 178"/>
                  <a:gd name="T6" fmla="*/ 79 w 105"/>
                  <a:gd name="T7" fmla="*/ 12 h 178"/>
                  <a:gd name="T8" fmla="*/ 105 w 105"/>
                  <a:gd name="T9" fmla="*/ 0 h 178"/>
                  <a:gd name="T10" fmla="*/ 87 w 105"/>
                  <a:gd name="T11" fmla="*/ 178 h 178"/>
                  <a:gd name="T12" fmla="*/ 19 w 105"/>
                  <a:gd name="T13" fmla="*/ 178 h 178"/>
                  <a:gd name="T14" fmla="*/ 0 w 105"/>
                  <a:gd name="T15" fmla="*/ 0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" h="178">
                    <a:moveTo>
                      <a:pt x="0" y="0"/>
                    </a:moveTo>
                    <a:lnTo>
                      <a:pt x="25" y="12"/>
                    </a:lnTo>
                    <a:lnTo>
                      <a:pt x="53" y="15"/>
                    </a:lnTo>
                    <a:lnTo>
                      <a:pt x="79" y="12"/>
                    </a:lnTo>
                    <a:lnTo>
                      <a:pt x="105" y="0"/>
                    </a:lnTo>
                    <a:lnTo>
                      <a:pt x="87" y="178"/>
                    </a:lnTo>
                    <a:lnTo>
                      <a:pt x="19" y="1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2"/>
              <p:cNvSpPr>
                <a:spLocks/>
              </p:cNvSpPr>
              <p:nvPr/>
            </p:nvSpPr>
            <p:spPr bwMode="auto">
              <a:xfrm>
                <a:off x="2588617" y="2851803"/>
                <a:ext cx="249327" cy="218641"/>
              </a:xfrm>
              <a:custGeom>
                <a:avLst/>
                <a:gdLst>
                  <a:gd name="T0" fmla="*/ 65 w 130"/>
                  <a:gd name="T1" fmla="*/ 0 h 116"/>
                  <a:gd name="T2" fmla="*/ 86 w 130"/>
                  <a:gd name="T3" fmla="*/ 3 h 116"/>
                  <a:gd name="T4" fmla="*/ 103 w 130"/>
                  <a:gd name="T5" fmla="*/ 12 h 116"/>
                  <a:gd name="T6" fmla="*/ 117 w 130"/>
                  <a:gd name="T7" fmla="*/ 27 h 116"/>
                  <a:gd name="T8" fmla="*/ 125 w 130"/>
                  <a:gd name="T9" fmla="*/ 45 h 116"/>
                  <a:gd name="T10" fmla="*/ 130 w 130"/>
                  <a:gd name="T11" fmla="*/ 65 h 116"/>
                  <a:gd name="T12" fmla="*/ 128 w 130"/>
                  <a:gd name="T13" fmla="*/ 79 h 116"/>
                  <a:gd name="T14" fmla="*/ 124 w 130"/>
                  <a:gd name="T15" fmla="*/ 89 h 116"/>
                  <a:gd name="T16" fmla="*/ 120 w 130"/>
                  <a:gd name="T17" fmla="*/ 95 h 116"/>
                  <a:gd name="T18" fmla="*/ 115 w 130"/>
                  <a:gd name="T19" fmla="*/ 99 h 116"/>
                  <a:gd name="T20" fmla="*/ 117 w 130"/>
                  <a:gd name="T21" fmla="*/ 99 h 116"/>
                  <a:gd name="T22" fmla="*/ 115 w 130"/>
                  <a:gd name="T23" fmla="*/ 99 h 116"/>
                  <a:gd name="T24" fmla="*/ 91 w 130"/>
                  <a:gd name="T25" fmla="*/ 111 h 116"/>
                  <a:gd name="T26" fmla="*/ 65 w 130"/>
                  <a:gd name="T27" fmla="*/ 116 h 116"/>
                  <a:gd name="T28" fmla="*/ 65 w 130"/>
                  <a:gd name="T29" fmla="*/ 116 h 116"/>
                  <a:gd name="T30" fmla="*/ 63 w 130"/>
                  <a:gd name="T31" fmla="*/ 116 h 116"/>
                  <a:gd name="T32" fmla="*/ 37 w 130"/>
                  <a:gd name="T33" fmla="*/ 111 h 116"/>
                  <a:gd name="T34" fmla="*/ 13 w 130"/>
                  <a:gd name="T35" fmla="*/ 99 h 116"/>
                  <a:gd name="T36" fmla="*/ 13 w 130"/>
                  <a:gd name="T37" fmla="*/ 99 h 116"/>
                  <a:gd name="T38" fmla="*/ 13 w 130"/>
                  <a:gd name="T39" fmla="*/ 99 h 116"/>
                  <a:gd name="T40" fmla="*/ 9 w 130"/>
                  <a:gd name="T41" fmla="*/ 95 h 116"/>
                  <a:gd name="T42" fmla="*/ 6 w 130"/>
                  <a:gd name="T43" fmla="*/ 89 h 116"/>
                  <a:gd name="T44" fmla="*/ 1 w 130"/>
                  <a:gd name="T45" fmla="*/ 79 h 116"/>
                  <a:gd name="T46" fmla="*/ 0 w 130"/>
                  <a:gd name="T47" fmla="*/ 65 h 116"/>
                  <a:gd name="T48" fmla="*/ 3 w 130"/>
                  <a:gd name="T49" fmla="*/ 45 h 116"/>
                  <a:gd name="T50" fmla="*/ 12 w 130"/>
                  <a:gd name="T51" fmla="*/ 27 h 116"/>
                  <a:gd name="T52" fmla="*/ 26 w 130"/>
                  <a:gd name="T53" fmla="*/ 12 h 116"/>
                  <a:gd name="T54" fmla="*/ 44 w 130"/>
                  <a:gd name="T55" fmla="*/ 3 h 116"/>
                  <a:gd name="T56" fmla="*/ 65 w 130"/>
                  <a:gd name="T57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30" h="116">
                    <a:moveTo>
                      <a:pt x="65" y="0"/>
                    </a:moveTo>
                    <a:lnTo>
                      <a:pt x="86" y="3"/>
                    </a:lnTo>
                    <a:lnTo>
                      <a:pt x="103" y="12"/>
                    </a:lnTo>
                    <a:lnTo>
                      <a:pt x="117" y="27"/>
                    </a:lnTo>
                    <a:lnTo>
                      <a:pt x="125" y="45"/>
                    </a:lnTo>
                    <a:lnTo>
                      <a:pt x="130" y="65"/>
                    </a:lnTo>
                    <a:lnTo>
                      <a:pt x="128" y="79"/>
                    </a:lnTo>
                    <a:lnTo>
                      <a:pt x="124" y="89"/>
                    </a:lnTo>
                    <a:lnTo>
                      <a:pt x="120" y="95"/>
                    </a:lnTo>
                    <a:lnTo>
                      <a:pt x="115" y="99"/>
                    </a:lnTo>
                    <a:lnTo>
                      <a:pt x="117" y="99"/>
                    </a:lnTo>
                    <a:lnTo>
                      <a:pt x="115" y="99"/>
                    </a:lnTo>
                    <a:lnTo>
                      <a:pt x="91" y="111"/>
                    </a:lnTo>
                    <a:lnTo>
                      <a:pt x="65" y="116"/>
                    </a:lnTo>
                    <a:lnTo>
                      <a:pt x="65" y="116"/>
                    </a:lnTo>
                    <a:lnTo>
                      <a:pt x="63" y="116"/>
                    </a:lnTo>
                    <a:lnTo>
                      <a:pt x="37" y="111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9" y="95"/>
                    </a:lnTo>
                    <a:lnTo>
                      <a:pt x="6" y="89"/>
                    </a:lnTo>
                    <a:lnTo>
                      <a:pt x="1" y="79"/>
                    </a:lnTo>
                    <a:lnTo>
                      <a:pt x="0" y="65"/>
                    </a:lnTo>
                    <a:lnTo>
                      <a:pt x="3" y="45"/>
                    </a:lnTo>
                    <a:lnTo>
                      <a:pt x="12" y="27"/>
                    </a:lnTo>
                    <a:lnTo>
                      <a:pt x="26" y="12"/>
                    </a:lnTo>
                    <a:lnTo>
                      <a:pt x="44" y="3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3490030" y="2732893"/>
              <a:ext cx="636743" cy="843877"/>
              <a:chOff x="3490030" y="2732893"/>
              <a:chExt cx="636743" cy="843877"/>
            </a:xfrm>
          </p:grpSpPr>
          <p:sp>
            <p:nvSpPr>
              <p:cNvPr id="73" name="Freeform 73"/>
              <p:cNvSpPr>
                <a:spLocks/>
              </p:cNvSpPr>
              <p:nvPr/>
            </p:nvSpPr>
            <p:spPr bwMode="auto">
              <a:xfrm>
                <a:off x="3674149" y="3104966"/>
                <a:ext cx="203297" cy="72880"/>
              </a:xfrm>
              <a:custGeom>
                <a:avLst/>
                <a:gdLst>
                  <a:gd name="T0" fmla="*/ 3 w 107"/>
                  <a:gd name="T1" fmla="*/ 0 h 37"/>
                  <a:gd name="T2" fmla="*/ 105 w 107"/>
                  <a:gd name="T3" fmla="*/ 0 h 37"/>
                  <a:gd name="T4" fmla="*/ 107 w 107"/>
                  <a:gd name="T5" fmla="*/ 37 h 37"/>
                  <a:gd name="T6" fmla="*/ 0 w 107"/>
                  <a:gd name="T7" fmla="*/ 37 h 37"/>
                  <a:gd name="T8" fmla="*/ 3 w 107"/>
                  <a:gd name="T9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37">
                    <a:moveTo>
                      <a:pt x="3" y="0"/>
                    </a:moveTo>
                    <a:lnTo>
                      <a:pt x="105" y="0"/>
                    </a:lnTo>
                    <a:lnTo>
                      <a:pt x="107" y="37"/>
                    </a:lnTo>
                    <a:lnTo>
                      <a:pt x="0" y="37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4"/>
              <p:cNvSpPr>
                <a:spLocks noEditPoints="1"/>
              </p:cNvSpPr>
              <p:nvPr/>
            </p:nvSpPr>
            <p:spPr bwMode="auto">
              <a:xfrm>
                <a:off x="3490030" y="2732893"/>
                <a:ext cx="575370" cy="356729"/>
              </a:xfrm>
              <a:custGeom>
                <a:avLst/>
                <a:gdLst>
                  <a:gd name="T0" fmla="*/ 26 w 300"/>
                  <a:gd name="T1" fmla="*/ 24 h 187"/>
                  <a:gd name="T2" fmla="*/ 26 w 300"/>
                  <a:gd name="T3" fmla="*/ 164 h 187"/>
                  <a:gd name="T4" fmla="*/ 272 w 300"/>
                  <a:gd name="T5" fmla="*/ 164 h 187"/>
                  <a:gd name="T6" fmla="*/ 272 w 300"/>
                  <a:gd name="T7" fmla="*/ 24 h 187"/>
                  <a:gd name="T8" fmla="*/ 26 w 300"/>
                  <a:gd name="T9" fmla="*/ 24 h 187"/>
                  <a:gd name="T10" fmla="*/ 0 w 300"/>
                  <a:gd name="T11" fmla="*/ 0 h 187"/>
                  <a:gd name="T12" fmla="*/ 300 w 300"/>
                  <a:gd name="T13" fmla="*/ 0 h 187"/>
                  <a:gd name="T14" fmla="*/ 300 w 300"/>
                  <a:gd name="T15" fmla="*/ 187 h 187"/>
                  <a:gd name="T16" fmla="*/ 0 w 300"/>
                  <a:gd name="T17" fmla="*/ 187 h 187"/>
                  <a:gd name="T18" fmla="*/ 0 w 300"/>
                  <a:gd name="T19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0" h="187">
                    <a:moveTo>
                      <a:pt x="26" y="24"/>
                    </a:moveTo>
                    <a:lnTo>
                      <a:pt x="26" y="164"/>
                    </a:lnTo>
                    <a:lnTo>
                      <a:pt x="272" y="164"/>
                    </a:lnTo>
                    <a:lnTo>
                      <a:pt x="272" y="24"/>
                    </a:lnTo>
                    <a:lnTo>
                      <a:pt x="26" y="24"/>
                    </a:lnTo>
                    <a:close/>
                    <a:moveTo>
                      <a:pt x="0" y="0"/>
                    </a:moveTo>
                    <a:lnTo>
                      <a:pt x="300" y="0"/>
                    </a:lnTo>
                    <a:lnTo>
                      <a:pt x="300" y="187"/>
                    </a:lnTo>
                    <a:lnTo>
                      <a:pt x="0" y="1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Rectangle 75"/>
              <p:cNvSpPr>
                <a:spLocks noChangeArrowheads="1"/>
              </p:cNvSpPr>
              <p:nvPr/>
            </p:nvSpPr>
            <p:spPr bwMode="auto">
              <a:xfrm>
                <a:off x="3635791" y="3193190"/>
                <a:ext cx="283849" cy="30686"/>
              </a:xfrm>
              <a:prstGeom prst="rect">
                <a:avLst/>
              </a:pr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3"/>
              <p:cNvSpPr>
                <a:spLocks noEditPoints="1"/>
              </p:cNvSpPr>
              <p:nvPr/>
            </p:nvSpPr>
            <p:spPr bwMode="auto">
              <a:xfrm>
                <a:off x="3501538" y="3285249"/>
                <a:ext cx="625235" cy="291521"/>
              </a:xfrm>
              <a:custGeom>
                <a:avLst/>
                <a:gdLst>
                  <a:gd name="T0" fmla="*/ 55 w 327"/>
                  <a:gd name="T1" fmla="*/ 139 h 152"/>
                  <a:gd name="T2" fmla="*/ 271 w 327"/>
                  <a:gd name="T3" fmla="*/ 109 h 152"/>
                  <a:gd name="T4" fmla="*/ 256 w 327"/>
                  <a:gd name="T5" fmla="*/ 65 h 152"/>
                  <a:gd name="T6" fmla="*/ 284 w 327"/>
                  <a:gd name="T7" fmla="*/ 93 h 152"/>
                  <a:gd name="T8" fmla="*/ 256 w 327"/>
                  <a:gd name="T9" fmla="*/ 65 h 152"/>
                  <a:gd name="T10" fmla="*/ 213 w 327"/>
                  <a:gd name="T11" fmla="*/ 93 h 152"/>
                  <a:gd name="T12" fmla="*/ 241 w 327"/>
                  <a:gd name="T13" fmla="*/ 65 h 152"/>
                  <a:gd name="T14" fmla="*/ 170 w 327"/>
                  <a:gd name="T15" fmla="*/ 65 h 152"/>
                  <a:gd name="T16" fmla="*/ 198 w 327"/>
                  <a:gd name="T17" fmla="*/ 93 h 152"/>
                  <a:gd name="T18" fmla="*/ 170 w 327"/>
                  <a:gd name="T19" fmla="*/ 65 h 152"/>
                  <a:gd name="T20" fmla="*/ 127 w 327"/>
                  <a:gd name="T21" fmla="*/ 93 h 152"/>
                  <a:gd name="T22" fmla="*/ 155 w 327"/>
                  <a:gd name="T23" fmla="*/ 65 h 152"/>
                  <a:gd name="T24" fmla="*/ 84 w 327"/>
                  <a:gd name="T25" fmla="*/ 65 h 152"/>
                  <a:gd name="T26" fmla="*/ 112 w 327"/>
                  <a:gd name="T27" fmla="*/ 93 h 152"/>
                  <a:gd name="T28" fmla="*/ 84 w 327"/>
                  <a:gd name="T29" fmla="*/ 65 h 152"/>
                  <a:gd name="T30" fmla="*/ 41 w 327"/>
                  <a:gd name="T31" fmla="*/ 93 h 152"/>
                  <a:gd name="T32" fmla="*/ 69 w 327"/>
                  <a:gd name="T33" fmla="*/ 65 h 152"/>
                  <a:gd name="T34" fmla="*/ 277 w 327"/>
                  <a:gd name="T35" fmla="*/ 22 h 152"/>
                  <a:gd name="T36" fmla="*/ 306 w 327"/>
                  <a:gd name="T37" fmla="*/ 50 h 152"/>
                  <a:gd name="T38" fmla="*/ 277 w 327"/>
                  <a:gd name="T39" fmla="*/ 22 h 152"/>
                  <a:gd name="T40" fmla="*/ 234 w 327"/>
                  <a:gd name="T41" fmla="*/ 50 h 152"/>
                  <a:gd name="T42" fmla="*/ 263 w 327"/>
                  <a:gd name="T43" fmla="*/ 22 h 152"/>
                  <a:gd name="T44" fmla="*/ 191 w 327"/>
                  <a:gd name="T45" fmla="*/ 22 h 152"/>
                  <a:gd name="T46" fmla="*/ 220 w 327"/>
                  <a:gd name="T47" fmla="*/ 50 h 152"/>
                  <a:gd name="T48" fmla="*/ 191 w 327"/>
                  <a:gd name="T49" fmla="*/ 22 h 152"/>
                  <a:gd name="T50" fmla="*/ 148 w 327"/>
                  <a:gd name="T51" fmla="*/ 50 h 152"/>
                  <a:gd name="T52" fmla="*/ 177 w 327"/>
                  <a:gd name="T53" fmla="*/ 22 h 152"/>
                  <a:gd name="T54" fmla="*/ 105 w 327"/>
                  <a:gd name="T55" fmla="*/ 22 h 152"/>
                  <a:gd name="T56" fmla="*/ 134 w 327"/>
                  <a:gd name="T57" fmla="*/ 50 h 152"/>
                  <a:gd name="T58" fmla="*/ 105 w 327"/>
                  <a:gd name="T59" fmla="*/ 22 h 152"/>
                  <a:gd name="T60" fmla="*/ 62 w 327"/>
                  <a:gd name="T61" fmla="*/ 50 h 152"/>
                  <a:gd name="T62" fmla="*/ 92 w 327"/>
                  <a:gd name="T63" fmla="*/ 22 h 152"/>
                  <a:gd name="T64" fmla="*/ 19 w 327"/>
                  <a:gd name="T65" fmla="*/ 22 h 152"/>
                  <a:gd name="T66" fmla="*/ 47 w 327"/>
                  <a:gd name="T67" fmla="*/ 50 h 152"/>
                  <a:gd name="T68" fmla="*/ 19 w 327"/>
                  <a:gd name="T69" fmla="*/ 22 h 152"/>
                  <a:gd name="T70" fmla="*/ 327 w 327"/>
                  <a:gd name="T71" fmla="*/ 0 h 152"/>
                  <a:gd name="T72" fmla="*/ 0 w 327"/>
                  <a:gd name="T73" fmla="*/ 152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7" h="152">
                    <a:moveTo>
                      <a:pt x="55" y="109"/>
                    </a:moveTo>
                    <a:lnTo>
                      <a:pt x="55" y="139"/>
                    </a:lnTo>
                    <a:lnTo>
                      <a:pt x="271" y="139"/>
                    </a:lnTo>
                    <a:lnTo>
                      <a:pt x="271" y="109"/>
                    </a:lnTo>
                    <a:lnTo>
                      <a:pt x="55" y="109"/>
                    </a:lnTo>
                    <a:close/>
                    <a:moveTo>
                      <a:pt x="256" y="65"/>
                    </a:moveTo>
                    <a:lnTo>
                      <a:pt x="256" y="93"/>
                    </a:lnTo>
                    <a:lnTo>
                      <a:pt x="284" y="93"/>
                    </a:lnTo>
                    <a:lnTo>
                      <a:pt x="284" y="65"/>
                    </a:lnTo>
                    <a:lnTo>
                      <a:pt x="256" y="65"/>
                    </a:lnTo>
                    <a:close/>
                    <a:moveTo>
                      <a:pt x="213" y="65"/>
                    </a:moveTo>
                    <a:lnTo>
                      <a:pt x="213" y="93"/>
                    </a:lnTo>
                    <a:lnTo>
                      <a:pt x="241" y="93"/>
                    </a:lnTo>
                    <a:lnTo>
                      <a:pt x="241" y="65"/>
                    </a:lnTo>
                    <a:lnTo>
                      <a:pt x="213" y="65"/>
                    </a:lnTo>
                    <a:close/>
                    <a:moveTo>
                      <a:pt x="170" y="65"/>
                    </a:moveTo>
                    <a:lnTo>
                      <a:pt x="170" y="93"/>
                    </a:lnTo>
                    <a:lnTo>
                      <a:pt x="198" y="93"/>
                    </a:lnTo>
                    <a:lnTo>
                      <a:pt x="198" y="65"/>
                    </a:lnTo>
                    <a:lnTo>
                      <a:pt x="170" y="65"/>
                    </a:lnTo>
                    <a:close/>
                    <a:moveTo>
                      <a:pt x="127" y="65"/>
                    </a:moveTo>
                    <a:lnTo>
                      <a:pt x="127" y="93"/>
                    </a:lnTo>
                    <a:lnTo>
                      <a:pt x="155" y="93"/>
                    </a:lnTo>
                    <a:lnTo>
                      <a:pt x="155" y="65"/>
                    </a:lnTo>
                    <a:lnTo>
                      <a:pt x="127" y="65"/>
                    </a:lnTo>
                    <a:close/>
                    <a:moveTo>
                      <a:pt x="84" y="65"/>
                    </a:moveTo>
                    <a:lnTo>
                      <a:pt x="84" y="93"/>
                    </a:lnTo>
                    <a:lnTo>
                      <a:pt x="112" y="93"/>
                    </a:lnTo>
                    <a:lnTo>
                      <a:pt x="112" y="65"/>
                    </a:lnTo>
                    <a:lnTo>
                      <a:pt x="84" y="65"/>
                    </a:lnTo>
                    <a:close/>
                    <a:moveTo>
                      <a:pt x="41" y="65"/>
                    </a:moveTo>
                    <a:lnTo>
                      <a:pt x="41" y="93"/>
                    </a:lnTo>
                    <a:lnTo>
                      <a:pt x="69" y="93"/>
                    </a:lnTo>
                    <a:lnTo>
                      <a:pt x="69" y="65"/>
                    </a:lnTo>
                    <a:lnTo>
                      <a:pt x="41" y="65"/>
                    </a:lnTo>
                    <a:close/>
                    <a:moveTo>
                      <a:pt x="277" y="22"/>
                    </a:moveTo>
                    <a:lnTo>
                      <a:pt x="277" y="50"/>
                    </a:lnTo>
                    <a:lnTo>
                      <a:pt x="306" y="50"/>
                    </a:lnTo>
                    <a:lnTo>
                      <a:pt x="306" y="22"/>
                    </a:lnTo>
                    <a:lnTo>
                      <a:pt x="277" y="22"/>
                    </a:lnTo>
                    <a:close/>
                    <a:moveTo>
                      <a:pt x="234" y="22"/>
                    </a:moveTo>
                    <a:lnTo>
                      <a:pt x="234" y="50"/>
                    </a:lnTo>
                    <a:lnTo>
                      <a:pt x="263" y="50"/>
                    </a:lnTo>
                    <a:lnTo>
                      <a:pt x="263" y="22"/>
                    </a:lnTo>
                    <a:lnTo>
                      <a:pt x="234" y="22"/>
                    </a:lnTo>
                    <a:close/>
                    <a:moveTo>
                      <a:pt x="191" y="22"/>
                    </a:moveTo>
                    <a:lnTo>
                      <a:pt x="191" y="50"/>
                    </a:lnTo>
                    <a:lnTo>
                      <a:pt x="220" y="50"/>
                    </a:lnTo>
                    <a:lnTo>
                      <a:pt x="220" y="22"/>
                    </a:lnTo>
                    <a:lnTo>
                      <a:pt x="191" y="22"/>
                    </a:lnTo>
                    <a:close/>
                    <a:moveTo>
                      <a:pt x="148" y="22"/>
                    </a:moveTo>
                    <a:lnTo>
                      <a:pt x="148" y="50"/>
                    </a:lnTo>
                    <a:lnTo>
                      <a:pt x="177" y="50"/>
                    </a:lnTo>
                    <a:lnTo>
                      <a:pt x="177" y="22"/>
                    </a:lnTo>
                    <a:lnTo>
                      <a:pt x="148" y="22"/>
                    </a:lnTo>
                    <a:close/>
                    <a:moveTo>
                      <a:pt x="105" y="22"/>
                    </a:moveTo>
                    <a:lnTo>
                      <a:pt x="105" y="50"/>
                    </a:lnTo>
                    <a:lnTo>
                      <a:pt x="134" y="50"/>
                    </a:lnTo>
                    <a:lnTo>
                      <a:pt x="134" y="22"/>
                    </a:lnTo>
                    <a:lnTo>
                      <a:pt x="105" y="22"/>
                    </a:lnTo>
                    <a:close/>
                    <a:moveTo>
                      <a:pt x="62" y="22"/>
                    </a:moveTo>
                    <a:lnTo>
                      <a:pt x="62" y="50"/>
                    </a:lnTo>
                    <a:lnTo>
                      <a:pt x="92" y="50"/>
                    </a:lnTo>
                    <a:lnTo>
                      <a:pt x="92" y="22"/>
                    </a:lnTo>
                    <a:lnTo>
                      <a:pt x="62" y="22"/>
                    </a:lnTo>
                    <a:close/>
                    <a:moveTo>
                      <a:pt x="19" y="22"/>
                    </a:moveTo>
                    <a:lnTo>
                      <a:pt x="19" y="50"/>
                    </a:lnTo>
                    <a:lnTo>
                      <a:pt x="47" y="50"/>
                    </a:lnTo>
                    <a:lnTo>
                      <a:pt x="47" y="22"/>
                    </a:lnTo>
                    <a:lnTo>
                      <a:pt x="19" y="22"/>
                    </a:lnTo>
                    <a:close/>
                    <a:moveTo>
                      <a:pt x="0" y="0"/>
                    </a:moveTo>
                    <a:lnTo>
                      <a:pt x="327" y="0"/>
                    </a:lnTo>
                    <a:lnTo>
                      <a:pt x="327" y="152"/>
                    </a:lnTo>
                    <a:lnTo>
                      <a:pt x="0" y="1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4" name="Freeform 84"/>
            <p:cNvSpPr>
              <a:spLocks noEditPoints="1"/>
            </p:cNvSpPr>
            <p:nvPr/>
          </p:nvSpPr>
          <p:spPr bwMode="auto">
            <a:xfrm>
              <a:off x="1905844" y="1777779"/>
              <a:ext cx="644414" cy="824697"/>
            </a:xfrm>
            <a:custGeom>
              <a:avLst/>
              <a:gdLst>
                <a:gd name="T0" fmla="*/ 101 w 336"/>
                <a:gd name="T1" fmla="*/ 356 h 431"/>
                <a:gd name="T2" fmla="*/ 95 w 336"/>
                <a:gd name="T3" fmla="*/ 356 h 431"/>
                <a:gd name="T4" fmla="*/ 90 w 336"/>
                <a:gd name="T5" fmla="*/ 359 h 431"/>
                <a:gd name="T6" fmla="*/ 86 w 336"/>
                <a:gd name="T7" fmla="*/ 362 h 431"/>
                <a:gd name="T8" fmla="*/ 83 w 336"/>
                <a:gd name="T9" fmla="*/ 366 h 431"/>
                <a:gd name="T10" fmla="*/ 81 w 336"/>
                <a:gd name="T11" fmla="*/ 372 h 431"/>
                <a:gd name="T12" fmla="*/ 83 w 336"/>
                <a:gd name="T13" fmla="*/ 377 h 431"/>
                <a:gd name="T14" fmla="*/ 84 w 336"/>
                <a:gd name="T15" fmla="*/ 381 h 431"/>
                <a:gd name="T16" fmla="*/ 87 w 336"/>
                <a:gd name="T17" fmla="*/ 386 h 431"/>
                <a:gd name="T18" fmla="*/ 92 w 336"/>
                <a:gd name="T19" fmla="*/ 388 h 431"/>
                <a:gd name="T20" fmla="*/ 98 w 336"/>
                <a:gd name="T21" fmla="*/ 390 h 431"/>
                <a:gd name="T22" fmla="*/ 102 w 336"/>
                <a:gd name="T23" fmla="*/ 390 h 431"/>
                <a:gd name="T24" fmla="*/ 108 w 336"/>
                <a:gd name="T25" fmla="*/ 387 h 431"/>
                <a:gd name="T26" fmla="*/ 111 w 336"/>
                <a:gd name="T27" fmla="*/ 384 h 431"/>
                <a:gd name="T28" fmla="*/ 114 w 336"/>
                <a:gd name="T29" fmla="*/ 380 h 431"/>
                <a:gd name="T30" fmla="*/ 115 w 336"/>
                <a:gd name="T31" fmla="*/ 374 h 431"/>
                <a:gd name="T32" fmla="*/ 115 w 336"/>
                <a:gd name="T33" fmla="*/ 369 h 431"/>
                <a:gd name="T34" fmla="*/ 112 w 336"/>
                <a:gd name="T35" fmla="*/ 365 h 431"/>
                <a:gd name="T36" fmla="*/ 110 w 336"/>
                <a:gd name="T37" fmla="*/ 360 h 431"/>
                <a:gd name="T38" fmla="*/ 105 w 336"/>
                <a:gd name="T39" fmla="*/ 357 h 431"/>
                <a:gd name="T40" fmla="*/ 101 w 336"/>
                <a:gd name="T41" fmla="*/ 356 h 431"/>
                <a:gd name="T42" fmla="*/ 152 w 336"/>
                <a:gd name="T43" fmla="*/ 27 h 431"/>
                <a:gd name="T44" fmla="*/ 31 w 336"/>
                <a:gd name="T45" fmla="*/ 317 h 431"/>
                <a:gd name="T46" fmla="*/ 191 w 336"/>
                <a:gd name="T47" fmla="*/ 386 h 431"/>
                <a:gd name="T48" fmla="*/ 314 w 336"/>
                <a:gd name="T49" fmla="*/ 95 h 431"/>
                <a:gd name="T50" fmla="*/ 152 w 336"/>
                <a:gd name="T51" fmla="*/ 27 h 431"/>
                <a:gd name="T52" fmla="*/ 160 w 336"/>
                <a:gd name="T53" fmla="*/ 0 h 431"/>
                <a:gd name="T54" fmla="*/ 172 w 336"/>
                <a:gd name="T55" fmla="*/ 3 h 431"/>
                <a:gd name="T56" fmla="*/ 186 w 336"/>
                <a:gd name="T57" fmla="*/ 9 h 431"/>
                <a:gd name="T58" fmla="*/ 303 w 336"/>
                <a:gd name="T59" fmla="*/ 58 h 431"/>
                <a:gd name="T60" fmla="*/ 321 w 336"/>
                <a:gd name="T61" fmla="*/ 69 h 431"/>
                <a:gd name="T62" fmla="*/ 333 w 336"/>
                <a:gd name="T63" fmla="*/ 77 h 431"/>
                <a:gd name="T64" fmla="*/ 336 w 336"/>
                <a:gd name="T65" fmla="*/ 89 h 431"/>
                <a:gd name="T66" fmla="*/ 334 w 336"/>
                <a:gd name="T67" fmla="*/ 103 h 431"/>
                <a:gd name="T68" fmla="*/ 329 w 336"/>
                <a:gd name="T69" fmla="*/ 120 h 431"/>
                <a:gd name="T70" fmla="*/ 210 w 336"/>
                <a:gd name="T71" fmla="*/ 399 h 431"/>
                <a:gd name="T72" fmla="*/ 204 w 336"/>
                <a:gd name="T73" fmla="*/ 414 h 431"/>
                <a:gd name="T74" fmla="*/ 197 w 336"/>
                <a:gd name="T75" fmla="*/ 423 h 431"/>
                <a:gd name="T76" fmla="*/ 188 w 336"/>
                <a:gd name="T77" fmla="*/ 430 h 431"/>
                <a:gd name="T78" fmla="*/ 179 w 336"/>
                <a:gd name="T79" fmla="*/ 431 h 431"/>
                <a:gd name="T80" fmla="*/ 166 w 336"/>
                <a:gd name="T81" fmla="*/ 430 h 431"/>
                <a:gd name="T82" fmla="*/ 148 w 336"/>
                <a:gd name="T83" fmla="*/ 424 h 431"/>
                <a:gd name="T84" fmla="*/ 33 w 336"/>
                <a:gd name="T85" fmla="*/ 375 h 431"/>
                <a:gd name="T86" fmla="*/ 16 w 336"/>
                <a:gd name="T87" fmla="*/ 366 h 431"/>
                <a:gd name="T88" fmla="*/ 6 w 336"/>
                <a:gd name="T89" fmla="*/ 357 h 431"/>
                <a:gd name="T90" fmla="*/ 0 w 336"/>
                <a:gd name="T91" fmla="*/ 346 h 431"/>
                <a:gd name="T92" fmla="*/ 1 w 336"/>
                <a:gd name="T93" fmla="*/ 332 h 431"/>
                <a:gd name="T94" fmla="*/ 7 w 336"/>
                <a:gd name="T95" fmla="*/ 313 h 431"/>
                <a:gd name="T96" fmla="*/ 126 w 336"/>
                <a:gd name="T97" fmla="*/ 35 h 431"/>
                <a:gd name="T98" fmla="*/ 133 w 336"/>
                <a:gd name="T99" fmla="*/ 18 h 431"/>
                <a:gd name="T100" fmla="*/ 142 w 336"/>
                <a:gd name="T101" fmla="*/ 6 h 431"/>
                <a:gd name="T102" fmla="*/ 149 w 336"/>
                <a:gd name="T103" fmla="*/ 2 h 431"/>
                <a:gd name="T104" fmla="*/ 160 w 336"/>
                <a:gd name="T105" fmla="*/ 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6" h="431">
                  <a:moveTo>
                    <a:pt x="101" y="356"/>
                  </a:moveTo>
                  <a:lnTo>
                    <a:pt x="95" y="356"/>
                  </a:lnTo>
                  <a:lnTo>
                    <a:pt x="90" y="359"/>
                  </a:lnTo>
                  <a:lnTo>
                    <a:pt x="86" y="362"/>
                  </a:lnTo>
                  <a:lnTo>
                    <a:pt x="83" y="366"/>
                  </a:lnTo>
                  <a:lnTo>
                    <a:pt x="81" y="372"/>
                  </a:lnTo>
                  <a:lnTo>
                    <a:pt x="83" y="377"/>
                  </a:lnTo>
                  <a:lnTo>
                    <a:pt x="84" y="381"/>
                  </a:lnTo>
                  <a:lnTo>
                    <a:pt x="87" y="386"/>
                  </a:lnTo>
                  <a:lnTo>
                    <a:pt x="92" y="388"/>
                  </a:lnTo>
                  <a:lnTo>
                    <a:pt x="98" y="390"/>
                  </a:lnTo>
                  <a:lnTo>
                    <a:pt x="102" y="390"/>
                  </a:lnTo>
                  <a:lnTo>
                    <a:pt x="108" y="387"/>
                  </a:lnTo>
                  <a:lnTo>
                    <a:pt x="111" y="384"/>
                  </a:lnTo>
                  <a:lnTo>
                    <a:pt x="114" y="380"/>
                  </a:lnTo>
                  <a:lnTo>
                    <a:pt x="115" y="374"/>
                  </a:lnTo>
                  <a:lnTo>
                    <a:pt x="115" y="369"/>
                  </a:lnTo>
                  <a:lnTo>
                    <a:pt x="112" y="365"/>
                  </a:lnTo>
                  <a:lnTo>
                    <a:pt x="110" y="360"/>
                  </a:lnTo>
                  <a:lnTo>
                    <a:pt x="105" y="357"/>
                  </a:lnTo>
                  <a:lnTo>
                    <a:pt x="101" y="356"/>
                  </a:lnTo>
                  <a:close/>
                  <a:moveTo>
                    <a:pt x="152" y="27"/>
                  </a:moveTo>
                  <a:lnTo>
                    <a:pt x="31" y="317"/>
                  </a:lnTo>
                  <a:lnTo>
                    <a:pt x="191" y="386"/>
                  </a:lnTo>
                  <a:lnTo>
                    <a:pt x="314" y="95"/>
                  </a:lnTo>
                  <a:lnTo>
                    <a:pt x="152" y="27"/>
                  </a:lnTo>
                  <a:close/>
                  <a:moveTo>
                    <a:pt x="160" y="0"/>
                  </a:moveTo>
                  <a:lnTo>
                    <a:pt x="172" y="3"/>
                  </a:lnTo>
                  <a:lnTo>
                    <a:pt x="186" y="9"/>
                  </a:lnTo>
                  <a:lnTo>
                    <a:pt x="303" y="58"/>
                  </a:lnTo>
                  <a:lnTo>
                    <a:pt x="321" y="69"/>
                  </a:lnTo>
                  <a:lnTo>
                    <a:pt x="333" y="77"/>
                  </a:lnTo>
                  <a:lnTo>
                    <a:pt x="336" y="89"/>
                  </a:lnTo>
                  <a:lnTo>
                    <a:pt x="334" y="103"/>
                  </a:lnTo>
                  <a:lnTo>
                    <a:pt x="329" y="120"/>
                  </a:lnTo>
                  <a:lnTo>
                    <a:pt x="210" y="399"/>
                  </a:lnTo>
                  <a:lnTo>
                    <a:pt x="204" y="414"/>
                  </a:lnTo>
                  <a:lnTo>
                    <a:pt x="197" y="423"/>
                  </a:lnTo>
                  <a:lnTo>
                    <a:pt x="188" y="430"/>
                  </a:lnTo>
                  <a:lnTo>
                    <a:pt x="179" y="431"/>
                  </a:lnTo>
                  <a:lnTo>
                    <a:pt x="166" y="430"/>
                  </a:lnTo>
                  <a:lnTo>
                    <a:pt x="148" y="424"/>
                  </a:lnTo>
                  <a:lnTo>
                    <a:pt x="33" y="375"/>
                  </a:lnTo>
                  <a:lnTo>
                    <a:pt x="16" y="366"/>
                  </a:lnTo>
                  <a:lnTo>
                    <a:pt x="6" y="357"/>
                  </a:lnTo>
                  <a:lnTo>
                    <a:pt x="0" y="346"/>
                  </a:lnTo>
                  <a:lnTo>
                    <a:pt x="1" y="332"/>
                  </a:lnTo>
                  <a:lnTo>
                    <a:pt x="7" y="313"/>
                  </a:lnTo>
                  <a:lnTo>
                    <a:pt x="126" y="35"/>
                  </a:lnTo>
                  <a:lnTo>
                    <a:pt x="133" y="18"/>
                  </a:lnTo>
                  <a:lnTo>
                    <a:pt x="142" y="6"/>
                  </a:lnTo>
                  <a:lnTo>
                    <a:pt x="149" y="2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8" name="Group 147"/>
            <p:cNvGrpSpPr/>
            <p:nvPr/>
          </p:nvGrpSpPr>
          <p:grpSpPr>
            <a:xfrm>
              <a:off x="2742049" y="1894770"/>
              <a:ext cx="709623" cy="675101"/>
              <a:chOff x="2719034" y="1804630"/>
              <a:chExt cx="709623" cy="675101"/>
            </a:xfrm>
          </p:grpSpPr>
          <p:sp>
            <p:nvSpPr>
              <p:cNvPr id="85" name="Freeform 85"/>
              <p:cNvSpPr>
                <a:spLocks/>
              </p:cNvSpPr>
              <p:nvPr/>
            </p:nvSpPr>
            <p:spPr bwMode="auto">
              <a:xfrm>
                <a:off x="2979869" y="1823809"/>
                <a:ext cx="429610" cy="560027"/>
              </a:xfrm>
              <a:custGeom>
                <a:avLst/>
                <a:gdLst>
                  <a:gd name="T0" fmla="*/ 212 w 223"/>
                  <a:gd name="T1" fmla="*/ 0 h 291"/>
                  <a:gd name="T2" fmla="*/ 216 w 223"/>
                  <a:gd name="T3" fmla="*/ 1 h 291"/>
                  <a:gd name="T4" fmla="*/ 220 w 223"/>
                  <a:gd name="T5" fmla="*/ 4 h 291"/>
                  <a:gd name="T6" fmla="*/ 222 w 223"/>
                  <a:gd name="T7" fmla="*/ 9 h 291"/>
                  <a:gd name="T8" fmla="*/ 223 w 223"/>
                  <a:gd name="T9" fmla="*/ 13 h 291"/>
                  <a:gd name="T10" fmla="*/ 222 w 223"/>
                  <a:gd name="T11" fmla="*/ 17 h 291"/>
                  <a:gd name="T12" fmla="*/ 219 w 223"/>
                  <a:gd name="T13" fmla="*/ 20 h 291"/>
                  <a:gd name="T14" fmla="*/ 215 w 223"/>
                  <a:gd name="T15" fmla="*/ 23 h 291"/>
                  <a:gd name="T16" fmla="*/ 65 w 223"/>
                  <a:gd name="T17" fmla="*/ 77 h 291"/>
                  <a:gd name="T18" fmla="*/ 49 w 223"/>
                  <a:gd name="T19" fmla="*/ 86 h 291"/>
                  <a:gd name="T20" fmla="*/ 34 w 223"/>
                  <a:gd name="T21" fmla="*/ 99 h 291"/>
                  <a:gd name="T22" fmla="*/ 27 w 223"/>
                  <a:gd name="T23" fmla="*/ 112 h 291"/>
                  <a:gd name="T24" fmla="*/ 24 w 223"/>
                  <a:gd name="T25" fmla="*/ 127 h 291"/>
                  <a:gd name="T26" fmla="*/ 32 w 223"/>
                  <a:gd name="T27" fmla="*/ 280 h 291"/>
                  <a:gd name="T28" fmla="*/ 31 w 223"/>
                  <a:gd name="T29" fmla="*/ 284 h 291"/>
                  <a:gd name="T30" fmla="*/ 28 w 223"/>
                  <a:gd name="T31" fmla="*/ 287 h 291"/>
                  <a:gd name="T32" fmla="*/ 25 w 223"/>
                  <a:gd name="T33" fmla="*/ 290 h 291"/>
                  <a:gd name="T34" fmla="*/ 21 w 223"/>
                  <a:gd name="T35" fmla="*/ 291 h 291"/>
                  <a:gd name="T36" fmla="*/ 16 w 223"/>
                  <a:gd name="T37" fmla="*/ 290 h 291"/>
                  <a:gd name="T38" fmla="*/ 12 w 223"/>
                  <a:gd name="T39" fmla="*/ 288 h 291"/>
                  <a:gd name="T40" fmla="*/ 9 w 223"/>
                  <a:gd name="T41" fmla="*/ 284 h 291"/>
                  <a:gd name="T42" fmla="*/ 7 w 223"/>
                  <a:gd name="T43" fmla="*/ 280 h 291"/>
                  <a:gd name="T44" fmla="*/ 0 w 223"/>
                  <a:gd name="T45" fmla="*/ 128 h 291"/>
                  <a:gd name="T46" fmla="*/ 4 w 223"/>
                  <a:gd name="T47" fmla="*/ 105 h 291"/>
                  <a:gd name="T48" fmla="*/ 16 w 223"/>
                  <a:gd name="T49" fmla="*/ 84 h 291"/>
                  <a:gd name="T50" fmla="*/ 35 w 223"/>
                  <a:gd name="T51" fmla="*/ 65 h 291"/>
                  <a:gd name="T52" fmla="*/ 58 w 223"/>
                  <a:gd name="T53" fmla="*/ 53 h 291"/>
                  <a:gd name="T54" fmla="*/ 207 w 223"/>
                  <a:gd name="T55" fmla="*/ 1 h 291"/>
                  <a:gd name="T56" fmla="*/ 212 w 223"/>
                  <a:gd name="T57" fmla="*/ 0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23" h="291">
                    <a:moveTo>
                      <a:pt x="212" y="0"/>
                    </a:moveTo>
                    <a:lnTo>
                      <a:pt x="216" y="1"/>
                    </a:lnTo>
                    <a:lnTo>
                      <a:pt x="220" y="4"/>
                    </a:lnTo>
                    <a:lnTo>
                      <a:pt x="222" y="9"/>
                    </a:lnTo>
                    <a:lnTo>
                      <a:pt x="223" y="13"/>
                    </a:lnTo>
                    <a:lnTo>
                      <a:pt x="222" y="17"/>
                    </a:lnTo>
                    <a:lnTo>
                      <a:pt x="219" y="20"/>
                    </a:lnTo>
                    <a:lnTo>
                      <a:pt x="215" y="23"/>
                    </a:lnTo>
                    <a:lnTo>
                      <a:pt x="65" y="77"/>
                    </a:lnTo>
                    <a:lnTo>
                      <a:pt x="49" y="86"/>
                    </a:lnTo>
                    <a:lnTo>
                      <a:pt x="34" y="99"/>
                    </a:lnTo>
                    <a:lnTo>
                      <a:pt x="27" y="112"/>
                    </a:lnTo>
                    <a:lnTo>
                      <a:pt x="24" y="127"/>
                    </a:lnTo>
                    <a:lnTo>
                      <a:pt x="32" y="280"/>
                    </a:lnTo>
                    <a:lnTo>
                      <a:pt x="31" y="284"/>
                    </a:lnTo>
                    <a:lnTo>
                      <a:pt x="28" y="287"/>
                    </a:lnTo>
                    <a:lnTo>
                      <a:pt x="25" y="290"/>
                    </a:lnTo>
                    <a:lnTo>
                      <a:pt x="21" y="291"/>
                    </a:lnTo>
                    <a:lnTo>
                      <a:pt x="16" y="290"/>
                    </a:lnTo>
                    <a:lnTo>
                      <a:pt x="12" y="288"/>
                    </a:lnTo>
                    <a:lnTo>
                      <a:pt x="9" y="284"/>
                    </a:lnTo>
                    <a:lnTo>
                      <a:pt x="7" y="280"/>
                    </a:lnTo>
                    <a:lnTo>
                      <a:pt x="0" y="128"/>
                    </a:lnTo>
                    <a:lnTo>
                      <a:pt x="4" y="105"/>
                    </a:lnTo>
                    <a:lnTo>
                      <a:pt x="16" y="84"/>
                    </a:lnTo>
                    <a:lnTo>
                      <a:pt x="35" y="65"/>
                    </a:lnTo>
                    <a:lnTo>
                      <a:pt x="58" y="53"/>
                    </a:lnTo>
                    <a:lnTo>
                      <a:pt x="207" y="1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6"/>
              <p:cNvSpPr>
                <a:spLocks/>
              </p:cNvSpPr>
              <p:nvPr/>
            </p:nvSpPr>
            <p:spPr bwMode="auto">
              <a:xfrm>
                <a:off x="2903153" y="2245747"/>
                <a:ext cx="230148" cy="233984"/>
              </a:xfrm>
              <a:custGeom>
                <a:avLst/>
                <a:gdLst>
                  <a:gd name="T0" fmla="*/ 61 w 120"/>
                  <a:gd name="T1" fmla="*/ 0 h 121"/>
                  <a:gd name="T2" fmla="*/ 78 w 120"/>
                  <a:gd name="T3" fmla="*/ 3 h 121"/>
                  <a:gd name="T4" fmla="*/ 96 w 120"/>
                  <a:gd name="T5" fmla="*/ 12 h 121"/>
                  <a:gd name="T6" fmla="*/ 108 w 120"/>
                  <a:gd name="T7" fmla="*/ 25 h 121"/>
                  <a:gd name="T8" fmla="*/ 117 w 120"/>
                  <a:gd name="T9" fmla="*/ 41 h 121"/>
                  <a:gd name="T10" fmla="*/ 120 w 120"/>
                  <a:gd name="T11" fmla="*/ 61 h 121"/>
                  <a:gd name="T12" fmla="*/ 117 w 120"/>
                  <a:gd name="T13" fmla="*/ 80 h 121"/>
                  <a:gd name="T14" fmla="*/ 108 w 120"/>
                  <a:gd name="T15" fmla="*/ 96 h 121"/>
                  <a:gd name="T16" fmla="*/ 96 w 120"/>
                  <a:gd name="T17" fmla="*/ 109 h 121"/>
                  <a:gd name="T18" fmla="*/ 78 w 120"/>
                  <a:gd name="T19" fmla="*/ 118 h 121"/>
                  <a:gd name="T20" fmla="*/ 61 w 120"/>
                  <a:gd name="T21" fmla="*/ 121 h 121"/>
                  <a:gd name="T22" fmla="*/ 41 w 120"/>
                  <a:gd name="T23" fmla="*/ 118 h 121"/>
                  <a:gd name="T24" fmla="*/ 24 w 120"/>
                  <a:gd name="T25" fmla="*/ 109 h 121"/>
                  <a:gd name="T26" fmla="*/ 12 w 120"/>
                  <a:gd name="T27" fmla="*/ 96 h 121"/>
                  <a:gd name="T28" fmla="*/ 3 w 120"/>
                  <a:gd name="T29" fmla="*/ 80 h 121"/>
                  <a:gd name="T30" fmla="*/ 0 w 120"/>
                  <a:gd name="T31" fmla="*/ 61 h 121"/>
                  <a:gd name="T32" fmla="*/ 3 w 120"/>
                  <a:gd name="T33" fmla="*/ 41 h 121"/>
                  <a:gd name="T34" fmla="*/ 12 w 120"/>
                  <a:gd name="T35" fmla="*/ 25 h 121"/>
                  <a:gd name="T36" fmla="*/ 24 w 120"/>
                  <a:gd name="T37" fmla="*/ 12 h 121"/>
                  <a:gd name="T38" fmla="*/ 41 w 120"/>
                  <a:gd name="T39" fmla="*/ 3 h 121"/>
                  <a:gd name="T40" fmla="*/ 61 w 120"/>
                  <a:gd name="T41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0" h="121">
                    <a:moveTo>
                      <a:pt x="61" y="0"/>
                    </a:moveTo>
                    <a:lnTo>
                      <a:pt x="78" y="3"/>
                    </a:lnTo>
                    <a:lnTo>
                      <a:pt x="96" y="12"/>
                    </a:lnTo>
                    <a:lnTo>
                      <a:pt x="108" y="25"/>
                    </a:lnTo>
                    <a:lnTo>
                      <a:pt x="117" y="41"/>
                    </a:lnTo>
                    <a:lnTo>
                      <a:pt x="120" y="61"/>
                    </a:lnTo>
                    <a:lnTo>
                      <a:pt x="117" y="80"/>
                    </a:lnTo>
                    <a:lnTo>
                      <a:pt x="108" y="96"/>
                    </a:lnTo>
                    <a:lnTo>
                      <a:pt x="96" y="109"/>
                    </a:lnTo>
                    <a:lnTo>
                      <a:pt x="78" y="118"/>
                    </a:lnTo>
                    <a:lnTo>
                      <a:pt x="61" y="121"/>
                    </a:lnTo>
                    <a:lnTo>
                      <a:pt x="41" y="118"/>
                    </a:lnTo>
                    <a:lnTo>
                      <a:pt x="24" y="109"/>
                    </a:lnTo>
                    <a:lnTo>
                      <a:pt x="12" y="96"/>
                    </a:lnTo>
                    <a:lnTo>
                      <a:pt x="3" y="80"/>
                    </a:lnTo>
                    <a:lnTo>
                      <a:pt x="0" y="61"/>
                    </a:lnTo>
                    <a:lnTo>
                      <a:pt x="3" y="41"/>
                    </a:lnTo>
                    <a:lnTo>
                      <a:pt x="12" y="25"/>
                    </a:lnTo>
                    <a:lnTo>
                      <a:pt x="24" y="12"/>
                    </a:lnTo>
                    <a:lnTo>
                      <a:pt x="41" y="3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7"/>
              <p:cNvSpPr>
                <a:spLocks/>
              </p:cNvSpPr>
              <p:nvPr/>
            </p:nvSpPr>
            <p:spPr bwMode="auto">
              <a:xfrm>
                <a:off x="3160151" y="1804630"/>
                <a:ext cx="268506" cy="153432"/>
              </a:xfrm>
              <a:custGeom>
                <a:avLst/>
                <a:gdLst>
                  <a:gd name="T0" fmla="*/ 120 w 139"/>
                  <a:gd name="T1" fmla="*/ 0 h 80"/>
                  <a:gd name="T2" fmla="*/ 130 w 139"/>
                  <a:gd name="T3" fmla="*/ 6 h 80"/>
                  <a:gd name="T4" fmla="*/ 138 w 139"/>
                  <a:gd name="T5" fmla="*/ 17 h 80"/>
                  <a:gd name="T6" fmla="*/ 139 w 139"/>
                  <a:gd name="T7" fmla="*/ 28 h 80"/>
                  <a:gd name="T8" fmla="*/ 133 w 139"/>
                  <a:gd name="T9" fmla="*/ 40 h 80"/>
                  <a:gd name="T10" fmla="*/ 123 w 139"/>
                  <a:gd name="T11" fmla="*/ 48 h 80"/>
                  <a:gd name="T12" fmla="*/ 33 w 139"/>
                  <a:gd name="T13" fmla="*/ 79 h 80"/>
                  <a:gd name="T14" fmla="*/ 19 w 139"/>
                  <a:gd name="T15" fmla="*/ 80 h 80"/>
                  <a:gd name="T16" fmla="*/ 9 w 139"/>
                  <a:gd name="T17" fmla="*/ 74 h 80"/>
                  <a:gd name="T18" fmla="*/ 2 w 139"/>
                  <a:gd name="T19" fmla="*/ 64 h 80"/>
                  <a:gd name="T20" fmla="*/ 0 w 139"/>
                  <a:gd name="T21" fmla="*/ 51 h 80"/>
                  <a:gd name="T22" fmla="*/ 6 w 139"/>
                  <a:gd name="T23" fmla="*/ 40 h 80"/>
                  <a:gd name="T24" fmla="*/ 16 w 139"/>
                  <a:gd name="T25" fmla="*/ 33 h 80"/>
                  <a:gd name="T26" fmla="*/ 107 w 139"/>
                  <a:gd name="T27" fmla="*/ 0 h 80"/>
                  <a:gd name="T28" fmla="*/ 120 w 139"/>
                  <a:gd name="T29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9" h="80">
                    <a:moveTo>
                      <a:pt x="120" y="0"/>
                    </a:moveTo>
                    <a:lnTo>
                      <a:pt x="130" y="6"/>
                    </a:lnTo>
                    <a:lnTo>
                      <a:pt x="138" y="17"/>
                    </a:lnTo>
                    <a:lnTo>
                      <a:pt x="139" y="28"/>
                    </a:lnTo>
                    <a:lnTo>
                      <a:pt x="133" y="40"/>
                    </a:lnTo>
                    <a:lnTo>
                      <a:pt x="123" y="48"/>
                    </a:lnTo>
                    <a:lnTo>
                      <a:pt x="33" y="79"/>
                    </a:lnTo>
                    <a:lnTo>
                      <a:pt x="19" y="80"/>
                    </a:lnTo>
                    <a:lnTo>
                      <a:pt x="9" y="74"/>
                    </a:lnTo>
                    <a:lnTo>
                      <a:pt x="2" y="64"/>
                    </a:lnTo>
                    <a:lnTo>
                      <a:pt x="0" y="51"/>
                    </a:lnTo>
                    <a:lnTo>
                      <a:pt x="6" y="40"/>
                    </a:lnTo>
                    <a:lnTo>
                      <a:pt x="16" y="33"/>
                    </a:lnTo>
                    <a:lnTo>
                      <a:pt x="107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Rectangle 88"/>
              <p:cNvSpPr>
                <a:spLocks noChangeArrowheads="1"/>
              </p:cNvSpPr>
              <p:nvPr/>
            </p:nvSpPr>
            <p:spPr bwMode="auto">
              <a:xfrm>
                <a:off x="2719034" y="2368492"/>
                <a:ext cx="556191" cy="107402"/>
              </a:xfrm>
              <a:prstGeom prst="rect">
                <a:avLst/>
              </a:pr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3877446" y="1858331"/>
              <a:ext cx="287685" cy="540848"/>
              <a:chOff x="3877446" y="1858331"/>
              <a:chExt cx="287685" cy="540848"/>
            </a:xfrm>
          </p:grpSpPr>
          <p:sp>
            <p:nvSpPr>
              <p:cNvPr id="125" name="Freeform 125"/>
              <p:cNvSpPr>
                <a:spLocks/>
              </p:cNvSpPr>
              <p:nvPr/>
            </p:nvSpPr>
            <p:spPr bwMode="auto">
              <a:xfrm>
                <a:off x="3877446" y="2057792"/>
                <a:ext cx="69044" cy="245491"/>
              </a:xfrm>
              <a:custGeom>
                <a:avLst/>
                <a:gdLst>
                  <a:gd name="T0" fmla="*/ 13 w 37"/>
                  <a:gd name="T1" fmla="*/ 0 h 129"/>
                  <a:gd name="T2" fmla="*/ 18 w 37"/>
                  <a:gd name="T3" fmla="*/ 0 h 129"/>
                  <a:gd name="T4" fmla="*/ 25 w 37"/>
                  <a:gd name="T5" fmla="*/ 5 h 129"/>
                  <a:gd name="T6" fmla="*/ 31 w 37"/>
                  <a:gd name="T7" fmla="*/ 10 h 129"/>
                  <a:gd name="T8" fmla="*/ 36 w 37"/>
                  <a:gd name="T9" fmla="*/ 21 h 129"/>
                  <a:gd name="T10" fmla="*/ 37 w 37"/>
                  <a:gd name="T11" fmla="*/ 34 h 129"/>
                  <a:gd name="T12" fmla="*/ 33 w 37"/>
                  <a:gd name="T13" fmla="*/ 86 h 129"/>
                  <a:gd name="T14" fmla="*/ 31 w 37"/>
                  <a:gd name="T15" fmla="*/ 93 h 129"/>
                  <a:gd name="T16" fmla="*/ 27 w 37"/>
                  <a:gd name="T17" fmla="*/ 105 h 129"/>
                  <a:gd name="T18" fmla="*/ 22 w 37"/>
                  <a:gd name="T19" fmla="*/ 117 h 129"/>
                  <a:gd name="T20" fmla="*/ 16 w 37"/>
                  <a:gd name="T21" fmla="*/ 127 h 129"/>
                  <a:gd name="T22" fmla="*/ 10 w 37"/>
                  <a:gd name="T23" fmla="*/ 129 h 129"/>
                  <a:gd name="T24" fmla="*/ 6 w 37"/>
                  <a:gd name="T25" fmla="*/ 124 h 129"/>
                  <a:gd name="T26" fmla="*/ 3 w 37"/>
                  <a:gd name="T27" fmla="*/ 116 h 129"/>
                  <a:gd name="T28" fmla="*/ 2 w 37"/>
                  <a:gd name="T29" fmla="*/ 104 h 129"/>
                  <a:gd name="T30" fmla="*/ 0 w 37"/>
                  <a:gd name="T31" fmla="*/ 90 h 129"/>
                  <a:gd name="T32" fmla="*/ 0 w 37"/>
                  <a:gd name="T33" fmla="*/ 79 h 129"/>
                  <a:gd name="T34" fmla="*/ 0 w 37"/>
                  <a:gd name="T35" fmla="*/ 71 h 129"/>
                  <a:gd name="T36" fmla="*/ 10 w 37"/>
                  <a:gd name="T37" fmla="*/ 3 h 129"/>
                  <a:gd name="T38" fmla="*/ 13 w 37"/>
                  <a:gd name="T3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7" h="129">
                    <a:moveTo>
                      <a:pt x="13" y="0"/>
                    </a:moveTo>
                    <a:lnTo>
                      <a:pt x="18" y="0"/>
                    </a:lnTo>
                    <a:lnTo>
                      <a:pt x="25" y="5"/>
                    </a:lnTo>
                    <a:lnTo>
                      <a:pt x="31" y="10"/>
                    </a:lnTo>
                    <a:lnTo>
                      <a:pt x="36" y="21"/>
                    </a:lnTo>
                    <a:lnTo>
                      <a:pt x="37" y="34"/>
                    </a:lnTo>
                    <a:lnTo>
                      <a:pt x="33" y="86"/>
                    </a:lnTo>
                    <a:lnTo>
                      <a:pt x="31" y="93"/>
                    </a:lnTo>
                    <a:lnTo>
                      <a:pt x="27" y="105"/>
                    </a:lnTo>
                    <a:lnTo>
                      <a:pt x="22" y="117"/>
                    </a:lnTo>
                    <a:lnTo>
                      <a:pt x="16" y="127"/>
                    </a:lnTo>
                    <a:lnTo>
                      <a:pt x="10" y="129"/>
                    </a:lnTo>
                    <a:lnTo>
                      <a:pt x="6" y="124"/>
                    </a:lnTo>
                    <a:lnTo>
                      <a:pt x="3" y="116"/>
                    </a:lnTo>
                    <a:lnTo>
                      <a:pt x="2" y="104"/>
                    </a:lnTo>
                    <a:lnTo>
                      <a:pt x="0" y="90"/>
                    </a:lnTo>
                    <a:lnTo>
                      <a:pt x="0" y="79"/>
                    </a:lnTo>
                    <a:lnTo>
                      <a:pt x="0" y="71"/>
                    </a:lnTo>
                    <a:lnTo>
                      <a:pt x="10" y="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126"/>
              <p:cNvSpPr>
                <a:spLocks/>
              </p:cNvSpPr>
              <p:nvPr/>
            </p:nvSpPr>
            <p:spPr bwMode="auto">
              <a:xfrm>
                <a:off x="3881282" y="1858331"/>
                <a:ext cx="283849" cy="540848"/>
              </a:xfrm>
              <a:custGeom>
                <a:avLst/>
                <a:gdLst>
                  <a:gd name="T0" fmla="*/ 83 w 148"/>
                  <a:gd name="T1" fmla="*/ 0 h 282"/>
                  <a:gd name="T2" fmla="*/ 90 w 148"/>
                  <a:gd name="T3" fmla="*/ 2 h 282"/>
                  <a:gd name="T4" fmla="*/ 98 w 148"/>
                  <a:gd name="T5" fmla="*/ 8 h 282"/>
                  <a:gd name="T6" fmla="*/ 102 w 148"/>
                  <a:gd name="T7" fmla="*/ 15 h 282"/>
                  <a:gd name="T8" fmla="*/ 101 w 148"/>
                  <a:gd name="T9" fmla="*/ 24 h 282"/>
                  <a:gd name="T10" fmla="*/ 71 w 148"/>
                  <a:gd name="T11" fmla="*/ 106 h 282"/>
                  <a:gd name="T12" fmla="*/ 81 w 148"/>
                  <a:gd name="T13" fmla="*/ 103 h 282"/>
                  <a:gd name="T14" fmla="*/ 90 w 148"/>
                  <a:gd name="T15" fmla="*/ 106 h 282"/>
                  <a:gd name="T16" fmla="*/ 96 w 148"/>
                  <a:gd name="T17" fmla="*/ 114 h 282"/>
                  <a:gd name="T18" fmla="*/ 96 w 148"/>
                  <a:gd name="T19" fmla="*/ 125 h 282"/>
                  <a:gd name="T20" fmla="*/ 105 w 148"/>
                  <a:gd name="T21" fmla="*/ 122 h 282"/>
                  <a:gd name="T22" fmla="*/ 114 w 148"/>
                  <a:gd name="T23" fmla="*/ 123 h 282"/>
                  <a:gd name="T24" fmla="*/ 121 w 148"/>
                  <a:gd name="T25" fmla="*/ 131 h 282"/>
                  <a:gd name="T26" fmla="*/ 124 w 148"/>
                  <a:gd name="T27" fmla="*/ 141 h 282"/>
                  <a:gd name="T28" fmla="*/ 129 w 148"/>
                  <a:gd name="T29" fmla="*/ 138 h 282"/>
                  <a:gd name="T30" fmla="*/ 133 w 148"/>
                  <a:gd name="T31" fmla="*/ 138 h 282"/>
                  <a:gd name="T32" fmla="*/ 138 w 148"/>
                  <a:gd name="T33" fmla="*/ 140 h 282"/>
                  <a:gd name="T34" fmla="*/ 142 w 148"/>
                  <a:gd name="T35" fmla="*/ 143 h 282"/>
                  <a:gd name="T36" fmla="*/ 145 w 148"/>
                  <a:gd name="T37" fmla="*/ 147 h 282"/>
                  <a:gd name="T38" fmla="*/ 147 w 148"/>
                  <a:gd name="T39" fmla="*/ 151 h 282"/>
                  <a:gd name="T40" fmla="*/ 148 w 148"/>
                  <a:gd name="T41" fmla="*/ 156 h 282"/>
                  <a:gd name="T42" fmla="*/ 147 w 148"/>
                  <a:gd name="T43" fmla="*/ 162 h 282"/>
                  <a:gd name="T44" fmla="*/ 121 w 148"/>
                  <a:gd name="T45" fmla="*/ 230 h 282"/>
                  <a:gd name="T46" fmla="*/ 111 w 148"/>
                  <a:gd name="T47" fmla="*/ 254 h 282"/>
                  <a:gd name="T48" fmla="*/ 96 w 148"/>
                  <a:gd name="T49" fmla="*/ 270 h 282"/>
                  <a:gd name="T50" fmla="*/ 81 w 148"/>
                  <a:gd name="T51" fmla="*/ 279 h 282"/>
                  <a:gd name="T52" fmla="*/ 65 w 148"/>
                  <a:gd name="T53" fmla="*/ 282 h 282"/>
                  <a:gd name="T54" fmla="*/ 49 w 148"/>
                  <a:gd name="T55" fmla="*/ 279 h 282"/>
                  <a:gd name="T56" fmla="*/ 33 w 148"/>
                  <a:gd name="T57" fmla="*/ 273 h 282"/>
                  <a:gd name="T58" fmla="*/ 19 w 148"/>
                  <a:gd name="T59" fmla="*/ 263 h 282"/>
                  <a:gd name="T60" fmla="*/ 9 w 148"/>
                  <a:gd name="T61" fmla="*/ 251 h 282"/>
                  <a:gd name="T62" fmla="*/ 2 w 148"/>
                  <a:gd name="T63" fmla="*/ 236 h 282"/>
                  <a:gd name="T64" fmla="*/ 0 w 148"/>
                  <a:gd name="T65" fmla="*/ 220 h 282"/>
                  <a:gd name="T66" fmla="*/ 2 w 148"/>
                  <a:gd name="T67" fmla="*/ 203 h 282"/>
                  <a:gd name="T68" fmla="*/ 70 w 148"/>
                  <a:gd name="T69" fmla="*/ 12 h 282"/>
                  <a:gd name="T70" fmla="*/ 74 w 148"/>
                  <a:gd name="T71" fmla="*/ 3 h 282"/>
                  <a:gd name="T72" fmla="*/ 83 w 148"/>
                  <a:gd name="T73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48" h="282">
                    <a:moveTo>
                      <a:pt x="83" y="0"/>
                    </a:moveTo>
                    <a:lnTo>
                      <a:pt x="90" y="2"/>
                    </a:lnTo>
                    <a:lnTo>
                      <a:pt x="98" y="8"/>
                    </a:lnTo>
                    <a:lnTo>
                      <a:pt x="102" y="15"/>
                    </a:lnTo>
                    <a:lnTo>
                      <a:pt x="101" y="24"/>
                    </a:lnTo>
                    <a:lnTo>
                      <a:pt x="71" y="106"/>
                    </a:lnTo>
                    <a:lnTo>
                      <a:pt x="81" y="103"/>
                    </a:lnTo>
                    <a:lnTo>
                      <a:pt x="90" y="106"/>
                    </a:lnTo>
                    <a:lnTo>
                      <a:pt x="96" y="114"/>
                    </a:lnTo>
                    <a:lnTo>
                      <a:pt x="96" y="125"/>
                    </a:lnTo>
                    <a:lnTo>
                      <a:pt x="105" y="122"/>
                    </a:lnTo>
                    <a:lnTo>
                      <a:pt x="114" y="123"/>
                    </a:lnTo>
                    <a:lnTo>
                      <a:pt x="121" y="131"/>
                    </a:lnTo>
                    <a:lnTo>
                      <a:pt x="124" y="141"/>
                    </a:lnTo>
                    <a:lnTo>
                      <a:pt x="129" y="138"/>
                    </a:lnTo>
                    <a:lnTo>
                      <a:pt x="133" y="138"/>
                    </a:lnTo>
                    <a:lnTo>
                      <a:pt x="138" y="140"/>
                    </a:lnTo>
                    <a:lnTo>
                      <a:pt x="142" y="143"/>
                    </a:lnTo>
                    <a:lnTo>
                      <a:pt x="145" y="147"/>
                    </a:lnTo>
                    <a:lnTo>
                      <a:pt x="147" y="151"/>
                    </a:lnTo>
                    <a:lnTo>
                      <a:pt x="148" y="156"/>
                    </a:lnTo>
                    <a:lnTo>
                      <a:pt x="147" y="162"/>
                    </a:lnTo>
                    <a:lnTo>
                      <a:pt x="121" y="230"/>
                    </a:lnTo>
                    <a:lnTo>
                      <a:pt x="111" y="254"/>
                    </a:lnTo>
                    <a:lnTo>
                      <a:pt x="96" y="270"/>
                    </a:lnTo>
                    <a:lnTo>
                      <a:pt x="81" y="279"/>
                    </a:lnTo>
                    <a:lnTo>
                      <a:pt x="65" y="282"/>
                    </a:lnTo>
                    <a:lnTo>
                      <a:pt x="49" y="279"/>
                    </a:lnTo>
                    <a:lnTo>
                      <a:pt x="33" y="273"/>
                    </a:lnTo>
                    <a:lnTo>
                      <a:pt x="19" y="263"/>
                    </a:lnTo>
                    <a:lnTo>
                      <a:pt x="9" y="251"/>
                    </a:lnTo>
                    <a:lnTo>
                      <a:pt x="2" y="236"/>
                    </a:lnTo>
                    <a:lnTo>
                      <a:pt x="0" y="220"/>
                    </a:lnTo>
                    <a:lnTo>
                      <a:pt x="2" y="203"/>
                    </a:lnTo>
                    <a:lnTo>
                      <a:pt x="70" y="12"/>
                    </a:lnTo>
                    <a:lnTo>
                      <a:pt x="74" y="3"/>
                    </a:lnTo>
                    <a:lnTo>
                      <a:pt x="8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127"/>
              <p:cNvSpPr>
                <a:spLocks noEditPoints="1"/>
              </p:cNvSpPr>
              <p:nvPr/>
            </p:nvSpPr>
            <p:spPr bwMode="auto">
              <a:xfrm>
                <a:off x="3996356" y="2053957"/>
                <a:ext cx="126581" cy="118910"/>
              </a:xfrm>
              <a:custGeom>
                <a:avLst/>
                <a:gdLst>
                  <a:gd name="T0" fmla="*/ 63 w 65"/>
                  <a:gd name="T1" fmla="*/ 34 h 62"/>
                  <a:gd name="T2" fmla="*/ 63 w 65"/>
                  <a:gd name="T3" fmla="*/ 38 h 62"/>
                  <a:gd name="T4" fmla="*/ 65 w 65"/>
                  <a:gd name="T5" fmla="*/ 37 h 62"/>
                  <a:gd name="T6" fmla="*/ 62 w 65"/>
                  <a:gd name="T7" fmla="*/ 45 h 62"/>
                  <a:gd name="T8" fmla="*/ 59 w 65"/>
                  <a:gd name="T9" fmla="*/ 53 h 62"/>
                  <a:gd name="T10" fmla="*/ 56 w 65"/>
                  <a:gd name="T11" fmla="*/ 59 h 62"/>
                  <a:gd name="T12" fmla="*/ 56 w 65"/>
                  <a:gd name="T13" fmla="*/ 62 h 62"/>
                  <a:gd name="T14" fmla="*/ 56 w 65"/>
                  <a:gd name="T15" fmla="*/ 59 h 62"/>
                  <a:gd name="T16" fmla="*/ 57 w 65"/>
                  <a:gd name="T17" fmla="*/ 53 h 62"/>
                  <a:gd name="T18" fmla="*/ 60 w 65"/>
                  <a:gd name="T19" fmla="*/ 44 h 62"/>
                  <a:gd name="T20" fmla="*/ 63 w 65"/>
                  <a:gd name="T21" fmla="*/ 34 h 62"/>
                  <a:gd name="T22" fmla="*/ 37 w 65"/>
                  <a:gd name="T23" fmla="*/ 16 h 62"/>
                  <a:gd name="T24" fmla="*/ 35 w 65"/>
                  <a:gd name="T25" fmla="*/ 22 h 62"/>
                  <a:gd name="T26" fmla="*/ 38 w 65"/>
                  <a:gd name="T27" fmla="*/ 20 h 62"/>
                  <a:gd name="T28" fmla="*/ 34 w 65"/>
                  <a:gd name="T29" fmla="*/ 31 h 62"/>
                  <a:gd name="T30" fmla="*/ 31 w 65"/>
                  <a:gd name="T31" fmla="*/ 40 h 62"/>
                  <a:gd name="T32" fmla="*/ 28 w 65"/>
                  <a:gd name="T33" fmla="*/ 47 h 62"/>
                  <a:gd name="T34" fmla="*/ 26 w 65"/>
                  <a:gd name="T35" fmla="*/ 50 h 62"/>
                  <a:gd name="T36" fmla="*/ 28 w 65"/>
                  <a:gd name="T37" fmla="*/ 47 h 62"/>
                  <a:gd name="T38" fmla="*/ 29 w 65"/>
                  <a:gd name="T39" fmla="*/ 38 h 62"/>
                  <a:gd name="T40" fmla="*/ 32 w 65"/>
                  <a:gd name="T41" fmla="*/ 26 h 62"/>
                  <a:gd name="T42" fmla="*/ 37 w 65"/>
                  <a:gd name="T43" fmla="*/ 16 h 62"/>
                  <a:gd name="T44" fmla="*/ 15 w 65"/>
                  <a:gd name="T45" fmla="*/ 0 h 62"/>
                  <a:gd name="T46" fmla="*/ 10 w 65"/>
                  <a:gd name="T47" fmla="*/ 8 h 62"/>
                  <a:gd name="T48" fmla="*/ 7 w 65"/>
                  <a:gd name="T49" fmla="*/ 19 h 62"/>
                  <a:gd name="T50" fmla="*/ 3 w 65"/>
                  <a:gd name="T51" fmla="*/ 28 h 62"/>
                  <a:gd name="T52" fmla="*/ 1 w 65"/>
                  <a:gd name="T53" fmla="*/ 34 h 62"/>
                  <a:gd name="T54" fmla="*/ 0 w 65"/>
                  <a:gd name="T55" fmla="*/ 37 h 62"/>
                  <a:gd name="T56" fmla="*/ 1 w 65"/>
                  <a:gd name="T57" fmla="*/ 32 h 62"/>
                  <a:gd name="T58" fmla="*/ 4 w 65"/>
                  <a:gd name="T59" fmla="*/ 23 h 62"/>
                  <a:gd name="T60" fmla="*/ 7 w 65"/>
                  <a:gd name="T61" fmla="*/ 11 h 62"/>
                  <a:gd name="T62" fmla="*/ 10 w 65"/>
                  <a:gd name="T63" fmla="*/ 3 h 62"/>
                  <a:gd name="T64" fmla="*/ 10 w 65"/>
                  <a:gd name="T65" fmla="*/ 3 h 62"/>
                  <a:gd name="T66" fmla="*/ 10 w 65"/>
                  <a:gd name="T67" fmla="*/ 1 h 62"/>
                  <a:gd name="T68" fmla="*/ 15 w 65"/>
                  <a:gd name="T69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5" h="62">
                    <a:moveTo>
                      <a:pt x="63" y="34"/>
                    </a:moveTo>
                    <a:lnTo>
                      <a:pt x="63" y="38"/>
                    </a:lnTo>
                    <a:lnTo>
                      <a:pt x="65" y="37"/>
                    </a:lnTo>
                    <a:lnTo>
                      <a:pt x="62" y="45"/>
                    </a:lnTo>
                    <a:lnTo>
                      <a:pt x="59" y="53"/>
                    </a:lnTo>
                    <a:lnTo>
                      <a:pt x="56" y="59"/>
                    </a:lnTo>
                    <a:lnTo>
                      <a:pt x="56" y="62"/>
                    </a:lnTo>
                    <a:lnTo>
                      <a:pt x="56" y="59"/>
                    </a:lnTo>
                    <a:lnTo>
                      <a:pt x="57" y="53"/>
                    </a:lnTo>
                    <a:lnTo>
                      <a:pt x="60" y="44"/>
                    </a:lnTo>
                    <a:lnTo>
                      <a:pt x="63" y="34"/>
                    </a:lnTo>
                    <a:close/>
                    <a:moveTo>
                      <a:pt x="37" y="16"/>
                    </a:moveTo>
                    <a:lnTo>
                      <a:pt x="35" y="22"/>
                    </a:lnTo>
                    <a:lnTo>
                      <a:pt x="38" y="20"/>
                    </a:lnTo>
                    <a:lnTo>
                      <a:pt x="34" y="31"/>
                    </a:lnTo>
                    <a:lnTo>
                      <a:pt x="31" y="40"/>
                    </a:lnTo>
                    <a:lnTo>
                      <a:pt x="28" y="47"/>
                    </a:lnTo>
                    <a:lnTo>
                      <a:pt x="26" y="50"/>
                    </a:lnTo>
                    <a:lnTo>
                      <a:pt x="28" y="47"/>
                    </a:lnTo>
                    <a:lnTo>
                      <a:pt x="29" y="38"/>
                    </a:lnTo>
                    <a:lnTo>
                      <a:pt x="32" y="26"/>
                    </a:lnTo>
                    <a:lnTo>
                      <a:pt x="37" y="16"/>
                    </a:lnTo>
                    <a:close/>
                    <a:moveTo>
                      <a:pt x="15" y="0"/>
                    </a:moveTo>
                    <a:lnTo>
                      <a:pt x="10" y="8"/>
                    </a:lnTo>
                    <a:lnTo>
                      <a:pt x="7" y="19"/>
                    </a:lnTo>
                    <a:lnTo>
                      <a:pt x="3" y="28"/>
                    </a:lnTo>
                    <a:lnTo>
                      <a:pt x="1" y="34"/>
                    </a:lnTo>
                    <a:lnTo>
                      <a:pt x="0" y="37"/>
                    </a:lnTo>
                    <a:lnTo>
                      <a:pt x="1" y="32"/>
                    </a:lnTo>
                    <a:lnTo>
                      <a:pt x="4" y="23"/>
                    </a:lnTo>
                    <a:lnTo>
                      <a:pt x="7" y="11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10" y="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4518025" y="1877510"/>
              <a:ext cx="383580" cy="606056"/>
              <a:chOff x="4518025" y="1877510"/>
              <a:chExt cx="383580" cy="606056"/>
            </a:xfrm>
          </p:grpSpPr>
          <p:sp>
            <p:nvSpPr>
              <p:cNvPr id="128" name="Freeform 128"/>
              <p:cNvSpPr>
                <a:spLocks/>
              </p:cNvSpPr>
              <p:nvPr/>
            </p:nvSpPr>
            <p:spPr bwMode="auto">
              <a:xfrm>
                <a:off x="4598576" y="1992584"/>
                <a:ext cx="226312" cy="375908"/>
              </a:xfrm>
              <a:custGeom>
                <a:avLst/>
                <a:gdLst>
                  <a:gd name="T0" fmla="*/ 78 w 118"/>
                  <a:gd name="T1" fmla="*/ 0 h 197"/>
                  <a:gd name="T2" fmla="*/ 118 w 118"/>
                  <a:gd name="T3" fmla="*/ 19 h 197"/>
                  <a:gd name="T4" fmla="*/ 40 w 118"/>
                  <a:gd name="T5" fmla="*/ 197 h 197"/>
                  <a:gd name="T6" fmla="*/ 0 w 118"/>
                  <a:gd name="T7" fmla="*/ 179 h 197"/>
                  <a:gd name="T8" fmla="*/ 78 w 118"/>
                  <a:gd name="T9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8" h="197">
                    <a:moveTo>
                      <a:pt x="78" y="0"/>
                    </a:moveTo>
                    <a:lnTo>
                      <a:pt x="118" y="19"/>
                    </a:lnTo>
                    <a:lnTo>
                      <a:pt x="40" y="197"/>
                    </a:lnTo>
                    <a:lnTo>
                      <a:pt x="0" y="179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129"/>
              <p:cNvSpPr>
                <a:spLocks/>
              </p:cNvSpPr>
              <p:nvPr/>
            </p:nvSpPr>
            <p:spPr bwMode="auto">
              <a:xfrm>
                <a:off x="4617755" y="2015599"/>
                <a:ext cx="187954" cy="333715"/>
              </a:xfrm>
              <a:custGeom>
                <a:avLst/>
                <a:gdLst>
                  <a:gd name="T0" fmla="*/ 73 w 98"/>
                  <a:gd name="T1" fmla="*/ 0 h 173"/>
                  <a:gd name="T2" fmla="*/ 98 w 98"/>
                  <a:gd name="T3" fmla="*/ 12 h 173"/>
                  <a:gd name="T4" fmla="*/ 26 w 98"/>
                  <a:gd name="T5" fmla="*/ 173 h 173"/>
                  <a:gd name="T6" fmla="*/ 0 w 98"/>
                  <a:gd name="T7" fmla="*/ 163 h 173"/>
                  <a:gd name="T8" fmla="*/ 73 w 98"/>
                  <a:gd name="T9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" h="173">
                    <a:moveTo>
                      <a:pt x="73" y="0"/>
                    </a:moveTo>
                    <a:lnTo>
                      <a:pt x="98" y="12"/>
                    </a:lnTo>
                    <a:lnTo>
                      <a:pt x="26" y="173"/>
                    </a:lnTo>
                    <a:lnTo>
                      <a:pt x="0" y="163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Freeform 130"/>
              <p:cNvSpPr>
                <a:spLocks/>
              </p:cNvSpPr>
              <p:nvPr/>
            </p:nvSpPr>
            <p:spPr bwMode="auto">
              <a:xfrm>
                <a:off x="4694472" y="1877510"/>
                <a:ext cx="207133" cy="207133"/>
              </a:xfrm>
              <a:custGeom>
                <a:avLst/>
                <a:gdLst>
                  <a:gd name="T0" fmla="*/ 46 w 108"/>
                  <a:gd name="T1" fmla="*/ 0 h 106"/>
                  <a:gd name="T2" fmla="*/ 34 w 108"/>
                  <a:gd name="T3" fmla="*/ 28 h 106"/>
                  <a:gd name="T4" fmla="*/ 28 w 108"/>
                  <a:gd name="T5" fmla="*/ 43 h 106"/>
                  <a:gd name="T6" fmla="*/ 37 w 108"/>
                  <a:gd name="T7" fmla="*/ 56 h 106"/>
                  <a:gd name="T8" fmla="*/ 46 w 108"/>
                  <a:gd name="T9" fmla="*/ 69 h 106"/>
                  <a:gd name="T10" fmla="*/ 62 w 108"/>
                  <a:gd name="T11" fmla="*/ 66 h 106"/>
                  <a:gd name="T12" fmla="*/ 78 w 108"/>
                  <a:gd name="T13" fmla="*/ 65 h 106"/>
                  <a:gd name="T14" fmla="*/ 86 w 108"/>
                  <a:gd name="T15" fmla="*/ 50 h 106"/>
                  <a:gd name="T16" fmla="*/ 98 w 108"/>
                  <a:gd name="T17" fmla="*/ 22 h 106"/>
                  <a:gd name="T18" fmla="*/ 105 w 108"/>
                  <a:gd name="T19" fmla="*/ 38 h 106"/>
                  <a:gd name="T20" fmla="*/ 108 w 108"/>
                  <a:gd name="T21" fmla="*/ 56 h 106"/>
                  <a:gd name="T22" fmla="*/ 103 w 108"/>
                  <a:gd name="T23" fmla="*/ 75 h 106"/>
                  <a:gd name="T24" fmla="*/ 93 w 108"/>
                  <a:gd name="T25" fmla="*/ 90 h 106"/>
                  <a:gd name="T26" fmla="*/ 80 w 108"/>
                  <a:gd name="T27" fmla="*/ 100 h 106"/>
                  <a:gd name="T28" fmla="*/ 65 w 108"/>
                  <a:gd name="T29" fmla="*/ 106 h 106"/>
                  <a:gd name="T30" fmla="*/ 49 w 108"/>
                  <a:gd name="T31" fmla="*/ 106 h 106"/>
                  <a:gd name="T32" fmla="*/ 31 w 108"/>
                  <a:gd name="T33" fmla="*/ 102 h 106"/>
                  <a:gd name="T34" fmla="*/ 18 w 108"/>
                  <a:gd name="T35" fmla="*/ 93 h 106"/>
                  <a:gd name="T36" fmla="*/ 6 w 108"/>
                  <a:gd name="T37" fmla="*/ 80 h 106"/>
                  <a:gd name="T38" fmla="*/ 0 w 108"/>
                  <a:gd name="T39" fmla="*/ 65 h 106"/>
                  <a:gd name="T40" fmla="*/ 0 w 108"/>
                  <a:gd name="T41" fmla="*/ 49 h 106"/>
                  <a:gd name="T42" fmla="*/ 4 w 108"/>
                  <a:gd name="T43" fmla="*/ 31 h 106"/>
                  <a:gd name="T44" fmla="*/ 15 w 108"/>
                  <a:gd name="T45" fmla="*/ 16 h 106"/>
                  <a:gd name="T46" fmla="*/ 29 w 108"/>
                  <a:gd name="T47" fmla="*/ 4 h 106"/>
                  <a:gd name="T48" fmla="*/ 46 w 108"/>
                  <a:gd name="T49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8" h="106">
                    <a:moveTo>
                      <a:pt x="46" y="0"/>
                    </a:moveTo>
                    <a:lnTo>
                      <a:pt x="34" y="28"/>
                    </a:lnTo>
                    <a:lnTo>
                      <a:pt x="28" y="43"/>
                    </a:lnTo>
                    <a:lnTo>
                      <a:pt x="37" y="56"/>
                    </a:lnTo>
                    <a:lnTo>
                      <a:pt x="46" y="69"/>
                    </a:lnTo>
                    <a:lnTo>
                      <a:pt x="62" y="66"/>
                    </a:lnTo>
                    <a:lnTo>
                      <a:pt x="78" y="65"/>
                    </a:lnTo>
                    <a:lnTo>
                      <a:pt x="86" y="50"/>
                    </a:lnTo>
                    <a:lnTo>
                      <a:pt x="98" y="22"/>
                    </a:lnTo>
                    <a:lnTo>
                      <a:pt x="105" y="38"/>
                    </a:lnTo>
                    <a:lnTo>
                      <a:pt x="108" y="56"/>
                    </a:lnTo>
                    <a:lnTo>
                      <a:pt x="103" y="75"/>
                    </a:lnTo>
                    <a:lnTo>
                      <a:pt x="93" y="90"/>
                    </a:lnTo>
                    <a:lnTo>
                      <a:pt x="80" y="100"/>
                    </a:lnTo>
                    <a:lnTo>
                      <a:pt x="65" y="106"/>
                    </a:lnTo>
                    <a:lnTo>
                      <a:pt x="49" y="106"/>
                    </a:lnTo>
                    <a:lnTo>
                      <a:pt x="31" y="102"/>
                    </a:lnTo>
                    <a:lnTo>
                      <a:pt x="18" y="93"/>
                    </a:lnTo>
                    <a:lnTo>
                      <a:pt x="6" y="80"/>
                    </a:lnTo>
                    <a:lnTo>
                      <a:pt x="0" y="65"/>
                    </a:lnTo>
                    <a:lnTo>
                      <a:pt x="0" y="49"/>
                    </a:lnTo>
                    <a:lnTo>
                      <a:pt x="4" y="31"/>
                    </a:lnTo>
                    <a:lnTo>
                      <a:pt x="15" y="16"/>
                    </a:lnTo>
                    <a:lnTo>
                      <a:pt x="29" y="4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131"/>
              <p:cNvSpPr>
                <a:spLocks/>
              </p:cNvSpPr>
              <p:nvPr/>
            </p:nvSpPr>
            <p:spPr bwMode="auto">
              <a:xfrm>
                <a:off x="4518025" y="2280269"/>
                <a:ext cx="207133" cy="203297"/>
              </a:xfrm>
              <a:custGeom>
                <a:avLst/>
                <a:gdLst>
                  <a:gd name="T0" fmla="*/ 59 w 108"/>
                  <a:gd name="T1" fmla="*/ 0 h 106"/>
                  <a:gd name="T2" fmla="*/ 77 w 108"/>
                  <a:gd name="T3" fmla="*/ 4 h 106"/>
                  <a:gd name="T4" fmla="*/ 90 w 108"/>
                  <a:gd name="T5" fmla="*/ 13 h 106"/>
                  <a:gd name="T6" fmla="*/ 100 w 108"/>
                  <a:gd name="T7" fmla="*/ 26 h 106"/>
                  <a:gd name="T8" fmla="*/ 108 w 108"/>
                  <a:gd name="T9" fmla="*/ 41 h 106"/>
                  <a:gd name="T10" fmla="*/ 108 w 108"/>
                  <a:gd name="T11" fmla="*/ 59 h 106"/>
                  <a:gd name="T12" fmla="*/ 103 w 108"/>
                  <a:gd name="T13" fmla="*/ 75 h 106"/>
                  <a:gd name="T14" fmla="*/ 93 w 108"/>
                  <a:gd name="T15" fmla="*/ 90 h 106"/>
                  <a:gd name="T16" fmla="*/ 78 w 108"/>
                  <a:gd name="T17" fmla="*/ 102 h 106"/>
                  <a:gd name="T18" fmla="*/ 62 w 108"/>
                  <a:gd name="T19" fmla="*/ 106 h 106"/>
                  <a:gd name="T20" fmla="*/ 74 w 108"/>
                  <a:gd name="T21" fmla="*/ 78 h 106"/>
                  <a:gd name="T22" fmla="*/ 80 w 108"/>
                  <a:gd name="T23" fmla="*/ 63 h 106"/>
                  <a:gd name="T24" fmla="*/ 71 w 108"/>
                  <a:gd name="T25" fmla="*/ 51 h 106"/>
                  <a:gd name="T26" fmla="*/ 60 w 108"/>
                  <a:gd name="T27" fmla="*/ 38 h 106"/>
                  <a:gd name="T28" fmla="*/ 45 w 108"/>
                  <a:gd name="T29" fmla="*/ 40 h 106"/>
                  <a:gd name="T30" fmla="*/ 29 w 108"/>
                  <a:gd name="T31" fmla="*/ 41 h 106"/>
                  <a:gd name="T32" fmla="*/ 22 w 108"/>
                  <a:gd name="T33" fmla="*/ 56 h 106"/>
                  <a:gd name="T34" fmla="*/ 10 w 108"/>
                  <a:gd name="T35" fmla="*/ 84 h 106"/>
                  <a:gd name="T36" fmla="*/ 3 w 108"/>
                  <a:gd name="T37" fmla="*/ 68 h 106"/>
                  <a:gd name="T38" fmla="*/ 0 w 108"/>
                  <a:gd name="T39" fmla="*/ 50 h 106"/>
                  <a:gd name="T40" fmla="*/ 4 w 108"/>
                  <a:gd name="T41" fmla="*/ 31 h 106"/>
                  <a:gd name="T42" fmla="*/ 14 w 108"/>
                  <a:gd name="T43" fmla="*/ 17 h 106"/>
                  <a:gd name="T44" fmla="*/ 28 w 108"/>
                  <a:gd name="T45" fmla="*/ 6 h 106"/>
                  <a:gd name="T46" fmla="*/ 43 w 108"/>
                  <a:gd name="T47" fmla="*/ 0 h 106"/>
                  <a:gd name="T48" fmla="*/ 59 w 108"/>
                  <a:gd name="T49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8" h="106">
                    <a:moveTo>
                      <a:pt x="59" y="0"/>
                    </a:moveTo>
                    <a:lnTo>
                      <a:pt x="77" y="4"/>
                    </a:lnTo>
                    <a:lnTo>
                      <a:pt x="90" y="13"/>
                    </a:lnTo>
                    <a:lnTo>
                      <a:pt x="100" y="26"/>
                    </a:lnTo>
                    <a:lnTo>
                      <a:pt x="108" y="41"/>
                    </a:lnTo>
                    <a:lnTo>
                      <a:pt x="108" y="59"/>
                    </a:lnTo>
                    <a:lnTo>
                      <a:pt x="103" y="75"/>
                    </a:lnTo>
                    <a:lnTo>
                      <a:pt x="93" y="90"/>
                    </a:lnTo>
                    <a:lnTo>
                      <a:pt x="78" y="102"/>
                    </a:lnTo>
                    <a:lnTo>
                      <a:pt x="62" y="106"/>
                    </a:lnTo>
                    <a:lnTo>
                      <a:pt x="74" y="78"/>
                    </a:lnTo>
                    <a:lnTo>
                      <a:pt x="80" y="63"/>
                    </a:lnTo>
                    <a:lnTo>
                      <a:pt x="71" y="51"/>
                    </a:lnTo>
                    <a:lnTo>
                      <a:pt x="60" y="38"/>
                    </a:lnTo>
                    <a:lnTo>
                      <a:pt x="45" y="40"/>
                    </a:lnTo>
                    <a:lnTo>
                      <a:pt x="29" y="41"/>
                    </a:lnTo>
                    <a:lnTo>
                      <a:pt x="22" y="56"/>
                    </a:lnTo>
                    <a:lnTo>
                      <a:pt x="10" y="84"/>
                    </a:lnTo>
                    <a:lnTo>
                      <a:pt x="3" y="68"/>
                    </a:lnTo>
                    <a:lnTo>
                      <a:pt x="0" y="50"/>
                    </a:lnTo>
                    <a:lnTo>
                      <a:pt x="4" y="31"/>
                    </a:lnTo>
                    <a:lnTo>
                      <a:pt x="14" y="17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Freeform 132"/>
              <p:cNvSpPr>
                <a:spLocks/>
              </p:cNvSpPr>
              <p:nvPr/>
            </p:nvSpPr>
            <p:spPr bwMode="auto">
              <a:xfrm>
                <a:off x="4533368" y="2291776"/>
                <a:ext cx="172611" cy="164939"/>
              </a:xfrm>
              <a:custGeom>
                <a:avLst/>
                <a:gdLst>
                  <a:gd name="T0" fmla="*/ 46 w 91"/>
                  <a:gd name="T1" fmla="*/ 0 h 86"/>
                  <a:gd name="T2" fmla="*/ 64 w 91"/>
                  <a:gd name="T3" fmla="*/ 4 h 86"/>
                  <a:gd name="T4" fmla="*/ 79 w 91"/>
                  <a:gd name="T5" fmla="*/ 15 h 86"/>
                  <a:gd name="T6" fmla="*/ 88 w 91"/>
                  <a:gd name="T7" fmla="*/ 30 h 86"/>
                  <a:gd name="T8" fmla="*/ 91 w 91"/>
                  <a:gd name="T9" fmla="*/ 47 h 86"/>
                  <a:gd name="T10" fmla="*/ 88 w 91"/>
                  <a:gd name="T11" fmla="*/ 65 h 86"/>
                  <a:gd name="T12" fmla="*/ 83 w 91"/>
                  <a:gd name="T13" fmla="*/ 73 h 86"/>
                  <a:gd name="T14" fmla="*/ 76 w 91"/>
                  <a:gd name="T15" fmla="*/ 80 h 86"/>
                  <a:gd name="T16" fmla="*/ 69 w 91"/>
                  <a:gd name="T17" fmla="*/ 86 h 86"/>
                  <a:gd name="T18" fmla="*/ 82 w 91"/>
                  <a:gd name="T19" fmla="*/ 56 h 86"/>
                  <a:gd name="T20" fmla="*/ 57 w 91"/>
                  <a:gd name="T21" fmla="*/ 21 h 86"/>
                  <a:gd name="T22" fmla="*/ 15 w 91"/>
                  <a:gd name="T23" fmla="*/ 27 h 86"/>
                  <a:gd name="T24" fmla="*/ 2 w 91"/>
                  <a:gd name="T25" fmla="*/ 55 h 86"/>
                  <a:gd name="T26" fmla="*/ 0 w 91"/>
                  <a:gd name="T27" fmla="*/ 41 h 86"/>
                  <a:gd name="T28" fmla="*/ 5 w 91"/>
                  <a:gd name="T29" fmla="*/ 28 h 86"/>
                  <a:gd name="T30" fmla="*/ 15 w 91"/>
                  <a:gd name="T31" fmla="*/ 13 h 86"/>
                  <a:gd name="T32" fmla="*/ 30 w 91"/>
                  <a:gd name="T33" fmla="*/ 4 h 86"/>
                  <a:gd name="T34" fmla="*/ 46 w 91"/>
                  <a:gd name="T35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1" h="86">
                    <a:moveTo>
                      <a:pt x="46" y="0"/>
                    </a:moveTo>
                    <a:lnTo>
                      <a:pt x="64" y="4"/>
                    </a:lnTo>
                    <a:lnTo>
                      <a:pt x="79" y="15"/>
                    </a:lnTo>
                    <a:lnTo>
                      <a:pt x="88" y="30"/>
                    </a:lnTo>
                    <a:lnTo>
                      <a:pt x="91" y="47"/>
                    </a:lnTo>
                    <a:lnTo>
                      <a:pt x="88" y="65"/>
                    </a:lnTo>
                    <a:lnTo>
                      <a:pt x="83" y="73"/>
                    </a:lnTo>
                    <a:lnTo>
                      <a:pt x="76" y="80"/>
                    </a:lnTo>
                    <a:lnTo>
                      <a:pt x="69" y="86"/>
                    </a:lnTo>
                    <a:lnTo>
                      <a:pt x="82" y="56"/>
                    </a:lnTo>
                    <a:lnTo>
                      <a:pt x="57" y="21"/>
                    </a:lnTo>
                    <a:lnTo>
                      <a:pt x="15" y="27"/>
                    </a:lnTo>
                    <a:lnTo>
                      <a:pt x="2" y="55"/>
                    </a:lnTo>
                    <a:lnTo>
                      <a:pt x="0" y="41"/>
                    </a:lnTo>
                    <a:lnTo>
                      <a:pt x="5" y="28"/>
                    </a:lnTo>
                    <a:lnTo>
                      <a:pt x="15" y="13"/>
                    </a:lnTo>
                    <a:lnTo>
                      <a:pt x="30" y="4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Freeform 133"/>
              <p:cNvSpPr>
                <a:spLocks/>
              </p:cNvSpPr>
              <p:nvPr/>
            </p:nvSpPr>
            <p:spPr bwMode="auto">
              <a:xfrm>
                <a:off x="4713651" y="1904360"/>
                <a:ext cx="172611" cy="161104"/>
              </a:xfrm>
              <a:custGeom>
                <a:avLst/>
                <a:gdLst>
                  <a:gd name="T0" fmla="*/ 22 w 90"/>
                  <a:gd name="T1" fmla="*/ 0 h 85"/>
                  <a:gd name="T2" fmla="*/ 9 w 90"/>
                  <a:gd name="T3" fmla="*/ 30 h 85"/>
                  <a:gd name="T4" fmla="*/ 34 w 90"/>
                  <a:gd name="T5" fmla="*/ 65 h 85"/>
                  <a:gd name="T6" fmla="*/ 75 w 90"/>
                  <a:gd name="T7" fmla="*/ 59 h 85"/>
                  <a:gd name="T8" fmla="*/ 89 w 90"/>
                  <a:gd name="T9" fmla="*/ 31 h 85"/>
                  <a:gd name="T10" fmla="*/ 90 w 90"/>
                  <a:gd name="T11" fmla="*/ 45 h 85"/>
                  <a:gd name="T12" fmla="*/ 86 w 90"/>
                  <a:gd name="T13" fmla="*/ 58 h 85"/>
                  <a:gd name="T14" fmla="*/ 75 w 90"/>
                  <a:gd name="T15" fmla="*/ 73 h 85"/>
                  <a:gd name="T16" fmla="*/ 60 w 90"/>
                  <a:gd name="T17" fmla="*/ 82 h 85"/>
                  <a:gd name="T18" fmla="*/ 44 w 90"/>
                  <a:gd name="T19" fmla="*/ 85 h 85"/>
                  <a:gd name="T20" fmla="*/ 26 w 90"/>
                  <a:gd name="T21" fmla="*/ 82 h 85"/>
                  <a:gd name="T22" fmla="*/ 12 w 90"/>
                  <a:gd name="T23" fmla="*/ 71 h 85"/>
                  <a:gd name="T24" fmla="*/ 3 w 90"/>
                  <a:gd name="T25" fmla="*/ 56 h 85"/>
                  <a:gd name="T26" fmla="*/ 0 w 90"/>
                  <a:gd name="T27" fmla="*/ 39 h 85"/>
                  <a:gd name="T28" fmla="*/ 3 w 90"/>
                  <a:gd name="T29" fmla="*/ 21 h 85"/>
                  <a:gd name="T30" fmla="*/ 7 w 90"/>
                  <a:gd name="T31" fmla="*/ 13 h 85"/>
                  <a:gd name="T32" fmla="*/ 15 w 90"/>
                  <a:gd name="T33" fmla="*/ 6 h 85"/>
                  <a:gd name="T34" fmla="*/ 22 w 90"/>
                  <a:gd name="T35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0" h="85">
                    <a:moveTo>
                      <a:pt x="22" y="0"/>
                    </a:moveTo>
                    <a:lnTo>
                      <a:pt x="9" y="30"/>
                    </a:lnTo>
                    <a:lnTo>
                      <a:pt x="34" y="65"/>
                    </a:lnTo>
                    <a:lnTo>
                      <a:pt x="75" y="59"/>
                    </a:lnTo>
                    <a:lnTo>
                      <a:pt x="89" y="31"/>
                    </a:lnTo>
                    <a:lnTo>
                      <a:pt x="90" y="45"/>
                    </a:lnTo>
                    <a:lnTo>
                      <a:pt x="86" y="58"/>
                    </a:lnTo>
                    <a:lnTo>
                      <a:pt x="75" y="73"/>
                    </a:lnTo>
                    <a:lnTo>
                      <a:pt x="60" y="82"/>
                    </a:lnTo>
                    <a:lnTo>
                      <a:pt x="44" y="85"/>
                    </a:lnTo>
                    <a:lnTo>
                      <a:pt x="26" y="82"/>
                    </a:lnTo>
                    <a:lnTo>
                      <a:pt x="12" y="71"/>
                    </a:lnTo>
                    <a:lnTo>
                      <a:pt x="3" y="56"/>
                    </a:lnTo>
                    <a:lnTo>
                      <a:pt x="0" y="39"/>
                    </a:lnTo>
                    <a:lnTo>
                      <a:pt x="3" y="21"/>
                    </a:lnTo>
                    <a:lnTo>
                      <a:pt x="7" y="13"/>
                    </a:lnTo>
                    <a:lnTo>
                      <a:pt x="15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5" name="Freeform 145"/>
            <p:cNvSpPr>
              <a:spLocks noEditPoints="1"/>
            </p:cNvSpPr>
            <p:nvPr/>
          </p:nvSpPr>
          <p:spPr bwMode="auto">
            <a:xfrm>
              <a:off x="6063852" y="1900525"/>
              <a:ext cx="579206" cy="583042"/>
            </a:xfrm>
            <a:custGeom>
              <a:avLst/>
              <a:gdLst>
                <a:gd name="T0" fmla="*/ 127 w 302"/>
                <a:gd name="T1" fmla="*/ 11 h 303"/>
                <a:gd name="T2" fmla="*/ 62 w 302"/>
                <a:gd name="T3" fmla="*/ 48 h 303"/>
                <a:gd name="T4" fmla="*/ 65 w 302"/>
                <a:gd name="T5" fmla="*/ 62 h 303"/>
                <a:gd name="T6" fmla="*/ 55 w 302"/>
                <a:gd name="T7" fmla="*/ 87 h 303"/>
                <a:gd name="T8" fmla="*/ 56 w 302"/>
                <a:gd name="T9" fmla="*/ 114 h 303"/>
                <a:gd name="T10" fmla="*/ 62 w 302"/>
                <a:gd name="T11" fmla="*/ 134 h 303"/>
                <a:gd name="T12" fmla="*/ 68 w 302"/>
                <a:gd name="T13" fmla="*/ 139 h 303"/>
                <a:gd name="T14" fmla="*/ 67 w 302"/>
                <a:gd name="T15" fmla="*/ 127 h 303"/>
                <a:gd name="T16" fmla="*/ 82 w 302"/>
                <a:gd name="T17" fmla="*/ 157 h 303"/>
                <a:gd name="T18" fmla="*/ 107 w 302"/>
                <a:gd name="T19" fmla="*/ 167 h 303"/>
                <a:gd name="T20" fmla="*/ 135 w 302"/>
                <a:gd name="T21" fmla="*/ 182 h 303"/>
                <a:gd name="T22" fmla="*/ 150 w 302"/>
                <a:gd name="T23" fmla="*/ 192 h 303"/>
                <a:gd name="T24" fmla="*/ 159 w 302"/>
                <a:gd name="T25" fmla="*/ 205 h 303"/>
                <a:gd name="T26" fmla="*/ 148 w 302"/>
                <a:gd name="T27" fmla="*/ 223 h 303"/>
                <a:gd name="T28" fmla="*/ 154 w 302"/>
                <a:gd name="T29" fmla="*/ 241 h 303"/>
                <a:gd name="T30" fmla="*/ 181 w 302"/>
                <a:gd name="T31" fmla="*/ 269 h 303"/>
                <a:gd name="T32" fmla="*/ 268 w 302"/>
                <a:gd name="T33" fmla="*/ 223 h 303"/>
                <a:gd name="T34" fmla="*/ 247 w 302"/>
                <a:gd name="T35" fmla="*/ 217 h 303"/>
                <a:gd name="T36" fmla="*/ 236 w 302"/>
                <a:gd name="T37" fmla="*/ 203 h 303"/>
                <a:gd name="T38" fmla="*/ 209 w 302"/>
                <a:gd name="T39" fmla="*/ 189 h 303"/>
                <a:gd name="T40" fmla="*/ 197 w 302"/>
                <a:gd name="T41" fmla="*/ 185 h 303"/>
                <a:gd name="T42" fmla="*/ 178 w 302"/>
                <a:gd name="T43" fmla="*/ 182 h 303"/>
                <a:gd name="T44" fmla="*/ 166 w 302"/>
                <a:gd name="T45" fmla="*/ 183 h 303"/>
                <a:gd name="T46" fmla="*/ 145 w 302"/>
                <a:gd name="T47" fmla="*/ 188 h 303"/>
                <a:gd name="T48" fmla="*/ 129 w 302"/>
                <a:gd name="T49" fmla="*/ 167 h 303"/>
                <a:gd name="T50" fmla="*/ 133 w 302"/>
                <a:gd name="T51" fmla="*/ 151 h 303"/>
                <a:gd name="T52" fmla="*/ 108 w 302"/>
                <a:gd name="T53" fmla="*/ 158 h 303"/>
                <a:gd name="T54" fmla="*/ 114 w 302"/>
                <a:gd name="T55" fmla="*/ 128 h 303"/>
                <a:gd name="T56" fmla="*/ 141 w 302"/>
                <a:gd name="T57" fmla="*/ 124 h 303"/>
                <a:gd name="T58" fmla="*/ 156 w 302"/>
                <a:gd name="T59" fmla="*/ 134 h 303"/>
                <a:gd name="T60" fmla="*/ 167 w 302"/>
                <a:gd name="T61" fmla="*/ 114 h 303"/>
                <a:gd name="T62" fmla="*/ 185 w 302"/>
                <a:gd name="T63" fmla="*/ 97 h 303"/>
                <a:gd name="T64" fmla="*/ 200 w 302"/>
                <a:gd name="T65" fmla="*/ 87 h 303"/>
                <a:gd name="T66" fmla="*/ 216 w 302"/>
                <a:gd name="T67" fmla="*/ 84 h 303"/>
                <a:gd name="T68" fmla="*/ 227 w 302"/>
                <a:gd name="T69" fmla="*/ 77 h 303"/>
                <a:gd name="T70" fmla="*/ 219 w 302"/>
                <a:gd name="T71" fmla="*/ 68 h 303"/>
                <a:gd name="T72" fmla="*/ 230 w 302"/>
                <a:gd name="T73" fmla="*/ 66 h 303"/>
                <a:gd name="T74" fmla="*/ 240 w 302"/>
                <a:gd name="T75" fmla="*/ 68 h 303"/>
                <a:gd name="T76" fmla="*/ 253 w 302"/>
                <a:gd name="T77" fmla="*/ 72 h 303"/>
                <a:gd name="T78" fmla="*/ 250 w 302"/>
                <a:gd name="T79" fmla="*/ 59 h 303"/>
                <a:gd name="T80" fmla="*/ 243 w 302"/>
                <a:gd name="T81" fmla="*/ 43 h 303"/>
                <a:gd name="T82" fmla="*/ 230 w 302"/>
                <a:gd name="T83" fmla="*/ 34 h 303"/>
                <a:gd name="T84" fmla="*/ 212 w 302"/>
                <a:gd name="T85" fmla="*/ 32 h 303"/>
                <a:gd name="T86" fmla="*/ 194 w 302"/>
                <a:gd name="T87" fmla="*/ 53 h 303"/>
                <a:gd name="T88" fmla="*/ 190 w 302"/>
                <a:gd name="T89" fmla="*/ 51 h 303"/>
                <a:gd name="T90" fmla="*/ 169 w 302"/>
                <a:gd name="T91" fmla="*/ 43 h 303"/>
                <a:gd name="T92" fmla="*/ 184 w 302"/>
                <a:gd name="T93" fmla="*/ 29 h 303"/>
                <a:gd name="T94" fmla="*/ 201 w 302"/>
                <a:gd name="T95" fmla="*/ 28 h 303"/>
                <a:gd name="T96" fmla="*/ 206 w 302"/>
                <a:gd name="T97" fmla="*/ 20 h 303"/>
                <a:gd name="T98" fmla="*/ 184 w 302"/>
                <a:gd name="T99" fmla="*/ 11 h 303"/>
                <a:gd name="T100" fmla="*/ 172 w 302"/>
                <a:gd name="T101" fmla="*/ 13 h 303"/>
                <a:gd name="T102" fmla="*/ 179 w 302"/>
                <a:gd name="T103" fmla="*/ 3 h 303"/>
                <a:gd name="T104" fmla="*/ 243 w 302"/>
                <a:gd name="T105" fmla="*/ 29 h 303"/>
                <a:gd name="T106" fmla="*/ 301 w 302"/>
                <a:gd name="T107" fmla="*/ 128 h 303"/>
                <a:gd name="T108" fmla="*/ 271 w 302"/>
                <a:gd name="T109" fmla="*/ 245 h 303"/>
                <a:gd name="T110" fmla="*/ 102 w 302"/>
                <a:gd name="T111" fmla="*/ 294 h 303"/>
                <a:gd name="T112" fmla="*/ 9 w 302"/>
                <a:gd name="T113" fmla="*/ 203 h 303"/>
                <a:gd name="T114" fmla="*/ 16 w 302"/>
                <a:gd name="T115" fmla="*/ 83 h 303"/>
                <a:gd name="T116" fmla="*/ 102 w 302"/>
                <a:gd name="T117" fmla="*/ 7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02" h="303">
                  <a:moveTo>
                    <a:pt x="151" y="7"/>
                  </a:moveTo>
                  <a:lnTo>
                    <a:pt x="148" y="7"/>
                  </a:lnTo>
                  <a:lnTo>
                    <a:pt x="147" y="10"/>
                  </a:lnTo>
                  <a:lnTo>
                    <a:pt x="145" y="11"/>
                  </a:lnTo>
                  <a:lnTo>
                    <a:pt x="145" y="13"/>
                  </a:lnTo>
                  <a:lnTo>
                    <a:pt x="144" y="13"/>
                  </a:lnTo>
                  <a:lnTo>
                    <a:pt x="141" y="13"/>
                  </a:lnTo>
                  <a:lnTo>
                    <a:pt x="138" y="11"/>
                  </a:lnTo>
                  <a:lnTo>
                    <a:pt x="136" y="10"/>
                  </a:lnTo>
                  <a:lnTo>
                    <a:pt x="133" y="11"/>
                  </a:lnTo>
                  <a:lnTo>
                    <a:pt x="132" y="11"/>
                  </a:lnTo>
                  <a:lnTo>
                    <a:pt x="129" y="11"/>
                  </a:lnTo>
                  <a:lnTo>
                    <a:pt x="127" y="11"/>
                  </a:lnTo>
                  <a:lnTo>
                    <a:pt x="126" y="10"/>
                  </a:lnTo>
                  <a:lnTo>
                    <a:pt x="126" y="10"/>
                  </a:lnTo>
                  <a:lnTo>
                    <a:pt x="102" y="16"/>
                  </a:lnTo>
                  <a:lnTo>
                    <a:pt x="82" y="26"/>
                  </a:lnTo>
                  <a:lnTo>
                    <a:pt x="62" y="40"/>
                  </a:lnTo>
                  <a:lnTo>
                    <a:pt x="62" y="41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4" y="44"/>
                  </a:lnTo>
                  <a:lnTo>
                    <a:pt x="62" y="46"/>
                  </a:lnTo>
                  <a:lnTo>
                    <a:pt x="62" y="46"/>
                  </a:lnTo>
                  <a:lnTo>
                    <a:pt x="64" y="47"/>
                  </a:lnTo>
                  <a:lnTo>
                    <a:pt x="62" y="48"/>
                  </a:lnTo>
                  <a:lnTo>
                    <a:pt x="62" y="50"/>
                  </a:lnTo>
                  <a:lnTo>
                    <a:pt x="62" y="50"/>
                  </a:lnTo>
                  <a:lnTo>
                    <a:pt x="64" y="51"/>
                  </a:lnTo>
                  <a:lnTo>
                    <a:pt x="65" y="50"/>
                  </a:lnTo>
                  <a:lnTo>
                    <a:pt x="67" y="50"/>
                  </a:lnTo>
                  <a:lnTo>
                    <a:pt x="67" y="50"/>
                  </a:lnTo>
                  <a:lnTo>
                    <a:pt x="67" y="51"/>
                  </a:lnTo>
                  <a:lnTo>
                    <a:pt x="67" y="53"/>
                  </a:lnTo>
                  <a:lnTo>
                    <a:pt x="65" y="54"/>
                  </a:lnTo>
                  <a:lnTo>
                    <a:pt x="65" y="57"/>
                  </a:lnTo>
                  <a:lnTo>
                    <a:pt x="67" y="59"/>
                  </a:lnTo>
                  <a:lnTo>
                    <a:pt x="67" y="60"/>
                  </a:lnTo>
                  <a:lnTo>
                    <a:pt x="65" y="62"/>
                  </a:lnTo>
                  <a:lnTo>
                    <a:pt x="65" y="63"/>
                  </a:lnTo>
                  <a:lnTo>
                    <a:pt x="64" y="63"/>
                  </a:lnTo>
                  <a:lnTo>
                    <a:pt x="64" y="65"/>
                  </a:lnTo>
                  <a:lnTo>
                    <a:pt x="64" y="66"/>
                  </a:lnTo>
                  <a:lnTo>
                    <a:pt x="65" y="68"/>
                  </a:lnTo>
                  <a:lnTo>
                    <a:pt x="67" y="69"/>
                  </a:lnTo>
                  <a:lnTo>
                    <a:pt x="67" y="71"/>
                  </a:lnTo>
                  <a:lnTo>
                    <a:pt x="65" y="72"/>
                  </a:lnTo>
                  <a:lnTo>
                    <a:pt x="65" y="74"/>
                  </a:lnTo>
                  <a:lnTo>
                    <a:pt x="62" y="77"/>
                  </a:lnTo>
                  <a:lnTo>
                    <a:pt x="61" y="80"/>
                  </a:lnTo>
                  <a:lnTo>
                    <a:pt x="58" y="83"/>
                  </a:lnTo>
                  <a:lnTo>
                    <a:pt x="55" y="87"/>
                  </a:lnTo>
                  <a:lnTo>
                    <a:pt x="53" y="88"/>
                  </a:lnTo>
                  <a:lnTo>
                    <a:pt x="53" y="90"/>
                  </a:lnTo>
                  <a:lnTo>
                    <a:pt x="52" y="91"/>
                  </a:lnTo>
                  <a:lnTo>
                    <a:pt x="51" y="94"/>
                  </a:lnTo>
                  <a:lnTo>
                    <a:pt x="51" y="97"/>
                  </a:lnTo>
                  <a:lnTo>
                    <a:pt x="51" y="100"/>
                  </a:lnTo>
                  <a:lnTo>
                    <a:pt x="51" y="103"/>
                  </a:lnTo>
                  <a:lnTo>
                    <a:pt x="51" y="106"/>
                  </a:lnTo>
                  <a:lnTo>
                    <a:pt x="51" y="108"/>
                  </a:lnTo>
                  <a:lnTo>
                    <a:pt x="52" y="111"/>
                  </a:lnTo>
                  <a:lnTo>
                    <a:pt x="53" y="112"/>
                  </a:lnTo>
                  <a:lnTo>
                    <a:pt x="55" y="112"/>
                  </a:lnTo>
                  <a:lnTo>
                    <a:pt x="56" y="114"/>
                  </a:lnTo>
                  <a:lnTo>
                    <a:pt x="58" y="115"/>
                  </a:lnTo>
                  <a:lnTo>
                    <a:pt x="58" y="118"/>
                  </a:lnTo>
                  <a:lnTo>
                    <a:pt x="58" y="120"/>
                  </a:lnTo>
                  <a:lnTo>
                    <a:pt x="59" y="123"/>
                  </a:lnTo>
                  <a:lnTo>
                    <a:pt x="59" y="125"/>
                  </a:lnTo>
                  <a:lnTo>
                    <a:pt x="59" y="127"/>
                  </a:lnTo>
                  <a:lnTo>
                    <a:pt x="61" y="128"/>
                  </a:lnTo>
                  <a:lnTo>
                    <a:pt x="62" y="130"/>
                  </a:lnTo>
                  <a:lnTo>
                    <a:pt x="61" y="130"/>
                  </a:lnTo>
                  <a:lnTo>
                    <a:pt x="61" y="131"/>
                  </a:lnTo>
                  <a:lnTo>
                    <a:pt x="59" y="133"/>
                  </a:lnTo>
                  <a:lnTo>
                    <a:pt x="61" y="134"/>
                  </a:lnTo>
                  <a:lnTo>
                    <a:pt x="62" y="134"/>
                  </a:lnTo>
                  <a:lnTo>
                    <a:pt x="64" y="136"/>
                  </a:lnTo>
                  <a:lnTo>
                    <a:pt x="65" y="137"/>
                  </a:lnTo>
                  <a:lnTo>
                    <a:pt x="65" y="139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7" y="143"/>
                  </a:lnTo>
                  <a:lnTo>
                    <a:pt x="68" y="145"/>
                  </a:lnTo>
                  <a:lnTo>
                    <a:pt x="70" y="145"/>
                  </a:lnTo>
                  <a:lnTo>
                    <a:pt x="71" y="145"/>
                  </a:lnTo>
                  <a:lnTo>
                    <a:pt x="71" y="143"/>
                  </a:lnTo>
                  <a:lnTo>
                    <a:pt x="70" y="142"/>
                  </a:lnTo>
                  <a:lnTo>
                    <a:pt x="70" y="142"/>
                  </a:lnTo>
                  <a:lnTo>
                    <a:pt x="68" y="139"/>
                  </a:lnTo>
                  <a:lnTo>
                    <a:pt x="68" y="136"/>
                  </a:lnTo>
                  <a:lnTo>
                    <a:pt x="67" y="133"/>
                  </a:lnTo>
                  <a:lnTo>
                    <a:pt x="65" y="131"/>
                  </a:lnTo>
                  <a:lnTo>
                    <a:pt x="65" y="130"/>
                  </a:lnTo>
                  <a:lnTo>
                    <a:pt x="65" y="128"/>
                  </a:lnTo>
                  <a:lnTo>
                    <a:pt x="64" y="125"/>
                  </a:lnTo>
                  <a:lnTo>
                    <a:pt x="62" y="124"/>
                  </a:lnTo>
                  <a:lnTo>
                    <a:pt x="62" y="121"/>
                  </a:lnTo>
                  <a:lnTo>
                    <a:pt x="64" y="121"/>
                  </a:lnTo>
                  <a:lnTo>
                    <a:pt x="67" y="121"/>
                  </a:lnTo>
                  <a:lnTo>
                    <a:pt x="67" y="123"/>
                  </a:lnTo>
                  <a:lnTo>
                    <a:pt x="68" y="124"/>
                  </a:lnTo>
                  <a:lnTo>
                    <a:pt x="67" y="127"/>
                  </a:lnTo>
                  <a:lnTo>
                    <a:pt x="68" y="130"/>
                  </a:lnTo>
                  <a:lnTo>
                    <a:pt x="71" y="131"/>
                  </a:lnTo>
                  <a:lnTo>
                    <a:pt x="73" y="133"/>
                  </a:lnTo>
                  <a:lnTo>
                    <a:pt x="73" y="136"/>
                  </a:lnTo>
                  <a:lnTo>
                    <a:pt x="74" y="136"/>
                  </a:lnTo>
                  <a:lnTo>
                    <a:pt x="73" y="137"/>
                  </a:lnTo>
                  <a:lnTo>
                    <a:pt x="77" y="142"/>
                  </a:lnTo>
                  <a:lnTo>
                    <a:pt x="80" y="145"/>
                  </a:lnTo>
                  <a:lnTo>
                    <a:pt x="82" y="148"/>
                  </a:lnTo>
                  <a:lnTo>
                    <a:pt x="82" y="151"/>
                  </a:lnTo>
                  <a:lnTo>
                    <a:pt x="82" y="154"/>
                  </a:lnTo>
                  <a:lnTo>
                    <a:pt x="80" y="155"/>
                  </a:lnTo>
                  <a:lnTo>
                    <a:pt x="82" y="157"/>
                  </a:lnTo>
                  <a:lnTo>
                    <a:pt x="83" y="158"/>
                  </a:lnTo>
                  <a:lnTo>
                    <a:pt x="85" y="160"/>
                  </a:lnTo>
                  <a:lnTo>
                    <a:pt x="86" y="161"/>
                  </a:lnTo>
                  <a:lnTo>
                    <a:pt x="88" y="161"/>
                  </a:lnTo>
                  <a:lnTo>
                    <a:pt x="89" y="161"/>
                  </a:lnTo>
                  <a:lnTo>
                    <a:pt x="92" y="163"/>
                  </a:lnTo>
                  <a:lnTo>
                    <a:pt x="93" y="164"/>
                  </a:lnTo>
                  <a:lnTo>
                    <a:pt x="96" y="165"/>
                  </a:lnTo>
                  <a:lnTo>
                    <a:pt x="99" y="165"/>
                  </a:lnTo>
                  <a:lnTo>
                    <a:pt x="101" y="167"/>
                  </a:lnTo>
                  <a:lnTo>
                    <a:pt x="104" y="168"/>
                  </a:lnTo>
                  <a:lnTo>
                    <a:pt x="105" y="168"/>
                  </a:lnTo>
                  <a:lnTo>
                    <a:pt x="107" y="167"/>
                  </a:lnTo>
                  <a:lnTo>
                    <a:pt x="110" y="167"/>
                  </a:lnTo>
                  <a:lnTo>
                    <a:pt x="113" y="167"/>
                  </a:lnTo>
                  <a:lnTo>
                    <a:pt x="114" y="168"/>
                  </a:lnTo>
                  <a:lnTo>
                    <a:pt x="117" y="171"/>
                  </a:lnTo>
                  <a:lnTo>
                    <a:pt x="119" y="173"/>
                  </a:lnTo>
                  <a:lnTo>
                    <a:pt x="120" y="173"/>
                  </a:lnTo>
                  <a:lnTo>
                    <a:pt x="122" y="174"/>
                  </a:lnTo>
                  <a:lnTo>
                    <a:pt x="125" y="174"/>
                  </a:lnTo>
                  <a:lnTo>
                    <a:pt x="126" y="176"/>
                  </a:lnTo>
                  <a:lnTo>
                    <a:pt x="129" y="176"/>
                  </a:lnTo>
                  <a:lnTo>
                    <a:pt x="130" y="177"/>
                  </a:lnTo>
                  <a:lnTo>
                    <a:pt x="133" y="180"/>
                  </a:lnTo>
                  <a:lnTo>
                    <a:pt x="135" y="182"/>
                  </a:lnTo>
                  <a:lnTo>
                    <a:pt x="135" y="183"/>
                  </a:lnTo>
                  <a:lnTo>
                    <a:pt x="135" y="185"/>
                  </a:lnTo>
                  <a:lnTo>
                    <a:pt x="136" y="186"/>
                  </a:lnTo>
                  <a:lnTo>
                    <a:pt x="138" y="186"/>
                  </a:lnTo>
                  <a:lnTo>
                    <a:pt x="139" y="188"/>
                  </a:lnTo>
                  <a:lnTo>
                    <a:pt x="141" y="189"/>
                  </a:lnTo>
                  <a:lnTo>
                    <a:pt x="142" y="191"/>
                  </a:lnTo>
                  <a:lnTo>
                    <a:pt x="144" y="191"/>
                  </a:lnTo>
                  <a:lnTo>
                    <a:pt x="145" y="191"/>
                  </a:lnTo>
                  <a:lnTo>
                    <a:pt x="147" y="192"/>
                  </a:lnTo>
                  <a:lnTo>
                    <a:pt x="148" y="194"/>
                  </a:lnTo>
                  <a:lnTo>
                    <a:pt x="150" y="194"/>
                  </a:lnTo>
                  <a:lnTo>
                    <a:pt x="150" y="192"/>
                  </a:lnTo>
                  <a:lnTo>
                    <a:pt x="151" y="192"/>
                  </a:lnTo>
                  <a:lnTo>
                    <a:pt x="151" y="191"/>
                  </a:lnTo>
                  <a:lnTo>
                    <a:pt x="153" y="189"/>
                  </a:lnTo>
                  <a:lnTo>
                    <a:pt x="154" y="188"/>
                  </a:lnTo>
                  <a:lnTo>
                    <a:pt x="156" y="189"/>
                  </a:lnTo>
                  <a:lnTo>
                    <a:pt x="156" y="191"/>
                  </a:lnTo>
                  <a:lnTo>
                    <a:pt x="157" y="192"/>
                  </a:lnTo>
                  <a:lnTo>
                    <a:pt x="157" y="194"/>
                  </a:lnTo>
                  <a:lnTo>
                    <a:pt x="159" y="195"/>
                  </a:lnTo>
                  <a:lnTo>
                    <a:pt x="159" y="198"/>
                  </a:lnTo>
                  <a:lnTo>
                    <a:pt x="159" y="201"/>
                  </a:lnTo>
                  <a:lnTo>
                    <a:pt x="159" y="204"/>
                  </a:lnTo>
                  <a:lnTo>
                    <a:pt x="159" y="205"/>
                  </a:lnTo>
                  <a:lnTo>
                    <a:pt x="157" y="207"/>
                  </a:lnTo>
                  <a:lnTo>
                    <a:pt x="156" y="207"/>
                  </a:lnTo>
                  <a:lnTo>
                    <a:pt x="154" y="208"/>
                  </a:lnTo>
                  <a:lnTo>
                    <a:pt x="154" y="210"/>
                  </a:lnTo>
                  <a:lnTo>
                    <a:pt x="153" y="211"/>
                  </a:lnTo>
                  <a:lnTo>
                    <a:pt x="151" y="213"/>
                  </a:lnTo>
                  <a:lnTo>
                    <a:pt x="151" y="213"/>
                  </a:lnTo>
                  <a:lnTo>
                    <a:pt x="150" y="214"/>
                  </a:lnTo>
                  <a:lnTo>
                    <a:pt x="150" y="216"/>
                  </a:lnTo>
                  <a:lnTo>
                    <a:pt x="148" y="217"/>
                  </a:lnTo>
                  <a:lnTo>
                    <a:pt x="148" y="219"/>
                  </a:lnTo>
                  <a:lnTo>
                    <a:pt x="148" y="222"/>
                  </a:lnTo>
                  <a:lnTo>
                    <a:pt x="148" y="223"/>
                  </a:lnTo>
                  <a:lnTo>
                    <a:pt x="150" y="223"/>
                  </a:lnTo>
                  <a:lnTo>
                    <a:pt x="150" y="225"/>
                  </a:lnTo>
                  <a:lnTo>
                    <a:pt x="150" y="226"/>
                  </a:lnTo>
                  <a:lnTo>
                    <a:pt x="148" y="228"/>
                  </a:lnTo>
                  <a:lnTo>
                    <a:pt x="147" y="229"/>
                  </a:lnTo>
                  <a:lnTo>
                    <a:pt x="147" y="231"/>
                  </a:lnTo>
                  <a:lnTo>
                    <a:pt x="148" y="232"/>
                  </a:lnTo>
                  <a:lnTo>
                    <a:pt x="148" y="234"/>
                  </a:lnTo>
                  <a:lnTo>
                    <a:pt x="148" y="235"/>
                  </a:lnTo>
                  <a:lnTo>
                    <a:pt x="150" y="235"/>
                  </a:lnTo>
                  <a:lnTo>
                    <a:pt x="151" y="237"/>
                  </a:lnTo>
                  <a:lnTo>
                    <a:pt x="153" y="238"/>
                  </a:lnTo>
                  <a:lnTo>
                    <a:pt x="154" y="241"/>
                  </a:lnTo>
                  <a:lnTo>
                    <a:pt x="157" y="245"/>
                  </a:lnTo>
                  <a:lnTo>
                    <a:pt x="160" y="251"/>
                  </a:lnTo>
                  <a:lnTo>
                    <a:pt x="162" y="253"/>
                  </a:lnTo>
                  <a:lnTo>
                    <a:pt x="163" y="256"/>
                  </a:lnTo>
                  <a:lnTo>
                    <a:pt x="163" y="257"/>
                  </a:lnTo>
                  <a:lnTo>
                    <a:pt x="164" y="259"/>
                  </a:lnTo>
                  <a:lnTo>
                    <a:pt x="166" y="260"/>
                  </a:lnTo>
                  <a:lnTo>
                    <a:pt x="169" y="263"/>
                  </a:lnTo>
                  <a:lnTo>
                    <a:pt x="173" y="265"/>
                  </a:lnTo>
                  <a:lnTo>
                    <a:pt x="175" y="266"/>
                  </a:lnTo>
                  <a:lnTo>
                    <a:pt x="176" y="266"/>
                  </a:lnTo>
                  <a:lnTo>
                    <a:pt x="179" y="268"/>
                  </a:lnTo>
                  <a:lnTo>
                    <a:pt x="181" y="269"/>
                  </a:lnTo>
                  <a:lnTo>
                    <a:pt x="182" y="272"/>
                  </a:lnTo>
                  <a:lnTo>
                    <a:pt x="184" y="274"/>
                  </a:lnTo>
                  <a:lnTo>
                    <a:pt x="184" y="275"/>
                  </a:lnTo>
                  <a:lnTo>
                    <a:pt x="184" y="278"/>
                  </a:lnTo>
                  <a:lnTo>
                    <a:pt x="184" y="282"/>
                  </a:lnTo>
                  <a:lnTo>
                    <a:pt x="184" y="287"/>
                  </a:lnTo>
                  <a:lnTo>
                    <a:pt x="185" y="291"/>
                  </a:lnTo>
                  <a:lnTo>
                    <a:pt x="212" y="281"/>
                  </a:lnTo>
                  <a:lnTo>
                    <a:pt x="236" y="268"/>
                  </a:lnTo>
                  <a:lnTo>
                    <a:pt x="256" y="248"/>
                  </a:lnTo>
                  <a:lnTo>
                    <a:pt x="274" y="226"/>
                  </a:lnTo>
                  <a:lnTo>
                    <a:pt x="271" y="225"/>
                  </a:lnTo>
                  <a:lnTo>
                    <a:pt x="268" y="223"/>
                  </a:lnTo>
                  <a:lnTo>
                    <a:pt x="267" y="223"/>
                  </a:lnTo>
                  <a:lnTo>
                    <a:pt x="265" y="225"/>
                  </a:lnTo>
                  <a:lnTo>
                    <a:pt x="262" y="223"/>
                  </a:lnTo>
                  <a:lnTo>
                    <a:pt x="259" y="223"/>
                  </a:lnTo>
                  <a:lnTo>
                    <a:pt x="258" y="223"/>
                  </a:lnTo>
                  <a:lnTo>
                    <a:pt x="256" y="223"/>
                  </a:lnTo>
                  <a:lnTo>
                    <a:pt x="256" y="222"/>
                  </a:lnTo>
                  <a:lnTo>
                    <a:pt x="255" y="220"/>
                  </a:lnTo>
                  <a:lnTo>
                    <a:pt x="255" y="220"/>
                  </a:lnTo>
                  <a:lnTo>
                    <a:pt x="253" y="219"/>
                  </a:lnTo>
                  <a:lnTo>
                    <a:pt x="252" y="219"/>
                  </a:lnTo>
                  <a:lnTo>
                    <a:pt x="249" y="217"/>
                  </a:lnTo>
                  <a:lnTo>
                    <a:pt x="247" y="217"/>
                  </a:lnTo>
                  <a:lnTo>
                    <a:pt x="246" y="217"/>
                  </a:lnTo>
                  <a:lnTo>
                    <a:pt x="244" y="217"/>
                  </a:lnTo>
                  <a:lnTo>
                    <a:pt x="244" y="217"/>
                  </a:lnTo>
                  <a:lnTo>
                    <a:pt x="243" y="216"/>
                  </a:lnTo>
                  <a:lnTo>
                    <a:pt x="240" y="214"/>
                  </a:lnTo>
                  <a:lnTo>
                    <a:pt x="240" y="213"/>
                  </a:lnTo>
                  <a:lnTo>
                    <a:pt x="240" y="211"/>
                  </a:lnTo>
                  <a:lnTo>
                    <a:pt x="238" y="210"/>
                  </a:lnTo>
                  <a:lnTo>
                    <a:pt x="238" y="208"/>
                  </a:lnTo>
                  <a:lnTo>
                    <a:pt x="237" y="207"/>
                  </a:lnTo>
                  <a:lnTo>
                    <a:pt x="237" y="205"/>
                  </a:lnTo>
                  <a:lnTo>
                    <a:pt x="237" y="204"/>
                  </a:lnTo>
                  <a:lnTo>
                    <a:pt x="236" y="203"/>
                  </a:lnTo>
                  <a:lnTo>
                    <a:pt x="234" y="201"/>
                  </a:lnTo>
                  <a:lnTo>
                    <a:pt x="231" y="200"/>
                  </a:lnTo>
                  <a:lnTo>
                    <a:pt x="228" y="198"/>
                  </a:lnTo>
                  <a:lnTo>
                    <a:pt x="225" y="197"/>
                  </a:lnTo>
                  <a:lnTo>
                    <a:pt x="224" y="198"/>
                  </a:lnTo>
                  <a:lnTo>
                    <a:pt x="221" y="198"/>
                  </a:lnTo>
                  <a:lnTo>
                    <a:pt x="219" y="197"/>
                  </a:lnTo>
                  <a:lnTo>
                    <a:pt x="216" y="195"/>
                  </a:lnTo>
                  <a:lnTo>
                    <a:pt x="215" y="194"/>
                  </a:lnTo>
                  <a:lnTo>
                    <a:pt x="213" y="192"/>
                  </a:lnTo>
                  <a:lnTo>
                    <a:pt x="212" y="191"/>
                  </a:lnTo>
                  <a:lnTo>
                    <a:pt x="210" y="189"/>
                  </a:lnTo>
                  <a:lnTo>
                    <a:pt x="209" y="189"/>
                  </a:lnTo>
                  <a:lnTo>
                    <a:pt x="209" y="188"/>
                  </a:lnTo>
                  <a:lnTo>
                    <a:pt x="207" y="188"/>
                  </a:lnTo>
                  <a:lnTo>
                    <a:pt x="207" y="186"/>
                  </a:lnTo>
                  <a:lnTo>
                    <a:pt x="207" y="185"/>
                  </a:lnTo>
                  <a:lnTo>
                    <a:pt x="207" y="185"/>
                  </a:lnTo>
                  <a:lnTo>
                    <a:pt x="206" y="185"/>
                  </a:lnTo>
                  <a:lnTo>
                    <a:pt x="206" y="185"/>
                  </a:lnTo>
                  <a:lnTo>
                    <a:pt x="204" y="185"/>
                  </a:lnTo>
                  <a:lnTo>
                    <a:pt x="203" y="183"/>
                  </a:lnTo>
                  <a:lnTo>
                    <a:pt x="201" y="183"/>
                  </a:lnTo>
                  <a:lnTo>
                    <a:pt x="199" y="183"/>
                  </a:lnTo>
                  <a:lnTo>
                    <a:pt x="199" y="183"/>
                  </a:lnTo>
                  <a:lnTo>
                    <a:pt x="197" y="185"/>
                  </a:lnTo>
                  <a:lnTo>
                    <a:pt x="196" y="185"/>
                  </a:lnTo>
                  <a:lnTo>
                    <a:pt x="194" y="185"/>
                  </a:lnTo>
                  <a:lnTo>
                    <a:pt x="191" y="183"/>
                  </a:lnTo>
                  <a:lnTo>
                    <a:pt x="190" y="183"/>
                  </a:lnTo>
                  <a:lnTo>
                    <a:pt x="188" y="183"/>
                  </a:lnTo>
                  <a:lnTo>
                    <a:pt x="187" y="182"/>
                  </a:lnTo>
                  <a:lnTo>
                    <a:pt x="185" y="182"/>
                  </a:lnTo>
                  <a:lnTo>
                    <a:pt x="184" y="180"/>
                  </a:lnTo>
                  <a:lnTo>
                    <a:pt x="182" y="180"/>
                  </a:lnTo>
                  <a:lnTo>
                    <a:pt x="182" y="179"/>
                  </a:lnTo>
                  <a:lnTo>
                    <a:pt x="181" y="180"/>
                  </a:lnTo>
                  <a:lnTo>
                    <a:pt x="179" y="182"/>
                  </a:lnTo>
                  <a:lnTo>
                    <a:pt x="178" y="182"/>
                  </a:lnTo>
                  <a:lnTo>
                    <a:pt x="176" y="182"/>
                  </a:lnTo>
                  <a:lnTo>
                    <a:pt x="176" y="180"/>
                  </a:lnTo>
                  <a:lnTo>
                    <a:pt x="176" y="180"/>
                  </a:lnTo>
                  <a:lnTo>
                    <a:pt x="178" y="179"/>
                  </a:lnTo>
                  <a:lnTo>
                    <a:pt x="178" y="179"/>
                  </a:lnTo>
                  <a:lnTo>
                    <a:pt x="176" y="177"/>
                  </a:lnTo>
                  <a:lnTo>
                    <a:pt x="175" y="179"/>
                  </a:lnTo>
                  <a:lnTo>
                    <a:pt x="175" y="179"/>
                  </a:lnTo>
                  <a:lnTo>
                    <a:pt x="172" y="180"/>
                  </a:lnTo>
                  <a:lnTo>
                    <a:pt x="170" y="182"/>
                  </a:lnTo>
                  <a:lnTo>
                    <a:pt x="167" y="182"/>
                  </a:lnTo>
                  <a:lnTo>
                    <a:pt x="166" y="182"/>
                  </a:lnTo>
                  <a:lnTo>
                    <a:pt x="166" y="183"/>
                  </a:lnTo>
                  <a:lnTo>
                    <a:pt x="164" y="185"/>
                  </a:lnTo>
                  <a:lnTo>
                    <a:pt x="164" y="186"/>
                  </a:lnTo>
                  <a:lnTo>
                    <a:pt x="163" y="188"/>
                  </a:lnTo>
                  <a:lnTo>
                    <a:pt x="162" y="189"/>
                  </a:lnTo>
                  <a:lnTo>
                    <a:pt x="160" y="189"/>
                  </a:lnTo>
                  <a:lnTo>
                    <a:pt x="159" y="189"/>
                  </a:lnTo>
                  <a:lnTo>
                    <a:pt x="157" y="188"/>
                  </a:lnTo>
                  <a:lnTo>
                    <a:pt x="157" y="188"/>
                  </a:lnTo>
                  <a:lnTo>
                    <a:pt x="154" y="186"/>
                  </a:lnTo>
                  <a:lnTo>
                    <a:pt x="151" y="188"/>
                  </a:lnTo>
                  <a:lnTo>
                    <a:pt x="150" y="188"/>
                  </a:lnTo>
                  <a:lnTo>
                    <a:pt x="148" y="189"/>
                  </a:lnTo>
                  <a:lnTo>
                    <a:pt x="145" y="188"/>
                  </a:lnTo>
                  <a:lnTo>
                    <a:pt x="144" y="186"/>
                  </a:lnTo>
                  <a:lnTo>
                    <a:pt x="141" y="183"/>
                  </a:lnTo>
                  <a:lnTo>
                    <a:pt x="141" y="182"/>
                  </a:lnTo>
                  <a:lnTo>
                    <a:pt x="141" y="179"/>
                  </a:lnTo>
                  <a:lnTo>
                    <a:pt x="142" y="174"/>
                  </a:lnTo>
                  <a:lnTo>
                    <a:pt x="142" y="173"/>
                  </a:lnTo>
                  <a:lnTo>
                    <a:pt x="144" y="171"/>
                  </a:lnTo>
                  <a:lnTo>
                    <a:pt x="142" y="170"/>
                  </a:lnTo>
                  <a:lnTo>
                    <a:pt x="141" y="168"/>
                  </a:lnTo>
                  <a:lnTo>
                    <a:pt x="139" y="167"/>
                  </a:lnTo>
                  <a:lnTo>
                    <a:pt x="136" y="167"/>
                  </a:lnTo>
                  <a:lnTo>
                    <a:pt x="132" y="167"/>
                  </a:lnTo>
                  <a:lnTo>
                    <a:pt x="129" y="167"/>
                  </a:lnTo>
                  <a:lnTo>
                    <a:pt x="129" y="165"/>
                  </a:lnTo>
                  <a:lnTo>
                    <a:pt x="129" y="165"/>
                  </a:lnTo>
                  <a:lnTo>
                    <a:pt x="130" y="164"/>
                  </a:lnTo>
                  <a:lnTo>
                    <a:pt x="130" y="163"/>
                  </a:lnTo>
                  <a:lnTo>
                    <a:pt x="130" y="163"/>
                  </a:lnTo>
                  <a:lnTo>
                    <a:pt x="130" y="161"/>
                  </a:lnTo>
                  <a:lnTo>
                    <a:pt x="132" y="160"/>
                  </a:lnTo>
                  <a:lnTo>
                    <a:pt x="132" y="158"/>
                  </a:lnTo>
                  <a:lnTo>
                    <a:pt x="133" y="157"/>
                  </a:lnTo>
                  <a:lnTo>
                    <a:pt x="133" y="155"/>
                  </a:lnTo>
                  <a:lnTo>
                    <a:pt x="135" y="154"/>
                  </a:lnTo>
                  <a:lnTo>
                    <a:pt x="133" y="152"/>
                  </a:lnTo>
                  <a:lnTo>
                    <a:pt x="133" y="151"/>
                  </a:lnTo>
                  <a:lnTo>
                    <a:pt x="129" y="151"/>
                  </a:lnTo>
                  <a:lnTo>
                    <a:pt x="127" y="151"/>
                  </a:lnTo>
                  <a:lnTo>
                    <a:pt x="125" y="152"/>
                  </a:lnTo>
                  <a:lnTo>
                    <a:pt x="125" y="155"/>
                  </a:lnTo>
                  <a:lnTo>
                    <a:pt x="123" y="157"/>
                  </a:lnTo>
                  <a:lnTo>
                    <a:pt x="120" y="158"/>
                  </a:lnTo>
                  <a:lnTo>
                    <a:pt x="119" y="160"/>
                  </a:lnTo>
                  <a:lnTo>
                    <a:pt x="117" y="160"/>
                  </a:lnTo>
                  <a:lnTo>
                    <a:pt x="114" y="160"/>
                  </a:lnTo>
                  <a:lnTo>
                    <a:pt x="113" y="160"/>
                  </a:lnTo>
                  <a:lnTo>
                    <a:pt x="111" y="160"/>
                  </a:lnTo>
                  <a:lnTo>
                    <a:pt x="110" y="160"/>
                  </a:lnTo>
                  <a:lnTo>
                    <a:pt x="108" y="158"/>
                  </a:lnTo>
                  <a:lnTo>
                    <a:pt x="107" y="157"/>
                  </a:lnTo>
                  <a:lnTo>
                    <a:pt x="107" y="155"/>
                  </a:lnTo>
                  <a:lnTo>
                    <a:pt x="105" y="154"/>
                  </a:lnTo>
                  <a:lnTo>
                    <a:pt x="105" y="152"/>
                  </a:lnTo>
                  <a:lnTo>
                    <a:pt x="105" y="148"/>
                  </a:lnTo>
                  <a:lnTo>
                    <a:pt x="105" y="143"/>
                  </a:lnTo>
                  <a:lnTo>
                    <a:pt x="107" y="140"/>
                  </a:lnTo>
                  <a:lnTo>
                    <a:pt x="108" y="137"/>
                  </a:lnTo>
                  <a:lnTo>
                    <a:pt x="108" y="136"/>
                  </a:lnTo>
                  <a:lnTo>
                    <a:pt x="108" y="133"/>
                  </a:lnTo>
                  <a:lnTo>
                    <a:pt x="110" y="131"/>
                  </a:lnTo>
                  <a:lnTo>
                    <a:pt x="113" y="130"/>
                  </a:lnTo>
                  <a:lnTo>
                    <a:pt x="114" y="128"/>
                  </a:lnTo>
                  <a:lnTo>
                    <a:pt x="117" y="127"/>
                  </a:lnTo>
                  <a:lnTo>
                    <a:pt x="119" y="125"/>
                  </a:lnTo>
                  <a:lnTo>
                    <a:pt x="122" y="125"/>
                  </a:lnTo>
                  <a:lnTo>
                    <a:pt x="125" y="125"/>
                  </a:lnTo>
                  <a:lnTo>
                    <a:pt x="126" y="125"/>
                  </a:lnTo>
                  <a:lnTo>
                    <a:pt x="129" y="127"/>
                  </a:lnTo>
                  <a:lnTo>
                    <a:pt x="130" y="127"/>
                  </a:lnTo>
                  <a:lnTo>
                    <a:pt x="132" y="127"/>
                  </a:lnTo>
                  <a:lnTo>
                    <a:pt x="133" y="125"/>
                  </a:lnTo>
                  <a:lnTo>
                    <a:pt x="135" y="125"/>
                  </a:lnTo>
                  <a:lnTo>
                    <a:pt x="136" y="124"/>
                  </a:lnTo>
                  <a:lnTo>
                    <a:pt x="138" y="124"/>
                  </a:lnTo>
                  <a:lnTo>
                    <a:pt x="141" y="124"/>
                  </a:lnTo>
                  <a:lnTo>
                    <a:pt x="142" y="124"/>
                  </a:lnTo>
                  <a:lnTo>
                    <a:pt x="145" y="124"/>
                  </a:lnTo>
                  <a:lnTo>
                    <a:pt x="147" y="125"/>
                  </a:lnTo>
                  <a:lnTo>
                    <a:pt x="148" y="125"/>
                  </a:lnTo>
                  <a:lnTo>
                    <a:pt x="150" y="125"/>
                  </a:lnTo>
                  <a:lnTo>
                    <a:pt x="151" y="125"/>
                  </a:lnTo>
                  <a:lnTo>
                    <a:pt x="151" y="127"/>
                  </a:lnTo>
                  <a:lnTo>
                    <a:pt x="153" y="128"/>
                  </a:lnTo>
                  <a:lnTo>
                    <a:pt x="153" y="130"/>
                  </a:lnTo>
                  <a:lnTo>
                    <a:pt x="151" y="131"/>
                  </a:lnTo>
                  <a:lnTo>
                    <a:pt x="151" y="133"/>
                  </a:lnTo>
                  <a:lnTo>
                    <a:pt x="153" y="134"/>
                  </a:lnTo>
                  <a:lnTo>
                    <a:pt x="156" y="134"/>
                  </a:lnTo>
                  <a:lnTo>
                    <a:pt x="159" y="136"/>
                  </a:lnTo>
                  <a:lnTo>
                    <a:pt x="159" y="134"/>
                  </a:lnTo>
                  <a:lnTo>
                    <a:pt x="159" y="133"/>
                  </a:lnTo>
                  <a:lnTo>
                    <a:pt x="159" y="130"/>
                  </a:lnTo>
                  <a:lnTo>
                    <a:pt x="159" y="128"/>
                  </a:lnTo>
                  <a:lnTo>
                    <a:pt x="157" y="127"/>
                  </a:lnTo>
                  <a:lnTo>
                    <a:pt x="157" y="125"/>
                  </a:lnTo>
                  <a:lnTo>
                    <a:pt x="159" y="123"/>
                  </a:lnTo>
                  <a:lnTo>
                    <a:pt x="160" y="120"/>
                  </a:lnTo>
                  <a:lnTo>
                    <a:pt x="162" y="118"/>
                  </a:lnTo>
                  <a:lnTo>
                    <a:pt x="164" y="117"/>
                  </a:lnTo>
                  <a:lnTo>
                    <a:pt x="166" y="115"/>
                  </a:lnTo>
                  <a:lnTo>
                    <a:pt x="167" y="114"/>
                  </a:lnTo>
                  <a:lnTo>
                    <a:pt x="170" y="112"/>
                  </a:lnTo>
                  <a:lnTo>
                    <a:pt x="172" y="112"/>
                  </a:lnTo>
                  <a:lnTo>
                    <a:pt x="175" y="109"/>
                  </a:lnTo>
                  <a:lnTo>
                    <a:pt x="178" y="108"/>
                  </a:lnTo>
                  <a:lnTo>
                    <a:pt x="179" y="105"/>
                  </a:lnTo>
                  <a:lnTo>
                    <a:pt x="179" y="103"/>
                  </a:lnTo>
                  <a:lnTo>
                    <a:pt x="179" y="100"/>
                  </a:lnTo>
                  <a:lnTo>
                    <a:pt x="179" y="100"/>
                  </a:lnTo>
                  <a:lnTo>
                    <a:pt x="181" y="100"/>
                  </a:lnTo>
                  <a:lnTo>
                    <a:pt x="182" y="100"/>
                  </a:lnTo>
                  <a:lnTo>
                    <a:pt x="184" y="99"/>
                  </a:lnTo>
                  <a:lnTo>
                    <a:pt x="184" y="97"/>
                  </a:lnTo>
                  <a:lnTo>
                    <a:pt x="185" y="97"/>
                  </a:lnTo>
                  <a:lnTo>
                    <a:pt x="187" y="96"/>
                  </a:lnTo>
                  <a:lnTo>
                    <a:pt x="187" y="94"/>
                  </a:lnTo>
                  <a:lnTo>
                    <a:pt x="188" y="94"/>
                  </a:lnTo>
                  <a:lnTo>
                    <a:pt x="190" y="93"/>
                  </a:lnTo>
                  <a:lnTo>
                    <a:pt x="191" y="93"/>
                  </a:lnTo>
                  <a:lnTo>
                    <a:pt x="191" y="93"/>
                  </a:lnTo>
                  <a:lnTo>
                    <a:pt x="194" y="91"/>
                  </a:lnTo>
                  <a:lnTo>
                    <a:pt x="196" y="90"/>
                  </a:lnTo>
                  <a:lnTo>
                    <a:pt x="197" y="90"/>
                  </a:lnTo>
                  <a:lnTo>
                    <a:pt x="199" y="90"/>
                  </a:lnTo>
                  <a:lnTo>
                    <a:pt x="200" y="90"/>
                  </a:lnTo>
                  <a:lnTo>
                    <a:pt x="200" y="88"/>
                  </a:lnTo>
                  <a:lnTo>
                    <a:pt x="200" y="87"/>
                  </a:lnTo>
                  <a:lnTo>
                    <a:pt x="201" y="86"/>
                  </a:lnTo>
                  <a:lnTo>
                    <a:pt x="203" y="84"/>
                  </a:lnTo>
                  <a:lnTo>
                    <a:pt x="206" y="83"/>
                  </a:lnTo>
                  <a:lnTo>
                    <a:pt x="209" y="81"/>
                  </a:lnTo>
                  <a:lnTo>
                    <a:pt x="212" y="81"/>
                  </a:lnTo>
                  <a:lnTo>
                    <a:pt x="213" y="80"/>
                  </a:lnTo>
                  <a:lnTo>
                    <a:pt x="216" y="80"/>
                  </a:lnTo>
                  <a:lnTo>
                    <a:pt x="216" y="81"/>
                  </a:lnTo>
                  <a:lnTo>
                    <a:pt x="215" y="81"/>
                  </a:lnTo>
                  <a:lnTo>
                    <a:pt x="213" y="81"/>
                  </a:lnTo>
                  <a:lnTo>
                    <a:pt x="213" y="83"/>
                  </a:lnTo>
                  <a:lnTo>
                    <a:pt x="215" y="84"/>
                  </a:lnTo>
                  <a:lnTo>
                    <a:pt x="216" y="84"/>
                  </a:lnTo>
                  <a:lnTo>
                    <a:pt x="218" y="83"/>
                  </a:lnTo>
                  <a:lnTo>
                    <a:pt x="218" y="83"/>
                  </a:lnTo>
                  <a:lnTo>
                    <a:pt x="219" y="81"/>
                  </a:lnTo>
                  <a:lnTo>
                    <a:pt x="224" y="81"/>
                  </a:lnTo>
                  <a:lnTo>
                    <a:pt x="227" y="80"/>
                  </a:lnTo>
                  <a:lnTo>
                    <a:pt x="230" y="78"/>
                  </a:lnTo>
                  <a:lnTo>
                    <a:pt x="231" y="78"/>
                  </a:lnTo>
                  <a:lnTo>
                    <a:pt x="233" y="77"/>
                  </a:lnTo>
                  <a:lnTo>
                    <a:pt x="231" y="75"/>
                  </a:lnTo>
                  <a:lnTo>
                    <a:pt x="230" y="75"/>
                  </a:lnTo>
                  <a:lnTo>
                    <a:pt x="228" y="77"/>
                  </a:lnTo>
                  <a:lnTo>
                    <a:pt x="227" y="77"/>
                  </a:lnTo>
                  <a:lnTo>
                    <a:pt x="227" y="77"/>
                  </a:lnTo>
                  <a:lnTo>
                    <a:pt x="227" y="77"/>
                  </a:lnTo>
                  <a:lnTo>
                    <a:pt x="225" y="77"/>
                  </a:lnTo>
                  <a:lnTo>
                    <a:pt x="225" y="77"/>
                  </a:lnTo>
                  <a:lnTo>
                    <a:pt x="224" y="77"/>
                  </a:lnTo>
                  <a:lnTo>
                    <a:pt x="222" y="77"/>
                  </a:lnTo>
                  <a:lnTo>
                    <a:pt x="221" y="75"/>
                  </a:lnTo>
                  <a:lnTo>
                    <a:pt x="221" y="72"/>
                  </a:lnTo>
                  <a:lnTo>
                    <a:pt x="222" y="71"/>
                  </a:lnTo>
                  <a:lnTo>
                    <a:pt x="224" y="69"/>
                  </a:lnTo>
                  <a:lnTo>
                    <a:pt x="225" y="69"/>
                  </a:lnTo>
                  <a:lnTo>
                    <a:pt x="224" y="68"/>
                  </a:lnTo>
                  <a:lnTo>
                    <a:pt x="222" y="68"/>
                  </a:lnTo>
                  <a:lnTo>
                    <a:pt x="219" y="68"/>
                  </a:lnTo>
                  <a:lnTo>
                    <a:pt x="218" y="68"/>
                  </a:lnTo>
                  <a:lnTo>
                    <a:pt x="219" y="65"/>
                  </a:lnTo>
                  <a:lnTo>
                    <a:pt x="222" y="65"/>
                  </a:lnTo>
                  <a:lnTo>
                    <a:pt x="224" y="65"/>
                  </a:lnTo>
                  <a:lnTo>
                    <a:pt x="225" y="65"/>
                  </a:lnTo>
                  <a:lnTo>
                    <a:pt x="227" y="65"/>
                  </a:lnTo>
                  <a:lnTo>
                    <a:pt x="227" y="66"/>
                  </a:lnTo>
                  <a:lnTo>
                    <a:pt x="228" y="68"/>
                  </a:lnTo>
                  <a:lnTo>
                    <a:pt x="230" y="68"/>
                  </a:lnTo>
                  <a:lnTo>
                    <a:pt x="231" y="68"/>
                  </a:lnTo>
                  <a:lnTo>
                    <a:pt x="231" y="66"/>
                  </a:lnTo>
                  <a:lnTo>
                    <a:pt x="230" y="66"/>
                  </a:lnTo>
                  <a:lnTo>
                    <a:pt x="230" y="66"/>
                  </a:lnTo>
                  <a:lnTo>
                    <a:pt x="228" y="65"/>
                  </a:lnTo>
                  <a:lnTo>
                    <a:pt x="231" y="65"/>
                  </a:lnTo>
                  <a:lnTo>
                    <a:pt x="234" y="65"/>
                  </a:lnTo>
                  <a:lnTo>
                    <a:pt x="237" y="65"/>
                  </a:lnTo>
                  <a:lnTo>
                    <a:pt x="240" y="63"/>
                  </a:lnTo>
                  <a:lnTo>
                    <a:pt x="241" y="62"/>
                  </a:lnTo>
                  <a:lnTo>
                    <a:pt x="243" y="62"/>
                  </a:lnTo>
                  <a:lnTo>
                    <a:pt x="244" y="60"/>
                  </a:lnTo>
                  <a:lnTo>
                    <a:pt x="246" y="62"/>
                  </a:lnTo>
                  <a:lnTo>
                    <a:pt x="246" y="62"/>
                  </a:lnTo>
                  <a:lnTo>
                    <a:pt x="244" y="63"/>
                  </a:lnTo>
                  <a:lnTo>
                    <a:pt x="244" y="63"/>
                  </a:lnTo>
                  <a:lnTo>
                    <a:pt x="240" y="68"/>
                  </a:lnTo>
                  <a:lnTo>
                    <a:pt x="237" y="71"/>
                  </a:lnTo>
                  <a:lnTo>
                    <a:pt x="238" y="72"/>
                  </a:lnTo>
                  <a:lnTo>
                    <a:pt x="240" y="72"/>
                  </a:lnTo>
                  <a:lnTo>
                    <a:pt x="243" y="72"/>
                  </a:lnTo>
                  <a:lnTo>
                    <a:pt x="244" y="72"/>
                  </a:lnTo>
                  <a:lnTo>
                    <a:pt x="246" y="72"/>
                  </a:lnTo>
                  <a:lnTo>
                    <a:pt x="247" y="72"/>
                  </a:lnTo>
                  <a:lnTo>
                    <a:pt x="249" y="74"/>
                  </a:lnTo>
                  <a:lnTo>
                    <a:pt x="250" y="74"/>
                  </a:lnTo>
                  <a:lnTo>
                    <a:pt x="250" y="75"/>
                  </a:lnTo>
                  <a:lnTo>
                    <a:pt x="252" y="74"/>
                  </a:lnTo>
                  <a:lnTo>
                    <a:pt x="253" y="74"/>
                  </a:lnTo>
                  <a:lnTo>
                    <a:pt x="253" y="72"/>
                  </a:lnTo>
                  <a:lnTo>
                    <a:pt x="252" y="71"/>
                  </a:lnTo>
                  <a:lnTo>
                    <a:pt x="252" y="69"/>
                  </a:lnTo>
                  <a:lnTo>
                    <a:pt x="252" y="68"/>
                  </a:lnTo>
                  <a:lnTo>
                    <a:pt x="252" y="66"/>
                  </a:lnTo>
                  <a:lnTo>
                    <a:pt x="250" y="66"/>
                  </a:lnTo>
                  <a:lnTo>
                    <a:pt x="249" y="66"/>
                  </a:lnTo>
                  <a:lnTo>
                    <a:pt x="247" y="66"/>
                  </a:lnTo>
                  <a:lnTo>
                    <a:pt x="247" y="65"/>
                  </a:lnTo>
                  <a:lnTo>
                    <a:pt x="247" y="63"/>
                  </a:lnTo>
                  <a:lnTo>
                    <a:pt x="249" y="63"/>
                  </a:lnTo>
                  <a:lnTo>
                    <a:pt x="249" y="62"/>
                  </a:lnTo>
                  <a:lnTo>
                    <a:pt x="250" y="60"/>
                  </a:lnTo>
                  <a:lnTo>
                    <a:pt x="250" y="59"/>
                  </a:lnTo>
                  <a:lnTo>
                    <a:pt x="252" y="57"/>
                  </a:lnTo>
                  <a:lnTo>
                    <a:pt x="252" y="56"/>
                  </a:lnTo>
                  <a:lnTo>
                    <a:pt x="252" y="54"/>
                  </a:lnTo>
                  <a:lnTo>
                    <a:pt x="250" y="54"/>
                  </a:lnTo>
                  <a:lnTo>
                    <a:pt x="250" y="53"/>
                  </a:lnTo>
                  <a:lnTo>
                    <a:pt x="249" y="53"/>
                  </a:lnTo>
                  <a:lnTo>
                    <a:pt x="249" y="51"/>
                  </a:lnTo>
                  <a:lnTo>
                    <a:pt x="247" y="50"/>
                  </a:lnTo>
                  <a:lnTo>
                    <a:pt x="246" y="50"/>
                  </a:lnTo>
                  <a:lnTo>
                    <a:pt x="244" y="48"/>
                  </a:lnTo>
                  <a:lnTo>
                    <a:pt x="243" y="47"/>
                  </a:lnTo>
                  <a:lnTo>
                    <a:pt x="243" y="46"/>
                  </a:lnTo>
                  <a:lnTo>
                    <a:pt x="243" y="43"/>
                  </a:lnTo>
                  <a:lnTo>
                    <a:pt x="243" y="41"/>
                  </a:lnTo>
                  <a:lnTo>
                    <a:pt x="238" y="37"/>
                  </a:lnTo>
                  <a:lnTo>
                    <a:pt x="237" y="38"/>
                  </a:lnTo>
                  <a:lnTo>
                    <a:pt x="236" y="40"/>
                  </a:lnTo>
                  <a:lnTo>
                    <a:pt x="233" y="41"/>
                  </a:lnTo>
                  <a:lnTo>
                    <a:pt x="231" y="41"/>
                  </a:lnTo>
                  <a:lnTo>
                    <a:pt x="230" y="40"/>
                  </a:lnTo>
                  <a:lnTo>
                    <a:pt x="228" y="38"/>
                  </a:lnTo>
                  <a:lnTo>
                    <a:pt x="228" y="38"/>
                  </a:lnTo>
                  <a:lnTo>
                    <a:pt x="228" y="37"/>
                  </a:lnTo>
                  <a:lnTo>
                    <a:pt x="230" y="37"/>
                  </a:lnTo>
                  <a:lnTo>
                    <a:pt x="230" y="35"/>
                  </a:lnTo>
                  <a:lnTo>
                    <a:pt x="230" y="34"/>
                  </a:lnTo>
                  <a:lnTo>
                    <a:pt x="228" y="34"/>
                  </a:lnTo>
                  <a:lnTo>
                    <a:pt x="227" y="32"/>
                  </a:lnTo>
                  <a:lnTo>
                    <a:pt x="227" y="32"/>
                  </a:lnTo>
                  <a:lnTo>
                    <a:pt x="225" y="31"/>
                  </a:lnTo>
                  <a:lnTo>
                    <a:pt x="224" y="29"/>
                  </a:lnTo>
                  <a:lnTo>
                    <a:pt x="222" y="31"/>
                  </a:lnTo>
                  <a:lnTo>
                    <a:pt x="221" y="31"/>
                  </a:lnTo>
                  <a:lnTo>
                    <a:pt x="219" y="31"/>
                  </a:lnTo>
                  <a:lnTo>
                    <a:pt x="216" y="29"/>
                  </a:lnTo>
                  <a:lnTo>
                    <a:pt x="215" y="29"/>
                  </a:lnTo>
                  <a:lnTo>
                    <a:pt x="215" y="29"/>
                  </a:lnTo>
                  <a:lnTo>
                    <a:pt x="213" y="31"/>
                  </a:lnTo>
                  <a:lnTo>
                    <a:pt x="212" y="32"/>
                  </a:lnTo>
                  <a:lnTo>
                    <a:pt x="212" y="34"/>
                  </a:lnTo>
                  <a:lnTo>
                    <a:pt x="210" y="34"/>
                  </a:lnTo>
                  <a:lnTo>
                    <a:pt x="210" y="35"/>
                  </a:lnTo>
                  <a:lnTo>
                    <a:pt x="209" y="37"/>
                  </a:lnTo>
                  <a:lnTo>
                    <a:pt x="209" y="38"/>
                  </a:lnTo>
                  <a:lnTo>
                    <a:pt x="209" y="40"/>
                  </a:lnTo>
                  <a:lnTo>
                    <a:pt x="209" y="41"/>
                  </a:lnTo>
                  <a:lnTo>
                    <a:pt x="209" y="44"/>
                  </a:lnTo>
                  <a:lnTo>
                    <a:pt x="206" y="48"/>
                  </a:lnTo>
                  <a:lnTo>
                    <a:pt x="203" y="50"/>
                  </a:lnTo>
                  <a:lnTo>
                    <a:pt x="200" y="51"/>
                  </a:lnTo>
                  <a:lnTo>
                    <a:pt x="196" y="51"/>
                  </a:lnTo>
                  <a:lnTo>
                    <a:pt x="194" y="53"/>
                  </a:lnTo>
                  <a:lnTo>
                    <a:pt x="194" y="56"/>
                  </a:lnTo>
                  <a:lnTo>
                    <a:pt x="193" y="57"/>
                  </a:lnTo>
                  <a:lnTo>
                    <a:pt x="193" y="59"/>
                  </a:lnTo>
                  <a:lnTo>
                    <a:pt x="190" y="60"/>
                  </a:lnTo>
                  <a:lnTo>
                    <a:pt x="188" y="60"/>
                  </a:lnTo>
                  <a:lnTo>
                    <a:pt x="187" y="60"/>
                  </a:lnTo>
                  <a:lnTo>
                    <a:pt x="185" y="57"/>
                  </a:lnTo>
                  <a:lnTo>
                    <a:pt x="187" y="57"/>
                  </a:lnTo>
                  <a:lnTo>
                    <a:pt x="187" y="56"/>
                  </a:lnTo>
                  <a:lnTo>
                    <a:pt x="187" y="54"/>
                  </a:lnTo>
                  <a:lnTo>
                    <a:pt x="187" y="53"/>
                  </a:lnTo>
                  <a:lnTo>
                    <a:pt x="188" y="53"/>
                  </a:lnTo>
                  <a:lnTo>
                    <a:pt x="190" y="51"/>
                  </a:lnTo>
                  <a:lnTo>
                    <a:pt x="188" y="50"/>
                  </a:lnTo>
                  <a:lnTo>
                    <a:pt x="187" y="50"/>
                  </a:lnTo>
                  <a:lnTo>
                    <a:pt x="185" y="50"/>
                  </a:lnTo>
                  <a:lnTo>
                    <a:pt x="184" y="50"/>
                  </a:lnTo>
                  <a:lnTo>
                    <a:pt x="181" y="48"/>
                  </a:lnTo>
                  <a:lnTo>
                    <a:pt x="179" y="47"/>
                  </a:lnTo>
                  <a:lnTo>
                    <a:pt x="176" y="47"/>
                  </a:lnTo>
                  <a:lnTo>
                    <a:pt x="175" y="46"/>
                  </a:lnTo>
                  <a:lnTo>
                    <a:pt x="173" y="44"/>
                  </a:lnTo>
                  <a:lnTo>
                    <a:pt x="172" y="44"/>
                  </a:lnTo>
                  <a:lnTo>
                    <a:pt x="170" y="44"/>
                  </a:lnTo>
                  <a:lnTo>
                    <a:pt x="169" y="44"/>
                  </a:lnTo>
                  <a:lnTo>
                    <a:pt x="169" y="43"/>
                  </a:lnTo>
                  <a:lnTo>
                    <a:pt x="169" y="43"/>
                  </a:lnTo>
                  <a:lnTo>
                    <a:pt x="169" y="41"/>
                  </a:lnTo>
                  <a:lnTo>
                    <a:pt x="169" y="41"/>
                  </a:lnTo>
                  <a:lnTo>
                    <a:pt x="167" y="40"/>
                  </a:lnTo>
                  <a:lnTo>
                    <a:pt x="167" y="40"/>
                  </a:lnTo>
                  <a:lnTo>
                    <a:pt x="167" y="38"/>
                  </a:lnTo>
                  <a:lnTo>
                    <a:pt x="169" y="37"/>
                  </a:lnTo>
                  <a:lnTo>
                    <a:pt x="170" y="35"/>
                  </a:lnTo>
                  <a:lnTo>
                    <a:pt x="172" y="34"/>
                  </a:lnTo>
                  <a:lnTo>
                    <a:pt x="176" y="32"/>
                  </a:lnTo>
                  <a:lnTo>
                    <a:pt x="179" y="31"/>
                  </a:lnTo>
                  <a:lnTo>
                    <a:pt x="182" y="29"/>
                  </a:lnTo>
                  <a:lnTo>
                    <a:pt x="184" y="29"/>
                  </a:lnTo>
                  <a:lnTo>
                    <a:pt x="185" y="29"/>
                  </a:lnTo>
                  <a:lnTo>
                    <a:pt x="187" y="28"/>
                  </a:lnTo>
                  <a:lnTo>
                    <a:pt x="190" y="26"/>
                  </a:lnTo>
                  <a:lnTo>
                    <a:pt x="193" y="25"/>
                  </a:lnTo>
                  <a:lnTo>
                    <a:pt x="197" y="25"/>
                  </a:lnTo>
                  <a:lnTo>
                    <a:pt x="199" y="23"/>
                  </a:lnTo>
                  <a:lnTo>
                    <a:pt x="200" y="22"/>
                  </a:lnTo>
                  <a:lnTo>
                    <a:pt x="200" y="23"/>
                  </a:lnTo>
                  <a:lnTo>
                    <a:pt x="199" y="25"/>
                  </a:lnTo>
                  <a:lnTo>
                    <a:pt x="197" y="26"/>
                  </a:lnTo>
                  <a:lnTo>
                    <a:pt x="199" y="28"/>
                  </a:lnTo>
                  <a:lnTo>
                    <a:pt x="200" y="28"/>
                  </a:lnTo>
                  <a:lnTo>
                    <a:pt x="201" y="28"/>
                  </a:lnTo>
                  <a:lnTo>
                    <a:pt x="203" y="26"/>
                  </a:lnTo>
                  <a:lnTo>
                    <a:pt x="204" y="26"/>
                  </a:lnTo>
                  <a:lnTo>
                    <a:pt x="206" y="26"/>
                  </a:lnTo>
                  <a:lnTo>
                    <a:pt x="207" y="26"/>
                  </a:lnTo>
                  <a:lnTo>
                    <a:pt x="209" y="28"/>
                  </a:lnTo>
                  <a:lnTo>
                    <a:pt x="210" y="26"/>
                  </a:lnTo>
                  <a:lnTo>
                    <a:pt x="209" y="25"/>
                  </a:lnTo>
                  <a:lnTo>
                    <a:pt x="207" y="23"/>
                  </a:lnTo>
                  <a:lnTo>
                    <a:pt x="206" y="22"/>
                  </a:lnTo>
                  <a:lnTo>
                    <a:pt x="204" y="20"/>
                  </a:lnTo>
                  <a:lnTo>
                    <a:pt x="204" y="19"/>
                  </a:lnTo>
                  <a:lnTo>
                    <a:pt x="206" y="19"/>
                  </a:lnTo>
                  <a:lnTo>
                    <a:pt x="206" y="20"/>
                  </a:lnTo>
                  <a:lnTo>
                    <a:pt x="207" y="20"/>
                  </a:lnTo>
                  <a:lnTo>
                    <a:pt x="209" y="20"/>
                  </a:lnTo>
                  <a:lnTo>
                    <a:pt x="209" y="20"/>
                  </a:lnTo>
                  <a:lnTo>
                    <a:pt x="200" y="16"/>
                  </a:lnTo>
                  <a:lnTo>
                    <a:pt x="193" y="14"/>
                  </a:lnTo>
                  <a:lnTo>
                    <a:pt x="191" y="13"/>
                  </a:lnTo>
                  <a:lnTo>
                    <a:pt x="190" y="14"/>
                  </a:lnTo>
                  <a:lnTo>
                    <a:pt x="188" y="14"/>
                  </a:lnTo>
                  <a:lnTo>
                    <a:pt x="187" y="14"/>
                  </a:lnTo>
                  <a:lnTo>
                    <a:pt x="188" y="14"/>
                  </a:lnTo>
                  <a:lnTo>
                    <a:pt x="188" y="13"/>
                  </a:lnTo>
                  <a:lnTo>
                    <a:pt x="190" y="13"/>
                  </a:lnTo>
                  <a:lnTo>
                    <a:pt x="184" y="11"/>
                  </a:lnTo>
                  <a:lnTo>
                    <a:pt x="182" y="13"/>
                  </a:lnTo>
                  <a:lnTo>
                    <a:pt x="182" y="14"/>
                  </a:lnTo>
                  <a:lnTo>
                    <a:pt x="181" y="14"/>
                  </a:lnTo>
                  <a:lnTo>
                    <a:pt x="179" y="16"/>
                  </a:lnTo>
                  <a:lnTo>
                    <a:pt x="178" y="16"/>
                  </a:lnTo>
                  <a:lnTo>
                    <a:pt x="176" y="16"/>
                  </a:lnTo>
                  <a:lnTo>
                    <a:pt x="172" y="16"/>
                  </a:lnTo>
                  <a:lnTo>
                    <a:pt x="169" y="14"/>
                  </a:lnTo>
                  <a:lnTo>
                    <a:pt x="167" y="14"/>
                  </a:lnTo>
                  <a:lnTo>
                    <a:pt x="167" y="13"/>
                  </a:lnTo>
                  <a:lnTo>
                    <a:pt x="167" y="13"/>
                  </a:lnTo>
                  <a:lnTo>
                    <a:pt x="169" y="13"/>
                  </a:lnTo>
                  <a:lnTo>
                    <a:pt x="172" y="13"/>
                  </a:lnTo>
                  <a:lnTo>
                    <a:pt x="175" y="13"/>
                  </a:lnTo>
                  <a:lnTo>
                    <a:pt x="176" y="13"/>
                  </a:lnTo>
                  <a:lnTo>
                    <a:pt x="178" y="11"/>
                  </a:lnTo>
                  <a:lnTo>
                    <a:pt x="178" y="11"/>
                  </a:lnTo>
                  <a:lnTo>
                    <a:pt x="179" y="11"/>
                  </a:lnTo>
                  <a:lnTo>
                    <a:pt x="179" y="10"/>
                  </a:lnTo>
                  <a:lnTo>
                    <a:pt x="170" y="8"/>
                  </a:lnTo>
                  <a:lnTo>
                    <a:pt x="162" y="8"/>
                  </a:lnTo>
                  <a:lnTo>
                    <a:pt x="151" y="7"/>
                  </a:lnTo>
                  <a:close/>
                  <a:moveTo>
                    <a:pt x="151" y="0"/>
                  </a:moveTo>
                  <a:lnTo>
                    <a:pt x="154" y="0"/>
                  </a:lnTo>
                  <a:lnTo>
                    <a:pt x="162" y="0"/>
                  </a:lnTo>
                  <a:lnTo>
                    <a:pt x="179" y="3"/>
                  </a:lnTo>
                  <a:lnTo>
                    <a:pt x="182" y="3"/>
                  </a:lnTo>
                  <a:lnTo>
                    <a:pt x="187" y="4"/>
                  </a:lnTo>
                  <a:lnTo>
                    <a:pt x="200" y="7"/>
                  </a:lnTo>
                  <a:lnTo>
                    <a:pt x="201" y="8"/>
                  </a:lnTo>
                  <a:lnTo>
                    <a:pt x="207" y="10"/>
                  </a:lnTo>
                  <a:lnTo>
                    <a:pt x="207" y="10"/>
                  </a:lnTo>
                  <a:lnTo>
                    <a:pt x="212" y="11"/>
                  </a:lnTo>
                  <a:lnTo>
                    <a:pt x="213" y="13"/>
                  </a:lnTo>
                  <a:lnTo>
                    <a:pt x="218" y="14"/>
                  </a:lnTo>
                  <a:lnTo>
                    <a:pt x="221" y="16"/>
                  </a:lnTo>
                  <a:lnTo>
                    <a:pt x="227" y="19"/>
                  </a:lnTo>
                  <a:lnTo>
                    <a:pt x="234" y="25"/>
                  </a:lnTo>
                  <a:lnTo>
                    <a:pt x="243" y="29"/>
                  </a:lnTo>
                  <a:lnTo>
                    <a:pt x="253" y="38"/>
                  </a:lnTo>
                  <a:lnTo>
                    <a:pt x="259" y="44"/>
                  </a:lnTo>
                  <a:lnTo>
                    <a:pt x="264" y="48"/>
                  </a:lnTo>
                  <a:lnTo>
                    <a:pt x="271" y="57"/>
                  </a:lnTo>
                  <a:lnTo>
                    <a:pt x="277" y="66"/>
                  </a:lnTo>
                  <a:lnTo>
                    <a:pt x="283" y="75"/>
                  </a:lnTo>
                  <a:lnTo>
                    <a:pt x="286" y="83"/>
                  </a:lnTo>
                  <a:lnTo>
                    <a:pt x="287" y="86"/>
                  </a:lnTo>
                  <a:lnTo>
                    <a:pt x="292" y="96"/>
                  </a:lnTo>
                  <a:lnTo>
                    <a:pt x="293" y="99"/>
                  </a:lnTo>
                  <a:lnTo>
                    <a:pt x="298" y="114"/>
                  </a:lnTo>
                  <a:lnTo>
                    <a:pt x="299" y="121"/>
                  </a:lnTo>
                  <a:lnTo>
                    <a:pt x="301" y="128"/>
                  </a:lnTo>
                  <a:lnTo>
                    <a:pt x="302" y="136"/>
                  </a:lnTo>
                  <a:lnTo>
                    <a:pt x="302" y="151"/>
                  </a:lnTo>
                  <a:lnTo>
                    <a:pt x="302" y="167"/>
                  </a:lnTo>
                  <a:lnTo>
                    <a:pt x="301" y="174"/>
                  </a:lnTo>
                  <a:lnTo>
                    <a:pt x="299" y="182"/>
                  </a:lnTo>
                  <a:lnTo>
                    <a:pt x="298" y="189"/>
                  </a:lnTo>
                  <a:lnTo>
                    <a:pt x="293" y="203"/>
                  </a:lnTo>
                  <a:lnTo>
                    <a:pt x="290" y="210"/>
                  </a:lnTo>
                  <a:lnTo>
                    <a:pt x="287" y="217"/>
                  </a:lnTo>
                  <a:lnTo>
                    <a:pt x="286" y="220"/>
                  </a:lnTo>
                  <a:lnTo>
                    <a:pt x="283" y="226"/>
                  </a:lnTo>
                  <a:lnTo>
                    <a:pt x="280" y="231"/>
                  </a:lnTo>
                  <a:lnTo>
                    <a:pt x="271" y="245"/>
                  </a:lnTo>
                  <a:lnTo>
                    <a:pt x="264" y="253"/>
                  </a:lnTo>
                  <a:lnTo>
                    <a:pt x="259" y="259"/>
                  </a:lnTo>
                  <a:lnTo>
                    <a:pt x="253" y="263"/>
                  </a:lnTo>
                  <a:lnTo>
                    <a:pt x="227" y="282"/>
                  </a:lnTo>
                  <a:lnTo>
                    <a:pt x="221" y="285"/>
                  </a:lnTo>
                  <a:lnTo>
                    <a:pt x="207" y="293"/>
                  </a:lnTo>
                  <a:lnTo>
                    <a:pt x="200" y="294"/>
                  </a:lnTo>
                  <a:lnTo>
                    <a:pt x="185" y="299"/>
                  </a:lnTo>
                  <a:lnTo>
                    <a:pt x="173" y="302"/>
                  </a:lnTo>
                  <a:lnTo>
                    <a:pt x="162" y="302"/>
                  </a:lnTo>
                  <a:lnTo>
                    <a:pt x="151" y="303"/>
                  </a:lnTo>
                  <a:lnTo>
                    <a:pt x="126" y="300"/>
                  </a:lnTo>
                  <a:lnTo>
                    <a:pt x="102" y="294"/>
                  </a:lnTo>
                  <a:lnTo>
                    <a:pt x="96" y="293"/>
                  </a:lnTo>
                  <a:lnTo>
                    <a:pt x="82" y="285"/>
                  </a:lnTo>
                  <a:lnTo>
                    <a:pt x="76" y="282"/>
                  </a:lnTo>
                  <a:lnTo>
                    <a:pt x="49" y="263"/>
                  </a:lnTo>
                  <a:lnTo>
                    <a:pt x="45" y="259"/>
                  </a:lnTo>
                  <a:lnTo>
                    <a:pt x="39" y="253"/>
                  </a:lnTo>
                  <a:lnTo>
                    <a:pt x="33" y="245"/>
                  </a:lnTo>
                  <a:lnTo>
                    <a:pt x="25" y="237"/>
                  </a:lnTo>
                  <a:lnTo>
                    <a:pt x="19" y="226"/>
                  </a:lnTo>
                  <a:lnTo>
                    <a:pt x="16" y="220"/>
                  </a:lnTo>
                  <a:lnTo>
                    <a:pt x="15" y="217"/>
                  </a:lnTo>
                  <a:lnTo>
                    <a:pt x="12" y="210"/>
                  </a:lnTo>
                  <a:lnTo>
                    <a:pt x="9" y="203"/>
                  </a:lnTo>
                  <a:lnTo>
                    <a:pt x="5" y="189"/>
                  </a:lnTo>
                  <a:lnTo>
                    <a:pt x="3" y="182"/>
                  </a:lnTo>
                  <a:lnTo>
                    <a:pt x="2" y="174"/>
                  </a:lnTo>
                  <a:lnTo>
                    <a:pt x="0" y="167"/>
                  </a:lnTo>
                  <a:lnTo>
                    <a:pt x="0" y="151"/>
                  </a:lnTo>
                  <a:lnTo>
                    <a:pt x="0" y="136"/>
                  </a:lnTo>
                  <a:lnTo>
                    <a:pt x="2" y="128"/>
                  </a:lnTo>
                  <a:lnTo>
                    <a:pt x="3" y="121"/>
                  </a:lnTo>
                  <a:lnTo>
                    <a:pt x="5" y="114"/>
                  </a:lnTo>
                  <a:lnTo>
                    <a:pt x="9" y="99"/>
                  </a:lnTo>
                  <a:lnTo>
                    <a:pt x="11" y="96"/>
                  </a:lnTo>
                  <a:lnTo>
                    <a:pt x="15" y="86"/>
                  </a:lnTo>
                  <a:lnTo>
                    <a:pt x="16" y="83"/>
                  </a:lnTo>
                  <a:lnTo>
                    <a:pt x="19" y="75"/>
                  </a:lnTo>
                  <a:lnTo>
                    <a:pt x="25" y="66"/>
                  </a:lnTo>
                  <a:lnTo>
                    <a:pt x="33" y="57"/>
                  </a:lnTo>
                  <a:lnTo>
                    <a:pt x="39" y="48"/>
                  </a:lnTo>
                  <a:lnTo>
                    <a:pt x="45" y="44"/>
                  </a:lnTo>
                  <a:lnTo>
                    <a:pt x="49" y="38"/>
                  </a:lnTo>
                  <a:lnTo>
                    <a:pt x="52" y="37"/>
                  </a:lnTo>
                  <a:lnTo>
                    <a:pt x="76" y="19"/>
                  </a:lnTo>
                  <a:lnTo>
                    <a:pt x="82" y="16"/>
                  </a:lnTo>
                  <a:lnTo>
                    <a:pt x="89" y="13"/>
                  </a:lnTo>
                  <a:lnTo>
                    <a:pt x="93" y="11"/>
                  </a:lnTo>
                  <a:lnTo>
                    <a:pt x="96" y="10"/>
                  </a:lnTo>
                  <a:lnTo>
                    <a:pt x="102" y="7"/>
                  </a:lnTo>
                  <a:lnTo>
                    <a:pt x="125" y="3"/>
                  </a:lnTo>
                  <a:lnTo>
                    <a:pt x="147" y="0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1" name="Group 150"/>
            <p:cNvGrpSpPr/>
            <p:nvPr/>
          </p:nvGrpSpPr>
          <p:grpSpPr>
            <a:xfrm>
              <a:off x="7038146" y="1812301"/>
              <a:ext cx="794011" cy="567698"/>
              <a:chOff x="7038146" y="1812301"/>
              <a:chExt cx="794011" cy="567698"/>
            </a:xfrm>
          </p:grpSpPr>
          <p:sp>
            <p:nvSpPr>
              <p:cNvPr id="146" name="Freeform 146"/>
              <p:cNvSpPr>
                <a:spLocks/>
              </p:cNvSpPr>
              <p:nvPr/>
            </p:nvSpPr>
            <p:spPr bwMode="auto">
              <a:xfrm>
                <a:off x="7038146" y="1812301"/>
                <a:ext cx="329879" cy="145760"/>
              </a:xfrm>
              <a:custGeom>
                <a:avLst/>
                <a:gdLst>
                  <a:gd name="T0" fmla="*/ 21 w 172"/>
                  <a:gd name="T1" fmla="*/ 0 h 75"/>
                  <a:gd name="T2" fmla="*/ 172 w 172"/>
                  <a:gd name="T3" fmla="*/ 75 h 75"/>
                  <a:gd name="T4" fmla="*/ 66 w 172"/>
                  <a:gd name="T5" fmla="*/ 75 h 75"/>
                  <a:gd name="T6" fmla="*/ 0 w 172"/>
                  <a:gd name="T7" fmla="*/ 41 h 75"/>
                  <a:gd name="T8" fmla="*/ 21 w 172"/>
                  <a:gd name="T9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75">
                    <a:moveTo>
                      <a:pt x="21" y="0"/>
                    </a:moveTo>
                    <a:lnTo>
                      <a:pt x="172" y="75"/>
                    </a:lnTo>
                    <a:lnTo>
                      <a:pt x="66" y="75"/>
                    </a:lnTo>
                    <a:lnTo>
                      <a:pt x="0" y="4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147"/>
              <p:cNvSpPr>
                <a:spLocks noEditPoints="1"/>
              </p:cNvSpPr>
              <p:nvPr/>
            </p:nvSpPr>
            <p:spPr bwMode="auto">
              <a:xfrm>
                <a:off x="7038146" y="1981076"/>
                <a:ext cx="794011" cy="398923"/>
              </a:xfrm>
              <a:custGeom>
                <a:avLst/>
                <a:gdLst>
                  <a:gd name="T0" fmla="*/ 83 w 414"/>
                  <a:gd name="T1" fmla="*/ 82 h 207"/>
                  <a:gd name="T2" fmla="*/ 83 w 414"/>
                  <a:gd name="T3" fmla="*/ 127 h 207"/>
                  <a:gd name="T4" fmla="*/ 250 w 414"/>
                  <a:gd name="T5" fmla="*/ 127 h 207"/>
                  <a:gd name="T6" fmla="*/ 250 w 414"/>
                  <a:gd name="T7" fmla="*/ 82 h 207"/>
                  <a:gd name="T8" fmla="*/ 83 w 414"/>
                  <a:gd name="T9" fmla="*/ 82 h 207"/>
                  <a:gd name="T10" fmla="*/ 0 w 414"/>
                  <a:gd name="T11" fmla="*/ 0 h 207"/>
                  <a:gd name="T12" fmla="*/ 334 w 414"/>
                  <a:gd name="T13" fmla="*/ 0 h 207"/>
                  <a:gd name="T14" fmla="*/ 334 w 414"/>
                  <a:gd name="T15" fmla="*/ 42 h 207"/>
                  <a:gd name="T16" fmla="*/ 414 w 414"/>
                  <a:gd name="T17" fmla="*/ 42 h 207"/>
                  <a:gd name="T18" fmla="*/ 414 w 414"/>
                  <a:gd name="T19" fmla="*/ 167 h 207"/>
                  <a:gd name="T20" fmla="*/ 334 w 414"/>
                  <a:gd name="T21" fmla="*/ 167 h 207"/>
                  <a:gd name="T22" fmla="*/ 334 w 414"/>
                  <a:gd name="T23" fmla="*/ 207 h 207"/>
                  <a:gd name="T24" fmla="*/ 0 w 414"/>
                  <a:gd name="T25" fmla="*/ 207 h 207"/>
                  <a:gd name="T26" fmla="*/ 0 w 414"/>
                  <a:gd name="T27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4" h="207">
                    <a:moveTo>
                      <a:pt x="83" y="82"/>
                    </a:moveTo>
                    <a:lnTo>
                      <a:pt x="83" y="127"/>
                    </a:lnTo>
                    <a:lnTo>
                      <a:pt x="250" y="127"/>
                    </a:lnTo>
                    <a:lnTo>
                      <a:pt x="250" y="82"/>
                    </a:lnTo>
                    <a:lnTo>
                      <a:pt x="83" y="82"/>
                    </a:lnTo>
                    <a:close/>
                    <a:moveTo>
                      <a:pt x="0" y="0"/>
                    </a:moveTo>
                    <a:lnTo>
                      <a:pt x="334" y="0"/>
                    </a:lnTo>
                    <a:lnTo>
                      <a:pt x="334" y="42"/>
                    </a:lnTo>
                    <a:lnTo>
                      <a:pt x="414" y="42"/>
                    </a:lnTo>
                    <a:lnTo>
                      <a:pt x="414" y="167"/>
                    </a:lnTo>
                    <a:lnTo>
                      <a:pt x="334" y="167"/>
                    </a:lnTo>
                    <a:lnTo>
                      <a:pt x="334" y="207"/>
                    </a:lnTo>
                    <a:lnTo>
                      <a:pt x="0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509"/>
              </a:solidFill>
              <a:ln w="0">
                <a:solidFill>
                  <a:srgbClr val="00050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4</a:t>
            </a:fld>
            <a:endParaRPr lang="en-US"/>
          </a:p>
        </p:txBody>
      </p:sp>
      <p:grpSp>
        <p:nvGrpSpPr>
          <p:cNvPr id="166" name="Group 165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67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1263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7467" y="874965"/>
            <a:ext cx="3625850" cy="617538"/>
            <a:chOff x="1608138" y="96838"/>
            <a:chExt cx="3625850" cy="61753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08138" y="96838"/>
              <a:ext cx="3625850" cy="617538"/>
            </a:xfrm>
            <a:prstGeom prst="rect">
              <a:avLst/>
            </a:prstGeom>
            <a:solidFill>
              <a:srgbClr val="47FD97"/>
            </a:solidFill>
            <a:ln w="0">
              <a:solidFill>
                <a:srgbClr val="47FD97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1700213" y="319088"/>
              <a:ext cx="228600" cy="268288"/>
            </a:xfrm>
            <a:custGeom>
              <a:avLst/>
              <a:gdLst>
                <a:gd name="T0" fmla="*/ 82 w 144"/>
                <a:gd name="T1" fmla="*/ 0 h 169"/>
                <a:gd name="T2" fmla="*/ 103 w 144"/>
                <a:gd name="T3" fmla="*/ 2 h 169"/>
                <a:gd name="T4" fmla="*/ 123 w 144"/>
                <a:gd name="T5" fmla="*/ 11 h 169"/>
                <a:gd name="T6" fmla="*/ 140 w 144"/>
                <a:gd name="T7" fmla="*/ 25 h 169"/>
                <a:gd name="T8" fmla="*/ 123 w 144"/>
                <a:gd name="T9" fmla="*/ 37 h 169"/>
                <a:gd name="T10" fmla="*/ 112 w 144"/>
                <a:gd name="T11" fmla="*/ 27 h 169"/>
                <a:gd name="T12" fmla="*/ 98 w 144"/>
                <a:gd name="T13" fmla="*/ 20 h 169"/>
                <a:gd name="T14" fmla="*/ 82 w 144"/>
                <a:gd name="T15" fmla="*/ 18 h 169"/>
                <a:gd name="T16" fmla="*/ 63 w 144"/>
                <a:gd name="T17" fmla="*/ 21 h 169"/>
                <a:gd name="T18" fmla="*/ 45 w 144"/>
                <a:gd name="T19" fmla="*/ 32 h 169"/>
                <a:gd name="T20" fmla="*/ 31 w 144"/>
                <a:gd name="T21" fmla="*/ 46 h 169"/>
                <a:gd name="T22" fmla="*/ 24 w 144"/>
                <a:gd name="T23" fmla="*/ 64 h 169"/>
                <a:gd name="T24" fmla="*/ 21 w 144"/>
                <a:gd name="T25" fmla="*/ 85 h 169"/>
                <a:gd name="T26" fmla="*/ 24 w 144"/>
                <a:gd name="T27" fmla="*/ 106 h 169"/>
                <a:gd name="T28" fmla="*/ 31 w 144"/>
                <a:gd name="T29" fmla="*/ 125 h 169"/>
                <a:gd name="T30" fmla="*/ 45 w 144"/>
                <a:gd name="T31" fmla="*/ 139 h 169"/>
                <a:gd name="T32" fmla="*/ 63 w 144"/>
                <a:gd name="T33" fmla="*/ 148 h 169"/>
                <a:gd name="T34" fmla="*/ 82 w 144"/>
                <a:gd name="T35" fmla="*/ 151 h 169"/>
                <a:gd name="T36" fmla="*/ 101 w 144"/>
                <a:gd name="T37" fmla="*/ 149 h 169"/>
                <a:gd name="T38" fmla="*/ 116 w 144"/>
                <a:gd name="T39" fmla="*/ 141 h 169"/>
                <a:gd name="T40" fmla="*/ 130 w 144"/>
                <a:gd name="T41" fmla="*/ 128 h 169"/>
                <a:gd name="T42" fmla="*/ 144 w 144"/>
                <a:gd name="T43" fmla="*/ 141 h 169"/>
                <a:gd name="T44" fmla="*/ 126 w 144"/>
                <a:gd name="T45" fmla="*/ 156 h 169"/>
                <a:gd name="T46" fmla="*/ 107 w 144"/>
                <a:gd name="T47" fmla="*/ 167 h 169"/>
                <a:gd name="T48" fmla="*/ 82 w 144"/>
                <a:gd name="T49" fmla="*/ 169 h 169"/>
                <a:gd name="T50" fmla="*/ 56 w 144"/>
                <a:gd name="T51" fmla="*/ 165 h 169"/>
                <a:gd name="T52" fmla="*/ 33 w 144"/>
                <a:gd name="T53" fmla="*/ 153 h 169"/>
                <a:gd name="T54" fmla="*/ 16 w 144"/>
                <a:gd name="T55" fmla="*/ 135 h 169"/>
                <a:gd name="T56" fmla="*/ 5 w 144"/>
                <a:gd name="T57" fmla="*/ 113 h 169"/>
                <a:gd name="T58" fmla="*/ 0 w 144"/>
                <a:gd name="T59" fmla="*/ 85 h 169"/>
                <a:gd name="T60" fmla="*/ 5 w 144"/>
                <a:gd name="T61" fmla="*/ 58 h 169"/>
                <a:gd name="T62" fmla="*/ 16 w 144"/>
                <a:gd name="T63" fmla="*/ 34 h 169"/>
                <a:gd name="T64" fmla="*/ 33 w 144"/>
                <a:gd name="T65" fmla="*/ 16 h 169"/>
                <a:gd name="T66" fmla="*/ 56 w 144"/>
                <a:gd name="T67" fmla="*/ 4 h 169"/>
                <a:gd name="T68" fmla="*/ 82 w 144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4" h="169">
                  <a:moveTo>
                    <a:pt x="82" y="0"/>
                  </a:moveTo>
                  <a:lnTo>
                    <a:pt x="103" y="2"/>
                  </a:lnTo>
                  <a:lnTo>
                    <a:pt x="123" y="11"/>
                  </a:lnTo>
                  <a:lnTo>
                    <a:pt x="140" y="25"/>
                  </a:lnTo>
                  <a:lnTo>
                    <a:pt x="123" y="37"/>
                  </a:lnTo>
                  <a:lnTo>
                    <a:pt x="112" y="27"/>
                  </a:lnTo>
                  <a:lnTo>
                    <a:pt x="98" y="20"/>
                  </a:lnTo>
                  <a:lnTo>
                    <a:pt x="82" y="18"/>
                  </a:lnTo>
                  <a:lnTo>
                    <a:pt x="63" y="21"/>
                  </a:lnTo>
                  <a:lnTo>
                    <a:pt x="45" y="32"/>
                  </a:lnTo>
                  <a:lnTo>
                    <a:pt x="31" y="46"/>
                  </a:lnTo>
                  <a:lnTo>
                    <a:pt x="24" y="64"/>
                  </a:lnTo>
                  <a:lnTo>
                    <a:pt x="21" y="85"/>
                  </a:lnTo>
                  <a:lnTo>
                    <a:pt x="24" y="106"/>
                  </a:lnTo>
                  <a:lnTo>
                    <a:pt x="31" y="125"/>
                  </a:lnTo>
                  <a:lnTo>
                    <a:pt x="45" y="139"/>
                  </a:lnTo>
                  <a:lnTo>
                    <a:pt x="63" y="148"/>
                  </a:lnTo>
                  <a:lnTo>
                    <a:pt x="82" y="151"/>
                  </a:lnTo>
                  <a:lnTo>
                    <a:pt x="101" y="149"/>
                  </a:lnTo>
                  <a:lnTo>
                    <a:pt x="116" y="141"/>
                  </a:lnTo>
                  <a:lnTo>
                    <a:pt x="130" y="128"/>
                  </a:lnTo>
                  <a:lnTo>
                    <a:pt x="144" y="141"/>
                  </a:lnTo>
                  <a:lnTo>
                    <a:pt x="126" y="156"/>
                  </a:lnTo>
                  <a:lnTo>
                    <a:pt x="107" y="167"/>
                  </a:lnTo>
                  <a:lnTo>
                    <a:pt x="82" y="169"/>
                  </a:lnTo>
                  <a:lnTo>
                    <a:pt x="56" y="165"/>
                  </a:lnTo>
                  <a:lnTo>
                    <a:pt x="33" y="153"/>
                  </a:lnTo>
                  <a:lnTo>
                    <a:pt x="16" y="135"/>
                  </a:lnTo>
                  <a:lnTo>
                    <a:pt x="5" y="113"/>
                  </a:lnTo>
                  <a:lnTo>
                    <a:pt x="0" y="85"/>
                  </a:lnTo>
                  <a:lnTo>
                    <a:pt x="5" y="58"/>
                  </a:lnTo>
                  <a:lnTo>
                    <a:pt x="16" y="34"/>
                  </a:lnTo>
                  <a:lnTo>
                    <a:pt x="33" y="16"/>
                  </a:lnTo>
                  <a:lnTo>
                    <a:pt x="56" y="4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 noEditPoints="1"/>
            </p:cNvSpPr>
            <p:nvPr/>
          </p:nvSpPr>
          <p:spPr bwMode="auto">
            <a:xfrm>
              <a:off x="1955800" y="319088"/>
              <a:ext cx="266700" cy="268288"/>
            </a:xfrm>
            <a:custGeom>
              <a:avLst/>
              <a:gdLst>
                <a:gd name="T0" fmla="*/ 84 w 168"/>
                <a:gd name="T1" fmla="*/ 18 h 169"/>
                <a:gd name="T2" fmla="*/ 63 w 168"/>
                <a:gd name="T3" fmla="*/ 21 h 169"/>
                <a:gd name="T4" fmla="*/ 46 w 168"/>
                <a:gd name="T5" fmla="*/ 30 h 169"/>
                <a:gd name="T6" fmla="*/ 32 w 168"/>
                <a:gd name="T7" fmla="*/ 44 h 169"/>
                <a:gd name="T8" fmla="*/ 23 w 168"/>
                <a:gd name="T9" fmla="*/ 64 h 169"/>
                <a:gd name="T10" fmla="*/ 19 w 168"/>
                <a:gd name="T11" fmla="*/ 85 h 169"/>
                <a:gd name="T12" fmla="*/ 23 w 168"/>
                <a:gd name="T13" fmla="*/ 106 h 169"/>
                <a:gd name="T14" fmla="*/ 32 w 168"/>
                <a:gd name="T15" fmla="*/ 125 h 169"/>
                <a:gd name="T16" fmla="*/ 46 w 168"/>
                <a:gd name="T17" fmla="*/ 139 h 169"/>
                <a:gd name="T18" fmla="*/ 63 w 168"/>
                <a:gd name="T19" fmla="*/ 148 h 169"/>
                <a:gd name="T20" fmla="*/ 84 w 168"/>
                <a:gd name="T21" fmla="*/ 151 h 169"/>
                <a:gd name="T22" fmla="*/ 105 w 168"/>
                <a:gd name="T23" fmla="*/ 148 h 169"/>
                <a:gd name="T24" fmla="*/ 123 w 168"/>
                <a:gd name="T25" fmla="*/ 139 h 169"/>
                <a:gd name="T26" fmla="*/ 137 w 168"/>
                <a:gd name="T27" fmla="*/ 125 h 169"/>
                <a:gd name="T28" fmla="*/ 144 w 168"/>
                <a:gd name="T29" fmla="*/ 106 h 169"/>
                <a:gd name="T30" fmla="*/ 147 w 168"/>
                <a:gd name="T31" fmla="*/ 85 h 169"/>
                <a:gd name="T32" fmla="*/ 144 w 168"/>
                <a:gd name="T33" fmla="*/ 64 h 169"/>
                <a:gd name="T34" fmla="*/ 137 w 168"/>
                <a:gd name="T35" fmla="*/ 44 h 169"/>
                <a:gd name="T36" fmla="*/ 123 w 168"/>
                <a:gd name="T37" fmla="*/ 30 h 169"/>
                <a:gd name="T38" fmla="*/ 105 w 168"/>
                <a:gd name="T39" fmla="*/ 21 h 169"/>
                <a:gd name="T40" fmla="*/ 84 w 168"/>
                <a:gd name="T41" fmla="*/ 18 h 169"/>
                <a:gd name="T42" fmla="*/ 84 w 168"/>
                <a:gd name="T43" fmla="*/ 0 h 169"/>
                <a:gd name="T44" fmla="*/ 112 w 168"/>
                <a:gd name="T45" fmla="*/ 4 h 169"/>
                <a:gd name="T46" fmla="*/ 135 w 168"/>
                <a:gd name="T47" fmla="*/ 16 h 169"/>
                <a:gd name="T48" fmla="*/ 152 w 168"/>
                <a:gd name="T49" fmla="*/ 34 h 169"/>
                <a:gd name="T50" fmla="*/ 165 w 168"/>
                <a:gd name="T51" fmla="*/ 57 h 169"/>
                <a:gd name="T52" fmla="*/ 168 w 168"/>
                <a:gd name="T53" fmla="*/ 85 h 169"/>
                <a:gd name="T54" fmla="*/ 165 w 168"/>
                <a:gd name="T55" fmla="*/ 113 h 169"/>
                <a:gd name="T56" fmla="*/ 152 w 168"/>
                <a:gd name="T57" fmla="*/ 135 h 169"/>
                <a:gd name="T58" fmla="*/ 135 w 168"/>
                <a:gd name="T59" fmla="*/ 153 h 169"/>
                <a:gd name="T60" fmla="*/ 112 w 168"/>
                <a:gd name="T61" fmla="*/ 165 h 169"/>
                <a:gd name="T62" fmla="*/ 84 w 168"/>
                <a:gd name="T63" fmla="*/ 169 h 169"/>
                <a:gd name="T64" fmla="*/ 56 w 168"/>
                <a:gd name="T65" fmla="*/ 165 h 169"/>
                <a:gd name="T66" fmla="*/ 33 w 168"/>
                <a:gd name="T67" fmla="*/ 153 h 169"/>
                <a:gd name="T68" fmla="*/ 16 w 168"/>
                <a:gd name="T69" fmla="*/ 135 h 169"/>
                <a:gd name="T70" fmla="*/ 4 w 168"/>
                <a:gd name="T71" fmla="*/ 113 h 169"/>
                <a:gd name="T72" fmla="*/ 0 w 168"/>
                <a:gd name="T73" fmla="*/ 85 h 169"/>
                <a:gd name="T74" fmla="*/ 4 w 168"/>
                <a:gd name="T75" fmla="*/ 57 h 169"/>
                <a:gd name="T76" fmla="*/ 16 w 168"/>
                <a:gd name="T77" fmla="*/ 34 h 169"/>
                <a:gd name="T78" fmla="*/ 33 w 168"/>
                <a:gd name="T79" fmla="*/ 16 h 169"/>
                <a:gd name="T80" fmla="*/ 56 w 168"/>
                <a:gd name="T81" fmla="*/ 4 h 169"/>
                <a:gd name="T82" fmla="*/ 84 w 168"/>
                <a:gd name="T8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8" h="169">
                  <a:moveTo>
                    <a:pt x="84" y="18"/>
                  </a:moveTo>
                  <a:lnTo>
                    <a:pt x="63" y="21"/>
                  </a:lnTo>
                  <a:lnTo>
                    <a:pt x="46" y="30"/>
                  </a:lnTo>
                  <a:lnTo>
                    <a:pt x="32" y="44"/>
                  </a:lnTo>
                  <a:lnTo>
                    <a:pt x="23" y="64"/>
                  </a:lnTo>
                  <a:lnTo>
                    <a:pt x="19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3" y="148"/>
                  </a:lnTo>
                  <a:lnTo>
                    <a:pt x="84" y="151"/>
                  </a:lnTo>
                  <a:lnTo>
                    <a:pt x="105" y="148"/>
                  </a:lnTo>
                  <a:lnTo>
                    <a:pt x="123" y="139"/>
                  </a:lnTo>
                  <a:lnTo>
                    <a:pt x="137" y="125"/>
                  </a:lnTo>
                  <a:lnTo>
                    <a:pt x="144" y="106"/>
                  </a:lnTo>
                  <a:lnTo>
                    <a:pt x="147" y="85"/>
                  </a:lnTo>
                  <a:lnTo>
                    <a:pt x="144" y="64"/>
                  </a:lnTo>
                  <a:lnTo>
                    <a:pt x="137" y="44"/>
                  </a:lnTo>
                  <a:lnTo>
                    <a:pt x="123" y="30"/>
                  </a:lnTo>
                  <a:lnTo>
                    <a:pt x="105" y="21"/>
                  </a:lnTo>
                  <a:lnTo>
                    <a:pt x="84" y="18"/>
                  </a:lnTo>
                  <a:close/>
                  <a:moveTo>
                    <a:pt x="84" y="0"/>
                  </a:moveTo>
                  <a:lnTo>
                    <a:pt x="112" y="4"/>
                  </a:lnTo>
                  <a:lnTo>
                    <a:pt x="135" y="16"/>
                  </a:lnTo>
                  <a:lnTo>
                    <a:pt x="152" y="34"/>
                  </a:lnTo>
                  <a:lnTo>
                    <a:pt x="165" y="57"/>
                  </a:lnTo>
                  <a:lnTo>
                    <a:pt x="168" y="85"/>
                  </a:lnTo>
                  <a:lnTo>
                    <a:pt x="165" y="113"/>
                  </a:lnTo>
                  <a:lnTo>
                    <a:pt x="152" y="135"/>
                  </a:lnTo>
                  <a:lnTo>
                    <a:pt x="135" y="153"/>
                  </a:lnTo>
                  <a:lnTo>
                    <a:pt x="112" y="165"/>
                  </a:lnTo>
                  <a:lnTo>
                    <a:pt x="84" y="169"/>
                  </a:lnTo>
                  <a:lnTo>
                    <a:pt x="56" y="165"/>
                  </a:lnTo>
                  <a:lnTo>
                    <a:pt x="33" y="153"/>
                  </a:lnTo>
                  <a:lnTo>
                    <a:pt x="16" y="135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7"/>
                  </a:lnTo>
                  <a:lnTo>
                    <a:pt x="16" y="34"/>
                  </a:lnTo>
                  <a:lnTo>
                    <a:pt x="33" y="16"/>
                  </a:lnTo>
                  <a:lnTo>
                    <a:pt x="56" y="4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2270125" y="325438"/>
              <a:ext cx="219075" cy="255588"/>
            </a:xfrm>
            <a:custGeom>
              <a:avLst/>
              <a:gdLst>
                <a:gd name="T0" fmla="*/ 0 w 138"/>
                <a:gd name="T1" fmla="*/ 0 h 161"/>
                <a:gd name="T2" fmla="*/ 24 w 138"/>
                <a:gd name="T3" fmla="*/ 0 h 161"/>
                <a:gd name="T4" fmla="*/ 117 w 138"/>
                <a:gd name="T5" fmla="*/ 133 h 161"/>
                <a:gd name="T6" fmla="*/ 119 w 138"/>
                <a:gd name="T7" fmla="*/ 133 h 161"/>
                <a:gd name="T8" fmla="*/ 119 w 138"/>
                <a:gd name="T9" fmla="*/ 0 h 161"/>
                <a:gd name="T10" fmla="*/ 138 w 138"/>
                <a:gd name="T11" fmla="*/ 0 h 161"/>
                <a:gd name="T12" fmla="*/ 138 w 138"/>
                <a:gd name="T13" fmla="*/ 161 h 161"/>
                <a:gd name="T14" fmla="*/ 114 w 138"/>
                <a:gd name="T15" fmla="*/ 161 h 161"/>
                <a:gd name="T16" fmla="*/ 21 w 138"/>
                <a:gd name="T17" fmla="*/ 28 h 161"/>
                <a:gd name="T18" fmla="*/ 19 w 138"/>
                <a:gd name="T19" fmla="*/ 28 h 161"/>
                <a:gd name="T20" fmla="*/ 19 w 138"/>
                <a:gd name="T21" fmla="*/ 161 h 161"/>
                <a:gd name="T22" fmla="*/ 0 w 138"/>
                <a:gd name="T23" fmla="*/ 161 h 161"/>
                <a:gd name="T24" fmla="*/ 0 w 138"/>
                <a:gd name="T25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161">
                  <a:moveTo>
                    <a:pt x="0" y="0"/>
                  </a:moveTo>
                  <a:lnTo>
                    <a:pt x="24" y="0"/>
                  </a:lnTo>
                  <a:lnTo>
                    <a:pt x="117" y="133"/>
                  </a:lnTo>
                  <a:lnTo>
                    <a:pt x="119" y="133"/>
                  </a:lnTo>
                  <a:lnTo>
                    <a:pt x="119" y="0"/>
                  </a:lnTo>
                  <a:lnTo>
                    <a:pt x="138" y="0"/>
                  </a:lnTo>
                  <a:lnTo>
                    <a:pt x="138" y="161"/>
                  </a:lnTo>
                  <a:lnTo>
                    <a:pt x="114" y="161"/>
                  </a:lnTo>
                  <a:lnTo>
                    <a:pt x="21" y="28"/>
                  </a:lnTo>
                  <a:lnTo>
                    <a:pt x="19" y="28"/>
                  </a:lnTo>
                  <a:lnTo>
                    <a:pt x="19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2533650" y="319088"/>
              <a:ext cx="169863" cy="268288"/>
            </a:xfrm>
            <a:custGeom>
              <a:avLst/>
              <a:gdLst>
                <a:gd name="T0" fmla="*/ 58 w 107"/>
                <a:gd name="T1" fmla="*/ 0 h 169"/>
                <a:gd name="T2" fmla="*/ 76 w 107"/>
                <a:gd name="T3" fmla="*/ 2 h 169"/>
                <a:gd name="T4" fmla="*/ 91 w 107"/>
                <a:gd name="T5" fmla="*/ 7 h 169"/>
                <a:gd name="T6" fmla="*/ 104 w 107"/>
                <a:gd name="T7" fmla="*/ 20 h 169"/>
                <a:gd name="T8" fmla="*/ 88 w 107"/>
                <a:gd name="T9" fmla="*/ 32 h 169"/>
                <a:gd name="T10" fmla="*/ 81 w 107"/>
                <a:gd name="T11" fmla="*/ 25 h 169"/>
                <a:gd name="T12" fmla="*/ 70 w 107"/>
                <a:gd name="T13" fmla="*/ 20 h 169"/>
                <a:gd name="T14" fmla="*/ 58 w 107"/>
                <a:gd name="T15" fmla="*/ 18 h 169"/>
                <a:gd name="T16" fmla="*/ 46 w 107"/>
                <a:gd name="T17" fmla="*/ 20 h 169"/>
                <a:gd name="T18" fmla="*/ 35 w 107"/>
                <a:gd name="T19" fmla="*/ 25 h 169"/>
                <a:gd name="T20" fmla="*/ 27 w 107"/>
                <a:gd name="T21" fmla="*/ 32 h 169"/>
                <a:gd name="T22" fmla="*/ 25 w 107"/>
                <a:gd name="T23" fmla="*/ 44 h 169"/>
                <a:gd name="T24" fmla="*/ 27 w 107"/>
                <a:gd name="T25" fmla="*/ 57 h 169"/>
                <a:gd name="T26" fmla="*/ 37 w 107"/>
                <a:gd name="T27" fmla="*/ 67 h 169"/>
                <a:gd name="T28" fmla="*/ 58 w 107"/>
                <a:gd name="T29" fmla="*/ 74 h 169"/>
                <a:gd name="T30" fmla="*/ 72 w 107"/>
                <a:gd name="T31" fmla="*/ 79 h 169"/>
                <a:gd name="T32" fmla="*/ 86 w 107"/>
                <a:gd name="T33" fmla="*/ 86 h 169"/>
                <a:gd name="T34" fmla="*/ 97 w 107"/>
                <a:gd name="T35" fmla="*/ 93 h 169"/>
                <a:gd name="T36" fmla="*/ 104 w 107"/>
                <a:gd name="T37" fmla="*/ 106 h 169"/>
                <a:gd name="T38" fmla="*/ 107 w 107"/>
                <a:gd name="T39" fmla="*/ 121 h 169"/>
                <a:gd name="T40" fmla="*/ 104 w 107"/>
                <a:gd name="T41" fmla="*/ 139 h 169"/>
                <a:gd name="T42" fmla="*/ 95 w 107"/>
                <a:gd name="T43" fmla="*/ 153 h 169"/>
                <a:gd name="T44" fmla="*/ 83 w 107"/>
                <a:gd name="T45" fmla="*/ 162 h 169"/>
                <a:gd name="T46" fmla="*/ 67 w 107"/>
                <a:gd name="T47" fmla="*/ 167 h 169"/>
                <a:gd name="T48" fmla="*/ 49 w 107"/>
                <a:gd name="T49" fmla="*/ 169 h 169"/>
                <a:gd name="T50" fmla="*/ 30 w 107"/>
                <a:gd name="T51" fmla="*/ 167 h 169"/>
                <a:gd name="T52" fmla="*/ 14 w 107"/>
                <a:gd name="T53" fmla="*/ 160 h 169"/>
                <a:gd name="T54" fmla="*/ 0 w 107"/>
                <a:gd name="T55" fmla="*/ 148 h 169"/>
                <a:gd name="T56" fmla="*/ 16 w 107"/>
                <a:gd name="T57" fmla="*/ 134 h 169"/>
                <a:gd name="T58" fmla="*/ 25 w 107"/>
                <a:gd name="T59" fmla="*/ 144 h 169"/>
                <a:gd name="T60" fmla="*/ 37 w 107"/>
                <a:gd name="T61" fmla="*/ 149 h 169"/>
                <a:gd name="T62" fmla="*/ 51 w 107"/>
                <a:gd name="T63" fmla="*/ 151 h 169"/>
                <a:gd name="T64" fmla="*/ 63 w 107"/>
                <a:gd name="T65" fmla="*/ 149 h 169"/>
                <a:gd name="T66" fmla="*/ 74 w 107"/>
                <a:gd name="T67" fmla="*/ 144 h 169"/>
                <a:gd name="T68" fmla="*/ 83 w 107"/>
                <a:gd name="T69" fmla="*/ 135 h 169"/>
                <a:gd name="T70" fmla="*/ 86 w 107"/>
                <a:gd name="T71" fmla="*/ 123 h 169"/>
                <a:gd name="T72" fmla="*/ 83 w 107"/>
                <a:gd name="T73" fmla="*/ 111 h 169"/>
                <a:gd name="T74" fmla="*/ 76 w 107"/>
                <a:gd name="T75" fmla="*/ 104 h 169"/>
                <a:gd name="T76" fmla="*/ 62 w 107"/>
                <a:gd name="T77" fmla="*/ 97 h 169"/>
                <a:gd name="T78" fmla="*/ 44 w 107"/>
                <a:gd name="T79" fmla="*/ 92 h 169"/>
                <a:gd name="T80" fmla="*/ 28 w 107"/>
                <a:gd name="T81" fmla="*/ 85 h 169"/>
                <a:gd name="T82" fmla="*/ 16 w 107"/>
                <a:gd name="T83" fmla="*/ 76 h 169"/>
                <a:gd name="T84" fmla="*/ 7 w 107"/>
                <a:gd name="T85" fmla="*/ 64 h 169"/>
                <a:gd name="T86" fmla="*/ 4 w 107"/>
                <a:gd name="T87" fmla="*/ 46 h 169"/>
                <a:gd name="T88" fmla="*/ 7 w 107"/>
                <a:gd name="T89" fmla="*/ 30 h 169"/>
                <a:gd name="T90" fmla="*/ 14 w 107"/>
                <a:gd name="T91" fmla="*/ 16 h 169"/>
                <a:gd name="T92" fmla="*/ 27 w 107"/>
                <a:gd name="T93" fmla="*/ 7 h 169"/>
                <a:gd name="T94" fmla="*/ 42 w 107"/>
                <a:gd name="T95" fmla="*/ 2 h 169"/>
                <a:gd name="T96" fmla="*/ 58 w 107"/>
                <a:gd name="T97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7" h="169">
                  <a:moveTo>
                    <a:pt x="58" y="0"/>
                  </a:moveTo>
                  <a:lnTo>
                    <a:pt x="76" y="2"/>
                  </a:lnTo>
                  <a:lnTo>
                    <a:pt x="91" y="7"/>
                  </a:lnTo>
                  <a:lnTo>
                    <a:pt x="104" y="20"/>
                  </a:lnTo>
                  <a:lnTo>
                    <a:pt x="88" y="32"/>
                  </a:lnTo>
                  <a:lnTo>
                    <a:pt x="81" y="25"/>
                  </a:lnTo>
                  <a:lnTo>
                    <a:pt x="70" y="20"/>
                  </a:lnTo>
                  <a:lnTo>
                    <a:pt x="58" y="18"/>
                  </a:lnTo>
                  <a:lnTo>
                    <a:pt x="46" y="20"/>
                  </a:lnTo>
                  <a:lnTo>
                    <a:pt x="35" y="25"/>
                  </a:lnTo>
                  <a:lnTo>
                    <a:pt x="27" y="32"/>
                  </a:lnTo>
                  <a:lnTo>
                    <a:pt x="25" y="44"/>
                  </a:lnTo>
                  <a:lnTo>
                    <a:pt x="27" y="57"/>
                  </a:lnTo>
                  <a:lnTo>
                    <a:pt x="37" y="67"/>
                  </a:lnTo>
                  <a:lnTo>
                    <a:pt x="58" y="74"/>
                  </a:lnTo>
                  <a:lnTo>
                    <a:pt x="72" y="79"/>
                  </a:lnTo>
                  <a:lnTo>
                    <a:pt x="86" y="86"/>
                  </a:lnTo>
                  <a:lnTo>
                    <a:pt x="97" y="93"/>
                  </a:lnTo>
                  <a:lnTo>
                    <a:pt x="104" y="106"/>
                  </a:lnTo>
                  <a:lnTo>
                    <a:pt x="107" y="121"/>
                  </a:lnTo>
                  <a:lnTo>
                    <a:pt x="104" y="139"/>
                  </a:lnTo>
                  <a:lnTo>
                    <a:pt x="95" y="153"/>
                  </a:lnTo>
                  <a:lnTo>
                    <a:pt x="83" y="162"/>
                  </a:lnTo>
                  <a:lnTo>
                    <a:pt x="67" y="167"/>
                  </a:lnTo>
                  <a:lnTo>
                    <a:pt x="49" y="169"/>
                  </a:lnTo>
                  <a:lnTo>
                    <a:pt x="30" y="167"/>
                  </a:lnTo>
                  <a:lnTo>
                    <a:pt x="14" y="160"/>
                  </a:lnTo>
                  <a:lnTo>
                    <a:pt x="0" y="148"/>
                  </a:lnTo>
                  <a:lnTo>
                    <a:pt x="16" y="134"/>
                  </a:lnTo>
                  <a:lnTo>
                    <a:pt x="25" y="144"/>
                  </a:lnTo>
                  <a:lnTo>
                    <a:pt x="37" y="149"/>
                  </a:lnTo>
                  <a:lnTo>
                    <a:pt x="51" y="151"/>
                  </a:lnTo>
                  <a:lnTo>
                    <a:pt x="63" y="149"/>
                  </a:lnTo>
                  <a:lnTo>
                    <a:pt x="74" y="144"/>
                  </a:lnTo>
                  <a:lnTo>
                    <a:pt x="83" y="135"/>
                  </a:lnTo>
                  <a:lnTo>
                    <a:pt x="86" y="123"/>
                  </a:lnTo>
                  <a:lnTo>
                    <a:pt x="83" y="111"/>
                  </a:lnTo>
                  <a:lnTo>
                    <a:pt x="76" y="104"/>
                  </a:lnTo>
                  <a:lnTo>
                    <a:pt x="62" y="97"/>
                  </a:lnTo>
                  <a:lnTo>
                    <a:pt x="44" y="92"/>
                  </a:lnTo>
                  <a:lnTo>
                    <a:pt x="28" y="85"/>
                  </a:lnTo>
                  <a:lnTo>
                    <a:pt x="16" y="76"/>
                  </a:lnTo>
                  <a:lnTo>
                    <a:pt x="7" y="64"/>
                  </a:lnTo>
                  <a:lnTo>
                    <a:pt x="4" y="46"/>
                  </a:lnTo>
                  <a:lnTo>
                    <a:pt x="7" y="30"/>
                  </a:lnTo>
                  <a:lnTo>
                    <a:pt x="14" y="16"/>
                  </a:lnTo>
                  <a:lnTo>
                    <a:pt x="27" y="7"/>
                  </a:lnTo>
                  <a:lnTo>
                    <a:pt x="42" y="2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2751138" y="325438"/>
              <a:ext cx="193675" cy="261938"/>
            </a:xfrm>
            <a:custGeom>
              <a:avLst/>
              <a:gdLst>
                <a:gd name="T0" fmla="*/ 0 w 122"/>
                <a:gd name="T1" fmla="*/ 0 h 165"/>
                <a:gd name="T2" fmla="*/ 19 w 122"/>
                <a:gd name="T3" fmla="*/ 0 h 165"/>
                <a:gd name="T4" fmla="*/ 19 w 122"/>
                <a:gd name="T5" fmla="*/ 96 h 165"/>
                <a:gd name="T6" fmla="*/ 21 w 122"/>
                <a:gd name="T7" fmla="*/ 112 h 165"/>
                <a:gd name="T8" fmla="*/ 24 w 122"/>
                <a:gd name="T9" fmla="*/ 126 h 165"/>
                <a:gd name="T10" fmla="*/ 33 w 122"/>
                <a:gd name="T11" fmla="*/ 137 h 165"/>
                <a:gd name="T12" fmla="*/ 44 w 122"/>
                <a:gd name="T13" fmla="*/ 145 h 165"/>
                <a:gd name="T14" fmla="*/ 61 w 122"/>
                <a:gd name="T15" fmla="*/ 147 h 165"/>
                <a:gd name="T16" fmla="*/ 77 w 122"/>
                <a:gd name="T17" fmla="*/ 145 h 165"/>
                <a:gd name="T18" fmla="*/ 89 w 122"/>
                <a:gd name="T19" fmla="*/ 137 h 165"/>
                <a:gd name="T20" fmla="*/ 98 w 122"/>
                <a:gd name="T21" fmla="*/ 126 h 165"/>
                <a:gd name="T22" fmla="*/ 101 w 122"/>
                <a:gd name="T23" fmla="*/ 112 h 165"/>
                <a:gd name="T24" fmla="*/ 103 w 122"/>
                <a:gd name="T25" fmla="*/ 96 h 165"/>
                <a:gd name="T26" fmla="*/ 103 w 122"/>
                <a:gd name="T27" fmla="*/ 0 h 165"/>
                <a:gd name="T28" fmla="*/ 122 w 122"/>
                <a:gd name="T29" fmla="*/ 0 h 165"/>
                <a:gd name="T30" fmla="*/ 122 w 122"/>
                <a:gd name="T31" fmla="*/ 100 h 165"/>
                <a:gd name="T32" fmla="*/ 121 w 122"/>
                <a:gd name="T33" fmla="*/ 117 h 165"/>
                <a:gd name="T34" fmla="*/ 115 w 122"/>
                <a:gd name="T35" fmla="*/ 133 h 165"/>
                <a:gd name="T36" fmla="*/ 108 w 122"/>
                <a:gd name="T37" fmla="*/ 145 h 165"/>
                <a:gd name="T38" fmla="*/ 96 w 122"/>
                <a:gd name="T39" fmla="*/ 156 h 165"/>
                <a:gd name="T40" fmla="*/ 80 w 122"/>
                <a:gd name="T41" fmla="*/ 163 h 165"/>
                <a:gd name="T42" fmla="*/ 61 w 122"/>
                <a:gd name="T43" fmla="*/ 165 h 165"/>
                <a:gd name="T44" fmla="*/ 40 w 122"/>
                <a:gd name="T45" fmla="*/ 163 h 165"/>
                <a:gd name="T46" fmla="*/ 26 w 122"/>
                <a:gd name="T47" fmla="*/ 156 h 165"/>
                <a:gd name="T48" fmla="*/ 14 w 122"/>
                <a:gd name="T49" fmla="*/ 145 h 165"/>
                <a:gd name="T50" fmla="*/ 7 w 122"/>
                <a:gd name="T51" fmla="*/ 133 h 165"/>
                <a:gd name="T52" fmla="*/ 2 w 122"/>
                <a:gd name="T53" fmla="*/ 117 h 165"/>
                <a:gd name="T54" fmla="*/ 0 w 122"/>
                <a:gd name="T55" fmla="*/ 100 h 165"/>
                <a:gd name="T56" fmla="*/ 0 w 122"/>
                <a:gd name="T5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165">
                  <a:moveTo>
                    <a:pt x="0" y="0"/>
                  </a:moveTo>
                  <a:lnTo>
                    <a:pt x="19" y="0"/>
                  </a:lnTo>
                  <a:lnTo>
                    <a:pt x="19" y="96"/>
                  </a:lnTo>
                  <a:lnTo>
                    <a:pt x="21" y="112"/>
                  </a:lnTo>
                  <a:lnTo>
                    <a:pt x="24" y="126"/>
                  </a:lnTo>
                  <a:lnTo>
                    <a:pt x="33" y="137"/>
                  </a:lnTo>
                  <a:lnTo>
                    <a:pt x="44" y="145"/>
                  </a:lnTo>
                  <a:lnTo>
                    <a:pt x="61" y="147"/>
                  </a:lnTo>
                  <a:lnTo>
                    <a:pt x="77" y="145"/>
                  </a:lnTo>
                  <a:lnTo>
                    <a:pt x="89" y="137"/>
                  </a:lnTo>
                  <a:lnTo>
                    <a:pt x="98" y="126"/>
                  </a:lnTo>
                  <a:lnTo>
                    <a:pt x="101" y="112"/>
                  </a:lnTo>
                  <a:lnTo>
                    <a:pt x="103" y="96"/>
                  </a:lnTo>
                  <a:lnTo>
                    <a:pt x="103" y="0"/>
                  </a:lnTo>
                  <a:lnTo>
                    <a:pt x="122" y="0"/>
                  </a:lnTo>
                  <a:lnTo>
                    <a:pt x="122" y="100"/>
                  </a:lnTo>
                  <a:lnTo>
                    <a:pt x="121" y="117"/>
                  </a:lnTo>
                  <a:lnTo>
                    <a:pt x="115" y="133"/>
                  </a:lnTo>
                  <a:lnTo>
                    <a:pt x="108" y="145"/>
                  </a:lnTo>
                  <a:lnTo>
                    <a:pt x="96" y="156"/>
                  </a:lnTo>
                  <a:lnTo>
                    <a:pt x="80" y="163"/>
                  </a:lnTo>
                  <a:lnTo>
                    <a:pt x="61" y="165"/>
                  </a:lnTo>
                  <a:lnTo>
                    <a:pt x="40" y="163"/>
                  </a:lnTo>
                  <a:lnTo>
                    <a:pt x="26" y="156"/>
                  </a:lnTo>
                  <a:lnTo>
                    <a:pt x="14" y="145"/>
                  </a:lnTo>
                  <a:lnTo>
                    <a:pt x="7" y="133"/>
                  </a:lnTo>
                  <a:lnTo>
                    <a:pt x="2" y="117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3006725" y="325438"/>
              <a:ext cx="147638" cy="255588"/>
            </a:xfrm>
            <a:custGeom>
              <a:avLst/>
              <a:gdLst>
                <a:gd name="T0" fmla="*/ 0 w 93"/>
                <a:gd name="T1" fmla="*/ 0 h 161"/>
                <a:gd name="T2" fmla="*/ 19 w 93"/>
                <a:gd name="T3" fmla="*/ 0 h 161"/>
                <a:gd name="T4" fmla="*/ 19 w 93"/>
                <a:gd name="T5" fmla="*/ 144 h 161"/>
                <a:gd name="T6" fmla="*/ 93 w 93"/>
                <a:gd name="T7" fmla="*/ 144 h 161"/>
                <a:gd name="T8" fmla="*/ 93 w 93"/>
                <a:gd name="T9" fmla="*/ 161 h 161"/>
                <a:gd name="T10" fmla="*/ 0 w 93"/>
                <a:gd name="T11" fmla="*/ 161 h 161"/>
                <a:gd name="T12" fmla="*/ 0 w 93"/>
                <a:gd name="T1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161">
                  <a:moveTo>
                    <a:pt x="0" y="0"/>
                  </a:moveTo>
                  <a:lnTo>
                    <a:pt x="19" y="0"/>
                  </a:lnTo>
                  <a:lnTo>
                    <a:pt x="19" y="144"/>
                  </a:lnTo>
                  <a:lnTo>
                    <a:pt x="93" y="144"/>
                  </a:lnTo>
                  <a:lnTo>
                    <a:pt x="93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3125788" y="325438"/>
              <a:ext cx="200025" cy="255588"/>
            </a:xfrm>
            <a:custGeom>
              <a:avLst/>
              <a:gdLst>
                <a:gd name="T0" fmla="*/ 0 w 126"/>
                <a:gd name="T1" fmla="*/ 0 h 161"/>
                <a:gd name="T2" fmla="*/ 126 w 126"/>
                <a:gd name="T3" fmla="*/ 0 h 161"/>
                <a:gd name="T4" fmla="*/ 126 w 126"/>
                <a:gd name="T5" fmla="*/ 17 h 161"/>
                <a:gd name="T6" fmla="*/ 72 w 126"/>
                <a:gd name="T7" fmla="*/ 17 h 161"/>
                <a:gd name="T8" fmla="*/ 72 w 126"/>
                <a:gd name="T9" fmla="*/ 161 h 161"/>
                <a:gd name="T10" fmla="*/ 53 w 126"/>
                <a:gd name="T11" fmla="*/ 161 h 161"/>
                <a:gd name="T12" fmla="*/ 53 w 126"/>
                <a:gd name="T13" fmla="*/ 17 h 161"/>
                <a:gd name="T14" fmla="*/ 0 w 126"/>
                <a:gd name="T15" fmla="*/ 17 h 161"/>
                <a:gd name="T16" fmla="*/ 0 w 126"/>
                <a:gd name="T17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6" h="161">
                  <a:moveTo>
                    <a:pt x="0" y="0"/>
                  </a:moveTo>
                  <a:lnTo>
                    <a:pt x="126" y="0"/>
                  </a:lnTo>
                  <a:lnTo>
                    <a:pt x="126" y="17"/>
                  </a:lnTo>
                  <a:lnTo>
                    <a:pt x="72" y="17"/>
                  </a:lnTo>
                  <a:lnTo>
                    <a:pt x="72" y="161"/>
                  </a:lnTo>
                  <a:lnTo>
                    <a:pt x="53" y="161"/>
                  </a:lnTo>
                  <a:lnTo>
                    <a:pt x="53" y="17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3359150" y="325438"/>
              <a:ext cx="31750" cy="2555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3454400" y="325438"/>
              <a:ext cx="217488" cy="255588"/>
            </a:xfrm>
            <a:custGeom>
              <a:avLst/>
              <a:gdLst>
                <a:gd name="T0" fmla="*/ 0 w 137"/>
                <a:gd name="T1" fmla="*/ 0 h 161"/>
                <a:gd name="T2" fmla="*/ 24 w 137"/>
                <a:gd name="T3" fmla="*/ 0 h 161"/>
                <a:gd name="T4" fmla="*/ 117 w 137"/>
                <a:gd name="T5" fmla="*/ 133 h 161"/>
                <a:gd name="T6" fmla="*/ 117 w 137"/>
                <a:gd name="T7" fmla="*/ 133 h 161"/>
                <a:gd name="T8" fmla="*/ 117 w 137"/>
                <a:gd name="T9" fmla="*/ 0 h 161"/>
                <a:gd name="T10" fmla="*/ 137 w 137"/>
                <a:gd name="T11" fmla="*/ 0 h 161"/>
                <a:gd name="T12" fmla="*/ 137 w 137"/>
                <a:gd name="T13" fmla="*/ 161 h 161"/>
                <a:gd name="T14" fmla="*/ 114 w 137"/>
                <a:gd name="T15" fmla="*/ 161 h 161"/>
                <a:gd name="T16" fmla="*/ 19 w 137"/>
                <a:gd name="T17" fmla="*/ 28 h 161"/>
                <a:gd name="T18" fmla="*/ 19 w 137"/>
                <a:gd name="T19" fmla="*/ 28 h 161"/>
                <a:gd name="T20" fmla="*/ 19 w 137"/>
                <a:gd name="T21" fmla="*/ 161 h 161"/>
                <a:gd name="T22" fmla="*/ 0 w 137"/>
                <a:gd name="T23" fmla="*/ 161 h 161"/>
                <a:gd name="T24" fmla="*/ 0 w 137"/>
                <a:gd name="T25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161">
                  <a:moveTo>
                    <a:pt x="0" y="0"/>
                  </a:moveTo>
                  <a:lnTo>
                    <a:pt x="24" y="0"/>
                  </a:lnTo>
                  <a:lnTo>
                    <a:pt x="117" y="133"/>
                  </a:lnTo>
                  <a:lnTo>
                    <a:pt x="117" y="133"/>
                  </a:lnTo>
                  <a:lnTo>
                    <a:pt x="117" y="0"/>
                  </a:lnTo>
                  <a:lnTo>
                    <a:pt x="137" y="0"/>
                  </a:lnTo>
                  <a:lnTo>
                    <a:pt x="137" y="161"/>
                  </a:lnTo>
                  <a:lnTo>
                    <a:pt x="114" y="161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3721100" y="319088"/>
              <a:ext cx="230188" cy="268288"/>
            </a:xfrm>
            <a:custGeom>
              <a:avLst/>
              <a:gdLst>
                <a:gd name="T0" fmla="*/ 86 w 145"/>
                <a:gd name="T1" fmla="*/ 0 h 169"/>
                <a:gd name="T2" fmla="*/ 107 w 145"/>
                <a:gd name="T3" fmla="*/ 2 h 169"/>
                <a:gd name="T4" fmla="*/ 126 w 145"/>
                <a:gd name="T5" fmla="*/ 9 h 169"/>
                <a:gd name="T6" fmla="*/ 144 w 145"/>
                <a:gd name="T7" fmla="*/ 21 h 169"/>
                <a:gd name="T8" fmla="*/ 130 w 145"/>
                <a:gd name="T9" fmla="*/ 35 h 169"/>
                <a:gd name="T10" fmla="*/ 116 w 145"/>
                <a:gd name="T11" fmla="*/ 27 h 169"/>
                <a:gd name="T12" fmla="*/ 102 w 145"/>
                <a:gd name="T13" fmla="*/ 20 h 169"/>
                <a:gd name="T14" fmla="*/ 86 w 145"/>
                <a:gd name="T15" fmla="*/ 18 h 169"/>
                <a:gd name="T16" fmla="*/ 65 w 145"/>
                <a:gd name="T17" fmla="*/ 21 h 169"/>
                <a:gd name="T18" fmla="*/ 46 w 145"/>
                <a:gd name="T19" fmla="*/ 30 h 169"/>
                <a:gd name="T20" fmla="*/ 33 w 145"/>
                <a:gd name="T21" fmla="*/ 44 h 169"/>
                <a:gd name="T22" fmla="*/ 23 w 145"/>
                <a:gd name="T23" fmla="*/ 62 h 169"/>
                <a:gd name="T24" fmla="*/ 21 w 145"/>
                <a:gd name="T25" fmla="*/ 85 h 169"/>
                <a:gd name="T26" fmla="*/ 23 w 145"/>
                <a:gd name="T27" fmla="*/ 106 h 169"/>
                <a:gd name="T28" fmla="*/ 32 w 145"/>
                <a:gd name="T29" fmla="*/ 125 h 169"/>
                <a:gd name="T30" fmla="*/ 46 w 145"/>
                <a:gd name="T31" fmla="*/ 139 h 169"/>
                <a:gd name="T32" fmla="*/ 65 w 145"/>
                <a:gd name="T33" fmla="*/ 148 h 169"/>
                <a:gd name="T34" fmla="*/ 88 w 145"/>
                <a:gd name="T35" fmla="*/ 151 h 169"/>
                <a:gd name="T36" fmla="*/ 107 w 145"/>
                <a:gd name="T37" fmla="*/ 149 h 169"/>
                <a:gd name="T38" fmla="*/ 126 w 145"/>
                <a:gd name="T39" fmla="*/ 142 h 169"/>
                <a:gd name="T40" fmla="*/ 126 w 145"/>
                <a:gd name="T41" fmla="*/ 93 h 169"/>
                <a:gd name="T42" fmla="*/ 89 w 145"/>
                <a:gd name="T43" fmla="*/ 93 h 169"/>
                <a:gd name="T44" fmla="*/ 89 w 145"/>
                <a:gd name="T45" fmla="*/ 76 h 169"/>
                <a:gd name="T46" fmla="*/ 145 w 145"/>
                <a:gd name="T47" fmla="*/ 76 h 169"/>
                <a:gd name="T48" fmla="*/ 145 w 145"/>
                <a:gd name="T49" fmla="*/ 155 h 169"/>
                <a:gd name="T50" fmla="*/ 117 w 145"/>
                <a:gd name="T51" fmla="*/ 165 h 169"/>
                <a:gd name="T52" fmla="*/ 86 w 145"/>
                <a:gd name="T53" fmla="*/ 169 h 169"/>
                <a:gd name="T54" fmla="*/ 58 w 145"/>
                <a:gd name="T55" fmla="*/ 165 h 169"/>
                <a:gd name="T56" fmla="*/ 33 w 145"/>
                <a:gd name="T57" fmla="*/ 155 h 169"/>
                <a:gd name="T58" fmla="*/ 16 w 145"/>
                <a:gd name="T59" fmla="*/ 135 h 169"/>
                <a:gd name="T60" fmla="*/ 4 w 145"/>
                <a:gd name="T61" fmla="*/ 113 h 169"/>
                <a:gd name="T62" fmla="*/ 0 w 145"/>
                <a:gd name="T63" fmla="*/ 85 h 169"/>
                <a:gd name="T64" fmla="*/ 4 w 145"/>
                <a:gd name="T65" fmla="*/ 57 h 169"/>
                <a:gd name="T66" fmla="*/ 16 w 145"/>
                <a:gd name="T67" fmla="*/ 34 h 169"/>
                <a:gd name="T68" fmla="*/ 35 w 145"/>
                <a:gd name="T69" fmla="*/ 14 h 169"/>
                <a:gd name="T70" fmla="*/ 60 w 145"/>
                <a:gd name="T71" fmla="*/ 4 h 169"/>
                <a:gd name="T72" fmla="*/ 86 w 145"/>
                <a:gd name="T7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9">
                  <a:moveTo>
                    <a:pt x="86" y="0"/>
                  </a:moveTo>
                  <a:lnTo>
                    <a:pt x="107" y="2"/>
                  </a:lnTo>
                  <a:lnTo>
                    <a:pt x="126" y="9"/>
                  </a:lnTo>
                  <a:lnTo>
                    <a:pt x="144" y="21"/>
                  </a:lnTo>
                  <a:lnTo>
                    <a:pt x="130" y="35"/>
                  </a:lnTo>
                  <a:lnTo>
                    <a:pt x="116" y="27"/>
                  </a:lnTo>
                  <a:lnTo>
                    <a:pt x="102" y="20"/>
                  </a:lnTo>
                  <a:lnTo>
                    <a:pt x="86" y="18"/>
                  </a:lnTo>
                  <a:lnTo>
                    <a:pt x="65" y="21"/>
                  </a:lnTo>
                  <a:lnTo>
                    <a:pt x="46" y="30"/>
                  </a:lnTo>
                  <a:lnTo>
                    <a:pt x="33" y="44"/>
                  </a:lnTo>
                  <a:lnTo>
                    <a:pt x="23" y="62"/>
                  </a:lnTo>
                  <a:lnTo>
                    <a:pt x="21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5" y="148"/>
                  </a:lnTo>
                  <a:lnTo>
                    <a:pt x="88" y="151"/>
                  </a:lnTo>
                  <a:lnTo>
                    <a:pt x="107" y="149"/>
                  </a:lnTo>
                  <a:lnTo>
                    <a:pt x="126" y="142"/>
                  </a:lnTo>
                  <a:lnTo>
                    <a:pt x="126" y="93"/>
                  </a:lnTo>
                  <a:lnTo>
                    <a:pt x="89" y="93"/>
                  </a:lnTo>
                  <a:lnTo>
                    <a:pt x="89" y="76"/>
                  </a:lnTo>
                  <a:lnTo>
                    <a:pt x="145" y="76"/>
                  </a:lnTo>
                  <a:lnTo>
                    <a:pt x="145" y="155"/>
                  </a:lnTo>
                  <a:lnTo>
                    <a:pt x="117" y="165"/>
                  </a:lnTo>
                  <a:lnTo>
                    <a:pt x="86" y="169"/>
                  </a:lnTo>
                  <a:lnTo>
                    <a:pt x="58" y="165"/>
                  </a:lnTo>
                  <a:lnTo>
                    <a:pt x="33" y="155"/>
                  </a:lnTo>
                  <a:lnTo>
                    <a:pt x="16" y="135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7"/>
                  </a:lnTo>
                  <a:lnTo>
                    <a:pt x="16" y="34"/>
                  </a:lnTo>
                  <a:lnTo>
                    <a:pt x="35" y="14"/>
                  </a:lnTo>
                  <a:lnTo>
                    <a:pt x="60" y="4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Freeform 40"/>
          <p:cNvSpPr>
            <a:spLocks noEditPoints="1"/>
          </p:cNvSpPr>
          <p:nvPr/>
        </p:nvSpPr>
        <p:spPr bwMode="auto">
          <a:xfrm>
            <a:off x="2751138" y="2747056"/>
            <a:ext cx="1193800" cy="806450"/>
          </a:xfrm>
          <a:custGeom>
            <a:avLst/>
            <a:gdLst>
              <a:gd name="T0" fmla="*/ 242 w 752"/>
              <a:gd name="T1" fmla="*/ 447 h 508"/>
              <a:gd name="T2" fmla="*/ 270 w 752"/>
              <a:gd name="T3" fmla="*/ 443 h 508"/>
              <a:gd name="T4" fmla="*/ 275 w 752"/>
              <a:gd name="T5" fmla="*/ 443 h 508"/>
              <a:gd name="T6" fmla="*/ 317 w 752"/>
              <a:gd name="T7" fmla="*/ 435 h 508"/>
              <a:gd name="T8" fmla="*/ 391 w 752"/>
              <a:gd name="T9" fmla="*/ 393 h 508"/>
              <a:gd name="T10" fmla="*/ 275 w 752"/>
              <a:gd name="T11" fmla="*/ 387 h 508"/>
              <a:gd name="T12" fmla="*/ 259 w 752"/>
              <a:gd name="T13" fmla="*/ 366 h 508"/>
              <a:gd name="T14" fmla="*/ 139 w 752"/>
              <a:gd name="T15" fmla="*/ 0 h 508"/>
              <a:gd name="T16" fmla="*/ 179 w 752"/>
              <a:gd name="T17" fmla="*/ 14 h 508"/>
              <a:gd name="T18" fmla="*/ 207 w 752"/>
              <a:gd name="T19" fmla="*/ 72 h 508"/>
              <a:gd name="T20" fmla="*/ 200 w 752"/>
              <a:gd name="T21" fmla="*/ 149 h 508"/>
              <a:gd name="T22" fmla="*/ 174 w 752"/>
              <a:gd name="T23" fmla="*/ 182 h 508"/>
              <a:gd name="T24" fmla="*/ 228 w 752"/>
              <a:gd name="T25" fmla="*/ 210 h 508"/>
              <a:gd name="T26" fmla="*/ 259 w 752"/>
              <a:gd name="T27" fmla="*/ 235 h 508"/>
              <a:gd name="T28" fmla="*/ 310 w 752"/>
              <a:gd name="T29" fmla="*/ 326 h 508"/>
              <a:gd name="T30" fmla="*/ 431 w 752"/>
              <a:gd name="T31" fmla="*/ 328 h 508"/>
              <a:gd name="T32" fmla="*/ 454 w 752"/>
              <a:gd name="T33" fmla="*/ 240 h 508"/>
              <a:gd name="T34" fmla="*/ 475 w 752"/>
              <a:gd name="T35" fmla="*/ 219 h 508"/>
              <a:gd name="T36" fmla="*/ 541 w 752"/>
              <a:gd name="T37" fmla="*/ 184 h 508"/>
              <a:gd name="T38" fmla="*/ 531 w 752"/>
              <a:gd name="T39" fmla="*/ 168 h 508"/>
              <a:gd name="T40" fmla="*/ 512 w 752"/>
              <a:gd name="T41" fmla="*/ 104 h 508"/>
              <a:gd name="T42" fmla="*/ 519 w 752"/>
              <a:gd name="T43" fmla="*/ 54 h 508"/>
              <a:gd name="T44" fmla="*/ 545 w 752"/>
              <a:gd name="T45" fmla="*/ 12 h 508"/>
              <a:gd name="T46" fmla="*/ 604 w 752"/>
              <a:gd name="T47" fmla="*/ 4 h 508"/>
              <a:gd name="T48" fmla="*/ 613 w 752"/>
              <a:gd name="T49" fmla="*/ 7 h 508"/>
              <a:gd name="T50" fmla="*/ 636 w 752"/>
              <a:gd name="T51" fmla="*/ 25 h 508"/>
              <a:gd name="T52" fmla="*/ 652 w 752"/>
              <a:gd name="T53" fmla="*/ 75 h 508"/>
              <a:gd name="T54" fmla="*/ 632 w 752"/>
              <a:gd name="T55" fmla="*/ 140 h 508"/>
              <a:gd name="T56" fmla="*/ 611 w 752"/>
              <a:gd name="T57" fmla="*/ 179 h 508"/>
              <a:gd name="T58" fmla="*/ 643 w 752"/>
              <a:gd name="T59" fmla="*/ 196 h 508"/>
              <a:gd name="T60" fmla="*/ 699 w 752"/>
              <a:gd name="T61" fmla="*/ 231 h 508"/>
              <a:gd name="T62" fmla="*/ 718 w 752"/>
              <a:gd name="T63" fmla="*/ 272 h 508"/>
              <a:gd name="T64" fmla="*/ 685 w 752"/>
              <a:gd name="T65" fmla="*/ 508 h 508"/>
              <a:gd name="T66" fmla="*/ 682 w 752"/>
              <a:gd name="T67" fmla="*/ 493 h 508"/>
              <a:gd name="T68" fmla="*/ 480 w 752"/>
              <a:gd name="T69" fmla="*/ 508 h 508"/>
              <a:gd name="T70" fmla="*/ 463 w 752"/>
              <a:gd name="T71" fmla="*/ 433 h 508"/>
              <a:gd name="T72" fmla="*/ 338 w 752"/>
              <a:gd name="T73" fmla="*/ 491 h 508"/>
              <a:gd name="T74" fmla="*/ 294 w 752"/>
              <a:gd name="T75" fmla="*/ 498 h 508"/>
              <a:gd name="T76" fmla="*/ 39 w 752"/>
              <a:gd name="T77" fmla="*/ 508 h 508"/>
              <a:gd name="T78" fmla="*/ 20 w 752"/>
              <a:gd name="T79" fmla="*/ 433 h 508"/>
              <a:gd name="T80" fmla="*/ 13 w 752"/>
              <a:gd name="T81" fmla="*/ 393 h 508"/>
              <a:gd name="T82" fmla="*/ 6 w 752"/>
              <a:gd name="T83" fmla="*/ 310 h 508"/>
              <a:gd name="T84" fmla="*/ 0 w 752"/>
              <a:gd name="T85" fmla="*/ 259 h 508"/>
              <a:gd name="T86" fmla="*/ 2 w 752"/>
              <a:gd name="T87" fmla="*/ 252 h 508"/>
              <a:gd name="T88" fmla="*/ 9 w 752"/>
              <a:gd name="T89" fmla="*/ 242 h 508"/>
              <a:gd name="T90" fmla="*/ 77 w 752"/>
              <a:gd name="T91" fmla="*/ 196 h 508"/>
              <a:gd name="T92" fmla="*/ 105 w 752"/>
              <a:gd name="T93" fmla="*/ 179 h 508"/>
              <a:gd name="T94" fmla="*/ 105 w 752"/>
              <a:gd name="T95" fmla="*/ 158 h 508"/>
              <a:gd name="T96" fmla="*/ 69 w 752"/>
              <a:gd name="T97" fmla="*/ 90 h 508"/>
              <a:gd name="T98" fmla="*/ 84 w 752"/>
              <a:gd name="T99" fmla="*/ 21 h 508"/>
              <a:gd name="T100" fmla="*/ 139 w 752"/>
              <a:gd name="T101" fmla="*/ 0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52" h="508">
                <a:moveTo>
                  <a:pt x="247" y="344"/>
                </a:moveTo>
                <a:lnTo>
                  <a:pt x="247" y="349"/>
                </a:lnTo>
                <a:lnTo>
                  <a:pt x="242" y="447"/>
                </a:lnTo>
                <a:lnTo>
                  <a:pt x="256" y="447"/>
                </a:lnTo>
                <a:lnTo>
                  <a:pt x="266" y="443"/>
                </a:lnTo>
                <a:lnTo>
                  <a:pt x="270" y="443"/>
                </a:lnTo>
                <a:lnTo>
                  <a:pt x="270" y="442"/>
                </a:lnTo>
                <a:lnTo>
                  <a:pt x="270" y="443"/>
                </a:lnTo>
                <a:lnTo>
                  <a:pt x="275" y="443"/>
                </a:lnTo>
                <a:lnTo>
                  <a:pt x="303" y="445"/>
                </a:lnTo>
                <a:lnTo>
                  <a:pt x="301" y="440"/>
                </a:lnTo>
                <a:lnTo>
                  <a:pt x="317" y="435"/>
                </a:lnTo>
                <a:lnTo>
                  <a:pt x="317" y="431"/>
                </a:lnTo>
                <a:lnTo>
                  <a:pt x="317" y="431"/>
                </a:lnTo>
                <a:lnTo>
                  <a:pt x="391" y="393"/>
                </a:lnTo>
                <a:lnTo>
                  <a:pt x="303" y="394"/>
                </a:lnTo>
                <a:lnTo>
                  <a:pt x="287" y="393"/>
                </a:lnTo>
                <a:lnTo>
                  <a:pt x="275" y="387"/>
                </a:lnTo>
                <a:lnTo>
                  <a:pt x="268" y="379"/>
                </a:lnTo>
                <a:lnTo>
                  <a:pt x="263" y="373"/>
                </a:lnTo>
                <a:lnTo>
                  <a:pt x="259" y="366"/>
                </a:lnTo>
                <a:lnTo>
                  <a:pt x="254" y="356"/>
                </a:lnTo>
                <a:lnTo>
                  <a:pt x="247" y="344"/>
                </a:lnTo>
                <a:close/>
                <a:moveTo>
                  <a:pt x="139" y="0"/>
                </a:moveTo>
                <a:lnTo>
                  <a:pt x="160" y="4"/>
                </a:lnTo>
                <a:lnTo>
                  <a:pt x="160" y="4"/>
                </a:lnTo>
                <a:lnTo>
                  <a:pt x="179" y="14"/>
                </a:lnTo>
                <a:lnTo>
                  <a:pt x="193" y="28"/>
                </a:lnTo>
                <a:lnTo>
                  <a:pt x="200" y="47"/>
                </a:lnTo>
                <a:lnTo>
                  <a:pt x="207" y="72"/>
                </a:lnTo>
                <a:lnTo>
                  <a:pt x="209" y="100"/>
                </a:lnTo>
                <a:lnTo>
                  <a:pt x="207" y="126"/>
                </a:lnTo>
                <a:lnTo>
                  <a:pt x="200" y="149"/>
                </a:lnTo>
                <a:lnTo>
                  <a:pt x="189" y="168"/>
                </a:lnTo>
                <a:lnTo>
                  <a:pt x="174" y="181"/>
                </a:lnTo>
                <a:lnTo>
                  <a:pt x="174" y="182"/>
                </a:lnTo>
                <a:lnTo>
                  <a:pt x="175" y="182"/>
                </a:lnTo>
                <a:lnTo>
                  <a:pt x="200" y="196"/>
                </a:lnTo>
                <a:lnTo>
                  <a:pt x="228" y="210"/>
                </a:lnTo>
                <a:lnTo>
                  <a:pt x="252" y="226"/>
                </a:lnTo>
                <a:lnTo>
                  <a:pt x="252" y="228"/>
                </a:lnTo>
                <a:lnTo>
                  <a:pt x="259" y="235"/>
                </a:lnTo>
                <a:lnTo>
                  <a:pt x="266" y="242"/>
                </a:lnTo>
                <a:lnTo>
                  <a:pt x="270" y="249"/>
                </a:lnTo>
                <a:lnTo>
                  <a:pt x="310" y="326"/>
                </a:lnTo>
                <a:lnTo>
                  <a:pt x="431" y="326"/>
                </a:lnTo>
                <a:lnTo>
                  <a:pt x="431" y="326"/>
                </a:lnTo>
                <a:lnTo>
                  <a:pt x="431" y="328"/>
                </a:lnTo>
                <a:lnTo>
                  <a:pt x="435" y="328"/>
                </a:lnTo>
                <a:lnTo>
                  <a:pt x="450" y="245"/>
                </a:lnTo>
                <a:lnTo>
                  <a:pt x="454" y="240"/>
                </a:lnTo>
                <a:lnTo>
                  <a:pt x="456" y="235"/>
                </a:lnTo>
                <a:lnTo>
                  <a:pt x="456" y="235"/>
                </a:lnTo>
                <a:lnTo>
                  <a:pt x="475" y="219"/>
                </a:lnTo>
                <a:lnTo>
                  <a:pt x="498" y="207"/>
                </a:lnTo>
                <a:lnTo>
                  <a:pt x="522" y="195"/>
                </a:lnTo>
                <a:lnTo>
                  <a:pt x="541" y="184"/>
                </a:lnTo>
                <a:lnTo>
                  <a:pt x="543" y="182"/>
                </a:lnTo>
                <a:lnTo>
                  <a:pt x="545" y="181"/>
                </a:lnTo>
                <a:lnTo>
                  <a:pt x="531" y="168"/>
                </a:lnTo>
                <a:lnTo>
                  <a:pt x="520" y="151"/>
                </a:lnTo>
                <a:lnTo>
                  <a:pt x="513" y="128"/>
                </a:lnTo>
                <a:lnTo>
                  <a:pt x="512" y="104"/>
                </a:lnTo>
                <a:lnTo>
                  <a:pt x="513" y="79"/>
                </a:lnTo>
                <a:lnTo>
                  <a:pt x="519" y="54"/>
                </a:lnTo>
                <a:lnTo>
                  <a:pt x="519" y="54"/>
                </a:lnTo>
                <a:lnTo>
                  <a:pt x="524" y="37"/>
                </a:lnTo>
                <a:lnTo>
                  <a:pt x="533" y="23"/>
                </a:lnTo>
                <a:lnTo>
                  <a:pt x="545" y="12"/>
                </a:lnTo>
                <a:lnTo>
                  <a:pt x="562" y="4"/>
                </a:lnTo>
                <a:lnTo>
                  <a:pt x="582" y="0"/>
                </a:lnTo>
                <a:lnTo>
                  <a:pt x="604" y="4"/>
                </a:lnTo>
                <a:lnTo>
                  <a:pt x="611" y="7"/>
                </a:lnTo>
                <a:lnTo>
                  <a:pt x="613" y="7"/>
                </a:lnTo>
                <a:lnTo>
                  <a:pt x="613" y="7"/>
                </a:lnTo>
                <a:lnTo>
                  <a:pt x="618" y="11"/>
                </a:lnTo>
                <a:lnTo>
                  <a:pt x="624" y="12"/>
                </a:lnTo>
                <a:lnTo>
                  <a:pt x="636" y="25"/>
                </a:lnTo>
                <a:lnTo>
                  <a:pt x="645" y="37"/>
                </a:lnTo>
                <a:lnTo>
                  <a:pt x="650" y="53"/>
                </a:lnTo>
                <a:lnTo>
                  <a:pt x="652" y="75"/>
                </a:lnTo>
                <a:lnTo>
                  <a:pt x="650" y="98"/>
                </a:lnTo>
                <a:lnTo>
                  <a:pt x="643" y="119"/>
                </a:lnTo>
                <a:lnTo>
                  <a:pt x="632" y="140"/>
                </a:lnTo>
                <a:lnTo>
                  <a:pt x="615" y="158"/>
                </a:lnTo>
                <a:lnTo>
                  <a:pt x="611" y="161"/>
                </a:lnTo>
                <a:lnTo>
                  <a:pt x="611" y="179"/>
                </a:lnTo>
                <a:lnTo>
                  <a:pt x="617" y="182"/>
                </a:lnTo>
                <a:lnTo>
                  <a:pt x="617" y="182"/>
                </a:lnTo>
                <a:lnTo>
                  <a:pt x="643" y="196"/>
                </a:lnTo>
                <a:lnTo>
                  <a:pt x="673" y="212"/>
                </a:lnTo>
                <a:lnTo>
                  <a:pt x="699" y="230"/>
                </a:lnTo>
                <a:lnTo>
                  <a:pt x="699" y="231"/>
                </a:lnTo>
                <a:lnTo>
                  <a:pt x="710" y="242"/>
                </a:lnTo>
                <a:lnTo>
                  <a:pt x="715" y="258"/>
                </a:lnTo>
                <a:lnTo>
                  <a:pt x="718" y="272"/>
                </a:lnTo>
                <a:lnTo>
                  <a:pt x="720" y="281"/>
                </a:lnTo>
                <a:lnTo>
                  <a:pt x="752" y="508"/>
                </a:lnTo>
                <a:lnTo>
                  <a:pt x="685" y="508"/>
                </a:lnTo>
                <a:lnTo>
                  <a:pt x="682" y="484"/>
                </a:lnTo>
                <a:lnTo>
                  <a:pt x="682" y="493"/>
                </a:lnTo>
                <a:lnTo>
                  <a:pt x="682" y="493"/>
                </a:lnTo>
                <a:lnTo>
                  <a:pt x="682" y="493"/>
                </a:lnTo>
                <a:lnTo>
                  <a:pt x="680" y="508"/>
                </a:lnTo>
                <a:lnTo>
                  <a:pt x="480" y="508"/>
                </a:lnTo>
                <a:lnTo>
                  <a:pt x="475" y="424"/>
                </a:lnTo>
                <a:lnTo>
                  <a:pt x="470" y="429"/>
                </a:lnTo>
                <a:lnTo>
                  <a:pt x="463" y="433"/>
                </a:lnTo>
                <a:lnTo>
                  <a:pt x="340" y="494"/>
                </a:lnTo>
                <a:lnTo>
                  <a:pt x="340" y="494"/>
                </a:lnTo>
                <a:lnTo>
                  <a:pt x="338" y="491"/>
                </a:lnTo>
                <a:lnTo>
                  <a:pt x="323" y="498"/>
                </a:lnTo>
                <a:lnTo>
                  <a:pt x="317" y="484"/>
                </a:lnTo>
                <a:lnTo>
                  <a:pt x="294" y="498"/>
                </a:lnTo>
                <a:lnTo>
                  <a:pt x="284" y="503"/>
                </a:lnTo>
                <a:lnTo>
                  <a:pt x="275" y="508"/>
                </a:lnTo>
                <a:lnTo>
                  <a:pt x="39" y="508"/>
                </a:lnTo>
                <a:lnTo>
                  <a:pt x="35" y="454"/>
                </a:lnTo>
                <a:lnTo>
                  <a:pt x="25" y="443"/>
                </a:lnTo>
                <a:lnTo>
                  <a:pt x="20" y="433"/>
                </a:lnTo>
                <a:lnTo>
                  <a:pt x="16" y="424"/>
                </a:lnTo>
                <a:lnTo>
                  <a:pt x="16" y="412"/>
                </a:lnTo>
                <a:lnTo>
                  <a:pt x="13" y="393"/>
                </a:lnTo>
                <a:lnTo>
                  <a:pt x="11" y="366"/>
                </a:lnTo>
                <a:lnTo>
                  <a:pt x="7" y="338"/>
                </a:lnTo>
                <a:lnTo>
                  <a:pt x="6" y="310"/>
                </a:lnTo>
                <a:lnTo>
                  <a:pt x="4" y="286"/>
                </a:lnTo>
                <a:lnTo>
                  <a:pt x="2" y="268"/>
                </a:lnTo>
                <a:lnTo>
                  <a:pt x="0" y="259"/>
                </a:lnTo>
                <a:lnTo>
                  <a:pt x="0" y="259"/>
                </a:lnTo>
                <a:lnTo>
                  <a:pt x="0" y="258"/>
                </a:lnTo>
                <a:lnTo>
                  <a:pt x="2" y="252"/>
                </a:lnTo>
                <a:lnTo>
                  <a:pt x="4" y="247"/>
                </a:lnTo>
                <a:lnTo>
                  <a:pt x="9" y="242"/>
                </a:lnTo>
                <a:lnTo>
                  <a:pt x="9" y="242"/>
                </a:lnTo>
                <a:lnTo>
                  <a:pt x="28" y="224"/>
                </a:lnTo>
                <a:lnTo>
                  <a:pt x="51" y="210"/>
                </a:lnTo>
                <a:lnTo>
                  <a:pt x="77" y="196"/>
                </a:lnTo>
                <a:lnTo>
                  <a:pt x="98" y="184"/>
                </a:lnTo>
                <a:lnTo>
                  <a:pt x="105" y="181"/>
                </a:lnTo>
                <a:lnTo>
                  <a:pt x="105" y="179"/>
                </a:lnTo>
                <a:lnTo>
                  <a:pt x="105" y="158"/>
                </a:lnTo>
                <a:lnTo>
                  <a:pt x="107" y="158"/>
                </a:lnTo>
                <a:lnTo>
                  <a:pt x="105" y="158"/>
                </a:lnTo>
                <a:lnTo>
                  <a:pt x="86" y="139"/>
                </a:lnTo>
                <a:lnTo>
                  <a:pt x="74" y="116"/>
                </a:lnTo>
                <a:lnTo>
                  <a:pt x="69" y="90"/>
                </a:lnTo>
                <a:lnTo>
                  <a:pt x="67" y="65"/>
                </a:lnTo>
                <a:lnTo>
                  <a:pt x="74" y="42"/>
                </a:lnTo>
                <a:lnTo>
                  <a:pt x="84" y="21"/>
                </a:lnTo>
                <a:lnTo>
                  <a:pt x="100" y="7"/>
                </a:lnTo>
                <a:lnTo>
                  <a:pt x="119" y="0"/>
                </a:lnTo>
                <a:lnTo>
                  <a:pt x="139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1"/>
          <p:cNvSpPr>
            <a:spLocks noEditPoints="1"/>
          </p:cNvSpPr>
          <p:nvPr/>
        </p:nvSpPr>
        <p:spPr bwMode="auto">
          <a:xfrm>
            <a:off x="4208463" y="2775631"/>
            <a:ext cx="1273175" cy="825500"/>
          </a:xfrm>
          <a:custGeom>
            <a:avLst/>
            <a:gdLst>
              <a:gd name="T0" fmla="*/ 718 w 802"/>
              <a:gd name="T1" fmla="*/ 205 h 520"/>
              <a:gd name="T2" fmla="*/ 767 w 802"/>
              <a:gd name="T3" fmla="*/ 220 h 520"/>
              <a:gd name="T4" fmla="*/ 797 w 802"/>
              <a:gd name="T5" fmla="*/ 263 h 520"/>
              <a:gd name="T6" fmla="*/ 802 w 802"/>
              <a:gd name="T7" fmla="*/ 520 h 520"/>
              <a:gd name="T8" fmla="*/ 585 w 802"/>
              <a:gd name="T9" fmla="*/ 371 h 520"/>
              <a:gd name="T10" fmla="*/ 536 w 802"/>
              <a:gd name="T11" fmla="*/ 406 h 520"/>
              <a:gd name="T12" fmla="*/ 464 w 802"/>
              <a:gd name="T13" fmla="*/ 432 h 520"/>
              <a:gd name="T14" fmla="*/ 413 w 802"/>
              <a:gd name="T15" fmla="*/ 439 h 520"/>
              <a:gd name="T16" fmla="*/ 382 w 802"/>
              <a:gd name="T17" fmla="*/ 422 h 520"/>
              <a:gd name="T18" fmla="*/ 376 w 802"/>
              <a:gd name="T19" fmla="*/ 389 h 520"/>
              <a:gd name="T20" fmla="*/ 394 w 802"/>
              <a:gd name="T21" fmla="*/ 366 h 520"/>
              <a:gd name="T22" fmla="*/ 446 w 802"/>
              <a:gd name="T23" fmla="*/ 354 h 520"/>
              <a:gd name="T24" fmla="*/ 504 w 802"/>
              <a:gd name="T25" fmla="*/ 331 h 520"/>
              <a:gd name="T26" fmla="*/ 543 w 802"/>
              <a:gd name="T27" fmla="*/ 301 h 520"/>
              <a:gd name="T28" fmla="*/ 571 w 802"/>
              <a:gd name="T29" fmla="*/ 270 h 520"/>
              <a:gd name="T30" fmla="*/ 615 w 802"/>
              <a:gd name="T31" fmla="*/ 226 h 520"/>
              <a:gd name="T32" fmla="*/ 616 w 802"/>
              <a:gd name="T33" fmla="*/ 224 h 520"/>
              <a:gd name="T34" fmla="*/ 669 w 802"/>
              <a:gd name="T35" fmla="*/ 205 h 520"/>
              <a:gd name="T36" fmla="*/ 133 w 802"/>
              <a:gd name="T37" fmla="*/ 205 h 520"/>
              <a:gd name="T38" fmla="*/ 172 w 802"/>
              <a:gd name="T39" fmla="*/ 213 h 520"/>
              <a:gd name="T40" fmla="*/ 187 w 802"/>
              <a:gd name="T41" fmla="*/ 224 h 520"/>
              <a:gd name="T42" fmla="*/ 212 w 802"/>
              <a:gd name="T43" fmla="*/ 245 h 520"/>
              <a:gd name="T44" fmla="*/ 245 w 802"/>
              <a:gd name="T45" fmla="*/ 287 h 520"/>
              <a:gd name="T46" fmla="*/ 282 w 802"/>
              <a:gd name="T47" fmla="*/ 320 h 520"/>
              <a:gd name="T48" fmla="*/ 333 w 802"/>
              <a:gd name="T49" fmla="*/ 347 h 520"/>
              <a:gd name="T50" fmla="*/ 357 w 802"/>
              <a:gd name="T51" fmla="*/ 371 h 520"/>
              <a:gd name="T52" fmla="*/ 350 w 802"/>
              <a:gd name="T53" fmla="*/ 406 h 520"/>
              <a:gd name="T54" fmla="*/ 362 w 802"/>
              <a:gd name="T55" fmla="*/ 436 h 520"/>
              <a:gd name="T56" fmla="*/ 291 w 802"/>
              <a:gd name="T57" fmla="*/ 415 h 520"/>
              <a:gd name="T58" fmla="*/ 238 w 802"/>
              <a:gd name="T59" fmla="*/ 387 h 520"/>
              <a:gd name="T60" fmla="*/ 217 w 802"/>
              <a:gd name="T61" fmla="*/ 520 h 520"/>
              <a:gd name="T62" fmla="*/ 0 w 802"/>
              <a:gd name="T63" fmla="*/ 289 h 520"/>
              <a:gd name="T64" fmla="*/ 16 w 802"/>
              <a:gd name="T65" fmla="*/ 240 h 520"/>
              <a:gd name="T66" fmla="*/ 58 w 802"/>
              <a:gd name="T67" fmla="*/ 208 h 520"/>
              <a:gd name="T68" fmla="*/ 693 w 802"/>
              <a:gd name="T69" fmla="*/ 0 h 520"/>
              <a:gd name="T70" fmla="*/ 748 w 802"/>
              <a:gd name="T71" fmla="*/ 17 h 520"/>
              <a:gd name="T72" fmla="*/ 781 w 802"/>
              <a:gd name="T73" fmla="*/ 63 h 520"/>
              <a:gd name="T74" fmla="*/ 781 w 802"/>
              <a:gd name="T75" fmla="*/ 121 h 520"/>
              <a:gd name="T76" fmla="*/ 748 w 802"/>
              <a:gd name="T77" fmla="*/ 166 h 520"/>
              <a:gd name="T78" fmla="*/ 693 w 802"/>
              <a:gd name="T79" fmla="*/ 184 h 520"/>
              <a:gd name="T80" fmla="*/ 639 w 802"/>
              <a:gd name="T81" fmla="*/ 166 h 520"/>
              <a:gd name="T82" fmla="*/ 606 w 802"/>
              <a:gd name="T83" fmla="*/ 121 h 520"/>
              <a:gd name="T84" fmla="*/ 606 w 802"/>
              <a:gd name="T85" fmla="*/ 63 h 520"/>
              <a:gd name="T86" fmla="*/ 639 w 802"/>
              <a:gd name="T87" fmla="*/ 17 h 520"/>
              <a:gd name="T88" fmla="*/ 693 w 802"/>
              <a:gd name="T89" fmla="*/ 0 h 520"/>
              <a:gd name="T90" fmla="*/ 138 w 802"/>
              <a:gd name="T91" fmla="*/ 5 h 520"/>
              <a:gd name="T92" fmla="*/ 182 w 802"/>
              <a:gd name="T93" fmla="*/ 36 h 520"/>
              <a:gd name="T94" fmla="*/ 200 w 802"/>
              <a:gd name="T95" fmla="*/ 91 h 520"/>
              <a:gd name="T96" fmla="*/ 182 w 802"/>
              <a:gd name="T97" fmla="*/ 145 h 520"/>
              <a:gd name="T98" fmla="*/ 138 w 802"/>
              <a:gd name="T99" fmla="*/ 178 h 520"/>
              <a:gd name="T100" fmla="*/ 79 w 802"/>
              <a:gd name="T101" fmla="*/ 178 h 520"/>
              <a:gd name="T102" fmla="*/ 35 w 802"/>
              <a:gd name="T103" fmla="*/ 145 h 520"/>
              <a:gd name="T104" fmla="*/ 17 w 802"/>
              <a:gd name="T105" fmla="*/ 91 h 520"/>
              <a:gd name="T106" fmla="*/ 35 w 802"/>
              <a:gd name="T107" fmla="*/ 36 h 520"/>
              <a:gd name="T108" fmla="*/ 79 w 802"/>
              <a:gd name="T109" fmla="*/ 5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802" h="520">
                <a:moveTo>
                  <a:pt x="669" y="205"/>
                </a:moveTo>
                <a:lnTo>
                  <a:pt x="718" y="205"/>
                </a:lnTo>
                <a:lnTo>
                  <a:pt x="744" y="208"/>
                </a:lnTo>
                <a:lnTo>
                  <a:pt x="767" y="220"/>
                </a:lnTo>
                <a:lnTo>
                  <a:pt x="786" y="240"/>
                </a:lnTo>
                <a:lnTo>
                  <a:pt x="797" y="263"/>
                </a:lnTo>
                <a:lnTo>
                  <a:pt x="802" y="289"/>
                </a:lnTo>
                <a:lnTo>
                  <a:pt x="802" y="520"/>
                </a:lnTo>
                <a:lnTo>
                  <a:pt x="585" y="520"/>
                </a:lnTo>
                <a:lnTo>
                  <a:pt x="585" y="371"/>
                </a:lnTo>
                <a:lnTo>
                  <a:pt x="562" y="389"/>
                </a:lnTo>
                <a:lnTo>
                  <a:pt x="536" y="406"/>
                </a:lnTo>
                <a:lnTo>
                  <a:pt x="503" y="420"/>
                </a:lnTo>
                <a:lnTo>
                  <a:pt x="464" y="432"/>
                </a:lnTo>
                <a:lnTo>
                  <a:pt x="418" y="439"/>
                </a:lnTo>
                <a:lnTo>
                  <a:pt x="413" y="439"/>
                </a:lnTo>
                <a:lnTo>
                  <a:pt x="396" y="434"/>
                </a:lnTo>
                <a:lnTo>
                  <a:pt x="382" y="422"/>
                </a:lnTo>
                <a:lnTo>
                  <a:pt x="375" y="404"/>
                </a:lnTo>
                <a:lnTo>
                  <a:pt x="376" y="389"/>
                </a:lnTo>
                <a:lnTo>
                  <a:pt x="383" y="375"/>
                </a:lnTo>
                <a:lnTo>
                  <a:pt x="394" y="366"/>
                </a:lnTo>
                <a:lnTo>
                  <a:pt x="410" y="361"/>
                </a:lnTo>
                <a:lnTo>
                  <a:pt x="446" y="354"/>
                </a:lnTo>
                <a:lnTo>
                  <a:pt x="478" y="345"/>
                </a:lnTo>
                <a:lnTo>
                  <a:pt x="504" y="331"/>
                </a:lnTo>
                <a:lnTo>
                  <a:pt x="525" y="317"/>
                </a:lnTo>
                <a:lnTo>
                  <a:pt x="543" y="301"/>
                </a:lnTo>
                <a:lnTo>
                  <a:pt x="557" y="285"/>
                </a:lnTo>
                <a:lnTo>
                  <a:pt x="571" y="270"/>
                </a:lnTo>
                <a:lnTo>
                  <a:pt x="592" y="245"/>
                </a:lnTo>
                <a:lnTo>
                  <a:pt x="615" y="226"/>
                </a:lnTo>
                <a:lnTo>
                  <a:pt x="615" y="224"/>
                </a:lnTo>
                <a:lnTo>
                  <a:pt x="616" y="224"/>
                </a:lnTo>
                <a:lnTo>
                  <a:pt x="641" y="210"/>
                </a:lnTo>
                <a:lnTo>
                  <a:pt x="669" y="205"/>
                </a:lnTo>
                <a:close/>
                <a:moveTo>
                  <a:pt x="84" y="205"/>
                </a:moveTo>
                <a:lnTo>
                  <a:pt x="133" y="205"/>
                </a:lnTo>
                <a:lnTo>
                  <a:pt x="152" y="206"/>
                </a:lnTo>
                <a:lnTo>
                  <a:pt x="172" y="213"/>
                </a:lnTo>
                <a:lnTo>
                  <a:pt x="187" y="224"/>
                </a:lnTo>
                <a:lnTo>
                  <a:pt x="187" y="224"/>
                </a:lnTo>
                <a:lnTo>
                  <a:pt x="187" y="226"/>
                </a:lnTo>
                <a:lnTo>
                  <a:pt x="212" y="245"/>
                </a:lnTo>
                <a:lnTo>
                  <a:pt x="231" y="270"/>
                </a:lnTo>
                <a:lnTo>
                  <a:pt x="245" y="287"/>
                </a:lnTo>
                <a:lnTo>
                  <a:pt x="263" y="303"/>
                </a:lnTo>
                <a:lnTo>
                  <a:pt x="282" y="320"/>
                </a:lnTo>
                <a:lnTo>
                  <a:pt x="305" y="334"/>
                </a:lnTo>
                <a:lnTo>
                  <a:pt x="333" y="347"/>
                </a:lnTo>
                <a:lnTo>
                  <a:pt x="368" y="355"/>
                </a:lnTo>
                <a:lnTo>
                  <a:pt x="357" y="371"/>
                </a:lnTo>
                <a:lnTo>
                  <a:pt x="352" y="389"/>
                </a:lnTo>
                <a:lnTo>
                  <a:pt x="350" y="406"/>
                </a:lnTo>
                <a:lnTo>
                  <a:pt x="354" y="422"/>
                </a:lnTo>
                <a:lnTo>
                  <a:pt x="362" y="436"/>
                </a:lnTo>
                <a:lnTo>
                  <a:pt x="324" y="427"/>
                </a:lnTo>
                <a:lnTo>
                  <a:pt x="291" y="415"/>
                </a:lnTo>
                <a:lnTo>
                  <a:pt x="263" y="401"/>
                </a:lnTo>
                <a:lnTo>
                  <a:pt x="238" y="387"/>
                </a:lnTo>
                <a:lnTo>
                  <a:pt x="217" y="369"/>
                </a:lnTo>
                <a:lnTo>
                  <a:pt x="217" y="520"/>
                </a:lnTo>
                <a:lnTo>
                  <a:pt x="0" y="520"/>
                </a:lnTo>
                <a:lnTo>
                  <a:pt x="0" y="289"/>
                </a:lnTo>
                <a:lnTo>
                  <a:pt x="5" y="263"/>
                </a:lnTo>
                <a:lnTo>
                  <a:pt x="16" y="240"/>
                </a:lnTo>
                <a:lnTo>
                  <a:pt x="35" y="220"/>
                </a:lnTo>
                <a:lnTo>
                  <a:pt x="58" y="208"/>
                </a:lnTo>
                <a:lnTo>
                  <a:pt x="84" y="205"/>
                </a:lnTo>
                <a:close/>
                <a:moveTo>
                  <a:pt x="693" y="0"/>
                </a:moveTo>
                <a:lnTo>
                  <a:pt x="723" y="5"/>
                </a:lnTo>
                <a:lnTo>
                  <a:pt x="748" y="17"/>
                </a:lnTo>
                <a:lnTo>
                  <a:pt x="767" y="36"/>
                </a:lnTo>
                <a:lnTo>
                  <a:pt x="781" y="63"/>
                </a:lnTo>
                <a:lnTo>
                  <a:pt x="784" y="91"/>
                </a:lnTo>
                <a:lnTo>
                  <a:pt x="781" y="121"/>
                </a:lnTo>
                <a:lnTo>
                  <a:pt x="767" y="145"/>
                </a:lnTo>
                <a:lnTo>
                  <a:pt x="748" y="166"/>
                </a:lnTo>
                <a:lnTo>
                  <a:pt x="723" y="178"/>
                </a:lnTo>
                <a:lnTo>
                  <a:pt x="693" y="184"/>
                </a:lnTo>
                <a:lnTo>
                  <a:pt x="664" y="178"/>
                </a:lnTo>
                <a:lnTo>
                  <a:pt x="639" y="166"/>
                </a:lnTo>
                <a:lnTo>
                  <a:pt x="620" y="145"/>
                </a:lnTo>
                <a:lnTo>
                  <a:pt x="606" y="121"/>
                </a:lnTo>
                <a:lnTo>
                  <a:pt x="602" y="91"/>
                </a:lnTo>
                <a:lnTo>
                  <a:pt x="606" y="63"/>
                </a:lnTo>
                <a:lnTo>
                  <a:pt x="620" y="36"/>
                </a:lnTo>
                <a:lnTo>
                  <a:pt x="639" y="17"/>
                </a:lnTo>
                <a:lnTo>
                  <a:pt x="664" y="5"/>
                </a:lnTo>
                <a:lnTo>
                  <a:pt x="693" y="0"/>
                </a:lnTo>
                <a:close/>
                <a:moveTo>
                  <a:pt x="108" y="0"/>
                </a:moveTo>
                <a:lnTo>
                  <a:pt x="138" y="5"/>
                </a:lnTo>
                <a:lnTo>
                  <a:pt x="163" y="17"/>
                </a:lnTo>
                <a:lnTo>
                  <a:pt x="182" y="36"/>
                </a:lnTo>
                <a:lnTo>
                  <a:pt x="196" y="63"/>
                </a:lnTo>
                <a:lnTo>
                  <a:pt x="200" y="91"/>
                </a:lnTo>
                <a:lnTo>
                  <a:pt x="196" y="121"/>
                </a:lnTo>
                <a:lnTo>
                  <a:pt x="182" y="145"/>
                </a:lnTo>
                <a:lnTo>
                  <a:pt x="163" y="166"/>
                </a:lnTo>
                <a:lnTo>
                  <a:pt x="138" y="178"/>
                </a:lnTo>
                <a:lnTo>
                  <a:pt x="108" y="184"/>
                </a:lnTo>
                <a:lnTo>
                  <a:pt x="79" y="178"/>
                </a:lnTo>
                <a:lnTo>
                  <a:pt x="54" y="166"/>
                </a:lnTo>
                <a:lnTo>
                  <a:pt x="35" y="145"/>
                </a:lnTo>
                <a:lnTo>
                  <a:pt x="21" y="121"/>
                </a:lnTo>
                <a:lnTo>
                  <a:pt x="17" y="91"/>
                </a:lnTo>
                <a:lnTo>
                  <a:pt x="21" y="63"/>
                </a:lnTo>
                <a:lnTo>
                  <a:pt x="35" y="36"/>
                </a:lnTo>
                <a:lnTo>
                  <a:pt x="54" y="17"/>
                </a:lnTo>
                <a:lnTo>
                  <a:pt x="79" y="5"/>
                </a:lnTo>
                <a:lnTo>
                  <a:pt x="108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9" name="Group 128"/>
          <p:cNvGrpSpPr/>
          <p:nvPr/>
        </p:nvGrpSpPr>
        <p:grpSpPr>
          <a:xfrm>
            <a:off x="5725319" y="2696256"/>
            <a:ext cx="1720850" cy="873125"/>
            <a:chOff x="1981200" y="2500313"/>
            <a:chExt cx="1720850" cy="873125"/>
          </a:xfrm>
        </p:grpSpPr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1981200" y="3182938"/>
              <a:ext cx="1720850" cy="19050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2284413" y="2500313"/>
              <a:ext cx="536575" cy="793750"/>
            </a:xfrm>
            <a:custGeom>
              <a:avLst/>
              <a:gdLst>
                <a:gd name="T0" fmla="*/ 178 w 338"/>
                <a:gd name="T1" fmla="*/ 0 h 500"/>
                <a:gd name="T2" fmla="*/ 217 w 338"/>
                <a:gd name="T3" fmla="*/ 14 h 500"/>
                <a:gd name="T4" fmla="*/ 245 w 338"/>
                <a:gd name="T5" fmla="*/ 51 h 500"/>
                <a:gd name="T6" fmla="*/ 252 w 338"/>
                <a:gd name="T7" fmla="*/ 107 h 500"/>
                <a:gd name="T8" fmla="*/ 236 w 338"/>
                <a:gd name="T9" fmla="*/ 163 h 500"/>
                <a:gd name="T10" fmla="*/ 205 w 338"/>
                <a:gd name="T11" fmla="*/ 203 h 500"/>
                <a:gd name="T12" fmla="*/ 205 w 338"/>
                <a:gd name="T13" fmla="*/ 211 h 500"/>
                <a:gd name="T14" fmla="*/ 208 w 338"/>
                <a:gd name="T15" fmla="*/ 212 h 500"/>
                <a:gd name="T16" fmla="*/ 215 w 338"/>
                <a:gd name="T17" fmla="*/ 218 h 500"/>
                <a:gd name="T18" fmla="*/ 224 w 338"/>
                <a:gd name="T19" fmla="*/ 223 h 500"/>
                <a:gd name="T20" fmla="*/ 245 w 338"/>
                <a:gd name="T21" fmla="*/ 228 h 500"/>
                <a:gd name="T22" fmla="*/ 283 w 338"/>
                <a:gd name="T23" fmla="*/ 239 h 500"/>
                <a:gd name="T24" fmla="*/ 308 w 338"/>
                <a:gd name="T25" fmla="*/ 256 h 500"/>
                <a:gd name="T26" fmla="*/ 310 w 338"/>
                <a:gd name="T27" fmla="*/ 260 h 500"/>
                <a:gd name="T28" fmla="*/ 311 w 338"/>
                <a:gd name="T29" fmla="*/ 263 h 500"/>
                <a:gd name="T30" fmla="*/ 322 w 338"/>
                <a:gd name="T31" fmla="*/ 323 h 500"/>
                <a:gd name="T32" fmla="*/ 332 w 338"/>
                <a:gd name="T33" fmla="*/ 409 h 500"/>
                <a:gd name="T34" fmla="*/ 338 w 338"/>
                <a:gd name="T35" fmla="*/ 461 h 500"/>
                <a:gd name="T36" fmla="*/ 332 w 338"/>
                <a:gd name="T37" fmla="*/ 472 h 500"/>
                <a:gd name="T38" fmla="*/ 324 w 338"/>
                <a:gd name="T39" fmla="*/ 477 h 500"/>
                <a:gd name="T40" fmla="*/ 317 w 338"/>
                <a:gd name="T41" fmla="*/ 482 h 500"/>
                <a:gd name="T42" fmla="*/ 285 w 338"/>
                <a:gd name="T43" fmla="*/ 489 h 500"/>
                <a:gd name="T44" fmla="*/ 255 w 338"/>
                <a:gd name="T45" fmla="*/ 494 h 500"/>
                <a:gd name="T46" fmla="*/ 243 w 338"/>
                <a:gd name="T47" fmla="*/ 494 h 500"/>
                <a:gd name="T48" fmla="*/ 178 w 338"/>
                <a:gd name="T49" fmla="*/ 500 h 500"/>
                <a:gd name="T50" fmla="*/ 99 w 338"/>
                <a:gd name="T51" fmla="*/ 494 h 500"/>
                <a:gd name="T52" fmla="*/ 92 w 338"/>
                <a:gd name="T53" fmla="*/ 494 h 500"/>
                <a:gd name="T54" fmla="*/ 87 w 338"/>
                <a:gd name="T55" fmla="*/ 494 h 500"/>
                <a:gd name="T56" fmla="*/ 57 w 338"/>
                <a:gd name="T57" fmla="*/ 491 h 500"/>
                <a:gd name="T58" fmla="*/ 17 w 338"/>
                <a:gd name="T59" fmla="*/ 480 h 500"/>
                <a:gd name="T60" fmla="*/ 1 w 338"/>
                <a:gd name="T61" fmla="*/ 466 h 500"/>
                <a:gd name="T62" fmla="*/ 5 w 338"/>
                <a:gd name="T63" fmla="*/ 409 h 500"/>
                <a:gd name="T64" fmla="*/ 15 w 338"/>
                <a:gd name="T65" fmla="*/ 324 h 500"/>
                <a:gd name="T66" fmla="*/ 26 w 338"/>
                <a:gd name="T67" fmla="*/ 263 h 500"/>
                <a:gd name="T68" fmla="*/ 26 w 338"/>
                <a:gd name="T69" fmla="*/ 261 h 500"/>
                <a:gd name="T70" fmla="*/ 29 w 338"/>
                <a:gd name="T71" fmla="*/ 253 h 500"/>
                <a:gd name="T72" fmla="*/ 36 w 338"/>
                <a:gd name="T73" fmla="*/ 246 h 500"/>
                <a:gd name="T74" fmla="*/ 61 w 338"/>
                <a:gd name="T75" fmla="*/ 237 h 500"/>
                <a:gd name="T76" fmla="*/ 106 w 338"/>
                <a:gd name="T77" fmla="*/ 226 h 500"/>
                <a:gd name="T78" fmla="*/ 129 w 338"/>
                <a:gd name="T79" fmla="*/ 209 h 500"/>
                <a:gd name="T80" fmla="*/ 131 w 338"/>
                <a:gd name="T81" fmla="*/ 202 h 500"/>
                <a:gd name="T82" fmla="*/ 101 w 338"/>
                <a:gd name="T83" fmla="*/ 163 h 500"/>
                <a:gd name="T84" fmla="*/ 85 w 338"/>
                <a:gd name="T85" fmla="*/ 112 h 500"/>
                <a:gd name="T86" fmla="*/ 87 w 338"/>
                <a:gd name="T87" fmla="*/ 62 h 500"/>
                <a:gd name="T88" fmla="*/ 110 w 338"/>
                <a:gd name="T89" fmla="*/ 23 h 500"/>
                <a:gd name="T90" fmla="*/ 143 w 338"/>
                <a:gd name="T91" fmla="*/ 4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38" h="500">
                  <a:moveTo>
                    <a:pt x="159" y="0"/>
                  </a:moveTo>
                  <a:lnTo>
                    <a:pt x="178" y="0"/>
                  </a:lnTo>
                  <a:lnTo>
                    <a:pt x="198" y="5"/>
                  </a:lnTo>
                  <a:lnTo>
                    <a:pt x="217" y="14"/>
                  </a:lnTo>
                  <a:lnTo>
                    <a:pt x="231" y="27"/>
                  </a:lnTo>
                  <a:lnTo>
                    <a:pt x="245" y="51"/>
                  </a:lnTo>
                  <a:lnTo>
                    <a:pt x="250" y="77"/>
                  </a:lnTo>
                  <a:lnTo>
                    <a:pt x="252" y="107"/>
                  </a:lnTo>
                  <a:lnTo>
                    <a:pt x="247" y="135"/>
                  </a:lnTo>
                  <a:lnTo>
                    <a:pt x="236" y="163"/>
                  </a:lnTo>
                  <a:lnTo>
                    <a:pt x="222" y="186"/>
                  </a:lnTo>
                  <a:lnTo>
                    <a:pt x="205" y="203"/>
                  </a:lnTo>
                  <a:lnTo>
                    <a:pt x="205" y="211"/>
                  </a:lnTo>
                  <a:lnTo>
                    <a:pt x="205" y="211"/>
                  </a:lnTo>
                  <a:lnTo>
                    <a:pt x="206" y="211"/>
                  </a:lnTo>
                  <a:lnTo>
                    <a:pt x="208" y="212"/>
                  </a:lnTo>
                  <a:lnTo>
                    <a:pt x="212" y="216"/>
                  </a:lnTo>
                  <a:lnTo>
                    <a:pt x="215" y="218"/>
                  </a:lnTo>
                  <a:lnTo>
                    <a:pt x="220" y="221"/>
                  </a:lnTo>
                  <a:lnTo>
                    <a:pt x="224" y="223"/>
                  </a:lnTo>
                  <a:lnTo>
                    <a:pt x="227" y="225"/>
                  </a:lnTo>
                  <a:lnTo>
                    <a:pt x="245" y="228"/>
                  </a:lnTo>
                  <a:lnTo>
                    <a:pt x="264" y="233"/>
                  </a:lnTo>
                  <a:lnTo>
                    <a:pt x="283" y="239"/>
                  </a:lnTo>
                  <a:lnTo>
                    <a:pt x="299" y="247"/>
                  </a:lnTo>
                  <a:lnTo>
                    <a:pt x="308" y="256"/>
                  </a:lnTo>
                  <a:lnTo>
                    <a:pt x="310" y="258"/>
                  </a:lnTo>
                  <a:lnTo>
                    <a:pt x="310" y="260"/>
                  </a:lnTo>
                  <a:lnTo>
                    <a:pt x="310" y="260"/>
                  </a:lnTo>
                  <a:lnTo>
                    <a:pt x="311" y="263"/>
                  </a:lnTo>
                  <a:lnTo>
                    <a:pt x="317" y="288"/>
                  </a:lnTo>
                  <a:lnTo>
                    <a:pt x="322" y="323"/>
                  </a:lnTo>
                  <a:lnTo>
                    <a:pt x="327" y="363"/>
                  </a:lnTo>
                  <a:lnTo>
                    <a:pt x="332" y="409"/>
                  </a:lnTo>
                  <a:lnTo>
                    <a:pt x="338" y="456"/>
                  </a:lnTo>
                  <a:lnTo>
                    <a:pt x="338" y="461"/>
                  </a:lnTo>
                  <a:lnTo>
                    <a:pt x="336" y="466"/>
                  </a:lnTo>
                  <a:lnTo>
                    <a:pt x="332" y="472"/>
                  </a:lnTo>
                  <a:lnTo>
                    <a:pt x="329" y="475"/>
                  </a:lnTo>
                  <a:lnTo>
                    <a:pt x="324" y="477"/>
                  </a:lnTo>
                  <a:lnTo>
                    <a:pt x="320" y="480"/>
                  </a:lnTo>
                  <a:lnTo>
                    <a:pt x="317" y="482"/>
                  </a:lnTo>
                  <a:lnTo>
                    <a:pt x="313" y="482"/>
                  </a:lnTo>
                  <a:lnTo>
                    <a:pt x="285" y="489"/>
                  </a:lnTo>
                  <a:lnTo>
                    <a:pt x="255" y="494"/>
                  </a:lnTo>
                  <a:lnTo>
                    <a:pt x="255" y="494"/>
                  </a:lnTo>
                  <a:lnTo>
                    <a:pt x="247" y="494"/>
                  </a:lnTo>
                  <a:lnTo>
                    <a:pt x="243" y="494"/>
                  </a:lnTo>
                  <a:lnTo>
                    <a:pt x="243" y="494"/>
                  </a:lnTo>
                  <a:lnTo>
                    <a:pt x="178" y="500"/>
                  </a:lnTo>
                  <a:lnTo>
                    <a:pt x="112" y="496"/>
                  </a:lnTo>
                  <a:lnTo>
                    <a:pt x="99" y="494"/>
                  </a:lnTo>
                  <a:lnTo>
                    <a:pt x="99" y="494"/>
                  </a:lnTo>
                  <a:lnTo>
                    <a:pt x="92" y="494"/>
                  </a:lnTo>
                  <a:lnTo>
                    <a:pt x="92" y="494"/>
                  </a:lnTo>
                  <a:lnTo>
                    <a:pt x="87" y="494"/>
                  </a:lnTo>
                  <a:lnTo>
                    <a:pt x="57" y="491"/>
                  </a:lnTo>
                  <a:lnTo>
                    <a:pt x="57" y="491"/>
                  </a:lnTo>
                  <a:lnTo>
                    <a:pt x="24" y="484"/>
                  </a:lnTo>
                  <a:lnTo>
                    <a:pt x="17" y="480"/>
                  </a:lnTo>
                  <a:lnTo>
                    <a:pt x="8" y="475"/>
                  </a:lnTo>
                  <a:lnTo>
                    <a:pt x="1" y="466"/>
                  </a:lnTo>
                  <a:lnTo>
                    <a:pt x="0" y="454"/>
                  </a:lnTo>
                  <a:lnTo>
                    <a:pt x="5" y="409"/>
                  </a:lnTo>
                  <a:lnTo>
                    <a:pt x="10" y="365"/>
                  </a:lnTo>
                  <a:lnTo>
                    <a:pt x="15" y="324"/>
                  </a:lnTo>
                  <a:lnTo>
                    <a:pt x="21" y="289"/>
                  </a:lnTo>
                  <a:lnTo>
                    <a:pt x="26" y="263"/>
                  </a:lnTo>
                  <a:lnTo>
                    <a:pt x="26" y="261"/>
                  </a:lnTo>
                  <a:lnTo>
                    <a:pt x="26" y="261"/>
                  </a:lnTo>
                  <a:lnTo>
                    <a:pt x="28" y="258"/>
                  </a:lnTo>
                  <a:lnTo>
                    <a:pt x="29" y="253"/>
                  </a:lnTo>
                  <a:lnTo>
                    <a:pt x="33" y="249"/>
                  </a:lnTo>
                  <a:lnTo>
                    <a:pt x="36" y="246"/>
                  </a:lnTo>
                  <a:lnTo>
                    <a:pt x="42" y="246"/>
                  </a:lnTo>
                  <a:lnTo>
                    <a:pt x="61" y="237"/>
                  </a:lnTo>
                  <a:lnTo>
                    <a:pt x="84" y="232"/>
                  </a:lnTo>
                  <a:lnTo>
                    <a:pt x="106" y="226"/>
                  </a:lnTo>
                  <a:lnTo>
                    <a:pt x="122" y="214"/>
                  </a:lnTo>
                  <a:lnTo>
                    <a:pt x="129" y="209"/>
                  </a:lnTo>
                  <a:lnTo>
                    <a:pt x="131" y="211"/>
                  </a:lnTo>
                  <a:lnTo>
                    <a:pt x="131" y="202"/>
                  </a:lnTo>
                  <a:lnTo>
                    <a:pt x="115" y="186"/>
                  </a:lnTo>
                  <a:lnTo>
                    <a:pt x="101" y="163"/>
                  </a:lnTo>
                  <a:lnTo>
                    <a:pt x="91" y="139"/>
                  </a:lnTo>
                  <a:lnTo>
                    <a:pt x="85" y="112"/>
                  </a:lnTo>
                  <a:lnTo>
                    <a:pt x="84" y="88"/>
                  </a:lnTo>
                  <a:lnTo>
                    <a:pt x="87" y="62"/>
                  </a:lnTo>
                  <a:lnTo>
                    <a:pt x="96" y="41"/>
                  </a:lnTo>
                  <a:lnTo>
                    <a:pt x="110" y="23"/>
                  </a:lnTo>
                  <a:lnTo>
                    <a:pt x="131" y="12"/>
                  </a:lnTo>
                  <a:lnTo>
                    <a:pt x="143" y="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2847975" y="2500313"/>
              <a:ext cx="536575" cy="793750"/>
            </a:xfrm>
            <a:custGeom>
              <a:avLst/>
              <a:gdLst>
                <a:gd name="T0" fmla="*/ 179 w 338"/>
                <a:gd name="T1" fmla="*/ 0 h 500"/>
                <a:gd name="T2" fmla="*/ 216 w 338"/>
                <a:gd name="T3" fmla="*/ 14 h 500"/>
                <a:gd name="T4" fmla="*/ 242 w 338"/>
                <a:gd name="T5" fmla="*/ 44 h 500"/>
                <a:gd name="T6" fmla="*/ 251 w 338"/>
                <a:gd name="T7" fmla="*/ 83 h 500"/>
                <a:gd name="T8" fmla="*/ 275 w 338"/>
                <a:gd name="T9" fmla="*/ 237 h 500"/>
                <a:gd name="T10" fmla="*/ 301 w 338"/>
                <a:gd name="T11" fmla="*/ 247 h 500"/>
                <a:gd name="T12" fmla="*/ 310 w 338"/>
                <a:gd name="T13" fmla="*/ 258 h 500"/>
                <a:gd name="T14" fmla="*/ 310 w 338"/>
                <a:gd name="T15" fmla="*/ 260 h 500"/>
                <a:gd name="T16" fmla="*/ 315 w 338"/>
                <a:gd name="T17" fmla="*/ 288 h 500"/>
                <a:gd name="T18" fmla="*/ 326 w 338"/>
                <a:gd name="T19" fmla="*/ 363 h 500"/>
                <a:gd name="T20" fmla="*/ 338 w 338"/>
                <a:gd name="T21" fmla="*/ 456 h 500"/>
                <a:gd name="T22" fmla="*/ 336 w 338"/>
                <a:gd name="T23" fmla="*/ 466 h 500"/>
                <a:gd name="T24" fmla="*/ 329 w 338"/>
                <a:gd name="T25" fmla="*/ 475 h 500"/>
                <a:gd name="T26" fmla="*/ 321 w 338"/>
                <a:gd name="T27" fmla="*/ 480 h 500"/>
                <a:gd name="T28" fmla="*/ 314 w 338"/>
                <a:gd name="T29" fmla="*/ 482 h 500"/>
                <a:gd name="T30" fmla="*/ 254 w 338"/>
                <a:gd name="T31" fmla="*/ 494 h 500"/>
                <a:gd name="T32" fmla="*/ 247 w 338"/>
                <a:gd name="T33" fmla="*/ 494 h 500"/>
                <a:gd name="T34" fmla="*/ 242 w 338"/>
                <a:gd name="T35" fmla="*/ 494 h 500"/>
                <a:gd name="T36" fmla="*/ 112 w 338"/>
                <a:gd name="T37" fmla="*/ 496 h 500"/>
                <a:gd name="T38" fmla="*/ 98 w 338"/>
                <a:gd name="T39" fmla="*/ 494 h 500"/>
                <a:gd name="T40" fmla="*/ 91 w 338"/>
                <a:gd name="T41" fmla="*/ 494 h 500"/>
                <a:gd name="T42" fmla="*/ 56 w 338"/>
                <a:gd name="T43" fmla="*/ 491 h 500"/>
                <a:gd name="T44" fmla="*/ 23 w 338"/>
                <a:gd name="T45" fmla="*/ 484 h 500"/>
                <a:gd name="T46" fmla="*/ 9 w 338"/>
                <a:gd name="T47" fmla="*/ 475 h 500"/>
                <a:gd name="T48" fmla="*/ 0 w 338"/>
                <a:gd name="T49" fmla="*/ 454 h 500"/>
                <a:gd name="T50" fmla="*/ 11 w 338"/>
                <a:gd name="T51" fmla="*/ 365 h 500"/>
                <a:gd name="T52" fmla="*/ 21 w 338"/>
                <a:gd name="T53" fmla="*/ 289 h 500"/>
                <a:gd name="T54" fmla="*/ 26 w 338"/>
                <a:gd name="T55" fmla="*/ 261 h 500"/>
                <a:gd name="T56" fmla="*/ 26 w 338"/>
                <a:gd name="T57" fmla="*/ 258 h 500"/>
                <a:gd name="T58" fmla="*/ 33 w 338"/>
                <a:gd name="T59" fmla="*/ 249 h 500"/>
                <a:gd name="T60" fmla="*/ 40 w 338"/>
                <a:gd name="T61" fmla="*/ 246 h 500"/>
                <a:gd name="T62" fmla="*/ 56 w 338"/>
                <a:gd name="T63" fmla="*/ 239 h 500"/>
                <a:gd name="T64" fmla="*/ 84 w 338"/>
                <a:gd name="T65" fmla="*/ 88 h 500"/>
                <a:gd name="T66" fmla="*/ 91 w 338"/>
                <a:gd name="T67" fmla="*/ 49 h 500"/>
                <a:gd name="T68" fmla="*/ 114 w 338"/>
                <a:gd name="T69" fmla="*/ 21 h 500"/>
                <a:gd name="T70" fmla="*/ 142 w 338"/>
                <a:gd name="T71" fmla="*/ 4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38" h="500">
                  <a:moveTo>
                    <a:pt x="160" y="0"/>
                  </a:moveTo>
                  <a:lnTo>
                    <a:pt x="179" y="0"/>
                  </a:lnTo>
                  <a:lnTo>
                    <a:pt x="198" y="5"/>
                  </a:lnTo>
                  <a:lnTo>
                    <a:pt x="216" y="14"/>
                  </a:lnTo>
                  <a:lnTo>
                    <a:pt x="231" y="27"/>
                  </a:lnTo>
                  <a:lnTo>
                    <a:pt x="242" y="44"/>
                  </a:lnTo>
                  <a:lnTo>
                    <a:pt x="247" y="62"/>
                  </a:lnTo>
                  <a:lnTo>
                    <a:pt x="251" y="83"/>
                  </a:lnTo>
                  <a:lnTo>
                    <a:pt x="252" y="83"/>
                  </a:lnTo>
                  <a:lnTo>
                    <a:pt x="275" y="237"/>
                  </a:lnTo>
                  <a:lnTo>
                    <a:pt x="289" y="242"/>
                  </a:lnTo>
                  <a:lnTo>
                    <a:pt x="301" y="247"/>
                  </a:lnTo>
                  <a:lnTo>
                    <a:pt x="308" y="256"/>
                  </a:lnTo>
                  <a:lnTo>
                    <a:pt x="310" y="258"/>
                  </a:lnTo>
                  <a:lnTo>
                    <a:pt x="310" y="260"/>
                  </a:lnTo>
                  <a:lnTo>
                    <a:pt x="310" y="260"/>
                  </a:lnTo>
                  <a:lnTo>
                    <a:pt x="312" y="263"/>
                  </a:lnTo>
                  <a:lnTo>
                    <a:pt x="315" y="288"/>
                  </a:lnTo>
                  <a:lnTo>
                    <a:pt x="321" y="323"/>
                  </a:lnTo>
                  <a:lnTo>
                    <a:pt x="326" y="363"/>
                  </a:lnTo>
                  <a:lnTo>
                    <a:pt x="333" y="409"/>
                  </a:lnTo>
                  <a:lnTo>
                    <a:pt x="338" y="456"/>
                  </a:lnTo>
                  <a:lnTo>
                    <a:pt x="338" y="461"/>
                  </a:lnTo>
                  <a:lnTo>
                    <a:pt x="336" y="466"/>
                  </a:lnTo>
                  <a:lnTo>
                    <a:pt x="333" y="472"/>
                  </a:lnTo>
                  <a:lnTo>
                    <a:pt x="329" y="475"/>
                  </a:lnTo>
                  <a:lnTo>
                    <a:pt x="324" y="477"/>
                  </a:lnTo>
                  <a:lnTo>
                    <a:pt x="321" y="480"/>
                  </a:lnTo>
                  <a:lnTo>
                    <a:pt x="315" y="482"/>
                  </a:lnTo>
                  <a:lnTo>
                    <a:pt x="314" y="482"/>
                  </a:lnTo>
                  <a:lnTo>
                    <a:pt x="284" y="489"/>
                  </a:lnTo>
                  <a:lnTo>
                    <a:pt x="254" y="494"/>
                  </a:lnTo>
                  <a:lnTo>
                    <a:pt x="256" y="494"/>
                  </a:lnTo>
                  <a:lnTo>
                    <a:pt x="247" y="494"/>
                  </a:lnTo>
                  <a:lnTo>
                    <a:pt x="242" y="494"/>
                  </a:lnTo>
                  <a:lnTo>
                    <a:pt x="242" y="494"/>
                  </a:lnTo>
                  <a:lnTo>
                    <a:pt x="177" y="500"/>
                  </a:lnTo>
                  <a:lnTo>
                    <a:pt x="112" y="496"/>
                  </a:lnTo>
                  <a:lnTo>
                    <a:pt x="100" y="494"/>
                  </a:lnTo>
                  <a:lnTo>
                    <a:pt x="98" y="494"/>
                  </a:lnTo>
                  <a:lnTo>
                    <a:pt x="91" y="494"/>
                  </a:lnTo>
                  <a:lnTo>
                    <a:pt x="91" y="494"/>
                  </a:lnTo>
                  <a:lnTo>
                    <a:pt x="88" y="494"/>
                  </a:lnTo>
                  <a:lnTo>
                    <a:pt x="56" y="491"/>
                  </a:lnTo>
                  <a:lnTo>
                    <a:pt x="56" y="491"/>
                  </a:lnTo>
                  <a:lnTo>
                    <a:pt x="23" y="484"/>
                  </a:lnTo>
                  <a:lnTo>
                    <a:pt x="16" y="480"/>
                  </a:lnTo>
                  <a:lnTo>
                    <a:pt x="9" y="475"/>
                  </a:lnTo>
                  <a:lnTo>
                    <a:pt x="2" y="466"/>
                  </a:lnTo>
                  <a:lnTo>
                    <a:pt x="0" y="454"/>
                  </a:lnTo>
                  <a:lnTo>
                    <a:pt x="5" y="409"/>
                  </a:lnTo>
                  <a:lnTo>
                    <a:pt x="11" y="365"/>
                  </a:lnTo>
                  <a:lnTo>
                    <a:pt x="16" y="324"/>
                  </a:lnTo>
                  <a:lnTo>
                    <a:pt x="21" y="289"/>
                  </a:lnTo>
                  <a:lnTo>
                    <a:pt x="26" y="263"/>
                  </a:lnTo>
                  <a:lnTo>
                    <a:pt x="26" y="261"/>
                  </a:lnTo>
                  <a:lnTo>
                    <a:pt x="26" y="261"/>
                  </a:lnTo>
                  <a:lnTo>
                    <a:pt x="26" y="258"/>
                  </a:lnTo>
                  <a:lnTo>
                    <a:pt x="30" y="253"/>
                  </a:lnTo>
                  <a:lnTo>
                    <a:pt x="33" y="249"/>
                  </a:lnTo>
                  <a:lnTo>
                    <a:pt x="37" y="246"/>
                  </a:lnTo>
                  <a:lnTo>
                    <a:pt x="40" y="246"/>
                  </a:lnTo>
                  <a:lnTo>
                    <a:pt x="47" y="242"/>
                  </a:lnTo>
                  <a:lnTo>
                    <a:pt x="56" y="239"/>
                  </a:lnTo>
                  <a:lnTo>
                    <a:pt x="65" y="235"/>
                  </a:lnTo>
                  <a:lnTo>
                    <a:pt x="84" y="88"/>
                  </a:lnTo>
                  <a:lnTo>
                    <a:pt x="86" y="67"/>
                  </a:lnTo>
                  <a:lnTo>
                    <a:pt x="91" y="49"/>
                  </a:lnTo>
                  <a:lnTo>
                    <a:pt x="102" y="34"/>
                  </a:lnTo>
                  <a:lnTo>
                    <a:pt x="114" y="21"/>
                  </a:lnTo>
                  <a:lnTo>
                    <a:pt x="130" y="12"/>
                  </a:lnTo>
                  <a:lnTo>
                    <a:pt x="142" y="4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7739857" y="2747056"/>
            <a:ext cx="1720850" cy="822325"/>
            <a:chOff x="3995738" y="2551113"/>
            <a:chExt cx="1720850" cy="822325"/>
          </a:xfrm>
        </p:grpSpPr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3995738" y="3182938"/>
              <a:ext cx="1720850" cy="19050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6"/>
            <p:cNvSpPr>
              <a:spLocks/>
            </p:cNvSpPr>
            <p:nvPr/>
          </p:nvSpPr>
          <p:spPr bwMode="auto">
            <a:xfrm>
              <a:off x="4805363" y="2551113"/>
              <a:ext cx="484188" cy="792163"/>
            </a:xfrm>
            <a:custGeom>
              <a:avLst/>
              <a:gdLst>
                <a:gd name="T0" fmla="*/ 172 w 305"/>
                <a:gd name="T1" fmla="*/ 3 h 499"/>
                <a:gd name="T2" fmla="*/ 189 w 305"/>
                <a:gd name="T3" fmla="*/ 9 h 499"/>
                <a:gd name="T4" fmla="*/ 226 w 305"/>
                <a:gd name="T5" fmla="*/ 21 h 499"/>
                <a:gd name="T6" fmla="*/ 247 w 305"/>
                <a:gd name="T7" fmla="*/ 68 h 499"/>
                <a:gd name="T8" fmla="*/ 254 w 305"/>
                <a:gd name="T9" fmla="*/ 147 h 499"/>
                <a:gd name="T10" fmla="*/ 242 w 305"/>
                <a:gd name="T11" fmla="*/ 208 h 499"/>
                <a:gd name="T12" fmla="*/ 249 w 305"/>
                <a:gd name="T13" fmla="*/ 240 h 499"/>
                <a:gd name="T14" fmla="*/ 266 w 305"/>
                <a:gd name="T15" fmla="*/ 252 h 499"/>
                <a:gd name="T16" fmla="*/ 271 w 305"/>
                <a:gd name="T17" fmla="*/ 263 h 499"/>
                <a:gd name="T18" fmla="*/ 280 w 305"/>
                <a:gd name="T19" fmla="*/ 312 h 499"/>
                <a:gd name="T20" fmla="*/ 292 w 305"/>
                <a:gd name="T21" fmla="*/ 382 h 499"/>
                <a:gd name="T22" fmla="*/ 305 w 305"/>
                <a:gd name="T23" fmla="*/ 459 h 499"/>
                <a:gd name="T24" fmla="*/ 305 w 305"/>
                <a:gd name="T25" fmla="*/ 473 h 499"/>
                <a:gd name="T26" fmla="*/ 301 w 305"/>
                <a:gd name="T27" fmla="*/ 480 h 499"/>
                <a:gd name="T28" fmla="*/ 298 w 305"/>
                <a:gd name="T29" fmla="*/ 482 h 499"/>
                <a:gd name="T30" fmla="*/ 240 w 305"/>
                <a:gd name="T31" fmla="*/ 494 h 499"/>
                <a:gd name="T32" fmla="*/ 231 w 305"/>
                <a:gd name="T33" fmla="*/ 494 h 499"/>
                <a:gd name="T34" fmla="*/ 226 w 305"/>
                <a:gd name="T35" fmla="*/ 496 h 499"/>
                <a:gd name="T36" fmla="*/ 214 w 305"/>
                <a:gd name="T37" fmla="*/ 496 h 499"/>
                <a:gd name="T38" fmla="*/ 189 w 305"/>
                <a:gd name="T39" fmla="*/ 497 h 499"/>
                <a:gd name="T40" fmla="*/ 166 w 305"/>
                <a:gd name="T41" fmla="*/ 499 h 499"/>
                <a:gd name="T42" fmla="*/ 158 w 305"/>
                <a:gd name="T43" fmla="*/ 499 h 499"/>
                <a:gd name="T44" fmla="*/ 149 w 305"/>
                <a:gd name="T45" fmla="*/ 499 h 499"/>
                <a:gd name="T46" fmla="*/ 128 w 305"/>
                <a:gd name="T47" fmla="*/ 497 h 499"/>
                <a:gd name="T48" fmla="*/ 107 w 305"/>
                <a:gd name="T49" fmla="*/ 497 h 499"/>
                <a:gd name="T50" fmla="*/ 84 w 305"/>
                <a:gd name="T51" fmla="*/ 496 h 499"/>
                <a:gd name="T52" fmla="*/ 79 w 305"/>
                <a:gd name="T53" fmla="*/ 496 h 499"/>
                <a:gd name="T54" fmla="*/ 65 w 305"/>
                <a:gd name="T55" fmla="*/ 494 h 499"/>
                <a:gd name="T56" fmla="*/ 63 w 305"/>
                <a:gd name="T57" fmla="*/ 494 h 499"/>
                <a:gd name="T58" fmla="*/ 37 w 305"/>
                <a:gd name="T59" fmla="*/ 489 h 499"/>
                <a:gd name="T60" fmla="*/ 9 w 305"/>
                <a:gd name="T61" fmla="*/ 482 h 499"/>
                <a:gd name="T62" fmla="*/ 4 w 305"/>
                <a:gd name="T63" fmla="*/ 480 h 499"/>
                <a:gd name="T64" fmla="*/ 0 w 305"/>
                <a:gd name="T65" fmla="*/ 473 h 499"/>
                <a:gd name="T66" fmla="*/ 0 w 305"/>
                <a:gd name="T67" fmla="*/ 459 h 499"/>
                <a:gd name="T68" fmla="*/ 14 w 305"/>
                <a:gd name="T69" fmla="*/ 370 h 499"/>
                <a:gd name="T70" fmla="*/ 28 w 305"/>
                <a:gd name="T71" fmla="*/ 292 h 499"/>
                <a:gd name="T72" fmla="*/ 35 w 305"/>
                <a:gd name="T73" fmla="*/ 259 h 499"/>
                <a:gd name="T74" fmla="*/ 40 w 305"/>
                <a:gd name="T75" fmla="*/ 252 h 499"/>
                <a:gd name="T76" fmla="*/ 67 w 305"/>
                <a:gd name="T77" fmla="*/ 236 h 499"/>
                <a:gd name="T78" fmla="*/ 47 w 305"/>
                <a:gd name="T79" fmla="*/ 189 h 499"/>
                <a:gd name="T80" fmla="*/ 44 w 305"/>
                <a:gd name="T81" fmla="*/ 140 h 499"/>
                <a:gd name="T82" fmla="*/ 47 w 305"/>
                <a:gd name="T83" fmla="*/ 98 h 499"/>
                <a:gd name="T84" fmla="*/ 58 w 305"/>
                <a:gd name="T85" fmla="*/ 58 h 499"/>
                <a:gd name="T86" fmla="*/ 81 w 305"/>
                <a:gd name="T87" fmla="*/ 23 h 499"/>
                <a:gd name="T88" fmla="*/ 117 w 305"/>
                <a:gd name="T89" fmla="*/ 3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5" h="499">
                  <a:moveTo>
                    <a:pt x="142" y="0"/>
                  </a:moveTo>
                  <a:lnTo>
                    <a:pt x="172" y="3"/>
                  </a:lnTo>
                  <a:lnTo>
                    <a:pt x="175" y="5"/>
                  </a:lnTo>
                  <a:lnTo>
                    <a:pt x="189" y="9"/>
                  </a:lnTo>
                  <a:lnTo>
                    <a:pt x="210" y="10"/>
                  </a:lnTo>
                  <a:lnTo>
                    <a:pt x="226" y="21"/>
                  </a:lnTo>
                  <a:lnTo>
                    <a:pt x="238" y="40"/>
                  </a:lnTo>
                  <a:lnTo>
                    <a:pt x="247" y="68"/>
                  </a:lnTo>
                  <a:lnTo>
                    <a:pt x="252" y="103"/>
                  </a:lnTo>
                  <a:lnTo>
                    <a:pt x="254" y="147"/>
                  </a:lnTo>
                  <a:lnTo>
                    <a:pt x="250" y="180"/>
                  </a:lnTo>
                  <a:lnTo>
                    <a:pt x="242" y="208"/>
                  </a:lnTo>
                  <a:lnTo>
                    <a:pt x="229" y="231"/>
                  </a:lnTo>
                  <a:lnTo>
                    <a:pt x="249" y="240"/>
                  </a:lnTo>
                  <a:lnTo>
                    <a:pt x="266" y="250"/>
                  </a:lnTo>
                  <a:lnTo>
                    <a:pt x="266" y="252"/>
                  </a:lnTo>
                  <a:lnTo>
                    <a:pt x="268" y="256"/>
                  </a:lnTo>
                  <a:lnTo>
                    <a:pt x="271" y="263"/>
                  </a:lnTo>
                  <a:lnTo>
                    <a:pt x="275" y="284"/>
                  </a:lnTo>
                  <a:lnTo>
                    <a:pt x="280" y="312"/>
                  </a:lnTo>
                  <a:lnTo>
                    <a:pt x="287" y="345"/>
                  </a:lnTo>
                  <a:lnTo>
                    <a:pt x="292" y="382"/>
                  </a:lnTo>
                  <a:lnTo>
                    <a:pt x="299" y="420"/>
                  </a:lnTo>
                  <a:lnTo>
                    <a:pt x="305" y="459"/>
                  </a:lnTo>
                  <a:lnTo>
                    <a:pt x="305" y="466"/>
                  </a:lnTo>
                  <a:lnTo>
                    <a:pt x="305" y="473"/>
                  </a:lnTo>
                  <a:lnTo>
                    <a:pt x="303" y="476"/>
                  </a:lnTo>
                  <a:lnTo>
                    <a:pt x="301" y="480"/>
                  </a:lnTo>
                  <a:lnTo>
                    <a:pt x="299" y="482"/>
                  </a:lnTo>
                  <a:lnTo>
                    <a:pt x="298" y="482"/>
                  </a:lnTo>
                  <a:lnTo>
                    <a:pt x="268" y="489"/>
                  </a:lnTo>
                  <a:lnTo>
                    <a:pt x="240" y="494"/>
                  </a:lnTo>
                  <a:lnTo>
                    <a:pt x="240" y="494"/>
                  </a:lnTo>
                  <a:lnTo>
                    <a:pt x="231" y="494"/>
                  </a:lnTo>
                  <a:lnTo>
                    <a:pt x="226" y="496"/>
                  </a:lnTo>
                  <a:lnTo>
                    <a:pt x="226" y="496"/>
                  </a:lnTo>
                  <a:lnTo>
                    <a:pt x="219" y="496"/>
                  </a:lnTo>
                  <a:lnTo>
                    <a:pt x="214" y="496"/>
                  </a:lnTo>
                  <a:lnTo>
                    <a:pt x="196" y="497"/>
                  </a:lnTo>
                  <a:lnTo>
                    <a:pt x="189" y="497"/>
                  </a:lnTo>
                  <a:lnTo>
                    <a:pt x="173" y="499"/>
                  </a:lnTo>
                  <a:lnTo>
                    <a:pt x="166" y="499"/>
                  </a:lnTo>
                  <a:lnTo>
                    <a:pt x="158" y="499"/>
                  </a:lnTo>
                  <a:lnTo>
                    <a:pt x="158" y="499"/>
                  </a:lnTo>
                  <a:lnTo>
                    <a:pt x="149" y="499"/>
                  </a:lnTo>
                  <a:lnTo>
                    <a:pt x="149" y="499"/>
                  </a:lnTo>
                  <a:lnTo>
                    <a:pt x="142" y="499"/>
                  </a:lnTo>
                  <a:lnTo>
                    <a:pt x="128" y="497"/>
                  </a:lnTo>
                  <a:lnTo>
                    <a:pt x="119" y="497"/>
                  </a:lnTo>
                  <a:lnTo>
                    <a:pt x="107" y="497"/>
                  </a:lnTo>
                  <a:lnTo>
                    <a:pt x="96" y="497"/>
                  </a:lnTo>
                  <a:lnTo>
                    <a:pt x="84" y="496"/>
                  </a:lnTo>
                  <a:lnTo>
                    <a:pt x="79" y="496"/>
                  </a:lnTo>
                  <a:lnTo>
                    <a:pt x="79" y="496"/>
                  </a:lnTo>
                  <a:lnTo>
                    <a:pt x="68" y="494"/>
                  </a:lnTo>
                  <a:lnTo>
                    <a:pt x="65" y="494"/>
                  </a:lnTo>
                  <a:lnTo>
                    <a:pt x="65" y="494"/>
                  </a:lnTo>
                  <a:lnTo>
                    <a:pt x="63" y="494"/>
                  </a:lnTo>
                  <a:lnTo>
                    <a:pt x="63" y="494"/>
                  </a:lnTo>
                  <a:lnTo>
                    <a:pt x="37" y="489"/>
                  </a:lnTo>
                  <a:lnTo>
                    <a:pt x="11" y="483"/>
                  </a:lnTo>
                  <a:lnTo>
                    <a:pt x="9" y="482"/>
                  </a:lnTo>
                  <a:lnTo>
                    <a:pt x="5" y="482"/>
                  </a:lnTo>
                  <a:lnTo>
                    <a:pt x="4" y="480"/>
                  </a:lnTo>
                  <a:lnTo>
                    <a:pt x="2" y="476"/>
                  </a:lnTo>
                  <a:lnTo>
                    <a:pt x="0" y="473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7" y="415"/>
                  </a:lnTo>
                  <a:lnTo>
                    <a:pt x="14" y="370"/>
                  </a:lnTo>
                  <a:lnTo>
                    <a:pt x="21" y="329"/>
                  </a:lnTo>
                  <a:lnTo>
                    <a:pt x="28" y="292"/>
                  </a:lnTo>
                  <a:lnTo>
                    <a:pt x="33" y="266"/>
                  </a:lnTo>
                  <a:lnTo>
                    <a:pt x="35" y="259"/>
                  </a:lnTo>
                  <a:lnTo>
                    <a:pt x="37" y="256"/>
                  </a:lnTo>
                  <a:lnTo>
                    <a:pt x="40" y="252"/>
                  </a:lnTo>
                  <a:lnTo>
                    <a:pt x="39" y="250"/>
                  </a:lnTo>
                  <a:lnTo>
                    <a:pt x="67" y="236"/>
                  </a:lnTo>
                  <a:lnTo>
                    <a:pt x="54" y="215"/>
                  </a:lnTo>
                  <a:lnTo>
                    <a:pt x="47" y="189"/>
                  </a:lnTo>
                  <a:lnTo>
                    <a:pt x="44" y="157"/>
                  </a:lnTo>
                  <a:lnTo>
                    <a:pt x="44" y="140"/>
                  </a:lnTo>
                  <a:lnTo>
                    <a:pt x="46" y="119"/>
                  </a:lnTo>
                  <a:lnTo>
                    <a:pt x="47" y="98"/>
                  </a:lnTo>
                  <a:lnTo>
                    <a:pt x="53" y="77"/>
                  </a:lnTo>
                  <a:lnTo>
                    <a:pt x="58" y="58"/>
                  </a:lnTo>
                  <a:lnTo>
                    <a:pt x="68" y="38"/>
                  </a:lnTo>
                  <a:lnTo>
                    <a:pt x="81" y="23"/>
                  </a:lnTo>
                  <a:lnTo>
                    <a:pt x="96" y="10"/>
                  </a:lnTo>
                  <a:lnTo>
                    <a:pt x="117" y="3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4294188" y="2551113"/>
              <a:ext cx="484188" cy="792163"/>
            </a:xfrm>
            <a:custGeom>
              <a:avLst/>
              <a:gdLst>
                <a:gd name="T0" fmla="*/ 171 w 305"/>
                <a:gd name="T1" fmla="*/ 3 h 499"/>
                <a:gd name="T2" fmla="*/ 189 w 305"/>
                <a:gd name="T3" fmla="*/ 9 h 499"/>
                <a:gd name="T4" fmla="*/ 226 w 305"/>
                <a:gd name="T5" fmla="*/ 21 h 499"/>
                <a:gd name="T6" fmla="*/ 247 w 305"/>
                <a:gd name="T7" fmla="*/ 68 h 499"/>
                <a:gd name="T8" fmla="*/ 254 w 305"/>
                <a:gd name="T9" fmla="*/ 147 h 499"/>
                <a:gd name="T10" fmla="*/ 241 w 305"/>
                <a:gd name="T11" fmla="*/ 208 h 499"/>
                <a:gd name="T12" fmla="*/ 248 w 305"/>
                <a:gd name="T13" fmla="*/ 240 h 499"/>
                <a:gd name="T14" fmla="*/ 266 w 305"/>
                <a:gd name="T15" fmla="*/ 252 h 499"/>
                <a:gd name="T16" fmla="*/ 271 w 305"/>
                <a:gd name="T17" fmla="*/ 263 h 499"/>
                <a:gd name="T18" fmla="*/ 280 w 305"/>
                <a:gd name="T19" fmla="*/ 312 h 499"/>
                <a:gd name="T20" fmla="*/ 294 w 305"/>
                <a:gd name="T21" fmla="*/ 382 h 499"/>
                <a:gd name="T22" fmla="*/ 305 w 305"/>
                <a:gd name="T23" fmla="*/ 459 h 499"/>
                <a:gd name="T24" fmla="*/ 305 w 305"/>
                <a:gd name="T25" fmla="*/ 473 h 499"/>
                <a:gd name="T26" fmla="*/ 301 w 305"/>
                <a:gd name="T27" fmla="*/ 480 h 499"/>
                <a:gd name="T28" fmla="*/ 298 w 305"/>
                <a:gd name="T29" fmla="*/ 482 h 499"/>
                <a:gd name="T30" fmla="*/ 240 w 305"/>
                <a:gd name="T31" fmla="*/ 494 h 499"/>
                <a:gd name="T32" fmla="*/ 231 w 305"/>
                <a:gd name="T33" fmla="*/ 494 h 499"/>
                <a:gd name="T34" fmla="*/ 227 w 305"/>
                <a:gd name="T35" fmla="*/ 496 h 499"/>
                <a:gd name="T36" fmla="*/ 213 w 305"/>
                <a:gd name="T37" fmla="*/ 496 h 499"/>
                <a:gd name="T38" fmla="*/ 189 w 305"/>
                <a:gd name="T39" fmla="*/ 497 h 499"/>
                <a:gd name="T40" fmla="*/ 166 w 305"/>
                <a:gd name="T41" fmla="*/ 499 h 499"/>
                <a:gd name="T42" fmla="*/ 157 w 305"/>
                <a:gd name="T43" fmla="*/ 499 h 499"/>
                <a:gd name="T44" fmla="*/ 149 w 305"/>
                <a:gd name="T45" fmla="*/ 499 h 499"/>
                <a:gd name="T46" fmla="*/ 128 w 305"/>
                <a:gd name="T47" fmla="*/ 497 h 499"/>
                <a:gd name="T48" fmla="*/ 107 w 305"/>
                <a:gd name="T49" fmla="*/ 497 h 499"/>
                <a:gd name="T50" fmla="*/ 84 w 305"/>
                <a:gd name="T51" fmla="*/ 496 h 499"/>
                <a:gd name="T52" fmla="*/ 79 w 305"/>
                <a:gd name="T53" fmla="*/ 496 h 499"/>
                <a:gd name="T54" fmla="*/ 65 w 305"/>
                <a:gd name="T55" fmla="*/ 494 h 499"/>
                <a:gd name="T56" fmla="*/ 63 w 305"/>
                <a:gd name="T57" fmla="*/ 494 h 499"/>
                <a:gd name="T58" fmla="*/ 37 w 305"/>
                <a:gd name="T59" fmla="*/ 489 h 499"/>
                <a:gd name="T60" fmla="*/ 9 w 305"/>
                <a:gd name="T61" fmla="*/ 482 h 499"/>
                <a:gd name="T62" fmla="*/ 3 w 305"/>
                <a:gd name="T63" fmla="*/ 480 h 499"/>
                <a:gd name="T64" fmla="*/ 0 w 305"/>
                <a:gd name="T65" fmla="*/ 473 h 499"/>
                <a:gd name="T66" fmla="*/ 0 w 305"/>
                <a:gd name="T67" fmla="*/ 459 h 499"/>
                <a:gd name="T68" fmla="*/ 14 w 305"/>
                <a:gd name="T69" fmla="*/ 370 h 499"/>
                <a:gd name="T70" fmla="*/ 28 w 305"/>
                <a:gd name="T71" fmla="*/ 292 h 499"/>
                <a:gd name="T72" fmla="*/ 35 w 305"/>
                <a:gd name="T73" fmla="*/ 259 h 499"/>
                <a:gd name="T74" fmla="*/ 40 w 305"/>
                <a:gd name="T75" fmla="*/ 252 h 499"/>
                <a:gd name="T76" fmla="*/ 66 w 305"/>
                <a:gd name="T77" fmla="*/ 236 h 499"/>
                <a:gd name="T78" fmla="*/ 47 w 305"/>
                <a:gd name="T79" fmla="*/ 189 h 499"/>
                <a:gd name="T80" fmla="*/ 44 w 305"/>
                <a:gd name="T81" fmla="*/ 140 h 499"/>
                <a:gd name="T82" fmla="*/ 47 w 305"/>
                <a:gd name="T83" fmla="*/ 98 h 499"/>
                <a:gd name="T84" fmla="*/ 59 w 305"/>
                <a:gd name="T85" fmla="*/ 58 h 499"/>
                <a:gd name="T86" fmla="*/ 80 w 305"/>
                <a:gd name="T87" fmla="*/ 23 h 499"/>
                <a:gd name="T88" fmla="*/ 117 w 305"/>
                <a:gd name="T89" fmla="*/ 3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5" h="499">
                  <a:moveTo>
                    <a:pt x="142" y="0"/>
                  </a:moveTo>
                  <a:lnTo>
                    <a:pt x="171" y="3"/>
                  </a:lnTo>
                  <a:lnTo>
                    <a:pt x="175" y="5"/>
                  </a:lnTo>
                  <a:lnTo>
                    <a:pt x="189" y="9"/>
                  </a:lnTo>
                  <a:lnTo>
                    <a:pt x="210" y="10"/>
                  </a:lnTo>
                  <a:lnTo>
                    <a:pt x="226" y="21"/>
                  </a:lnTo>
                  <a:lnTo>
                    <a:pt x="240" y="40"/>
                  </a:lnTo>
                  <a:lnTo>
                    <a:pt x="247" y="68"/>
                  </a:lnTo>
                  <a:lnTo>
                    <a:pt x="252" y="103"/>
                  </a:lnTo>
                  <a:lnTo>
                    <a:pt x="254" y="147"/>
                  </a:lnTo>
                  <a:lnTo>
                    <a:pt x="250" y="180"/>
                  </a:lnTo>
                  <a:lnTo>
                    <a:pt x="241" y="208"/>
                  </a:lnTo>
                  <a:lnTo>
                    <a:pt x="229" y="231"/>
                  </a:lnTo>
                  <a:lnTo>
                    <a:pt x="248" y="240"/>
                  </a:lnTo>
                  <a:lnTo>
                    <a:pt x="266" y="250"/>
                  </a:lnTo>
                  <a:lnTo>
                    <a:pt x="266" y="252"/>
                  </a:lnTo>
                  <a:lnTo>
                    <a:pt x="268" y="256"/>
                  </a:lnTo>
                  <a:lnTo>
                    <a:pt x="271" y="263"/>
                  </a:lnTo>
                  <a:lnTo>
                    <a:pt x="275" y="284"/>
                  </a:lnTo>
                  <a:lnTo>
                    <a:pt x="280" y="312"/>
                  </a:lnTo>
                  <a:lnTo>
                    <a:pt x="287" y="345"/>
                  </a:lnTo>
                  <a:lnTo>
                    <a:pt x="294" y="382"/>
                  </a:lnTo>
                  <a:lnTo>
                    <a:pt x="299" y="420"/>
                  </a:lnTo>
                  <a:lnTo>
                    <a:pt x="305" y="459"/>
                  </a:lnTo>
                  <a:lnTo>
                    <a:pt x="305" y="466"/>
                  </a:lnTo>
                  <a:lnTo>
                    <a:pt x="305" y="473"/>
                  </a:lnTo>
                  <a:lnTo>
                    <a:pt x="303" y="476"/>
                  </a:lnTo>
                  <a:lnTo>
                    <a:pt x="301" y="480"/>
                  </a:lnTo>
                  <a:lnTo>
                    <a:pt x="299" y="482"/>
                  </a:lnTo>
                  <a:lnTo>
                    <a:pt x="298" y="482"/>
                  </a:lnTo>
                  <a:lnTo>
                    <a:pt x="268" y="489"/>
                  </a:lnTo>
                  <a:lnTo>
                    <a:pt x="240" y="494"/>
                  </a:lnTo>
                  <a:lnTo>
                    <a:pt x="240" y="494"/>
                  </a:lnTo>
                  <a:lnTo>
                    <a:pt x="231" y="494"/>
                  </a:lnTo>
                  <a:lnTo>
                    <a:pt x="227" y="496"/>
                  </a:lnTo>
                  <a:lnTo>
                    <a:pt x="227" y="496"/>
                  </a:lnTo>
                  <a:lnTo>
                    <a:pt x="219" y="496"/>
                  </a:lnTo>
                  <a:lnTo>
                    <a:pt x="213" y="496"/>
                  </a:lnTo>
                  <a:lnTo>
                    <a:pt x="196" y="497"/>
                  </a:lnTo>
                  <a:lnTo>
                    <a:pt x="189" y="497"/>
                  </a:lnTo>
                  <a:lnTo>
                    <a:pt x="173" y="499"/>
                  </a:lnTo>
                  <a:lnTo>
                    <a:pt x="166" y="499"/>
                  </a:lnTo>
                  <a:lnTo>
                    <a:pt x="157" y="499"/>
                  </a:lnTo>
                  <a:lnTo>
                    <a:pt x="157" y="499"/>
                  </a:lnTo>
                  <a:lnTo>
                    <a:pt x="149" y="499"/>
                  </a:lnTo>
                  <a:lnTo>
                    <a:pt x="149" y="499"/>
                  </a:lnTo>
                  <a:lnTo>
                    <a:pt x="142" y="499"/>
                  </a:lnTo>
                  <a:lnTo>
                    <a:pt x="128" y="497"/>
                  </a:lnTo>
                  <a:lnTo>
                    <a:pt x="119" y="497"/>
                  </a:lnTo>
                  <a:lnTo>
                    <a:pt x="107" y="497"/>
                  </a:lnTo>
                  <a:lnTo>
                    <a:pt x="96" y="497"/>
                  </a:lnTo>
                  <a:lnTo>
                    <a:pt x="84" y="496"/>
                  </a:lnTo>
                  <a:lnTo>
                    <a:pt x="79" y="496"/>
                  </a:lnTo>
                  <a:lnTo>
                    <a:pt x="79" y="496"/>
                  </a:lnTo>
                  <a:lnTo>
                    <a:pt x="68" y="494"/>
                  </a:lnTo>
                  <a:lnTo>
                    <a:pt x="65" y="494"/>
                  </a:lnTo>
                  <a:lnTo>
                    <a:pt x="65" y="494"/>
                  </a:lnTo>
                  <a:lnTo>
                    <a:pt x="63" y="494"/>
                  </a:lnTo>
                  <a:lnTo>
                    <a:pt x="63" y="494"/>
                  </a:lnTo>
                  <a:lnTo>
                    <a:pt x="37" y="489"/>
                  </a:lnTo>
                  <a:lnTo>
                    <a:pt x="10" y="483"/>
                  </a:lnTo>
                  <a:lnTo>
                    <a:pt x="9" y="482"/>
                  </a:lnTo>
                  <a:lnTo>
                    <a:pt x="5" y="482"/>
                  </a:lnTo>
                  <a:lnTo>
                    <a:pt x="3" y="480"/>
                  </a:lnTo>
                  <a:lnTo>
                    <a:pt x="2" y="476"/>
                  </a:lnTo>
                  <a:lnTo>
                    <a:pt x="0" y="473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7" y="415"/>
                  </a:lnTo>
                  <a:lnTo>
                    <a:pt x="14" y="370"/>
                  </a:lnTo>
                  <a:lnTo>
                    <a:pt x="21" y="329"/>
                  </a:lnTo>
                  <a:lnTo>
                    <a:pt x="28" y="292"/>
                  </a:lnTo>
                  <a:lnTo>
                    <a:pt x="33" y="266"/>
                  </a:lnTo>
                  <a:lnTo>
                    <a:pt x="35" y="259"/>
                  </a:lnTo>
                  <a:lnTo>
                    <a:pt x="37" y="256"/>
                  </a:lnTo>
                  <a:lnTo>
                    <a:pt x="40" y="252"/>
                  </a:lnTo>
                  <a:lnTo>
                    <a:pt x="38" y="250"/>
                  </a:lnTo>
                  <a:lnTo>
                    <a:pt x="66" y="236"/>
                  </a:lnTo>
                  <a:lnTo>
                    <a:pt x="56" y="215"/>
                  </a:lnTo>
                  <a:lnTo>
                    <a:pt x="47" y="189"/>
                  </a:lnTo>
                  <a:lnTo>
                    <a:pt x="44" y="157"/>
                  </a:lnTo>
                  <a:lnTo>
                    <a:pt x="44" y="140"/>
                  </a:lnTo>
                  <a:lnTo>
                    <a:pt x="45" y="119"/>
                  </a:lnTo>
                  <a:lnTo>
                    <a:pt x="47" y="98"/>
                  </a:lnTo>
                  <a:lnTo>
                    <a:pt x="52" y="77"/>
                  </a:lnTo>
                  <a:lnTo>
                    <a:pt x="59" y="58"/>
                  </a:lnTo>
                  <a:lnTo>
                    <a:pt x="68" y="38"/>
                  </a:lnTo>
                  <a:lnTo>
                    <a:pt x="80" y="23"/>
                  </a:lnTo>
                  <a:lnTo>
                    <a:pt x="96" y="10"/>
                  </a:lnTo>
                  <a:lnTo>
                    <a:pt x="117" y="3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5</a:t>
            </a:fld>
            <a:endParaRPr lang="en-US"/>
          </a:p>
        </p:txBody>
      </p:sp>
      <p:grpSp>
        <p:nvGrpSpPr>
          <p:cNvPr id="133" name="Group 132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34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519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113"/>
          <p:cNvGrpSpPr/>
          <p:nvPr/>
        </p:nvGrpSpPr>
        <p:grpSpPr>
          <a:xfrm>
            <a:off x="677467" y="898777"/>
            <a:ext cx="3654425" cy="623888"/>
            <a:chOff x="1808163" y="233363"/>
            <a:chExt cx="3654425" cy="623888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808163" y="233363"/>
              <a:ext cx="3654425" cy="623888"/>
            </a:xfrm>
            <a:prstGeom prst="rect">
              <a:avLst/>
            </a:prstGeom>
            <a:solidFill>
              <a:srgbClr val="3EACFF"/>
            </a:solidFill>
            <a:ln w="0">
              <a:solidFill>
                <a:srgbClr val="3EAC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917700" y="463551"/>
              <a:ext cx="168275" cy="258763"/>
            </a:xfrm>
            <a:custGeom>
              <a:avLst/>
              <a:gdLst>
                <a:gd name="T0" fmla="*/ 0 w 106"/>
                <a:gd name="T1" fmla="*/ 0 h 163"/>
                <a:gd name="T2" fmla="*/ 100 w 106"/>
                <a:gd name="T3" fmla="*/ 0 h 163"/>
                <a:gd name="T4" fmla="*/ 100 w 106"/>
                <a:gd name="T5" fmla="*/ 18 h 163"/>
                <a:gd name="T6" fmla="*/ 19 w 106"/>
                <a:gd name="T7" fmla="*/ 18 h 163"/>
                <a:gd name="T8" fmla="*/ 19 w 106"/>
                <a:gd name="T9" fmla="*/ 69 h 163"/>
                <a:gd name="T10" fmla="*/ 95 w 106"/>
                <a:gd name="T11" fmla="*/ 69 h 163"/>
                <a:gd name="T12" fmla="*/ 95 w 106"/>
                <a:gd name="T13" fmla="*/ 87 h 163"/>
                <a:gd name="T14" fmla="*/ 19 w 106"/>
                <a:gd name="T15" fmla="*/ 87 h 163"/>
                <a:gd name="T16" fmla="*/ 19 w 106"/>
                <a:gd name="T17" fmla="*/ 145 h 163"/>
                <a:gd name="T18" fmla="*/ 106 w 106"/>
                <a:gd name="T19" fmla="*/ 145 h 163"/>
                <a:gd name="T20" fmla="*/ 106 w 106"/>
                <a:gd name="T21" fmla="*/ 163 h 163"/>
                <a:gd name="T22" fmla="*/ 0 w 106"/>
                <a:gd name="T23" fmla="*/ 163 h 163"/>
                <a:gd name="T24" fmla="*/ 0 w 106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63">
                  <a:moveTo>
                    <a:pt x="0" y="0"/>
                  </a:moveTo>
                  <a:lnTo>
                    <a:pt x="100" y="0"/>
                  </a:lnTo>
                  <a:lnTo>
                    <a:pt x="100" y="18"/>
                  </a:lnTo>
                  <a:lnTo>
                    <a:pt x="19" y="18"/>
                  </a:lnTo>
                  <a:lnTo>
                    <a:pt x="19" y="69"/>
                  </a:lnTo>
                  <a:lnTo>
                    <a:pt x="95" y="69"/>
                  </a:lnTo>
                  <a:lnTo>
                    <a:pt x="95" y="87"/>
                  </a:lnTo>
                  <a:lnTo>
                    <a:pt x="19" y="87"/>
                  </a:lnTo>
                  <a:lnTo>
                    <a:pt x="19" y="145"/>
                  </a:lnTo>
                  <a:lnTo>
                    <a:pt x="106" y="145"/>
                  </a:lnTo>
                  <a:lnTo>
                    <a:pt x="106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2116138" y="620713"/>
              <a:ext cx="88900" cy="285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2239963" y="458788"/>
              <a:ext cx="227013" cy="268288"/>
            </a:xfrm>
            <a:custGeom>
              <a:avLst/>
              <a:gdLst>
                <a:gd name="T0" fmla="*/ 81 w 143"/>
                <a:gd name="T1" fmla="*/ 0 h 169"/>
                <a:gd name="T2" fmla="*/ 104 w 143"/>
                <a:gd name="T3" fmla="*/ 1 h 169"/>
                <a:gd name="T4" fmla="*/ 123 w 143"/>
                <a:gd name="T5" fmla="*/ 10 h 169"/>
                <a:gd name="T6" fmla="*/ 139 w 143"/>
                <a:gd name="T7" fmla="*/ 24 h 169"/>
                <a:gd name="T8" fmla="*/ 121 w 143"/>
                <a:gd name="T9" fmla="*/ 37 h 169"/>
                <a:gd name="T10" fmla="*/ 111 w 143"/>
                <a:gd name="T11" fmla="*/ 26 h 169"/>
                <a:gd name="T12" fmla="*/ 97 w 143"/>
                <a:gd name="T13" fmla="*/ 19 h 169"/>
                <a:gd name="T14" fmla="*/ 81 w 143"/>
                <a:gd name="T15" fmla="*/ 17 h 169"/>
                <a:gd name="T16" fmla="*/ 61 w 143"/>
                <a:gd name="T17" fmla="*/ 21 h 169"/>
                <a:gd name="T18" fmla="*/ 44 w 143"/>
                <a:gd name="T19" fmla="*/ 31 h 169"/>
                <a:gd name="T20" fmla="*/ 31 w 143"/>
                <a:gd name="T21" fmla="*/ 46 h 169"/>
                <a:gd name="T22" fmla="*/ 23 w 143"/>
                <a:gd name="T23" fmla="*/ 63 h 169"/>
                <a:gd name="T24" fmla="*/ 19 w 143"/>
                <a:gd name="T25" fmla="*/ 84 h 169"/>
                <a:gd name="T26" fmla="*/ 23 w 143"/>
                <a:gd name="T27" fmla="*/ 106 h 169"/>
                <a:gd name="T28" fmla="*/ 31 w 143"/>
                <a:gd name="T29" fmla="*/ 125 h 169"/>
                <a:gd name="T30" fmla="*/ 44 w 143"/>
                <a:gd name="T31" fmla="*/ 139 h 169"/>
                <a:gd name="T32" fmla="*/ 61 w 143"/>
                <a:gd name="T33" fmla="*/ 148 h 169"/>
                <a:gd name="T34" fmla="*/ 81 w 143"/>
                <a:gd name="T35" fmla="*/ 152 h 169"/>
                <a:gd name="T36" fmla="*/ 100 w 143"/>
                <a:gd name="T37" fmla="*/ 150 h 169"/>
                <a:gd name="T38" fmla="*/ 116 w 143"/>
                <a:gd name="T39" fmla="*/ 141 h 169"/>
                <a:gd name="T40" fmla="*/ 129 w 143"/>
                <a:gd name="T41" fmla="*/ 129 h 169"/>
                <a:gd name="T42" fmla="*/ 143 w 143"/>
                <a:gd name="T43" fmla="*/ 141 h 169"/>
                <a:gd name="T44" fmla="*/ 127 w 143"/>
                <a:gd name="T45" fmla="*/ 157 h 169"/>
                <a:gd name="T46" fmla="*/ 106 w 143"/>
                <a:gd name="T47" fmla="*/ 167 h 169"/>
                <a:gd name="T48" fmla="*/ 81 w 143"/>
                <a:gd name="T49" fmla="*/ 169 h 169"/>
                <a:gd name="T50" fmla="*/ 54 w 143"/>
                <a:gd name="T51" fmla="*/ 166 h 169"/>
                <a:gd name="T52" fmla="*/ 31 w 143"/>
                <a:gd name="T53" fmla="*/ 153 h 169"/>
                <a:gd name="T54" fmla="*/ 14 w 143"/>
                <a:gd name="T55" fmla="*/ 136 h 169"/>
                <a:gd name="T56" fmla="*/ 3 w 143"/>
                <a:gd name="T57" fmla="*/ 113 h 169"/>
                <a:gd name="T58" fmla="*/ 0 w 143"/>
                <a:gd name="T59" fmla="*/ 84 h 169"/>
                <a:gd name="T60" fmla="*/ 3 w 143"/>
                <a:gd name="T61" fmla="*/ 58 h 169"/>
                <a:gd name="T62" fmla="*/ 14 w 143"/>
                <a:gd name="T63" fmla="*/ 33 h 169"/>
                <a:gd name="T64" fmla="*/ 31 w 143"/>
                <a:gd name="T65" fmla="*/ 16 h 169"/>
                <a:gd name="T66" fmla="*/ 54 w 143"/>
                <a:gd name="T67" fmla="*/ 3 h 169"/>
                <a:gd name="T68" fmla="*/ 81 w 143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69">
                  <a:moveTo>
                    <a:pt x="81" y="0"/>
                  </a:moveTo>
                  <a:lnTo>
                    <a:pt x="104" y="1"/>
                  </a:lnTo>
                  <a:lnTo>
                    <a:pt x="123" y="10"/>
                  </a:lnTo>
                  <a:lnTo>
                    <a:pt x="139" y="24"/>
                  </a:lnTo>
                  <a:lnTo>
                    <a:pt x="121" y="37"/>
                  </a:lnTo>
                  <a:lnTo>
                    <a:pt x="111" y="26"/>
                  </a:lnTo>
                  <a:lnTo>
                    <a:pt x="97" y="19"/>
                  </a:lnTo>
                  <a:lnTo>
                    <a:pt x="81" y="17"/>
                  </a:lnTo>
                  <a:lnTo>
                    <a:pt x="61" y="21"/>
                  </a:lnTo>
                  <a:lnTo>
                    <a:pt x="44" y="31"/>
                  </a:lnTo>
                  <a:lnTo>
                    <a:pt x="31" y="46"/>
                  </a:lnTo>
                  <a:lnTo>
                    <a:pt x="23" y="63"/>
                  </a:lnTo>
                  <a:lnTo>
                    <a:pt x="19" y="84"/>
                  </a:lnTo>
                  <a:lnTo>
                    <a:pt x="23" y="106"/>
                  </a:lnTo>
                  <a:lnTo>
                    <a:pt x="31" y="125"/>
                  </a:lnTo>
                  <a:lnTo>
                    <a:pt x="44" y="139"/>
                  </a:lnTo>
                  <a:lnTo>
                    <a:pt x="61" y="148"/>
                  </a:lnTo>
                  <a:lnTo>
                    <a:pt x="81" y="152"/>
                  </a:lnTo>
                  <a:lnTo>
                    <a:pt x="100" y="150"/>
                  </a:lnTo>
                  <a:lnTo>
                    <a:pt x="116" y="141"/>
                  </a:lnTo>
                  <a:lnTo>
                    <a:pt x="129" y="129"/>
                  </a:lnTo>
                  <a:lnTo>
                    <a:pt x="143" y="141"/>
                  </a:lnTo>
                  <a:lnTo>
                    <a:pt x="127" y="157"/>
                  </a:lnTo>
                  <a:lnTo>
                    <a:pt x="106" y="167"/>
                  </a:lnTo>
                  <a:lnTo>
                    <a:pt x="81" y="169"/>
                  </a:lnTo>
                  <a:lnTo>
                    <a:pt x="54" y="166"/>
                  </a:lnTo>
                  <a:lnTo>
                    <a:pt x="31" y="153"/>
                  </a:lnTo>
                  <a:lnTo>
                    <a:pt x="14" y="136"/>
                  </a:lnTo>
                  <a:lnTo>
                    <a:pt x="3" y="113"/>
                  </a:lnTo>
                  <a:lnTo>
                    <a:pt x="0" y="84"/>
                  </a:lnTo>
                  <a:lnTo>
                    <a:pt x="3" y="58"/>
                  </a:lnTo>
                  <a:lnTo>
                    <a:pt x="14" y="33"/>
                  </a:lnTo>
                  <a:lnTo>
                    <a:pt x="31" y="16"/>
                  </a:lnTo>
                  <a:lnTo>
                    <a:pt x="54" y="3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4"/>
            <p:cNvSpPr>
              <a:spLocks noEditPoints="1"/>
            </p:cNvSpPr>
            <p:nvPr/>
          </p:nvSpPr>
          <p:spPr bwMode="auto">
            <a:xfrm>
              <a:off x="2493963" y="458788"/>
              <a:ext cx="269875" cy="268288"/>
            </a:xfrm>
            <a:custGeom>
              <a:avLst/>
              <a:gdLst>
                <a:gd name="T0" fmla="*/ 85 w 170"/>
                <a:gd name="T1" fmla="*/ 17 h 169"/>
                <a:gd name="T2" fmla="*/ 64 w 170"/>
                <a:gd name="T3" fmla="*/ 21 h 169"/>
                <a:gd name="T4" fmla="*/ 46 w 170"/>
                <a:gd name="T5" fmla="*/ 30 h 169"/>
                <a:gd name="T6" fmla="*/ 32 w 170"/>
                <a:gd name="T7" fmla="*/ 44 h 169"/>
                <a:gd name="T8" fmla="*/ 23 w 170"/>
                <a:gd name="T9" fmla="*/ 63 h 169"/>
                <a:gd name="T10" fmla="*/ 22 w 170"/>
                <a:gd name="T11" fmla="*/ 84 h 169"/>
                <a:gd name="T12" fmla="*/ 23 w 170"/>
                <a:gd name="T13" fmla="*/ 106 h 169"/>
                <a:gd name="T14" fmla="*/ 32 w 170"/>
                <a:gd name="T15" fmla="*/ 125 h 169"/>
                <a:gd name="T16" fmla="*/ 46 w 170"/>
                <a:gd name="T17" fmla="*/ 139 h 169"/>
                <a:gd name="T18" fmla="*/ 64 w 170"/>
                <a:gd name="T19" fmla="*/ 148 h 169"/>
                <a:gd name="T20" fmla="*/ 85 w 170"/>
                <a:gd name="T21" fmla="*/ 152 h 169"/>
                <a:gd name="T22" fmla="*/ 106 w 170"/>
                <a:gd name="T23" fmla="*/ 148 h 169"/>
                <a:gd name="T24" fmla="*/ 124 w 170"/>
                <a:gd name="T25" fmla="*/ 139 h 169"/>
                <a:gd name="T26" fmla="*/ 138 w 170"/>
                <a:gd name="T27" fmla="*/ 125 h 169"/>
                <a:gd name="T28" fmla="*/ 147 w 170"/>
                <a:gd name="T29" fmla="*/ 106 h 169"/>
                <a:gd name="T30" fmla="*/ 149 w 170"/>
                <a:gd name="T31" fmla="*/ 84 h 169"/>
                <a:gd name="T32" fmla="*/ 147 w 170"/>
                <a:gd name="T33" fmla="*/ 63 h 169"/>
                <a:gd name="T34" fmla="*/ 138 w 170"/>
                <a:gd name="T35" fmla="*/ 44 h 169"/>
                <a:gd name="T36" fmla="*/ 124 w 170"/>
                <a:gd name="T37" fmla="*/ 30 h 169"/>
                <a:gd name="T38" fmla="*/ 106 w 170"/>
                <a:gd name="T39" fmla="*/ 21 h 169"/>
                <a:gd name="T40" fmla="*/ 85 w 170"/>
                <a:gd name="T41" fmla="*/ 17 h 169"/>
                <a:gd name="T42" fmla="*/ 85 w 170"/>
                <a:gd name="T43" fmla="*/ 0 h 169"/>
                <a:gd name="T44" fmla="*/ 113 w 170"/>
                <a:gd name="T45" fmla="*/ 3 h 169"/>
                <a:gd name="T46" fmla="*/ 136 w 170"/>
                <a:gd name="T47" fmla="*/ 16 h 169"/>
                <a:gd name="T48" fmla="*/ 154 w 170"/>
                <a:gd name="T49" fmla="*/ 33 h 169"/>
                <a:gd name="T50" fmla="*/ 166 w 170"/>
                <a:gd name="T51" fmla="*/ 56 h 169"/>
                <a:gd name="T52" fmla="*/ 170 w 170"/>
                <a:gd name="T53" fmla="*/ 84 h 169"/>
                <a:gd name="T54" fmla="*/ 166 w 170"/>
                <a:gd name="T55" fmla="*/ 113 h 169"/>
                <a:gd name="T56" fmla="*/ 154 w 170"/>
                <a:gd name="T57" fmla="*/ 136 h 169"/>
                <a:gd name="T58" fmla="*/ 136 w 170"/>
                <a:gd name="T59" fmla="*/ 153 h 169"/>
                <a:gd name="T60" fmla="*/ 113 w 170"/>
                <a:gd name="T61" fmla="*/ 166 h 169"/>
                <a:gd name="T62" fmla="*/ 85 w 170"/>
                <a:gd name="T63" fmla="*/ 169 h 169"/>
                <a:gd name="T64" fmla="*/ 57 w 170"/>
                <a:gd name="T65" fmla="*/ 166 h 169"/>
                <a:gd name="T66" fmla="*/ 34 w 170"/>
                <a:gd name="T67" fmla="*/ 153 h 169"/>
                <a:gd name="T68" fmla="*/ 16 w 170"/>
                <a:gd name="T69" fmla="*/ 136 h 169"/>
                <a:gd name="T70" fmla="*/ 4 w 170"/>
                <a:gd name="T71" fmla="*/ 113 h 169"/>
                <a:gd name="T72" fmla="*/ 0 w 170"/>
                <a:gd name="T73" fmla="*/ 84 h 169"/>
                <a:gd name="T74" fmla="*/ 4 w 170"/>
                <a:gd name="T75" fmla="*/ 56 h 169"/>
                <a:gd name="T76" fmla="*/ 16 w 170"/>
                <a:gd name="T77" fmla="*/ 33 h 169"/>
                <a:gd name="T78" fmla="*/ 34 w 170"/>
                <a:gd name="T79" fmla="*/ 16 h 169"/>
                <a:gd name="T80" fmla="*/ 57 w 170"/>
                <a:gd name="T81" fmla="*/ 3 h 169"/>
                <a:gd name="T82" fmla="*/ 85 w 170"/>
                <a:gd name="T8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0" h="169">
                  <a:moveTo>
                    <a:pt x="85" y="17"/>
                  </a:moveTo>
                  <a:lnTo>
                    <a:pt x="64" y="21"/>
                  </a:lnTo>
                  <a:lnTo>
                    <a:pt x="46" y="30"/>
                  </a:lnTo>
                  <a:lnTo>
                    <a:pt x="32" y="44"/>
                  </a:lnTo>
                  <a:lnTo>
                    <a:pt x="23" y="63"/>
                  </a:lnTo>
                  <a:lnTo>
                    <a:pt x="22" y="84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4" y="148"/>
                  </a:lnTo>
                  <a:lnTo>
                    <a:pt x="85" y="152"/>
                  </a:lnTo>
                  <a:lnTo>
                    <a:pt x="106" y="148"/>
                  </a:lnTo>
                  <a:lnTo>
                    <a:pt x="124" y="139"/>
                  </a:lnTo>
                  <a:lnTo>
                    <a:pt x="138" y="125"/>
                  </a:lnTo>
                  <a:lnTo>
                    <a:pt x="147" y="106"/>
                  </a:lnTo>
                  <a:lnTo>
                    <a:pt x="149" y="84"/>
                  </a:lnTo>
                  <a:lnTo>
                    <a:pt x="147" y="63"/>
                  </a:lnTo>
                  <a:lnTo>
                    <a:pt x="138" y="44"/>
                  </a:lnTo>
                  <a:lnTo>
                    <a:pt x="124" y="30"/>
                  </a:lnTo>
                  <a:lnTo>
                    <a:pt x="106" y="21"/>
                  </a:lnTo>
                  <a:lnTo>
                    <a:pt x="85" y="17"/>
                  </a:lnTo>
                  <a:close/>
                  <a:moveTo>
                    <a:pt x="85" y="0"/>
                  </a:moveTo>
                  <a:lnTo>
                    <a:pt x="113" y="3"/>
                  </a:lnTo>
                  <a:lnTo>
                    <a:pt x="136" y="16"/>
                  </a:lnTo>
                  <a:lnTo>
                    <a:pt x="154" y="33"/>
                  </a:lnTo>
                  <a:lnTo>
                    <a:pt x="166" y="56"/>
                  </a:lnTo>
                  <a:lnTo>
                    <a:pt x="170" y="84"/>
                  </a:lnTo>
                  <a:lnTo>
                    <a:pt x="166" y="113"/>
                  </a:lnTo>
                  <a:lnTo>
                    <a:pt x="154" y="136"/>
                  </a:lnTo>
                  <a:lnTo>
                    <a:pt x="136" y="153"/>
                  </a:lnTo>
                  <a:lnTo>
                    <a:pt x="113" y="166"/>
                  </a:lnTo>
                  <a:lnTo>
                    <a:pt x="85" y="169"/>
                  </a:lnTo>
                  <a:lnTo>
                    <a:pt x="57" y="166"/>
                  </a:lnTo>
                  <a:lnTo>
                    <a:pt x="34" y="153"/>
                  </a:lnTo>
                  <a:lnTo>
                    <a:pt x="16" y="136"/>
                  </a:lnTo>
                  <a:lnTo>
                    <a:pt x="4" y="113"/>
                  </a:lnTo>
                  <a:lnTo>
                    <a:pt x="0" y="84"/>
                  </a:lnTo>
                  <a:lnTo>
                    <a:pt x="4" y="56"/>
                  </a:lnTo>
                  <a:lnTo>
                    <a:pt x="16" y="33"/>
                  </a:lnTo>
                  <a:lnTo>
                    <a:pt x="34" y="16"/>
                  </a:lnTo>
                  <a:lnTo>
                    <a:pt x="57" y="3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2814638" y="463551"/>
              <a:ext cx="263525" cy="258763"/>
            </a:xfrm>
            <a:custGeom>
              <a:avLst/>
              <a:gdLst>
                <a:gd name="T0" fmla="*/ 0 w 166"/>
                <a:gd name="T1" fmla="*/ 0 h 163"/>
                <a:gd name="T2" fmla="*/ 28 w 166"/>
                <a:gd name="T3" fmla="*/ 0 h 163"/>
                <a:gd name="T4" fmla="*/ 83 w 166"/>
                <a:gd name="T5" fmla="*/ 127 h 163"/>
                <a:gd name="T6" fmla="*/ 83 w 166"/>
                <a:gd name="T7" fmla="*/ 127 h 163"/>
                <a:gd name="T8" fmla="*/ 139 w 166"/>
                <a:gd name="T9" fmla="*/ 0 h 163"/>
                <a:gd name="T10" fmla="*/ 166 w 166"/>
                <a:gd name="T11" fmla="*/ 0 h 163"/>
                <a:gd name="T12" fmla="*/ 166 w 166"/>
                <a:gd name="T13" fmla="*/ 163 h 163"/>
                <a:gd name="T14" fmla="*/ 148 w 166"/>
                <a:gd name="T15" fmla="*/ 163 h 163"/>
                <a:gd name="T16" fmla="*/ 148 w 166"/>
                <a:gd name="T17" fmla="*/ 27 h 163"/>
                <a:gd name="T18" fmla="*/ 146 w 166"/>
                <a:gd name="T19" fmla="*/ 27 h 163"/>
                <a:gd name="T20" fmla="*/ 88 w 166"/>
                <a:gd name="T21" fmla="*/ 163 h 163"/>
                <a:gd name="T22" fmla="*/ 77 w 166"/>
                <a:gd name="T23" fmla="*/ 163 h 163"/>
                <a:gd name="T24" fmla="*/ 19 w 166"/>
                <a:gd name="T25" fmla="*/ 27 h 163"/>
                <a:gd name="T26" fmla="*/ 17 w 166"/>
                <a:gd name="T27" fmla="*/ 27 h 163"/>
                <a:gd name="T28" fmla="*/ 17 w 166"/>
                <a:gd name="T29" fmla="*/ 163 h 163"/>
                <a:gd name="T30" fmla="*/ 0 w 166"/>
                <a:gd name="T31" fmla="*/ 163 h 163"/>
                <a:gd name="T32" fmla="*/ 0 w 166"/>
                <a:gd name="T3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6" h="163">
                  <a:moveTo>
                    <a:pt x="0" y="0"/>
                  </a:moveTo>
                  <a:lnTo>
                    <a:pt x="28" y="0"/>
                  </a:lnTo>
                  <a:lnTo>
                    <a:pt x="83" y="127"/>
                  </a:lnTo>
                  <a:lnTo>
                    <a:pt x="83" y="127"/>
                  </a:lnTo>
                  <a:lnTo>
                    <a:pt x="139" y="0"/>
                  </a:lnTo>
                  <a:lnTo>
                    <a:pt x="166" y="0"/>
                  </a:lnTo>
                  <a:lnTo>
                    <a:pt x="166" y="163"/>
                  </a:lnTo>
                  <a:lnTo>
                    <a:pt x="148" y="163"/>
                  </a:lnTo>
                  <a:lnTo>
                    <a:pt x="148" y="27"/>
                  </a:lnTo>
                  <a:lnTo>
                    <a:pt x="146" y="27"/>
                  </a:lnTo>
                  <a:lnTo>
                    <a:pt x="88" y="163"/>
                  </a:lnTo>
                  <a:lnTo>
                    <a:pt x="77" y="163"/>
                  </a:lnTo>
                  <a:lnTo>
                    <a:pt x="19" y="27"/>
                  </a:lnTo>
                  <a:lnTo>
                    <a:pt x="17" y="27"/>
                  </a:lnTo>
                  <a:lnTo>
                    <a:pt x="17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3141663" y="463551"/>
              <a:ext cx="266700" cy="258763"/>
            </a:xfrm>
            <a:custGeom>
              <a:avLst/>
              <a:gdLst>
                <a:gd name="T0" fmla="*/ 0 w 168"/>
                <a:gd name="T1" fmla="*/ 0 h 163"/>
                <a:gd name="T2" fmla="*/ 30 w 168"/>
                <a:gd name="T3" fmla="*/ 0 h 163"/>
                <a:gd name="T4" fmla="*/ 85 w 168"/>
                <a:gd name="T5" fmla="*/ 127 h 163"/>
                <a:gd name="T6" fmla="*/ 85 w 168"/>
                <a:gd name="T7" fmla="*/ 127 h 163"/>
                <a:gd name="T8" fmla="*/ 140 w 168"/>
                <a:gd name="T9" fmla="*/ 0 h 163"/>
                <a:gd name="T10" fmla="*/ 168 w 168"/>
                <a:gd name="T11" fmla="*/ 0 h 163"/>
                <a:gd name="T12" fmla="*/ 168 w 168"/>
                <a:gd name="T13" fmla="*/ 163 h 163"/>
                <a:gd name="T14" fmla="*/ 149 w 168"/>
                <a:gd name="T15" fmla="*/ 163 h 163"/>
                <a:gd name="T16" fmla="*/ 149 w 168"/>
                <a:gd name="T17" fmla="*/ 27 h 163"/>
                <a:gd name="T18" fmla="*/ 149 w 168"/>
                <a:gd name="T19" fmla="*/ 27 h 163"/>
                <a:gd name="T20" fmla="*/ 90 w 168"/>
                <a:gd name="T21" fmla="*/ 163 h 163"/>
                <a:gd name="T22" fmla="*/ 78 w 168"/>
                <a:gd name="T23" fmla="*/ 163 h 163"/>
                <a:gd name="T24" fmla="*/ 21 w 168"/>
                <a:gd name="T25" fmla="*/ 27 h 163"/>
                <a:gd name="T26" fmla="*/ 20 w 168"/>
                <a:gd name="T27" fmla="*/ 27 h 163"/>
                <a:gd name="T28" fmla="*/ 20 w 168"/>
                <a:gd name="T29" fmla="*/ 163 h 163"/>
                <a:gd name="T30" fmla="*/ 0 w 168"/>
                <a:gd name="T31" fmla="*/ 163 h 163"/>
                <a:gd name="T32" fmla="*/ 0 w 168"/>
                <a:gd name="T3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163">
                  <a:moveTo>
                    <a:pt x="0" y="0"/>
                  </a:moveTo>
                  <a:lnTo>
                    <a:pt x="30" y="0"/>
                  </a:lnTo>
                  <a:lnTo>
                    <a:pt x="85" y="127"/>
                  </a:lnTo>
                  <a:lnTo>
                    <a:pt x="85" y="127"/>
                  </a:lnTo>
                  <a:lnTo>
                    <a:pt x="140" y="0"/>
                  </a:lnTo>
                  <a:lnTo>
                    <a:pt x="168" y="0"/>
                  </a:lnTo>
                  <a:lnTo>
                    <a:pt x="168" y="163"/>
                  </a:lnTo>
                  <a:lnTo>
                    <a:pt x="149" y="163"/>
                  </a:lnTo>
                  <a:lnTo>
                    <a:pt x="149" y="27"/>
                  </a:lnTo>
                  <a:lnTo>
                    <a:pt x="149" y="27"/>
                  </a:lnTo>
                  <a:lnTo>
                    <a:pt x="90" y="163"/>
                  </a:lnTo>
                  <a:lnTo>
                    <a:pt x="78" y="163"/>
                  </a:lnTo>
                  <a:lnTo>
                    <a:pt x="21" y="27"/>
                  </a:lnTo>
                  <a:lnTo>
                    <a:pt x="20" y="27"/>
                  </a:lnTo>
                  <a:lnTo>
                    <a:pt x="20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3473450" y="463551"/>
              <a:ext cx="168275" cy="258763"/>
            </a:xfrm>
            <a:custGeom>
              <a:avLst/>
              <a:gdLst>
                <a:gd name="T0" fmla="*/ 0 w 106"/>
                <a:gd name="T1" fmla="*/ 0 h 163"/>
                <a:gd name="T2" fmla="*/ 102 w 106"/>
                <a:gd name="T3" fmla="*/ 0 h 163"/>
                <a:gd name="T4" fmla="*/ 102 w 106"/>
                <a:gd name="T5" fmla="*/ 18 h 163"/>
                <a:gd name="T6" fmla="*/ 19 w 106"/>
                <a:gd name="T7" fmla="*/ 18 h 163"/>
                <a:gd name="T8" fmla="*/ 19 w 106"/>
                <a:gd name="T9" fmla="*/ 69 h 163"/>
                <a:gd name="T10" fmla="*/ 97 w 106"/>
                <a:gd name="T11" fmla="*/ 69 h 163"/>
                <a:gd name="T12" fmla="*/ 97 w 106"/>
                <a:gd name="T13" fmla="*/ 87 h 163"/>
                <a:gd name="T14" fmla="*/ 19 w 106"/>
                <a:gd name="T15" fmla="*/ 87 h 163"/>
                <a:gd name="T16" fmla="*/ 19 w 106"/>
                <a:gd name="T17" fmla="*/ 145 h 163"/>
                <a:gd name="T18" fmla="*/ 106 w 106"/>
                <a:gd name="T19" fmla="*/ 145 h 163"/>
                <a:gd name="T20" fmla="*/ 106 w 106"/>
                <a:gd name="T21" fmla="*/ 163 h 163"/>
                <a:gd name="T22" fmla="*/ 0 w 106"/>
                <a:gd name="T23" fmla="*/ 163 h 163"/>
                <a:gd name="T24" fmla="*/ 0 w 106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63">
                  <a:moveTo>
                    <a:pt x="0" y="0"/>
                  </a:moveTo>
                  <a:lnTo>
                    <a:pt x="102" y="0"/>
                  </a:lnTo>
                  <a:lnTo>
                    <a:pt x="102" y="18"/>
                  </a:lnTo>
                  <a:lnTo>
                    <a:pt x="19" y="18"/>
                  </a:lnTo>
                  <a:lnTo>
                    <a:pt x="19" y="69"/>
                  </a:lnTo>
                  <a:lnTo>
                    <a:pt x="97" y="69"/>
                  </a:lnTo>
                  <a:lnTo>
                    <a:pt x="97" y="87"/>
                  </a:lnTo>
                  <a:lnTo>
                    <a:pt x="19" y="87"/>
                  </a:lnTo>
                  <a:lnTo>
                    <a:pt x="19" y="145"/>
                  </a:lnTo>
                  <a:lnTo>
                    <a:pt x="106" y="145"/>
                  </a:lnTo>
                  <a:lnTo>
                    <a:pt x="106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8"/>
            <p:cNvSpPr>
              <a:spLocks noEditPoints="1"/>
            </p:cNvSpPr>
            <p:nvPr/>
          </p:nvSpPr>
          <p:spPr bwMode="auto">
            <a:xfrm>
              <a:off x="3689350" y="463551"/>
              <a:ext cx="176213" cy="258763"/>
            </a:xfrm>
            <a:custGeom>
              <a:avLst/>
              <a:gdLst>
                <a:gd name="T0" fmla="*/ 19 w 111"/>
                <a:gd name="T1" fmla="*/ 18 h 163"/>
                <a:gd name="T2" fmla="*/ 19 w 111"/>
                <a:gd name="T3" fmla="*/ 73 h 163"/>
                <a:gd name="T4" fmla="*/ 37 w 111"/>
                <a:gd name="T5" fmla="*/ 73 h 163"/>
                <a:gd name="T6" fmla="*/ 49 w 111"/>
                <a:gd name="T7" fmla="*/ 71 h 163"/>
                <a:gd name="T8" fmla="*/ 63 w 111"/>
                <a:gd name="T9" fmla="*/ 71 h 163"/>
                <a:gd name="T10" fmla="*/ 74 w 111"/>
                <a:gd name="T11" fmla="*/ 66 h 163"/>
                <a:gd name="T12" fmla="*/ 83 w 111"/>
                <a:gd name="T13" fmla="*/ 58 h 163"/>
                <a:gd name="T14" fmla="*/ 86 w 111"/>
                <a:gd name="T15" fmla="*/ 44 h 163"/>
                <a:gd name="T16" fmla="*/ 83 w 111"/>
                <a:gd name="T17" fmla="*/ 34 h 163"/>
                <a:gd name="T18" fmla="*/ 77 w 111"/>
                <a:gd name="T19" fmla="*/ 25 h 163"/>
                <a:gd name="T20" fmla="*/ 68 w 111"/>
                <a:gd name="T21" fmla="*/ 21 h 163"/>
                <a:gd name="T22" fmla="*/ 58 w 111"/>
                <a:gd name="T23" fmla="*/ 20 h 163"/>
                <a:gd name="T24" fmla="*/ 45 w 111"/>
                <a:gd name="T25" fmla="*/ 18 h 163"/>
                <a:gd name="T26" fmla="*/ 19 w 111"/>
                <a:gd name="T27" fmla="*/ 18 h 163"/>
                <a:gd name="T28" fmla="*/ 0 w 111"/>
                <a:gd name="T29" fmla="*/ 0 h 163"/>
                <a:gd name="T30" fmla="*/ 42 w 111"/>
                <a:gd name="T31" fmla="*/ 0 h 163"/>
                <a:gd name="T32" fmla="*/ 56 w 111"/>
                <a:gd name="T33" fmla="*/ 0 h 163"/>
                <a:gd name="T34" fmla="*/ 72 w 111"/>
                <a:gd name="T35" fmla="*/ 4 h 163"/>
                <a:gd name="T36" fmla="*/ 86 w 111"/>
                <a:gd name="T37" fmla="*/ 7 h 163"/>
                <a:gd name="T38" fmla="*/ 97 w 111"/>
                <a:gd name="T39" fmla="*/ 16 h 163"/>
                <a:gd name="T40" fmla="*/ 104 w 111"/>
                <a:gd name="T41" fmla="*/ 28 h 163"/>
                <a:gd name="T42" fmla="*/ 105 w 111"/>
                <a:gd name="T43" fmla="*/ 44 h 163"/>
                <a:gd name="T44" fmla="*/ 104 w 111"/>
                <a:gd name="T45" fmla="*/ 62 h 163"/>
                <a:gd name="T46" fmla="*/ 95 w 111"/>
                <a:gd name="T47" fmla="*/ 74 h 163"/>
                <a:gd name="T48" fmla="*/ 83 w 111"/>
                <a:gd name="T49" fmla="*/ 83 h 163"/>
                <a:gd name="T50" fmla="*/ 65 w 111"/>
                <a:gd name="T51" fmla="*/ 88 h 163"/>
                <a:gd name="T52" fmla="*/ 111 w 111"/>
                <a:gd name="T53" fmla="*/ 163 h 163"/>
                <a:gd name="T54" fmla="*/ 88 w 111"/>
                <a:gd name="T55" fmla="*/ 163 h 163"/>
                <a:gd name="T56" fmla="*/ 44 w 111"/>
                <a:gd name="T57" fmla="*/ 90 h 163"/>
                <a:gd name="T58" fmla="*/ 19 w 111"/>
                <a:gd name="T59" fmla="*/ 90 h 163"/>
                <a:gd name="T60" fmla="*/ 19 w 111"/>
                <a:gd name="T61" fmla="*/ 163 h 163"/>
                <a:gd name="T62" fmla="*/ 0 w 111"/>
                <a:gd name="T63" fmla="*/ 163 h 163"/>
                <a:gd name="T64" fmla="*/ 0 w 111"/>
                <a:gd name="T6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1" h="163">
                  <a:moveTo>
                    <a:pt x="19" y="18"/>
                  </a:moveTo>
                  <a:lnTo>
                    <a:pt x="19" y="73"/>
                  </a:lnTo>
                  <a:lnTo>
                    <a:pt x="37" y="73"/>
                  </a:lnTo>
                  <a:lnTo>
                    <a:pt x="49" y="71"/>
                  </a:lnTo>
                  <a:lnTo>
                    <a:pt x="63" y="71"/>
                  </a:lnTo>
                  <a:lnTo>
                    <a:pt x="74" y="66"/>
                  </a:lnTo>
                  <a:lnTo>
                    <a:pt x="83" y="58"/>
                  </a:lnTo>
                  <a:lnTo>
                    <a:pt x="86" y="44"/>
                  </a:lnTo>
                  <a:lnTo>
                    <a:pt x="83" y="34"/>
                  </a:lnTo>
                  <a:lnTo>
                    <a:pt x="77" y="25"/>
                  </a:lnTo>
                  <a:lnTo>
                    <a:pt x="68" y="21"/>
                  </a:lnTo>
                  <a:lnTo>
                    <a:pt x="58" y="20"/>
                  </a:lnTo>
                  <a:lnTo>
                    <a:pt x="45" y="18"/>
                  </a:lnTo>
                  <a:lnTo>
                    <a:pt x="19" y="18"/>
                  </a:lnTo>
                  <a:close/>
                  <a:moveTo>
                    <a:pt x="0" y="0"/>
                  </a:moveTo>
                  <a:lnTo>
                    <a:pt x="42" y="0"/>
                  </a:lnTo>
                  <a:lnTo>
                    <a:pt x="56" y="0"/>
                  </a:lnTo>
                  <a:lnTo>
                    <a:pt x="72" y="4"/>
                  </a:lnTo>
                  <a:lnTo>
                    <a:pt x="86" y="7"/>
                  </a:lnTo>
                  <a:lnTo>
                    <a:pt x="97" y="16"/>
                  </a:lnTo>
                  <a:lnTo>
                    <a:pt x="104" y="28"/>
                  </a:lnTo>
                  <a:lnTo>
                    <a:pt x="105" y="44"/>
                  </a:lnTo>
                  <a:lnTo>
                    <a:pt x="104" y="62"/>
                  </a:lnTo>
                  <a:lnTo>
                    <a:pt x="95" y="74"/>
                  </a:lnTo>
                  <a:lnTo>
                    <a:pt x="83" y="83"/>
                  </a:lnTo>
                  <a:lnTo>
                    <a:pt x="65" y="88"/>
                  </a:lnTo>
                  <a:lnTo>
                    <a:pt x="111" y="163"/>
                  </a:lnTo>
                  <a:lnTo>
                    <a:pt x="88" y="163"/>
                  </a:lnTo>
                  <a:lnTo>
                    <a:pt x="44" y="90"/>
                  </a:lnTo>
                  <a:lnTo>
                    <a:pt x="19" y="90"/>
                  </a:lnTo>
                  <a:lnTo>
                    <a:pt x="19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3895725" y="458788"/>
              <a:ext cx="230188" cy="268288"/>
            </a:xfrm>
            <a:custGeom>
              <a:avLst/>
              <a:gdLst>
                <a:gd name="T0" fmla="*/ 83 w 145"/>
                <a:gd name="T1" fmla="*/ 0 h 169"/>
                <a:gd name="T2" fmla="*/ 104 w 145"/>
                <a:gd name="T3" fmla="*/ 1 h 169"/>
                <a:gd name="T4" fmla="*/ 124 w 145"/>
                <a:gd name="T5" fmla="*/ 10 h 169"/>
                <a:gd name="T6" fmla="*/ 140 w 145"/>
                <a:gd name="T7" fmla="*/ 24 h 169"/>
                <a:gd name="T8" fmla="*/ 124 w 145"/>
                <a:gd name="T9" fmla="*/ 37 h 169"/>
                <a:gd name="T10" fmla="*/ 111 w 145"/>
                <a:gd name="T11" fmla="*/ 26 h 169"/>
                <a:gd name="T12" fmla="*/ 99 w 145"/>
                <a:gd name="T13" fmla="*/ 19 h 169"/>
                <a:gd name="T14" fmla="*/ 83 w 145"/>
                <a:gd name="T15" fmla="*/ 17 h 169"/>
                <a:gd name="T16" fmla="*/ 62 w 145"/>
                <a:gd name="T17" fmla="*/ 21 h 169"/>
                <a:gd name="T18" fmla="*/ 46 w 145"/>
                <a:gd name="T19" fmla="*/ 31 h 169"/>
                <a:gd name="T20" fmla="*/ 32 w 145"/>
                <a:gd name="T21" fmla="*/ 46 h 169"/>
                <a:gd name="T22" fmla="*/ 23 w 145"/>
                <a:gd name="T23" fmla="*/ 63 h 169"/>
                <a:gd name="T24" fmla="*/ 21 w 145"/>
                <a:gd name="T25" fmla="*/ 84 h 169"/>
                <a:gd name="T26" fmla="*/ 23 w 145"/>
                <a:gd name="T27" fmla="*/ 106 h 169"/>
                <a:gd name="T28" fmla="*/ 32 w 145"/>
                <a:gd name="T29" fmla="*/ 125 h 169"/>
                <a:gd name="T30" fmla="*/ 46 w 145"/>
                <a:gd name="T31" fmla="*/ 139 h 169"/>
                <a:gd name="T32" fmla="*/ 62 w 145"/>
                <a:gd name="T33" fmla="*/ 148 h 169"/>
                <a:gd name="T34" fmla="*/ 83 w 145"/>
                <a:gd name="T35" fmla="*/ 152 h 169"/>
                <a:gd name="T36" fmla="*/ 101 w 145"/>
                <a:gd name="T37" fmla="*/ 150 h 169"/>
                <a:gd name="T38" fmla="*/ 117 w 145"/>
                <a:gd name="T39" fmla="*/ 141 h 169"/>
                <a:gd name="T40" fmla="*/ 129 w 145"/>
                <a:gd name="T41" fmla="*/ 129 h 169"/>
                <a:gd name="T42" fmla="*/ 145 w 145"/>
                <a:gd name="T43" fmla="*/ 141 h 169"/>
                <a:gd name="T44" fmla="*/ 127 w 145"/>
                <a:gd name="T45" fmla="*/ 157 h 169"/>
                <a:gd name="T46" fmla="*/ 108 w 145"/>
                <a:gd name="T47" fmla="*/ 167 h 169"/>
                <a:gd name="T48" fmla="*/ 83 w 145"/>
                <a:gd name="T49" fmla="*/ 169 h 169"/>
                <a:gd name="T50" fmla="*/ 57 w 145"/>
                <a:gd name="T51" fmla="*/ 166 h 169"/>
                <a:gd name="T52" fmla="*/ 34 w 145"/>
                <a:gd name="T53" fmla="*/ 153 h 169"/>
                <a:gd name="T54" fmla="*/ 16 w 145"/>
                <a:gd name="T55" fmla="*/ 136 h 169"/>
                <a:gd name="T56" fmla="*/ 4 w 145"/>
                <a:gd name="T57" fmla="*/ 113 h 169"/>
                <a:gd name="T58" fmla="*/ 0 w 145"/>
                <a:gd name="T59" fmla="*/ 84 h 169"/>
                <a:gd name="T60" fmla="*/ 4 w 145"/>
                <a:gd name="T61" fmla="*/ 58 h 169"/>
                <a:gd name="T62" fmla="*/ 16 w 145"/>
                <a:gd name="T63" fmla="*/ 33 h 169"/>
                <a:gd name="T64" fmla="*/ 34 w 145"/>
                <a:gd name="T65" fmla="*/ 16 h 169"/>
                <a:gd name="T66" fmla="*/ 55 w 145"/>
                <a:gd name="T67" fmla="*/ 3 h 169"/>
                <a:gd name="T68" fmla="*/ 83 w 145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" h="169">
                  <a:moveTo>
                    <a:pt x="83" y="0"/>
                  </a:moveTo>
                  <a:lnTo>
                    <a:pt x="104" y="1"/>
                  </a:lnTo>
                  <a:lnTo>
                    <a:pt x="124" y="10"/>
                  </a:lnTo>
                  <a:lnTo>
                    <a:pt x="140" y="24"/>
                  </a:lnTo>
                  <a:lnTo>
                    <a:pt x="124" y="37"/>
                  </a:lnTo>
                  <a:lnTo>
                    <a:pt x="111" y="26"/>
                  </a:lnTo>
                  <a:lnTo>
                    <a:pt x="99" y="19"/>
                  </a:lnTo>
                  <a:lnTo>
                    <a:pt x="83" y="17"/>
                  </a:lnTo>
                  <a:lnTo>
                    <a:pt x="62" y="21"/>
                  </a:lnTo>
                  <a:lnTo>
                    <a:pt x="46" y="31"/>
                  </a:lnTo>
                  <a:lnTo>
                    <a:pt x="32" y="46"/>
                  </a:lnTo>
                  <a:lnTo>
                    <a:pt x="23" y="63"/>
                  </a:lnTo>
                  <a:lnTo>
                    <a:pt x="21" y="84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2" y="148"/>
                  </a:lnTo>
                  <a:lnTo>
                    <a:pt x="83" y="152"/>
                  </a:lnTo>
                  <a:lnTo>
                    <a:pt x="101" y="150"/>
                  </a:lnTo>
                  <a:lnTo>
                    <a:pt x="117" y="141"/>
                  </a:lnTo>
                  <a:lnTo>
                    <a:pt x="129" y="129"/>
                  </a:lnTo>
                  <a:lnTo>
                    <a:pt x="145" y="141"/>
                  </a:lnTo>
                  <a:lnTo>
                    <a:pt x="127" y="157"/>
                  </a:lnTo>
                  <a:lnTo>
                    <a:pt x="108" y="167"/>
                  </a:lnTo>
                  <a:lnTo>
                    <a:pt x="83" y="169"/>
                  </a:lnTo>
                  <a:lnTo>
                    <a:pt x="57" y="166"/>
                  </a:lnTo>
                  <a:lnTo>
                    <a:pt x="34" y="153"/>
                  </a:lnTo>
                  <a:lnTo>
                    <a:pt x="16" y="136"/>
                  </a:lnTo>
                  <a:lnTo>
                    <a:pt x="4" y="113"/>
                  </a:lnTo>
                  <a:lnTo>
                    <a:pt x="0" y="84"/>
                  </a:lnTo>
                  <a:lnTo>
                    <a:pt x="4" y="58"/>
                  </a:lnTo>
                  <a:lnTo>
                    <a:pt x="16" y="33"/>
                  </a:lnTo>
                  <a:lnTo>
                    <a:pt x="34" y="16"/>
                  </a:lnTo>
                  <a:lnTo>
                    <a:pt x="55" y="3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4167188" y="463551"/>
              <a:ext cx="168275" cy="258763"/>
            </a:xfrm>
            <a:custGeom>
              <a:avLst/>
              <a:gdLst>
                <a:gd name="T0" fmla="*/ 0 w 106"/>
                <a:gd name="T1" fmla="*/ 0 h 163"/>
                <a:gd name="T2" fmla="*/ 103 w 106"/>
                <a:gd name="T3" fmla="*/ 0 h 163"/>
                <a:gd name="T4" fmla="*/ 103 w 106"/>
                <a:gd name="T5" fmla="*/ 18 h 163"/>
                <a:gd name="T6" fmla="*/ 20 w 106"/>
                <a:gd name="T7" fmla="*/ 18 h 163"/>
                <a:gd name="T8" fmla="*/ 20 w 106"/>
                <a:gd name="T9" fmla="*/ 69 h 163"/>
                <a:gd name="T10" fmla="*/ 96 w 106"/>
                <a:gd name="T11" fmla="*/ 69 h 163"/>
                <a:gd name="T12" fmla="*/ 96 w 106"/>
                <a:gd name="T13" fmla="*/ 87 h 163"/>
                <a:gd name="T14" fmla="*/ 20 w 106"/>
                <a:gd name="T15" fmla="*/ 87 h 163"/>
                <a:gd name="T16" fmla="*/ 20 w 106"/>
                <a:gd name="T17" fmla="*/ 145 h 163"/>
                <a:gd name="T18" fmla="*/ 106 w 106"/>
                <a:gd name="T19" fmla="*/ 145 h 163"/>
                <a:gd name="T20" fmla="*/ 106 w 106"/>
                <a:gd name="T21" fmla="*/ 163 h 163"/>
                <a:gd name="T22" fmla="*/ 0 w 106"/>
                <a:gd name="T23" fmla="*/ 163 h 163"/>
                <a:gd name="T24" fmla="*/ 0 w 106"/>
                <a:gd name="T2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63">
                  <a:moveTo>
                    <a:pt x="0" y="0"/>
                  </a:moveTo>
                  <a:lnTo>
                    <a:pt x="103" y="0"/>
                  </a:lnTo>
                  <a:lnTo>
                    <a:pt x="103" y="18"/>
                  </a:lnTo>
                  <a:lnTo>
                    <a:pt x="20" y="18"/>
                  </a:lnTo>
                  <a:lnTo>
                    <a:pt x="20" y="69"/>
                  </a:lnTo>
                  <a:lnTo>
                    <a:pt x="96" y="69"/>
                  </a:lnTo>
                  <a:lnTo>
                    <a:pt x="96" y="87"/>
                  </a:lnTo>
                  <a:lnTo>
                    <a:pt x="20" y="87"/>
                  </a:lnTo>
                  <a:lnTo>
                    <a:pt x="20" y="145"/>
                  </a:lnTo>
                  <a:lnTo>
                    <a:pt x="106" y="145"/>
                  </a:lnTo>
                  <a:lnTo>
                    <a:pt x="106" y="163"/>
                  </a:lnTo>
                  <a:lnTo>
                    <a:pt x="0" y="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844800" y="2979737"/>
            <a:ext cx="930276" cy="684213"/>
            <a:chOff x="2006600" y="2039938"/>
            <a:chExt cx="930276" cy="684213"/>
          </a:xfrm>
        </p:grpSpPr>
        <p:sp>
          <p:nvSpPr>
            <p:cNvPr id="71" name="Freeform 71"/>
            <p:cNvSpPr>
              <a:spLocks/>
            </p:cNvSpPr>
            <p:nvPr/>
          </p:nvSpPr>
          <p:spPr bwMode="auto">
            <a:xfrm>
              <a:off x="2281238" y="2470151"/>
              <a:ext cx="193675" cy="85725"/>
            </a:xfrm>
            <a:custGeom>
              <a:avLst/>
              <a:gdLst>
                <a:gd name="T0" fmla="*/ 0 w 122"/>
                <a:gd name="T1" fmla="*/ 0 h 54"/>
                <a:gd name="T2" fmla="*/ 122 w 122"/>
                <a:gd name="T3" fmla="*/ 0 h 54"/>
                <a:gd name="T4" fmla="*/ 117 w 122"/>
                <a:gd name="T5" fmla="*/ 54 h 54"/>
                <a:gd name="T6" fmla="*/ 4 w 122"/>
                <a:gd name="T7" fmla="*/ 54 h 54"/>
                <a:gd name="T8" fmla="*/ 0 w 122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54">
                  <a:moveTo>
                    <a:pt x="0" y="0"/>
                  </a:moveTo>
                  <a:lnTo>
                    <a:pt x="122" y="0"/>
                  </a:lnTo>
                  <a:lnTo>
                    <a:pt x="117" y="54"/>
                  </a:lnTo>
                  <a:lnTo>
                    <a:pt x="4" y="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2"/>
            <p:cNvSpPr>
              <a:spLocks/>
            </p:cNvSpPr>
            <p:nvPr/>
          </p:nvSpPr>
          <p:spPr bwMode="auto">
            <a:xfrm>
              <a:off x="2503488" y="2298701"/>
              <a:ext cx="212725" cy="146050"/>
            </a:xfrm>
            <a:custGeom>
              <a:avLst/>
              <a:gdLst>
                <a:gd name="T0" fmla="*/ 8 w 134"/>
                <a:gd name="T1" fmla="*/ 0 h 92"/>
                <a:gd name="T2" fmla="*/ 134 w 134"/>
                <a:gd name="T3" fmla="*/ 0 h 92"/>
                <a:gd name="T4" fmla="*/ 111 w 134"/>
                <a:gd name="T5" fmla="*/ 92 h 92"/>
                <a:gd name="T6" fmla="*/ 0 w 134"/>
                <a:gd name="T7" fmla="*/ 92 h 92"/>
                <a:gd name="T8" fmla="*/ 8 w 134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92">
                  <a:moveTo>
                    <a:pt x="8" y="0"/>
                  </a:moveTo>
                  <a:lnTo>
                    <a:pt x="134" y="0"/>
                  </a:lnTo>
                  <a:lnTo>
                    <a:pt x="111" y="92"/>
                  </a:lnTo>
                  <a:lnTo>
                    <a:pt x="0" y="9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2082800" y="2470151"/>
              <a:ext cx="179388" cy="85725"/>
            </a:xfrm>
            <a:custGeom>
              <a:avLst/>
              <a:gdLst>
                <a:gd name="T0" fmla="*/ 0 w 113"/>
                <a:gd name="T1" fmla="*/ 0 h 54"/>
                <a:gd name="T2" fmla="*/ 107 w 113"/>
                <a:gd name="T3" fmla="*/ 0 h 54"/>
                <a:gd name="T4" fmla="*/ 113 w 113"/>
                <a:gd name="T5" fmla="*/ 54 h 54"/>
                <a:gd name="T6" fmla="*/ 14 w 113"/>
                <a:gd name="T7" fmla="*/ 54 h 54"/>
                <a:gd name="T8" fmla="*/ 0 w 113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54">
                  <a:moveTo>
                    <a:pt x="0" y="0"/>
                  </a:moveTo>
                  <a:lnTo>
                    <a:pt x="107" y="0"/>
                  </a:lnTo>
                  <a:lnTo>
                    <a:pt x="113" y="54"/>
                  </a:lnTo>
                  <a:lnTo>
                    <a:pt x="14" y="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4"/>
            <p:cNvSpPr>
              <a:spLocks/>
            </p:cNvSpPr>
            <p:nvPr/>
          </p:nvSpPr>
          <p:spPr bwMode="auto">
            <a:xfrm>
              <a:off x="2493963" y="2470151"/>
              <a:ext cx="179388" cy="85725"/>
            </a:xfrm>
            <a:custGeom>
              <a:avLst/>
              <a:gdLst>
                <a:gd name="T0" fmla="*/ 6 w 113"/>
                <a:gd name="T1" fmla="*/ 0 h 54"/>
                <a:gd name="T2" fmla="*/ 113 w 113"/>
                <a:gd name="T3" fmla="*/ 0 h 54"/>
                <a:gd name="T4" fmla="*/ 99 w 113"/>
                <a:gd name="T5" fmla="*/ 54 h 54"/>
                <a:gd name="T6" fmla="*/ 0 w 113"/>
                <a:gd name="T7" fmla="*/ 54 h 54"/>
                <a:gd name="T8" fmla="*/ 6 w 113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54">
                  <a:moveTo>
                    <a:pt x="6" y="0"/>
                  </a:moveTo>
                  <a:lnTo>
                    <a:pt x="113" y="0"/>
                  </a:lnTo>
                  <a:lnTo>
                    <a:pt x="99" y="54"/>
                  </a:lnTo>
                  <a:lnTo>
                    <a:pt x="0" y="5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5"/>
            <p:cNvSpPr>
              <a:spLocks/>
            </p:cNvSpPr>
            <p:nvPr/>
          </p:nvSpPr>
          <p:spPr bwMode="auto">
            <a:xfrm>
              <a:off x="2516188" y="2039938"/>
              <a:ext cx="420688" cy="233363"/>
            </a:xfrm>
            <a:custGeom>
              <a:avLst/>
              <a:gdLst>
                <a:gd name="T0" fmla="*/ 188 w 265"/>
                <a:gd name="T1" fmla="*/ 0 h 147"/>
                <a:gd name="T2" fmla="*/ 241 w 265"/>
                <a:gd name="T3" fmla="*/ 0 h 147"/>
                <a:gd name="T4" fmla="*/ 253 w 265"/>
                <a:gd name="T5" fmla="*/ 4 h 147"/>
                <a:gd name="T6" fmla="*/ 262 w 265"/>
                <a:gd name="T7" fmla="*/ 13 h 147"/>
                <a:gd name="T8" fmla="*/ 265 w 265"/>
                <a:gd name="T9" fmla="*/ 21 h 147"/>
                <a:gd name="T10" fmla="*/ 265 w 265"/>
                <a:gd name="T11" fmla="*/ 34 h 147"/>
                <a:gd name="T12" fmla="*/ 262 w 265"/>
                <a:gd name="T13" fmla="*/ 44 h 147"/>
                <a:gd name="T14" fmla="*/ 253 w 265"/>
                <a:gd name="T15" fmla="*/ 52 h 147"/>
                <a:gd name="T16" fmla="*/ 241 w 265"/>
                <a:gd name="T17" fmla="*/ 55 h 147"/>
                <a:gd name="T18" fmla="*/ 196 w 265"/>
                <a:gd name="T19" fmla="*/ 55 h 147"/>
                <a:gd name="T20" fmla="*/ 168 w 265"/>
                <a:gd name="T21" fmla="*/ 82 h 147"/>
                <a:gd name="T22" fmla="*/ 142 w 265"/>
                <a:gd name="T23" fmla="*/ 110 h 147"/>
                <a:gd name="T24" fmla="*/ 131 w 265"/>
                <a:gd name="T25" fmla="*/ 147 h 147"/>
                <a:gd name="T26" fmla="*/ 0 w 265"/>
                <a:gd name="T27" fmla="*/ 147 h 147"/>
                <a:gd name="T28" fmla="*/ 6 w 265"/>
                <a:gd name="T29" fmla="*/ 89 h 147"/>
                <a:gd name="T30" fmla="*/ 90 w 265"/>
                <a:gd name="T31" fmla="*/ 89 h 147"/>
                <a:gd name="T32" fmla="*/ 94 w 265"/>
                <a:gd name="T33" fmla="*/ 85 h 147"/>
                <a:gd name="T34" fmla="*/ 98 w 265"/>
                <a:gd name="T35" fmla="*/ 80 h 147"/>
                <a:gd name="T36" fmla="*/ 166 w 265"/>
                <a:gd name="T37" fmla="*/ 11 h 147"/>
                <a:gd name="T38" fmla="*/ 170 w 265"/>
                <a:gd name="T39" fmla="*/ 7 h 147"/>
                <a:gd name="T40" fmla="*/ 173 w 265"/>
                <a:gd name="T41" fmla="*/ 6 h 147"/>
                <a:gd name="T42" fmla="*/ 177 w 265"/>
                <a:gd name="T43" fmla="*/ 4 h 147"/>
                <a:gd name="T44" fmla="*/ 182 w 265"/>
                <a:gd name="T45" fmla="*/ 2 h 147"/>
                <a:gd name="T46" fmla="*/ 188 w 265"/>
                <a:gd name="T47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65" h="147">
                  <a:moveTo>
                    <a:pt x="188" y="0"/>
                  </a:moveTo>
                  <a:lnTo>
                    <a:pt x="241" y="0"/>
                  </a:lnTo>
                  <a:lnTo>
                    <a:pt x="253" y="4"/>
                  </a:lnTo>
                  <a:lnTo>
                    <a:pt x="262" y="13"/>
                  </a:lnTo>
                  <a:lnTo>
                    <a:pt x="265" y="21"/>
                  </a:lnTo>
                  <a:lnTo>
                    <a:pt x="265" y="34"/>
                  </a:lnTo>
                  <a:lnTo>
                    <a:pt x="262" y="44"/>
                  </a:lnTo>
                  <a:lnTo>
                    <a:pt x="253" y="52"/>
                  </a:lnTo>
                  <a:lnTo>
                    <a:pt x="241" y="55"/>
                  </a:lnTo>
                  <a:lnTo>
                    <a:pt x="196" y="55"/>
                  </a:lnTo>
                  <a:lnTo>
                    <a:pt x="168" y="82"/>
                  </a:lnTo>
                  <a:lnTo>
                    <a:pt x="142" y="110"/>
                  </a:lnTo>
                  <a:lnTo>
                    <a:pt x="131" y="147"/>
                  </a:lnTo>
                  <a:lnTo>
                    <a:pt x="0" y="147"/>
                  </a:lnTo>
                  <a:lnTo>
                    <a:pt x="6" y="89"/>
                  </a:lnTo>
                  <a:lnTo>
                    <a:pt x="90" y="89"/>
                  </a:lnTo>
                  <a:lnTo>
                    <a:pt x="94" y="85"/>
                  </a:lnTo>
                  <a:lnTo>
                    <a:pt x="98" y="80"/>
                  </a:lnTo>
                  <a:lnTo>
                    <a:pt x="166" y="11"/>
                  </a:lnTo>
                  <a:lnTo>
                    <a:pt x="170" y="7"/>
                  </a:lnTo>
                  <a:lnTo>
                    <a:pt x="173" y="6"/>
                  </a:lnTo>
                  <a:lnTo>
                    <a:pt x="177" y="4"/>
                  </a:lnTo>
                  <a:lnTo>
                    <a:pt x="182" y="2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6"/>
            <p:cNvSpPr>
              <a:spLocks/>
            </p:cNvSpPr>
            <p:nvPr/>
          </p:nvSpPr>
          <p:spPr bwMode="auto">
            <a:xfrm>
              <a:off x="2255838" y="2181226"/>
              <a:ext cx="241300" cy="92075"/>
            </a:xfrm>
            <a:custGeom>
              <a:avLst/>
              <a:gdLst>
                <a:gd name="T0" fmla="*/ 0 w 152"/>
                <a:gd name="T1" fmla="*/ 0 h 58"/>
                <a:gd name="T2" fmla="*/ 152 w 152"/>
                <a:gd name="T3" fmla="*/ 0 h 58"/>
                <a:gd name="T4" fmla="*/ 149 w 152"/>
                <a:gd name="T5" fmla="*/ 58 h 58"/>
                <a:gd name="T6" fmla="*/ 6 w 152"/>
                <a:gd name="T7" fmla="*/ 58 h 58"/>
                <a:gd name="T8" fmla="*/ 0 w 152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58">
                  <a:moveTo>
                    <a:pt x="0" y="0"/>
                  </a:moveTo>
                  <a:lnTo>
                    <a:pt x="152" y="0"/>
                  </a:lnTo>
                  <a:lnTo>
                    <a:pt x="149" y="58"/>
                  </a:lnTo>
                  <a:lnTo>
                    <a:pt x="6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7"/>
            <p:cNvSpPr>
              <a:spLocks/>
            </p:cNvSpPr>
            <p:nvPr/>
          </p:nvSpPr>
          <p:spPr bwMode="auto">
            <a:xfrm>
              <a:off x="2036763" y="2298701"/>
              <a:ext cx="214313" cy="146050"/>
            </a:xfrm>
            <a:custGeom>
              <a:avLst/>
              <a:gdLst>
                <a:gd name="T0" fmla="*/ 0 w 135"/>
                <a:gd name="T1" fmla="*/ 0 h 92"/>
                <a:gd name="T2" fmla="*/ 128 w 135"/>
                <a:gd name="T3" fmla="*/ 0 h 92"/>
                <a:gd name="T4" fmla="*/ 135 w 135"/>
                <a:gd name="T5" fmla="*/ 92 h 92"/>
                <a:gd name="T6" fmla="*/ 23 w 135"/>
                <a:gd name="T7" fmla="*/ 92 h 92"/>
                <a:gd name="T8" fmla="*/ 0 w 135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92">
                  <a:moveTo>
                    <a:pt x="0" y="0"/>
                  </a:moveTo>
                  <a:lnTo>
                    <a:pt x="128" y="0"/>
                  </a:lnTo>
                  <a:lnTo>
                    <a:pt x="135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8"/>
            <p:cNvSpPr>
              <a:spLocks/>
            </p:cNvSpPr>
            <p:nvPr/>
          </p:nvSpPr>
          <p:spPr bwMode="auto">
            <a:xfrm>
              <a:off x="2006600" y="2181226"/>
              <a:ext cx="230188" cy="92075"/>
            </a:xfrm>
            <a:custGeom>
              <a:avLst/>
              <a:gdLst>
                <a:gd name="T0" fmla="*/ 0 w 145"/>
                <a:gd name="T1" fmla="*/ 0 h 58"/>
                <a:gd name="T2" fmla="*/ 141 w 145"/>
                <a:gd name="T3" fmla="*/ 0 h 58"/>
                <a:gd name="T4" fmla="*/ 145 w 145"/>
                <a:gd name="T5" fmla="*/ 58 h 58"/>
                <a:gd name="T6" fmla="*/ 16 w 145"/>
                <a:gd name="T7" fmla="*/ 58 h 58"/>
                <a:gd name="T8" fmla="*/ 0 w 145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58">
                  <a:moveTo>
                    <a:pt x="0" y="0"/>
                  </a:moveTo>
                  <a:lnTo>
                    <a:pt x="141" y="0"/>
                  </a:lnTo>
                  <a:lnTo>
                    <a:pt x="145" y="58"/>
                  </a:lnTo>
                  <a:lnTo>
                    <a:pt x="16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9"/>
            <p:cNvSpPr>
              <a:spLocks/>
            </p:cNvSpPr>
            <p:nvPr/>
          </p:nvSpPr>
          <p:spPr bwMode="auto">
            <a:xfrm>
              <a:off x="2266950" y="2298701"/>
              <a:ext cx="222250" cy="146050"/>
            </a:xfrm>
            <a:custGeom>
              <a:avLst/>
              <a:gdLst>
                <a:gd name="T0" fmla="*/ 0 w 140"/>
                <a:gd name="T1" fmla="*/ 0 h 92"/>
                <a:gd name="T2" fmla="*/ 140 w 140"/>
                <a:gd name="T3" fmla="*/ 0 h 92"/>
                <a:gd name="T4" fmla="*/ 133 w 140"/>
                <a:gd name="T5" fmla="*/ 92 h 92"/>
                <a:gd name="T6" fmla="*/ 7 w 140"/>
                <a:gd name="T7" fmla="*/ 92 h 92"/>
                <a:gd name="T8" fmla="*/ 0 w 140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92">
                  <a:moveTo>
                    <a:pt x="0" y="0"/>
                  </a:moveTo>
                  <a:lnTo>
                    <a:pt x="140" y="0"/>
                  </a:lnTo>
                  <a:lnTo>
                    <a:pt x="133" y="92"/>
                  </a:lnTo>
                  <a:lnTo>
                    <a:pt x="7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0"/>
            <p:cNvSpPr>
              <a:spLocks/>
            </p:cNvSpPr>
            <p:nvPr/>
          </p:nvSpPr>
          <p:spPr bwMode="auto">
            <a:xfrm>
              <a:off x="2116138" y="2579688"/>
              <a:ext cx="142875" cy="144463"/>
            </a:xfrm>
            <a:custGeom>
              <a:avLst/>
              <a:gdLst>
                <a:gd name="T0" fmla="*/ 44 w 90"/>
                <a:gd name="T1" fmla="*/ 0 h 91"/>
                <a:gd name="T2" fmla="*/ 62 w 90"/>
                <a:gd name="T3" fmla="*/ 3 h 91"/>
                <a:gd name="T4" fmla="*/ 76 w 90"/>
                <a:gd name="T5" fmla="*/ 14 h 91"/>
                <a:gd name="T6" fmla="*/ 86 w 90"/>
                <a:gd name="T7" fmla="*/ 28 h 91"/>
                <a:gd name="T8" fmla="*/ 90 w 90"/>
                <a:gd name="T9" fmla="*/ 45 h 91"/>
                <a:gd name="T10" fmla="*/ 86 w 90"/>
                <a:gd name="T11" fmla="*/ 63 h 91"/>
                <a:gd name="T12" fmla="*/ 76 w 90"/>
                <a:gd name="T13" fmla="*/ 77 h 91"/>
                <a:gd name="T14" fmla="*/ 62 w 90"/>
                <a:gd name="T15" fmla="*/ 88 h 91"/>
                <a:gd name="T16" fmla="*/ 44 w 90"/>
                <a:gd name="T17" fmla="*/ 91 h 91"/>
                <a:gd name="T18" fmla="*/ 26 w 90"/>
                <a:gd name="T19" fmla="*/ 88 h 91"/>
                <a:gd name="T20" fmla="*/ 12 w 90"/>
                <a:gd name="T21" fmla="*/ 77 h 91"/>
                <a:gd name="T22" fmla="*/ 3 w 90"/>
                <a:gd name="T23" fmla="*/ 63 h 91"/>
                <a:gd name="T24" fmla="*/ 0 w 90"/>
                <a:gd name="T25" fmla="*/ 45 h 91"/>
                <a:gd name="T26" fmla="*/ 3 w 90"/>
                <a:gd name="T27" fmla="*/ 28 h 91"/>
                <a:gd name="T28" fmla="*/ 12 w 90"/>
                <a:gd name="T29" fmla="*/ 14 h 91"/>
                <a:gd name="T30" fmla="*/ 26 w 90"/>
                <a:gd name="T31" fmla="*/ 3 h 91"/>
                <a:gd name="T32" fmla="*/ 44 w 90"/>
                <a:gd name="T33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91">
                  <a:moveTo>
                    <a:pt x="44" y="0"/>
                  </a:moveTo>
                  <a:lnTo>
                    <a:pt x="62" y="3"/>
                  </a:lnTo>
                  <a:lnTo>
                    <a:pt x="76" y="14"/>
                  </a:lnTo>
                  <a:lnTo>
                    <a:pt x="86" y="28"/>
                  </a:lnTo>
                  <a:lnTo>
                    <a:pt x="90" y="45"/>
                  </a:lnTo>
                  <a:lnTo>
                    <a:pt x="86" y="63"/>
                  </a:lnTo>
                  <a:lnTo>
                    <a:pt x="76" y="77"/>
                  </a:lnTo>
                  <a:lnTo>
                    <a:pt x="62" y="88"/>
                  </a:lnTo>
                  <a:lnTo>
                    <a:pt x="44" y="91"/>
                  </a:lnTo>
                  <a:lnTo>
                    <a:pt x="26" y="88"/>
                  </a:lnTo>
                  <a:lnTo>
                    <a:pt x="12" y="77"/>
                  </a:lnTo>
                  <a:lnTo>
                    <a:pt x="3" y="63"/>
                  </a:lnTo>
                  <a:lnTo>
                    <a:pt x="0" y="45"/>
                  </a:lnTo>
                  <a:lnTo>
                    <a:pt x="3" y="28"/>
                  </a:lnTo>
                  <a:lnTo>
                    <a:pt x="12" y="14"/>
                  </a:lnTo>
                  <a:lnTo>
                    <a:pt x="26" y="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1"/>
            <p:cNvSpPr>
              <a:spLocks/>
            </p:cNvSpPr>
            <p:nvPr/>
          </p:nvSpPr>
          <p:spPr bwMode="auto">
            <a:xfrm>
              <a:off x="2497138" y="2579688"/>
              <a:ext cx="142875" cy="144463"/>
            </a:xfrm>
            <a:custGeom>
              <a:avLst/>
              <a:gdLst>
                <a:gd name="T0" fmla="*/ 44 w 90"/>
                <a:gd name="T1" fmla="*/ 0 h 91"/>
                <a:gd name="T2" fmla="*/ 62 w 90"/>
                <a:gd name="T3" fmla="*/ 3 h 91"/>
                <a:gd name="T4" fmla="*/ 78 w 90"/>
                <a:gd name="T5" fmla="*/ 14 h 91"/>
                <a:gd name="T6" fmla="*/ 87 w 90"/>
                <a:gd name="T7" fmla="*/ 28 h 91"/>
                <a:gd name="T8" fmla="*/ 90 w 90"/>
                <a:gd name="T9" fmla="*/ 45 h 91"/>
                <a:gd name="T10" fmla="*/ 87 w 90"/>
                <a:gd name="T11" fmla="*/ 63 h 91"/>
                <a:gd name="T12" fmla="*/ 78 w 90"/>
                <a:gd name="T13" fmla="*/ 77 h 91"/>
                <a:gd name="T14" fmla="*/ 62 w 90"/>
                <a:gd name="T15" fmla="*/ 88 h 91"/>
                <a:gd name="T16" fmla="*/ 44 w 90"/>
                <a:gd name="T17" fmla="*/ 91 h 91"/>
                <a:gd name="T18" fmla="*/ 27 w 90"/>
                <a:gd name="T19" fmla="*/ 88 h 91"/>
                <a:gd name="T20" fmla="*/ 12 w 90"/>
                <a:gd name="T21" fmla="*/ 77 h 91"/>
                <a:gd name="T22" fmla="*/ 4 w 90"/>
                <a:gd name="T23" fmla="*/ 63 h 91"/>
                <a:gd name="T24" fmla="*/ 0 w 90"/>
                <a:gd name="T25" fmla="*/ 45 h 91"/>
                <a:gd name="T26" fmla="*/ 4 w 90"/>
                <a:gd name="T27" fmla="*/ 28 h 91"/>
                <a:gd name="T28" fmla="*/ 12 w 90"/>
                <a:gd name="T29" fmla="*/ 14 h 91"/>
                <a:gd name="T30" fmla="*/ 27 w 90"/>
                <a:gd name="T31" fmla="*/ 3 h 91"/>
                <a:gd name="T32" fmla="*/ 44 w 90"/>
                <a:gd name="T33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0" h="91">
                  <a:moveTo>
                    <a:pt x="44" y="0"/>
                  </a:moveTo>
                  <a:lnTo>
                    <a:pt x="62" y="3"/>
                  </a:lnTo>
                  <a:lnTo>
                    <a:pt x="78" y="14"/>
                  </a:lnTo>
                  <a:lnTo>
                    <a:pt x="87" y="28"/>
                  </a:lnTo>
                  <a:lnTo>
                    <a:pt x="90" y="45"/>
                  </a:lnTo>
                  <a:lnTo>
                    <a:pt x="87" y="63"/>
                  </a:lnTo>
                  <a:lnTo>
                    <a:pt x="78" y="77"/>
                  </a:lnTo>
                  <a:lnTo>
                    <a:pt x="62" y="88"/>
                  </a:lnTo>
                  <a:lnTo>
                    <a:pt x="44" y="91"/>
                  </a:lnTo>
                  <a:lnTo>
                    <a:pt x="27" y="88"/>
                  </a:lnTo>
                  <a:lnTo>
                    <a:pt x="12" y="77"/>
                  </a:lnTo>
                  <a:lnTo>
                    <a:pt x="4" y="63"/>
                  </a:lnTo>
                  <a:lnTo>
                    <a:pt x="0" y="45"/>
                  </a:lnTo>
                  <a:lnTo>
                    <a:pt x="4" y="28"/>
                  </a:lnTo>
                  <a:lnTo>
                    <a:pt x="12" y="14"/>
                  </a:lnTo>
                  <a:lnTo>
                    <a:pt x="27" y="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5205413" y="2974975"/>
            <a:ext cx="989013" cy="833438"/>
            <a:chOff x="4367213" y="2035176"/>
            <a:chExt cx="989013" cy="833438"/>
          </a:xfrm>
        </p:grpSpPr>
        <p:sp>
          <p:nvSpPr>
            <p:cNvPr id="96" name="Freeform 96"/>
            <p:cNvSpPr>
              <a:spLocks noEditPoints="1"/>
            </p:cNvSpPr>
            <p:nvPr/>
          </p:nvSpPr>
          <p:spPr bwMode="auto">
            <a:xfrm>
              <a:off x="4367213" y="2401888"/>
              <a:ext cx="989013" cy="106363"/>
            </a:xfrm>
            <a:custGeom>
              <a:avLst/>
              <a:gdLst>
                <a:gd name="T0" fmla="*/ 558 w 623"/>
                <a:gd name="T1" fmla="*/ 6 h 67"/>
                <a:gd name="T2" fmla="*/ 544 w 623"/>
                <a:gd name="T3" fmla="*/ 9 h 67"/>
                <a:gd name="T4" fmla="*/ 533 w 623"/>
                <a:gd name="T5" fmla="*/ 20 h 67"/>
                <a:gd name="T6" fmla="*/ 530 w 623"/>
                <a:gd name="T7" fmla="*/ 34 h 67"/>
                <a:gd name="T8" fmla="*/ 533 w 623"/>
                <a:gd name="T9" fmla="*/ 48 h 67"/>
                <a:gd name="T10" fmla="*/ 544 w 623"/>
                <a:gd name="T11" fmla="*/ 59 h 67"/>
                <a:gd name="T12" fmla="*/ 558 w 623"/>
                <a:gd name="T13" fmla="*/ 62 h 67"/>
                <a:gd name="T14" fmla="*/ 572 w 623"/>
                <a:gd name="T15" fmla="*/ 59 h 67"/>
                <a:gd name="T16" fmla="*/ 581 w 623"/>
                <a:gd name="T17" fmla="*/ 48 h 67"/>
                <a:gd name="T18" fmla="*/ 586 w 623"/>
                <a:gd name="T19" fmla="*/ 34 h 67"/>
                <a:gd name="T20" fmla="*/ 581 w 623"/>
                <a:gd name="T21" fmla="*/ 20 h 67"/>
                <a:gd name="T22" fmla="*/ 572 w 623"/>
                <a:gd name="T23" fmla="*/ 9 h 67"/>
                <a:gd name="T24" fmla="*/ 558 w 623"/>
                <a:gd name="T25" fmla="*/ 6 h 67"/>
                <a:gd name="T26" fmla="*/ 67 w 623"/>
                <a:gd name="T27" fmla="*/ 6 h 67"/>
                <a:gd name="T28" fmla="*/ 53 w 623"/>
                <a:gd name="T29" fmla="*/ 9 h 67"/>
                <a:gd name="T30" fmla="*/ 42 w 623"/>
                <a:gd name="T31" fmla="*/ 20 h 67"/>
                <a:gd name="T32" fmla="*/ 39 w 623"/>
                <a:gd name="T33" fmla="*/ 34 h 67"/>
                <a:gd name="T34" fmla="*/ 42 w 623"/>
                <a:gd name="T35" fmla="*/ 48 h 67"/>
                <a:gd name="T36" fmla="*/ 53 w 623"/>
                <a:gd name="T37" fmla="*/ 59 h 67"/>
                <a:gd name="T38" fmla="*/ 67 w 623"/>
                <a:gd name="T39" fmla="*/ 62 h 67"/>
                <a:gd name="T40" fmla="*/ 81 w 623"/>
                <a:gd name="T41" fmla="*/ 59 h 67"/>
                <a:gd name="T42" fmla="*/ 92 w 623"/>
                <a:gd name="T43" fmla="*/ 48 h 67"/>
                <a:gd name="T44" fmla="*/ 95 w 623"/>
                <a:gd name="T45" fmla="*/ 34 h 67"/>
                <a:gd name="T46" fmla="*/ 92 w 623"/>
                <a:gd name="T47" fmla="*/ 20 h 67"/>
                <a:gd name="T48" fmla="*/ 81 w 623"/>
                <a:gd name="T49" fmla="*/ 9 h 67"/>
                <a:gd name="T50" fmla="*/ 67 w 623"/>
                <a:gd name="T51" fmla="*/ 6 h 67"/>
                <a:gd name="T52" fmla="*/ 46 w 623"/>
                <a:gd name="T53" fmla="*/ 0 h 67"/>
                <a:gd name="T54" fmla="*/ 577 w 623"/>
                <a:gd name="T55" fmla="*/ 0 h 67"/>
                <a:gd name="T56" fmla="*/ 598 w 623"/>
                <a:gd name="T57" fmla="*/ 2 h 67"/>
                <a:gd name="T58" fmla="*/ 613 w 623"/>
                <a:gd name="T59" fmla="*/ 11 h 67"/>
                <a:gd name="T60" fmla="*/ 621 w 623"/>
                <a:gd name="T61" fmla="*/ 21 h 67"/>
                <a:gd name="T62" fmla="*/ 623 w 623"/>
                <a:gd name="T63" fmla="*/ 34 h 67"/>
                <a:gd name="T64" fmla="*/ 620 w 623"/>
                <a:gd name="T65" fmla="*/ 46 h 67"/>
                <a:gd name="T66" fmla="*/ 613 w 623"/>
                <a:gd name="T67" fmla="*/ 57 h 67"/>
                <a:gd name="T68" fmla="*/ 597 w 623"/>
                <a:gd name="T69" fmla="*/ 64 h 67"/>
                <a:gd name="T70" fmla="*/ 577 w 623"/>
                <a:gd name="T71" fmla="*/ 67 h 67"/>
                <a:gd name="T72" fmla="*/ 46 w 623"/>
                <a:gd name="T73" fmla="*/ 67 h 67"/>
                <a:gd name="T74" fmla="*/ 26 w 623"/>
                <a:gd name="T75" fmla="*/ 64 h 67"/>
                <a:gd name="T76" fmla="*/ 12 w 623"/>
                <a:gd name="T77" fmla="*/ 57 h 67"/>
                <a:gd name="T78" fmla="*/ 3 w 623"/>
                <a:gd name="T79" fmla="*/ 46 h 67"/>
                <a:gd name="T80" fmla="*/ 0 w 623"/>
                <a:gd name="T81" fmla="*/ 34 h 67"/>
                <a:gd name="T82" fmla="*/ 3 w 623"/>
                <a:gd name="T83" fmla="*/ 21 h 67"/>
                <a:gd name="T84" fmla="*/ 12 w 623"/>
                <a:gd name="T85" fmla="*/ 11 h 67"/>
                <a:gd name="T86" fmla="*/ 26 w 623"/>
                <a:gd name="T87" fmla="*/ 2 h 67"/>
                <a:gd name="T88" fmla="*/ 46 w 623"/>
                <a:gd name="T89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23" h="67">
                  <a:moveTo>
                    <a:pt x="558" y="6"/>
                  </a:moveTo>
                  <a:lnTo>
                    <a:pt x="544" y="9"/>
                  </a:lnTo>
                  <a:lnTo>
                    <a:pt x="533" y="20"/>
                  </a:lnTo>
                  <a:lnTo>
                    <a:pt x="530" y="34"/>
                  </a:lnTo>
                  <a:lnTo>
                    <a:pt x="533" y="48"/>
                  </a:lnTo>
                  <a:lnTo>
                    <a:pt x="544" y="59"/>
                  </a:lnTo>
                  <a:lnTo>
                    <a:pt x="558" y="62"/>
                  </a:lnTo>
                  <a:lnTo>
                    <a:pt x="572" y="59"/>
                  </a:lnTo>
                  <a:lnTo>
                    <a:pt x="581" y="48"/>
                  </a:lnTo>
                  <a:lnTo>
                    <a:pt x="586" y="34"/>
                  </a:lnTo>
                  <a:lnTo>
                    <a:pt x="581" y="20"/>
                  </a:lnTo>
                  <a:lnTo>
                    <a:pt x="572" y="9"/>
                  </a:lnTo>
                  <a:lnTo>
                    <a:pt x="558" y="6"/>
                  </a:lnTo>
                  <a:close/>
                  <a:moveTo>
                    <a:pt x="67" y="6"/>
                  </a:moveTo>
                  <a:lnTo>
                    <a:pt x="53" y="9"/>
                  </a:lnTo>
                  <a:lnTo>
                    <a:pt x="42" y="20"/>
                  </a:lnTo>
                  <a:lnTo>
                    <a:pt x="39" y="34"/>
                  </a:lnTo>
                  <a:lnTo>
                    <a:pt x="42" y="48"/>
                  </a:lnTo>
                  <a:lnTo>
                    <a:pt x="53" y="59"/>
                  </a:lnTo>
                  <a:lnTo>
                    <a:pt x="67" y="62"/>
                  </a:lnTo>
                  <a:lnTo>
                    <a:pt x="81" y="59"/>
                  </a:lnTo>
                  <a:lnTo>
                    <a:pt x="92" y="48"/>
                  </a:lnTo>
                  <a:lnTo>
                    <a:pt x="95" y="34"/>
                  </a:lnTo>
                  <a:lnTo>
                    <a:pt x="92" y="20"/>
                  </a:lnTo>
                  <a:lnTo>
                    <a:pt x="81" y="9"/>
                  </a:lnTo>
                  <a:lnTo>
                    <a:pt x="67" y="6"/>
                  </a:lnTo>
                  <a:close/>
                  <a:moveTo>
                    <a:pt x="46" y="0"/>
                  </a:moveTo>
                  <a:lnTo>
                    <a:pt x="577" y="0"/>
                  </a:lnTo>
                  <a:lnTo>
                    <a:pt x="598" y="2"/>
                  </a:lnTo>
                  <a:lnTo>
                    <a:pt x="613" y="11"/>
                  </a:lnTo>
                  <a:lnTo>
                    <a:pt x="621" y="21"/>
                  </a:lnTo>
                  <a:lnTo>
                    <a:pt x="623" y="34"/>
                  </a:lnTo>
                  <a:lnTo>
                    <a:pt x="620" y="46"/>
                  </a:lnTo>
                  <a:lnTo>
                    <a:pt x="613" y="57"/>
                  </a:lnTo>
                  <a:lnTo>
                    <a:pt x="597" y="64"/>
                  </a:lnTo>
                  <a:lnTo>
                    <a:pt x="577" y="67"/>
                  </a:lnTo>
                  <a:lnTo>
                    <a:pt x="46" y="67"/>
                  </a:lnTo>
                  <a:lnTo>
                    <a:pt x="26" y="64"/>
                  </a:lnTo>
                  <a:lnTo>
                    <a:pt x="12" y="57"/>
                  </a:lnTo>
                  <a:lnTo>
                    <a:pt x="3" y="46"/>
                  </a:lnTo>
                  <a:lnTo>
                    <a:pt x="0" y="34"/>
                  </a:lnTo>
                  <a:lnTo>
                    <a:pt x="3" y="21"/>
                  </a:lnTo>
                  <a:lnTo>
                    <a:pt x="12" y="11"/>
                  </a:lnTo>
                  <a:lnTo>
                    <a:pt x="26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7"/>
            <p:cNvSpPr>
              <a:spLocks/>
            </p:cNvSpPr>
            <p:nvPr/>
          </p:nvSpPr>
          <p:spPr bwMode="auto">
            <a:xfrm>
              <a:off x="4876800" y="2035176"/>
              <a:ext cx="90488" cy="88900"/>
            </a:xfrm>
            <a:custGeom>
              <a:avLst/>
              <a:gdLst>
                <a:gd name="T0" fmla="*/ 28 w 57"/>
                <a:gd name="T1" fmla="*/ 0 h 56"/>
                <a:gd name="T2" fmla="*/ 43 w 57"/>
                <a:gd name="T3" fmla="*/ 3 h 56"/>
                <a:gd name="T4" fmla="*/ 53 w 57"/>
                <a:gd name="T5" fmla="*/ 14 h 56"/>
                <a:gd name="T6" fmla="*/ 57 w 57"/>
                <a:gd name="T7" fmla="*/ 28 h 56"/>
                <a:gd name="T8" fmla="*/ 53 w 57"/>
                <a:gd name="T9" fmla="*/ 42 h 56"/>
                <a:gd name="T10" fmla="*/ 43 w 57"/>
                <a:gd name="T11" fmla="*/ 53 h 56"/>
                <a:gd name="T12" fmla="*/ 28 w 57"/>
                <a:gd name="T13" fmla="*/ 56 h 56"/>
                <a:gd name="T14" fmla="*/ 14 w 57"/>
                <a:gd name="T15" fmla="*/ 53 h 56"/>
                <a:gd name="T16" fmla="*/ 4 w 57"/>
                <a:gd name="T17" fmla="*/ 42 h 56"/>
                <a:gd name="T18" fmla="*/ 0 w 57"/>
                <a:gd name="T19" fmla="*/ 28 h 56"/>
                <a:gd name="T20" fmla="*/ 4 w 57"/>
                <a:gd name="T21" fmla="*/ 14 h 56"/>
                <a:gd name="T22" fmla="*/ 14 w 57"/>
                <a:gd name="T23" fmla="*/ 3 h 56"/>
                <a:gd name="T24" fmla="*/ 28 w 57"/>
                <a:gd name="T2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56">
                  <a:moveTo>
                    <a:pt x="28" y="0"/>
                  </a:moveTo>
                  <a:lnTo>
                    <a:pt x="43" y="3"/>
                  </a:lnTo>
                  <a:lnTo>
                    <a:pt x="53" y="14"/>
                  </a:lnTo>
                  <a:lnTo>
                    <a:pt x="57" y="28"/>
                  </a:lnTo>
                  <a:lnTo>
                    <a:pt x="53" y="42"/>
                  </a:lnTo>
                  <a:lnTo>
                    <a:pt x="43" y="53"/>
                  </a:lnTo>
                  <a:lnTo>
                    <a:pt x="28" y="56"/>
                  </a:lnTo>
                  <a:lnTo>
                    <a:pt x="14" y="53"/>
                  </a:lnTo>
                  <a:lnTo>
                    <a:pt x="4" y="42"/>
                  </a:lnTo>
                  <a:lnTo>
                    <a:pt x="0" y="28"/>
                  </a:lnTo>
                  <a:lnTo>
                    <a:pt x="4" y="14"/>
                  </a:lnTo>
                  <a:lnTo>
                    <a:pt x="14" y="3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8"/>
            <p:cNvSpPr>
              <a:spLocks/>
            </p:cNvSpPr>
            <p:nvPr/>
          </p:nvSpPr>
          <p:spPr bwMode="auto">
            <a:xfrm>
              <a:off x="4927600" y="2093913"/>
              <a:ext cx="347663" cy="381000"/>
            </a:xfrm>
            <a:custGeom>
              <a:avLst/>
              <a:gdLst>
                <a:gd name="T0" fmla="*/ 14 w 219"/>
                <a:gd name="T1" fmla="*/ 0 h 240"/>
                <a:gd name="T2" fmla="*/ 18 w 219"/>
                <a:gd name="T3" fmla="*/ 2 h 240"/>
                <a:gd name="T4" fmla="*/ 21 w 219"/>
                <a:gd name="T5" fmla="*/ 3 h 240"/>
                <a:gd name="T6" fmla="*/ 215 w 219"/>
                <a:gd name="T7" fmla="*/ 221 h 240"/>
                <a:gd name="T8" fmla="*/ 217 w 219"/>
                <a:gd name="T9" fmla="*/ 224 h 240"/>
                <a:gd name="T10" fmla="*/ 219 w 219"/>
                <a:gd name="T11" fmla="*/ 230 h 240"/>
                <a:gd name="T12" fmla="*/ 217 w 219"/>
                <a:gd name="T13" fmla="*/ 233 h 240"/>
                <a:gd name="T14" fmla="*/ 214 w 219"/>
                <a:gd name="T15" fmla="*/ 237 h 240"/>
                <a:gd name="T16" fmla="*/ 210 w 219"/>
                <a:gd name="T17" fmla="*/ 240 h 240"/>
                <a:gd name="T18" fmla="*/ 205 w 219"/>
                <a:gd name="T19" fmla="*/ 240 h 240"/>
                <a:gd name="T20" fmla="*/ 201 w 219"/>
                <a:gd name="T21" fmla="*/ 238 h 240"/>
                <a:gd name="T22" fmla="*/ 198 w 219"/>
                <a:gd name="T23" fmla="*/ 237 h 240"/>
                <a:gd name="T24" fmla="*/ 4 w 219"/>
                <a:gd name="T25" fmla="*/ 19 h 240"/>
                <a:gd name="T26" fmla="*/ 2 w 219"/>
                <a:gd name="T27" fmla="*/ 16 h 240"/>
                <a:gd name="T28" fmla="*/ 0 w 219"/>
                <a:gd name="T29" fmla="*/ 10 h 240"/>
                <a:gd name="T30" fmla="*/ 2 w 219"/>
                <a:gd name="T31" fmla="*/ 7 h 240"/>
                <a:gd name="T32" fmla="*/ 5 w 219"/>
                <a:gd name="T33" fmla="*/ 3 h 240"/>
                <a:gd name="T34" fmla="*/ 9 w 219"/>
                <a:gd name="T35" fmla="*/ 0 h 240"/>
                <a:gd name="T36" fmla="*/ 14 w 219"/>
                <a:gd name="T3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9" h="240">
                  <a:moveTo>
                    <a:pt x="14" y="0"/>
                  </a:moveTo>
                  <a:lnTo>
                    <a:pt x="18" y="2"/>
                  </a:lnTo>
                  <a:lnTo>
                    <a:pt x="21" y="3"/>
                  </a:lnTo>
                  <a:lnTo>
                    <a:pt x="215" y="221"/>
                  </a:lnTo>
                  <a:lnTo>
                    <a:pt x="217" y="224"/>
                  </a:lnTo>
                  <a:lnTo>
                    <a:pt x="219" y="230"/>
                  </a:lnTo>
                  <a:lnTo>
                    <a:pt x="217" y="233"/>
                  </a:lnTo>
                  <a:lnTo>
                    <a:pt x="214" y="237"/>
                  </a:lnTo>
                  <a:lnTo>
                    <a:pt x="210" y="240"/>
                  </a:lnTo>
                  <a:lnTo>
                    <a:pt x="205" y="240"/>
                  </a:lnTo>
                  <a:lnTo>
                    <a:pt x="201" y="238"/>
                  </a:lnTo>
                  <a:lnTo>
                    <a:pt x="198" y="237"/>
                  </a:lnTo>
                  <a:lnTo>
                    <a:pt x="4" y="19"/>
                  </a:lnTo>
                  <a:lnTo>
                    <a:pt x="2" y="16"/>
                  </a:lnTo>
                  <a:lnTo>
                    <a:pt x="0" y="10"/>
                  </a:lnTo>
                  <a:lnTo>
                    <a:pt x="2" y="7"/>
                  </a:lnTo>
                  <a:lnTo>
                    <a:pt x="5" y="3"/>
                  </a:lnTo>
                  <a:lnTo>
                    <a:pt x="9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9"/>
            <p:cNvSpPr>
              <a:spLocks/>
            </p:cNvSpPr>
            <p:nvPr/>
          </p:nvSpPr>
          <p:spPr bwMode="auto">
            <a:xfrm>
              <a:off x="4756150" y="2035176"/>
              <a:ext cx="93663" cy="88900"/>
            </a:xfrm>
            <a:custGeom>
              <a:avLst/>
              <a:gdLst>
                <a:gd name="T0" fmla="*/ 29 w 59"/>
                <a:gd name="T1" fmla="*/ 0 h 56"/>
                <a:gd name="T2" fmla="*/ 44 w 59"/>
                <a:gd name="T3" fmla="*/ 3 h 56"/>
                <a:gd name="T4" fmla="*/ 53 w 59"/>
                <a:gd name="T5" fmla="*/ 14 h 56"/>
                <a:gd name="T6" fmla="*/ 59 w 59"/>
                <a:gd name="T7" fmla="*/ 28 h 56"/>
                <a:gd name="T8" fmla="*/ 53 w 59"/>
                <a:gd name="T9" fmla="*/ 42 h 56"/>
                <a:gd name="T10" fmla="*/ 44 w 59"/>
                <a:gd name="T11" fmla="*/ 53 h 56"/>
                <a:gd name="T12" fmla="*/ 29 w 59"/>
                <a:gd name="T13" fmla="*/ 56 h 56"/>
                <a:gd name="T14" fmla="*/ 14 w 59"/>
                <a:gd name="T15" fmla="*/ 53 h 56"/>
                <a:gd name="T16" fmla="*/ 6 w 59"/>
                <a:gd name="T17" fmla="*/ 42 h 56"/>
                <a:gd name="T18" fmla="*/ 0 w 59"/>
                <a:gd name="T19" fmla="*/ 28 h 56"/>
                <a:gd name="T20" fmla="*/ 6 w 59"/>
                <a:gd name="T21" fmla="*/ 14 h 56"/>
                <a:gd name="T22" fmla="*/ 14 w 59"/>
                <a:gd name="T23" fmla="*/ 3 h 56"/>
                <a:gd name="T24" fmla="*/ 29 w 59"/>
                <a:gd name="T2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56">
                  <a:moveTo>
                    <a:pt x="29" y="0"/>
                  </a:moveTo>
                  <a:lnTo>
                    <a:pt x="44" y="3"/>
                  </a:lnTo>
                  <a:lnTo>
                    <a:pt x="53" y="14"/>
                  </a:lnTo>
                  <a:lnTo>
                    <a:pt x="59" y="28"/>
                  </a:lnTo>
                  <a:lnTo>
                    <a:pt x="53" y="42"/>
                  </a:lnTo>
                  <a:lnTo>
                    <a:pt x="44" y="53"/>
                  </a:lnTo>
                  <a:lnTo>
                    <a:pt x="29" y="56"/>
                  </a:lnTo>
                  <a:lnTo>
                    <a:pt x="14" y="53"/>
                  </a:lnTo>
                  <a:lnTo>
                    <a:pt x="6" y="42"/>
                  </a:lnTo>
                  <a:lnTo>
                    <a:pt x="0" y="28"/>
                  </a:lnTo>
                  <a:lnTo>
                    <a:pt x="6" y="14"/>
                  </a:lnTo>
                  <a:lnTo>
                    <a:pt x="14" y="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0"/>
            <p:cNvSpPr>
              <a:spLocks/>
            </p:cNvSpPr>
            <p:nvPr/>
          </p:nvSpPr>
          <p:spPr bwMode="auto">
            <a:xfrm>
              <a:off x="4451350" y="2062163"/>
              <a:ext cx="373063" cy="412750"/>
            </a:xfrm>
            <a:custGeom>
              <a:avLst/>
              <a:gdLst>
                <a:gd name="T0" fmla="*/ 222 w 235"/>
                <a:gd name="T1" fmla="*/ 0 h 260"/>
                <a:gd name="T2" fmla="*/ 226 w 235"/>
                <a:gd name="T3" fmla="*/ 0 h 260"/>
                <a:gd name="T4" fmla="*/ 231 w 235"/>
                <a:gd name="T5" fmla="*/ 4 h 260"/>
                <a:gd name="T6" fmla="*/ 233 w 235"/>
                <a:gd name="T7" fmla="*/ 7 h 260"/>
                <a:gd name="T8" fmla="*/ 235 w 235"/>
                <a:gd name="T9" fmla="*/ 11 h 260"/>
                <a:gd name="T10" fmla="*/ 235 w 235"/>
                <a:gd name="T11" fmla="*/ 16 h 260"/>
                <a:gd name="T12" fmla="*/ 231 w 235"/>
                <a:gd name="T13" fmla="*/ 20 h 260"/>
                <a:gd name="T14" fmla="*/ 21 w 235"/>
                <a:gd name="T15" fmla="*/ 257 h 260"/>
                <a:gd name="T16" fmla="*/ 17 w 235"/>
                <a:gd name="T17" fmla="*/ 258 h 260"/>
                <a:gd name="T18" fmla="*/ 12 w 235"/>
                <a:gd name="T19" fmla="*/ 260 h 260"/>
                <a:gd name="T20" fmla="*/ 9 w 235"/>
                <a:gd name="T21" fmla="*/ 260 h 260"/>
                <a:gd name="T22" fmla="*/ 3 w 235"/>
                <a:gd name="T23" fmla="*/ 257 h 260"/>
                <a:gd name="T24" fmla="*/ 2 w 235"/>
                <a:gd name="T25" fmla="*/ 253 h 260"/>
                <a:gd name="T26" fmla="*/ 0 w 235"/>
                <a:gd name="T27" fmla="*/ 250 h 260"/>
                <a:gd name="T28" fmla="*/ 0 w 235"/>
                <a:gd name="T29" fmla="*/ 244 h 260"/>
                <a:gd name="T30" fmla="*/ 3 w 235"/>
                <a:gd name="T31" fmla="*/ 241 h 260"/>
                <a:gd name="T32" fmla="*/ 213 w 235"/>
                <a:gd name="T33" fmla="*/ 4 h 260"/>
                <a:gd name="T34" fmla="*/ 217 w 235"/>
                <a:gd name="T35" fmla="*/ 2 h 260"/>
                <a:gd name="T36" fmla="*/ 222 w 235"/>
                <a:gd name="T37" fmla="*/ 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5" h="260">
                  <a:moveTo>
                    <a:pt x="222" y="0"/>
                  </a:moveTo>
                  <a:lnTo>
                    <a:pt x="226" y="0"/>
                  </a:lnTo>
                  <a:lnTo>
                    <a:pt x="231" y="4"/>
                  </a:lnTo>
                  <a:lnTo>
                    <a:pt x="233" y="7"/>
                  </a:lnTo>
                  <a:lnTo>
                    <a:pt x="235" y="11"/>
                  </a:lnTo>
                  <a:lnTo>
                    <a:pt x="235" y="16"/>
                  </a:lnTo>
                  <a:lnTo>
                    <a:pt x="231" y="20"/>
                  </a:lnTo>
                  <a:lnTo>
                    <a:pt x="21" y="257"/>
                  </a:lnTo>
                  <a:lnTo>
                    <a:pt x="17" y="258"/>
                  </a:lnTo>
                  <a:lnTo>
                    <a:pt x="12" y="260"/>
                  </a:lnTo>
                  <a:lnTo>
                    <a:pt x="9" y="260"/>
                  </a:lnTo>
                  <a:lnTo>
                    <a:pt x="3" y="257"/>
                  </a:lnTo>
                  <a:lnTo>
                    <a:pt x="2" y="253"/>
                  </a:lnTo>
                  <a:lnTo>
                    <a:pt x="0" y="250"/>
                  </a:lnTo>
                  <a:lnTo>
                    <a:pt x="0" y="244"/>
                  </a:lnTo>
                  <a:lnTo>
                    <a:pt x="3" y="241"/>
                  </a:lnTo>
                  <a:lnTo>
                    <a:pt x="213" y="4"/>
                  </a:lnTo>
                  <a:lnTo>
                    <a:pt x="217" y="2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1"/>
            <p:cNvSpPr>
              <a:spLocks noEditPoints="1"/>
            </p:cNvSpPr>
            <p:nvPr/>
          </p:nvSpPr>
          <p:spPr bwMode="auto">
            <a:xfrm>
              <a:off x="4445000" y="2540001"/>
              <a:ext cx="833438" cy="328613"/>
            </a:xfrm>
            <a:custGeom>
              <a:avLst/>
              <a:gdLst>
                <a:gd name="T0" fmla="*/ 421 w 525"/>
                <a:gd name="T1" fmla="*/ 25 h 207"/>
                <a:gd name="T2" fmla="*/ 410 w 525"/>
                <a:gd name="T3" fmla="*/ 40 h 207"/>
                <a:gd name="T4" fmla="*/ 399 w 525"/>
                <a:gd name="T5" fmla="*/ 150 h 207"/>
                <a:gd name="T6" fmla="*/ 410 w 525"/>
                <a:gd name="T7" fmla="*/ 162 h 207"/>
                <a:gd name="T8" fmla="*/ 426 w 525"/>
                <a:gd name="T9" fmla="*/ 161 h 207"/>
                <a:gd name="T10" fmla="*/ 438 w 525"/>
                <a:gd name="T11" fmla="*/ 148 h 207"/>
                <a:gd name="T12" fmla="*/ 454 w 525"/>
                <a:gd name="T13" fmla="*/ 40 h 207"/>
                <a:gd name="T14" fmla="*/ 447 w 525"/>
                <a:gd name="T15" fmla="*/ 23 h 207"/>
                <a:gd name="T16" fmla="*/ 348 w 525"/>
                <a:gd name="T17" fmla="*/ 19 h 207"/>
                <a:gd name="T18" fmla="*/ 334 w 525"/>
                <a:gd name="T19" fmla="*/ 25 h 207"/>
                <a:gd name="T20" fmla="*/ 325 w 525"/>
                <a:gd name="T21" fmla="*/ 40 h 207"/>
                <a:gd name="T22" fmla="*/ 322 w 525"/>
                <a:gd name="T23" fmla="*/ 150 h 207"/>
                <a:gd name="T24" fmla="*/ 334 w 525"/>
                <a:gd name="T25" fmla="*/ 162 h 207"/>
                <a:gd name="T26" fmla="*/ 352 w 525"/>
                <a:gd name="T27" fmla="*/ 161 h 207"/>
                <a:gd name="T28" fmla="*/ 362 w 525"/>
                <a:gd name="T29" fmla="*/ 143 h 207"/>
                <a:gd name="T30" fmla="*/ 369 w 525"/>
                <a:gd name="T31" fmla="*/ 33 h 207"/>
                <a:gd name="T32" fmla="*/ 355 w 525"/>
                <a:gd name="T33" fmla="*/ 21 h 207"/>
                <a:gd name="T34" fmla="*/ 256 w 525"/>
                <a:gd name="T35" fmla="*/ 21 h 207"/>
                <a:gd name="T36" fmla="*/ 242 w 525"/>
                <a:gd name="T37" fmla="*/ 33 h 207"/>
                <a:gd name="T38" fmla="*/ 242 w 525"/>
                <a:gd name="T39" fmla="*/ 143 h 207"/>
                <a:gd name="T40" fmla="*/ 251 w 525"/>
                <a:gd name="T41" fmla="*/ 159 h 207"/>
                <a:gd name="T42" fmla="*/ 269 w 525"/>
                <a:gd name="T43" fmla="*/ 162 h 207"/>
                <a:gd name="T44" fmla="*/ 283 w 525"/>
                <a:gd name="T45" fmla="*/ 150 h 207"/>
                <a:gd name="T46" fmla="*/ 285 w 525"/>
                <a:gd name="T47" fmla="*/ 40 h 207"/>
                <a:gd name="T48" fmla="*/ 276 w 525"/>
                <a:gd name="T49" fmla="*/ 23 h 207"/>
                <a:gd name="T50" fmla="*/ 177 w 525"/>
                <a:gd name="T51" fmla="*/ 19 h 207"/>
                <a:gd name="T52" fmla="*/ 159 w 525"/>
                <a:gd name="T53" fmla="*/ 28 h 207"/>
                <a:gd name="T54" fmla="*/ 159 w 525"/>
                <a:gd name="T55" fmla="*/ 92 h 207"/>
                <a:gd name="T56" fmla="*/ 170 w 525"/>
                <a:gd name="T57" fmla="*/ 155 h 207"/>
                <a:gd name="T58" fmla="*/ 186 w 525"/>
                <a:gd name="T59" fmla="*/ 164 h 207"/>
                <a:gd name="T60" fmla="*/ 202 w 525"/>
                <a:gd name="T61" fmla="*/ 155 h 207"/>
                <a:gd name="T62" fmla="*/ 203 w 525"/>
                <a:gd name="T63" fmla="*/ 92 h 207"/>
                <a:gd name="T64" fmla="*/ 196 w 525"/>
                <a:gd name="T65" fmla="*/ 30 h 207"/>
                <a:gd name="T66" fmla="*/ 180 w 525"/>
                <a:gd name="T67" fmla="*/ 19 h 207"/>
                <a:gd name="T68" fmla="*/ 85 w 525"/>
                <a:gd name="T69" fmla="*/ 21 h 207"/>
                <a:gd name="T70" fmla="*/ 73 w 525"/>
                <a:gd name="T71" fmla="*/ 33 h 207"/>
                <a:gd name="T72" fmla="*/ 85 w 525"/>
                <a:gd name="T73" fmla="*/ 143 h 207"/>
                <a:gd name="T74" fmla="*/ 94 w 525"/>
                <a:gd name="T75" fmla="*/ 157 h 207"/>
                <a:gd name="T76" fmla="*/ 108 w 525"/>
                <a:gd name="T77" fmla="*/ 164 h 207"/>
                <a:gd name="T78" fmla="*/ 124 w 525"/>
                <a:gd name="T79" fmla="*/ 155 h 207"/>
                <a:gd name="T80" fmla="*/ 122 w 525"/>
                <a:gd name="T81" fmla="*/ 92 h 207"/>
                <a:gd name="T82" fmla="*/ 112 w 525"/>
                <a:gd name="T83" fmla="*/ 28 h 207"/>
                <a:gd name="T84" fmla="*/ 92 w 525"/>
                <a:gd name="T85" fmla="*/ 19 h 207"/>
                <a:gd name="T86" fmla="*/ 500 w 525"/>
                <a:gd name="T87" fmla="*/ 150 h 207"/>
                <a:gd name="T88" fmla="*/ 474 w 525"/>
                <a:gd name="T89" fmla="*/ 196 h 207"/>
                <a:gd name="T90" fmla="*/ 97 w 525"/>
                <a:gd name="T91" fmla="*/ 207 h 207"/>
                <a:gd name="T92" fmla="*/ 39 w 525"/>
                <a:gd name="T93" fmla="*/ 184 h 207"/>
                <a:gd name="T94" fmla="*/ 0 w 525"/>
                <a:gd name="T95" fmla="*/ 0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5" h="207">
                  <a:moveTo>
                    <a:pt x="435" y="19"/>
                  </a:moveTo>
                  <a:lnTo>
                    <a:pt x="426" y="21"/>
                  </a:lnTo>
                  <a:lnTo>
                    <a:pt x="421" y="25"/>
                  </a:lnTo>
                  <a:lnTo>
                    <a:pt x="415" y="28"/>
                  </a:lnTo>
                  <a:lnTo>
                    <a:pt x="412" y="33"/>
                  </a:lnTo>
                  <a:lnTo>
                    <a:pt x="410" y="40"/>
                  </a:lnTo>
                  <a:lnTo>
                    <a:pt x="405" y="92"/>
                  </a:lnTo>
                  <a:lnTo>
                    <a:pt x="399" y="143"/>
                  </a:lnTo>
                  <a:lnTo>
                    <a:pt x="399" y="150"/>
                  </a:lnTo>
                  <a:lnTo>
                    <a:pt x="401" y="155"/>
                  </a:lnTo>
                  <a:lnTo>
                    <a:pt x="405" y="159"/>
                  </a:lnTo>
                  <a:lnTo>
                    <a:pt x="410" y="162"/>
                  </a:lnTo>
                  <a:lnTo>
                    <a:pt x="417" y="164"/>
                  </a:lnTo>
                  <a:lnTo>
                    <a:pt x="422" y="162"/>
                  </a:lnTo>
                  <a:lnTo>
                    <a:pt x="426" y="161"/>
                  </a:lnTo>
                  <a:lnTo>
                    <a:pt x="431" y="157"/>
                  </a:lnTo>
                  <a:lnTo>
                    <a:pt x="435" y="154"/>
                  </a:lnTo>
                  <a:lnTo>
                    <a:pt x="438" y="148"/>
                  </a:lnTo>
                  <a:lnTo>
                    <a:pt x="440" y="143"/>
                  </a:lnTo>
                  <a:lnTo>
                    <a:pt x="447" y="92"/>
                  </a:lnTo>
                  <a:lnTo>
                    <a:pt x="454" y="40"/>
                  </a:lnTo>
                  <a:lnTo>
                    <a:pt x="454" y="33"/>
                  </a:lnTo>
                  <a:lnTo>
                    <a:pt x="451" y="28"/>
                  </a:lnTo>
                  <a:lnTo>
                    <a:pt x="447" y="23"/>
                  </a:lnTo>
                  <a:lnTo>
                    <a:pt x="442" y="21"/>
                  </a:lnTo>
                  <a:lnTo>
                    <a:pt x="435" y="19"/>
                  </a:lnTo>
                  <a:close/>
                  <a:moveTo>
                    <a:pt x="348" y="19"/>
                  </a:moveTo>
                  <a:lnTo>
                    <a:pt x="345" y="19"/>
                  </a:lnTo>
                  <a:lnTo>
                    <a:pt x="339" y="21"/>
                  </a:lnTo>
                  <a:lnTo>
                    <a:pt x="334" y="25"/>
                  </a:lnTo>
                  <a:lnTo>
                    <a:pt x="329" y="30"/>
                  </a:lnTo>
                  <a:lnTo>
                    <a:pt x="327" y="35"/>
                  </a:lnTo>
                  <a:lnTo>
                    <a:pt x="325" y="40"/>
                  </a:lnTo>
                  <a:lnTo>
                    <a:pt x="323" y="92"/>
                  </a:lnTo>
                  <a:lnTo>
                    <a:pt x="320" y="143"/>
                  </a:lnTo>
                  <a:lnTo>
                    <a:pt x="322" y="150"/>
                  </a:lnTo>
                  <a:lnTo>
                    <a:pt x="323" y="155"/>
                  </a:lnTo>
                  <a:lnTo>
                    <a:pt x="329" y="159"/>
                  </a:lnTo>
                  <a:lnTo>
                    <a:pt x="334" y="162"/>
                  </a:lnTo>
                  <a:lnTo>
                    <a:pt x="339" y="164"/>
                  </a:lnTo>
                  <a:lnTo>
                    <a:pt x="345" y="162"/>
                  </a:lnTo>
                  <a:lnTo>
                    <a:pt x="352" y="161"/>
                  </a:lnTo>
                  <a:lnTo>
                    <a:pt x="357" y="155"/>
                  </a:lnTo>
                  <a:lnTo>
                    <a:pt x="360" y="150"/>
                  </a:lnTo>
                  <a:lnTo>
                    <a:pt x="362" y="143"/>
                  </a:lnTo>
                  <a:lnTo>
                    <a:pt x="366" y="92"/>
                  </a:lnTo>
                  <a:lnTo>
                    <a:pt x="369" y="40"/>
                  </a:lnTo>
                  <a:lnTo>
                    <a:pt x="369" y="33"/>
                  </a:lnTo>
                  <a:lnTo>
                    <a:pt x="366" y="28"/>
                  </a:lnTo>
                  <a:lnTo>
                    <a:pt x="362" y="23"/>
                  </a:lnTo>
                  <a:lnTo>
                    <a:pt x="355" y="21"/>
                  </a:lnTo>
                  <a:lnTo>
                    <a:pt x="348" y="19"/>
                  </a:lnTo>
                  <a:close/>
                  <a:moveTo>
                    <a:pt x="263" y="19"/>
                  </a:moveTo>
                  <a:lnTo>
                    <a:pt x="256" y="21"/>
                  </a:lnTo>
                  <a:lnTo>
                    <a:pt x="249" y="23"/>
                  </a:lnTo>
                  <a:lnTo>
                    <a:pt x="244" y="28"/>
                  </a:lnTo>
                  <a:lnTo>
                    <a:pt x="242" y="33"/>
                  </a:lnTo>
                  <a:lnTo>
                    <a:pt x="240" y="40"/>
                  </a:lnTo>
                  <a:lnTo>
                    <a:pt x="242" y="92"/>
                  </a:lnTo>
                  <a:lnTo>
                    <a:pt x="242" y="143"/>
                  </a:lnTo>
                  <a:lnTo>
                    <a:pt x="244" y="150"/>
                  </a:lnTo>
                  <a:lnTo>
                    <a:pt x="246" y="155"/>
                  </a:lnTo>
                  <a:lnTo>
                    <a:pt x="251" y="159"/>
                  </a:lnTo>
                  <a:lnTo>
                    <a:pt x="256" y="162"/>
                  </a:lnTo>
                  <a:lnTo>
                    <a:pt x="263" y="164"/>
                  </a:lnTo>
                  <a:lnTo>
                    <a:pt x="269" y="162"/>
                  </a:lnTo>
                  <a:lnTo>
                    <a:pt x="276" y="159"/>
                  </a:lnTo>
                  <a:lnTo>
                    <a:pt x="279" y="155"/>
                  </a:lnTo>
                  <a:lnTo>
                    <a:pt x="283" y="150"/>
                  </a:lnTo>
                  <a:lnTo>
                    <a:pt x="283" y="143"/>
                  </a:lnTo>
                  <a:lnTo>
                    <a:pt x="285" y="92"/>
                  </a:lnTo>
                  <a:lnTo>
                    <a:pt x="285" y="40"/>
                  </a:lnTo>
                  <a:lnTo>
                    <a:pt x="285" y="33"/>
                  </a:lnTo>
                  <a:lnTo>
                    <a:pt x="281" y="28"/>
                  </a:lnTo>
                  <a:lnTo>
                    <a:pt x="276" y="23"/>
                  </a:lnTo>
                  <a:lnTo>
                    <a:pt x="270" y="21"/>
                  </a:lnTo>
                  <a:lnTo>
                    <a:pt x="263" y="19"/>
                  </a:lnTo>
                  <a:close/>
                  <a:moveTo>
                    <a:pt x="177" y="19"/>
                  </a:moveTo>
                  <a:lnTo>
                    <a:pt x="170" y="21"/>
                  </a:lnTo>
                  <a:lnTo>
                    <a:pt x="164" y="23"/>
                  </a:lnTo>
                  <a:lnTo>
                    <a:pt x="159" y="28"/>
                  </a:lnTo>
                  <a:lnTo>
                    <a:pt x="157" y="33"/>
                  </a:lnTo>
                  <a:lnTo>
                    <a:pt x="156" y="40"/>
                  </a:lnTo>
                  <a:lnTo>
                    <a:pt x="159" y="92"/>
                  </a:lnTo>
                  <a:lnTo>
                    <a:pt x="164" y="143"/>
                  </a:lnTo>
                  <a:lnTo>
                    <a:pt x="166" y="150"/>
                  </a:lnTo>
                  <a:lnTo>
                    <a:pt x="170" y="155"/>
                  </a:lnTo>
                  <a:lnTo>
                    <a:pt x="175" y="161"/>
                  </a:lnTo>
                  <a:lnTo>
                    <a:pt x="180" y="162"/>
                  </a:lnTo>
                  <a:lnTo>
                    <a:pt x="186" y="164"/>
                  </a:lnTo>
                  <a:lnTo>
                    <a:pt x="193" y="162"/>
                  </a:lnTo>
                  <a:lnTo>
                    <a:pt x="198" y="159"/>
                  </a:lnTo>
                  <a:lnTo>
                    <a:pt x="202" y="155"/>
                  </a:lnTo>
                  <a:lnTo>
                    <a:pt x="205" y="150"/>
                  </a:lnTo>
                  <a:lnTo>
                    <a:pt x="205" y="143"/>
                  </a:lnTo>
                  <a:lnTo>
                    <a:pt x="203" y="92"/>
                  </a:lnTo>
                  <a:lnTo>
                    <a:pt x="200" y="40"/>
                  </a:lnTo>
                  <a:lnTo>
                    <a:pt x="200" y="35"/>
                  </a:lnTo>
                  <a:lnTo>
                    <a:pt x="196" y="30"/>
                  </a:lnTo>
                  <a:lnTo>
                    <a:pt x="193" y="25"/>
                  </a:lnTo>
                  <a:lnTo>
                    <a:pt x="187" y="21"/>
                  </a:lnTo>
                  <a:lnTo>
                    <a:pt x="180" y="19"/>
                  </a:lnTo>
                  <a:lnTo>
                    <a:pt x="177" y="19"/>
                  </a:lnTo>
                  <a:close/>
                  <a:moveTo>
                    <a:pt x="92" y="19"/>
                  </a:moveTo>
                  <a:lnTo>
                    <a:pt x="85" y="21"/>
                  </a:lnTo>
                  <a:lnTo>
                    <a:pt x="78" y="23"/>
                  </a:lnTo>
                  <a:lnTo>
                    <a:pt x="74" y="28"/>
                  </a:lnTo>
                  <a:lnTo>
                    <a:pt x="73" y="33"/>
                  </a:lnTo>
                  <a:lnTo>
                    <a:pt x="71" y="40"/>
                  </a:lnTo>
                  <a:lnTo>
                    <a:pt x="78" y="92"/>
                  </a:lnTo>
                  <a:lnTo>
                    <a:pt x="85" y="143"/>
                  </a:lnTo>
                  <a:lnTo>
                    <a:pt x="87" y="148"/>
                  </a:lnTo>
                  <a:lnTo>
                    <a:pt x="90" y="154"/>
                  </a:lnTo>
                  <a:lnTo>
                    <a:pt x="94" y="157"/>
                  </a:lnTo>
                  <a:lnTo>
                    <a:pt x="99" y="161"/>
                  </a:lnTo>
                  <a:lnTo>
                    <a:pt x="104" y="162"/>
                  </a:lnTo>
                  <a:lnTo>
                    <a:pt x="108" y="164"/>
                  </a:lnTo>
                  <a:lnTo>
                    <a:pt x="115" y="162"/>
                  </a:lnTo>
                  <a:lnTo>
                    <a:pt x="120" y="159"/>
                  </a:lnTo>
                  <a:lnTo>
                    <a:pt x="124" y="155"/>
                  </a:lnTo>
                  <a:lnTo>
                    <a:pt x="127" y="150"/>
                  </a:lnTo>
                  <a:lnTo>
                    <a:pt x="127" y="143"/>
                  </a:lnTo>
                  <a:lnTo>
                    <a:pt x="122" y="92"/>
                  </a:lnTo>
                  <a:lnTo>
                    <a:pt x="117" y="40"/>
                  </a:lnTo>
                  <a:lnTo>
                    <a:pt x="115" y="33"/>
                  </a:lnTo>
                  <a:lnTo>
                    <a:pt x="112" y="28"/>
                  </a:lnTo>
                  <a:lnTo>
                    <a:pt x="106" y="25"/>
                  </a:lnTo>
                  <a:lnTo>
                    <a:pt x="99" y="21"/>
                  </a:lnTo>
                  <a:lnTo>
                    <a:pt x="92" y="19"/>
                  </a:lnTo>
                  <a:close/>
                  <a:moveTo>
                    <a:pt x="0" y="0"/>
                  </a:moveTo>
                  <a:lnTo>
                    <a:pt x="525" y="0"/>
                  </a:lnTo>
                  <a:lnTo>
                    <a:pt x="500" y="150"/>
                  </a:lnTo>
                  <a:lnTo>
                    <a:pt x="495" y="168"/>
                  </a:lnTo>
                  <a:lnTo>
                    <a:pt x="486" y="184"/>
                  </a:lnTo>
                  <a:lnTo>
                    <a:pt x="474" y="196"/>
                  </a:lnTo>
                  <a:lnTo>
                    <a:pt x="454" y="203"/>
                  </a:lnTo>
                  <a:lnTo>
                    <a:pt x="429" y="207"/>
                  </a:lnTo>
                  <a:lnTo>
                    <a:pt x="97" y="207"/>
                  </a:lnTo>
                  <a:lnTo>
                    <a:pt x="71" y="203"/>
                  </a:lnTo>
                  <a:lnTo>
                    <a:pt x="53" y="196"/>
                  </a:lnTo>
                  <a:lnTo>
                    <a:pt x="39" y="184"/>
                  </a:lnTo>
                  <a:lnTo>
                    <a:pt x="30" y="168"/>
                  </a:lnTo>
                  <a:lnTo>
                    <a:pt x="27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5" name="Freeform 105"/>
          <p:cNvSpPr>
            <a:spLocks noEditPoints="1"/>
          </p:cNvSpPr>
          <p:nvPr/>
        </p:nvSpPr>
        <p:spPr bwMode="auto">
          <a:xfrm>
            <a:off x="6405563" y="3062287"/>
            <a:ext cx="479425" cy="700088"/>
          </a:xfrm>
          <a:custGeom>
            <a:avLst/>
            <a:gdLst>
              <a:gd name="T0" fmla="*/ 121 w 302"/>
              <a:gd name="T1" fmla="*/ 30 h 441"/>
              <a:gd name="T2" fmla="*/ 65 w 302"/>
              <a:gd name="T3" fmla="*/ 60 h 441"/>
              <a:gd name="T4" fmla="*/ 30 w 302"/>
              <a:gd name="T5" fmla="*/ 116 h 441"/>
              <a:gd name="T6" fmla="*/ 30 w 302"/>
              <a:gd name="T7" fmla="*/ 180 h 441"/>
              <a:gd name="T8" fmla="*/ 60 w 302"/>
              <a:gd name="T9" fmla="*/ 236 h 441"/>
              <a:gd name="T10" fmla="*/ 116 w 302"/>
              <a:gd name="T11" fmla="*/ 272 h 441"/>
              <a:gd name="T12" fmla="*/ 180 w 302"/>
              <a:gd name="T13" fmla="*/ 273 h 441"/>
              <a:gd name="T14" fmla="*/ 236 w 302"/>
              <a:gd name="T15" fmla="*/ 243 h 441"/>
              <a:gd name="T16" fmla="*/ 272 w 302"/>
              <a:gd name="T17" fmla="*/ 185 h 441"/>
              <a:gd name="T18" fmla="*/ 273 w 302"/>
              <a:gd name="T19" fmla="*/ 121 h 441"/>
              <a:gd name="T20" fmla="*/ 243 w 302"/>
              <a:gd name="T21" fmla="*/ 65 h 441"/>
              <a:gd name="T22" fmla="*/ 185 w 302"/>
              <a:gd name="T23" fmla="*/ 30 h 441"/>
              <a:gd name="T24" fmla="*/ 166 w 302"/>
              <a:gd name="T25" fmla="*/ 0 h 441"/>
              <a:gd name="T26" fmla="*/ 231 w 302"/>
              <a:gd name="T27" fmla="*/ 21 h 441"/>
              <a:gd name="T28" fmla="*/ 279 w 302"/>
              <a:gd name="T29" fmla="*/ 70 h 441"/>
              <a:gd name="T30" fmla="*/ 302 w 302"/>
              <a:gd name="T31" fmla="*/ 132 h 441"/>
              <a:gd name="T32" fmla="*/ 294 w 302"/>
              <a:gd name="T33" fmla="*/ 199 h 441"/>
              <a:gd name="T34" fmla="*/ 263 w 302"/>
              <a:gd name="T35" fmla="*/ 256 h 441"/>
              <a:gd name="T36" fmla="*/ 215 w 302"/>
              <a:gd name="T37" fmla="*/ 289 h 441"/>
              <a:gd name="T38" fmla="*/ 245 w 302"/>
              <a:gd name="T39" fmla="*/ 424 h 441"/>
              <a:gd name="T40" fmla="*/ 241 w 302"/>
              <a:gd name="T41" fmla="*/ 434 h 441"/>
              <a:gd name="T42" fmla="*/ 231 w 302"/>
              <a:gd name="T43" fmla="*/ 440 h 441"/>
              <a:gd name="T44" fmla="*/ 222 w 302"/>
              <a:gd name="T45" fmla="*/ 440 h 441"/>
              <a:gd name="T46" fmla="*/ 213 w 302"/>
              <a:gd name="T47" fmla="*/ 434 h 441"/>
              <a:gd name="T48" fmla="*/ 210 w 302"/>
              <a:gd name="T49" fmla="*/ 427 h 441"/>
              <a:gd name="T50" fmla="*/ 143 w 302"/>
              <a:gd name="T51" fmla="*/ 303 h 441"/>
              <a:gd name="T52" fmla="*/ 70 w 302"/>
              <a:gd name="T53" fmla="*/ 280 h 441"/>
              <a:gd name="T54" fmla="*/ 23 w 302"/>
              <a:gd name="T55" fmla="*/ 233 h 441"/>
              <a:gd name="T56" fmla="*/ 0 w 302"/>
              <a:gd name="T57" fmla="*/ 169 h 441"/>
              <a:gd name="T58" fmla="*/ 7 w 302"/>
              <a:gd name="T59" fmla="*/ 102 h 441"/>
              <a:gd name="T60" fmla="*/ 42 w 302"/>
              <a:gd name="T61" fmla="*/ 44 h 441"/>
              <a:gd name="T62" fmla="*/ 100 w 302"/>
              <a:gd name="T63" fmla="*/ 7 h 441"/>
              <a:gd name="T64" fmla="*/ 166 w 302"/>
              <a:gd name="T65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02" h="441">
                <a:moveTo>
                  <a:pt x="153" y="26"/>
                </a:moveTo>
                <a:lnTo>
                  <a:pt x="121" y="30"/>
                </a:lnTo>
                <a:lnTo>
                  <a:pt x="91" y="40"/>
                </a:lnTo>
                <a:lnTo>
                  <a:pt x="65" y="60"/>
                </a:lnTo>
                <a:lnTo>
                  <a:pt x="44" y="84"/>
                </a:lnTo>
                <a:lnTo>
                  <a:pt x="30" y="116"/>
                </a:lnTo>
                <a:lnTo>
                  <a:pt x="26" y="148"/>
                </a:lnTo>
                <a:lnTo>
                  <a:pt x="30" y="180"/>
                </a:lnTo>
                <a:lnTo>
                  <a:pt x="40" y="210"/>
                </a:lnTo>
                <a:lnTo>
                  <a:pt x="60" y="236"/>
                </a:lnTo>
                <a:lnTo>
                  <a:pt x="84" y="258"/>
                </a:lnTo>
                <a:lnTo>
                  <a:pt x="116" y="272"/>
                </a:lnTo>
                <a:lnTo>
                  <a:pt x="148" y="277"/>
                </a:lnTo>
                <a:lnTo>
                  <a:pt x="180" y="273"/>
                </a:lnTo>
                <a:lnTo>
                  <a:pt x="210" y="261"/>
                </a:lnTo>
                <a:lnTo>
                  <a:pt x="236" y="243"/>
                </a:lnTo>
                <a:lnTo>
                  <a:pt x="257" y="217"/>
                </a:lnTo>
                <a:lnTo>
                  <a:pt x="272" y="185"/>
                </a:lnTo>
                <a:lnTo>
                  <a:pt x="275" y="153"/>
                </a:lnTo>
                <a:lnTo>
                  <a:pt x="273" y="121"/>
                </a:lnTo>
                <a:lnTo>
                  <a:pt x="261" y="91"/>
                </a:lnTo>
                <a:lnTo>
                  <a:pt x="243" y="65"/>
                </a:lnTo>
                <a:lnTo>
                  <a:pt x="217" y="44"/>
                </a:lnTo>
                <a:lnTo>
                  <a:pt x="185" y="30"/>
                </a:lnTo>
                <a:lnTo>
                  <a:pt x="153" y="26"/>
                </a:lnTo>
                <a:close/>
                <a:moveTo>
                  <a:pt x="166" y="0"/>
                </a:moveTo>
                <a:lnTo>
                  <a:pt x="199" y="7"/>
                </a:lnTo>
                <a:lnTo>
                  <a:pt x="231" y="21"/>
                </a:lnTo>
                <a:lnTo>
                  <a:pt x="257" y="42"/>
                </a:lnTo>
                <a:lnTo>
                  <a:pt x="279" y="70"/>
                </a:lnTo>
                <a:lnTo>
                  <a:pt x="294" y="100"/>
                </a:lnTo>
                <a:lnTo>
                  <a:pt x="302" y="132"/>
                </a:lnTo>
                <a:lnTo>
                  <a:pt x="302" y="166"/>
                </a:lnTo>
                <a:lnTo>
                  <a:pt x="294" y="199"/>
                </a:lnTo>
                <a:lnTo>
                  <a:pt x="280" y="231"/>
                </a:lnTo>
                <a:lnTo>
                  <a:pt x="263" y="256"/>
                </a:lnTo>
                <a:lnTo>
                  <a:pt x="240" y="275"/>
                </a:lnTo>
                <a:lnTo>
                  <a:pt x="215" y="289"/>
                </a:lnTo>
                <a:lnTo>
                  <a:pt x="245" y="418"/>
                </a:lnTo>
                <a:lnTo>
                  <a:pt x="245" y="424"/>
                </a:lnTo>
                <a:lnTo>
                  <a:pt x="243" y="429"/>
                </a:lnTo>
                <a:lnTo>
                  <a:pt x="241" y="434"/>
                </a:lnTo>
                <a:lnTo>
                  <a:pt x="236" y="438"/>
                </a:lnTo>
                <a:lnTo>
                  <a:pt x="231" y="440"/>
                </a:lnTo>
                <a:lnTo>
                  <a:pt x="226" y="441"/>
                </a:lnTo>
                <a:lnTo>
                  <a:pt x="222" y="440"/>
                </a:lnTo>
                <a:lnTo>
                  <a:pt x="217" y="438"/>
                </a:lnTo>
                <a:lnTo>
                  <a:pt x="213" y="434"/>
                </a:lnTo>
                <a:lnTo>
                  <a:pt x="211" y="431"/>
                </a:lnTo>
                <a:lnTo>
                  <a:pt x="210" y="427"/>
                </a:lnTo>
                <a:lnTo>
                  <a:pt x="180" y="300"/>
                </a:lnTo>
                <a:lnTo>
                  <a:pt x="143" y="303"/>
                </a:lnTo>
                <a:lnTo>
                  <a:pt x="106" y="296"/>
                </a:lnTo>
                <a:lnTo>
                  <a:pt x="70" y="280"/>
                </a:lnTo>
                <a:lnTo>
                  <a:pt x="44" y="259"/>
                </a:lnTo>
                <a:lnTo>
                  <a:pt x="23" y="233"/>
                </a:lnTo>
                <a:lnTo>
                  <a:pt x="7" y="203"/>
                </a:lnTo>
                <a:lnTo>
                  <a:pt x="0" y="169"/>
                </a:lnTo>
                <a:lnTo>
                  <a:pt x="0" y="136"/>
                </a:lnTo>
                <a:lnTo>
                  <a:pt x="7" y="102"/>
                </a:lnTo>
                <a:lnTo>
                  <a:pt x="21" y="70"/>
                </a:lnTo>
                <a:lnTo>
                  <a:pt x="42" y="44"/>
                </a:lnTo>
                <a:lnTo>
                  <a:pt x="70" y="22"/>
                </a:lnTo>
                <a:lnTo>
                  <a:pt x="100" y="7"/>
                </a:lnTo>
                <a:lnTo>
                  <a:pt x="132" y="0"/>
                </a:lnTo>
                <a:lnTo>
                  <a:pt x="16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7" name="Group 116"/>
          <p:cNvGrpSpPr/>
          <p:nvPr/>
        </p:nvGrpSpPr>
        <p:grpSpPr>
          <a:xfrm>
            <a:off x="7218363" y="3125787"/>
            <a:ext cx="433388" cy="642938"/>
            <a:chOff x="6380163" y="2185988"/>
            <a:chExt cx="433388" cy="642938"/>
          </a:xfrm>
        </p:grpSpPr>
        <p:sp>
          <p:nvSpPr>
            <p:cNvPr id="106" name="Freeform 106"/>
            <p:cNvSpPr>
              <a:spLocks noEditPoints="1"/>
            </p:cNvSpPr>
            <p:nvPr/>
          </p:nvSpPr>
          <p:spPr bwMode="auto">
            <a:xfrm>
              <a:off x="6380163" y="2185988"/>
              <a:ext cx="433388" cy="538163"/>
            </a:xfrm>
            <a:custGeom>
              <a:avLst/>
              <a:gdLst>
                <a:gd name="T0" fmla="*/ 16 w 273"/>
                <a:gd name="T1" fmla="*/ 283 h 339"/>
                <a:gd name="T2" fmla="*/ 16 w 273"/>
                <a:gd name="T3" fmla="*/ 283 h 339"/>
                <a:gd name="T4" fmla="*/ 19 w 273"/>
                <a:gd name="T5" fmla="*/ 281 h 339"/>
                <a:gd name="T6" fmla="*/ 19 w 273"/>
                <a:gd name="T7" fmla="*/ 281 h 339"/>
                <a:gd name="T8" fmla="*/ 21 w 273"/>
                <a:gd name="T9" fmla="*/ 281 h 339"/>
                <a:gd name="T10" fmla="*/ 23 w 273"/>
                <a:gd name="T11" fmla="*/ 279 h 339"/>
                <a:gd name="T12" fmla="*/ 109 w 273"/>
                <a:gd name="T13" fmla="*/ 28 h 339"/>
                <a:gd name="T14" fmla="*/ 58 w 273"/>
                <a:gd name="T15" fmla="*/ 55 h 339"/>
                <a:gd name="T16" fmla="*/ 28 w 273"/>
                <a:gd name="T17" fmla="*/ 106 h 339"/>
                <a:gd name="T18" fmla="*/ 24 w 273"/>
                <a:gd name="T19" fmla="*/ 124 h 339"/>
                <a:gd name="T20" fmla="*/ 24 w 273"/>
                <a:gd name="T21" fmla="*/ 168 h 339"/>
                <a:gd name="T22" fmla="*/ 40 w 273"/>
                <a:gd name="T23" fmla="*/ 232 h 339"/>
                <a:gd name="T24" fmla="*/ 42 w 273"/>
                <a:gd name="T25" fmla="*/ 274 h 339"/>
                <a:gd name="T26" fmla="*/ 40 w 273"/>
                <a:gd name="T27" fmla="*/ 279 h 339"/>
                <a:gd name="T28" fmla="*/ 139 w 273"/>
                <a:gd name="T29" fmla="*/ 313 h 339"/>
                <a:gd name="T30" fmla="*/ 143 w 273"/>
                <a:gd name="T31" fmla="*/ 306 h 339"/>
                <a:gd name="T32" fmla="*/ 143 w 273"/>
                <a:gd name="T33" fmla="*/ 304 h 339"/>
                <a:gd name="T34" fmla="*/ 167 w 273"/>
                <a:gd name="T35" fmla="*/ 269 h 339"/>
                <a:gd name="T36" fmla="*/ 215 w 273"/>
                <a:gd name="T37" fmla="*/ 223 h 339"/>
                <a:gd name="T38" fmla="*/ 238 w 273"/>
                <a:gd name="T39" fmla="*/ 186 h 339"/>
                <a:gd name="T40" fmla="*/ 245 w 273"/>
                <a:gd name="T41" fmla="*/ 170 h 339"/>
                <a:gd name="T42" fmla="*/ 247 w 273"/>
                <a:gd name="T43" fmla="*/ 111 h 339"/>
                <a:gd name="T44" fmla="*/ 219 w 273"/>
                <a:gd name="T45" fmla="*/ 60 h 339"/>
                <a:gd name="T46" fmla="*/ 167 w 273"/>
                <a:gd name="T47" fmla="*/ 28 h 339"/>
                <a:gd name="T48" fmla="*/ 143 w 273"/>
                <a:gd name="T49" fmla="*/ 0 h 339"/>
                <a:gd name="T50" fmla="*/ 204 w 273"/>
                <a:gd name="T51" fmla="*/ 18 h 339"/>
                <a:gd name="T52" fmla="*/ 249 w 273"/>
                <a:gd name="T53" fmla="*/ 58 h 339"/>
                <a:gd name="T54" fmla="*/ 272 w 273"/>
                <a:gd name="T55" fmla="*/ 115 h 339"/>
                <a:gd name="T56" fmla="*/ 268 w 273"/>
                <a:gd name="T57" fmla="*/ 177 h 339"/>
                <a:gd name="T58" fmla="*/ 261 w 273"/>
                <a:gd name="T59" fmla="*/ 195 h 339"/>
                <a:gd name="T60" fmla="*/ 234 w 273"/>
                <a:gd name="T61" fmla="*/ 237 h 339"/>
                <a:gd name="T62" fmla="*/ 182 w 273"/>
                <a:gd name="T63" fmla="*/ 288 h 339"/>
                <a:gd name="T64" fmla="*/ 167 w 273"/>
                <a:gd name="T65" fmla="*/ 309 h 339"/>
                <a:gd name="T66" fmla="*/ 160 w 273"/>
                <a:gd name="T67" fmla="*/ 329 h 339"/>
                <a:gd name="T68" fmla="*/ 157 w 273"/>
                <a:gd name="T69" fmla="*/ 336 h 339"/>
                <a:gd name="T70" fmla="*/ 150 w 273"/>
                <a:gd name="T71" fmla="*/ 339 h 339"/>
                <a:gd name="T72" fmla="*/ 144 w 273"/>
                <a:gd name="T73" fmla="*/ 339 h 339"/>
                <a:gd name="T74" fmla="*/ 17 w 273"/>
                <a:gd name="T75" fmla="*/ 301 h 339"/>
                <a:gd name="T76" fmla="*/ 12 w 273"/>
                <a:gd name="T77" fmla="*/ 293 h 339"/>
                <a:gd name="T78" fmla="*/ 14 w 273"/>
                <a:gd name="T79" fmla="*/ 286 h 339"/>
                <a:gd name="T80" fmla="*/ 19 w 273"/>
                <a:gd name="T81" fmla="*/ 265 h 339"/>
                <a:gd name="T82" fmla="*/ 19 w 273"/>
                <a:gd name="T83" fmla="*/ 240 h 339"/>
                <a:gd name="T84" fmla="*/ 1 w 273"/>
                <a:gd name="T85" fmla="*/ 170 h 339"/>
                <a:gd name="T86" fmla="*/ 1 w 273"/>
                <a:gd name="T87" fmla="*/ 119 h 339"/>
                <a:gd name="T88" fmla="*/ 5 w 273"/>
                <a:gd name="T89" fmla="*/ 99 h 339"/>
                <a:gd name="T90" fmla="*/ 35 w 273"/>
                <a:gd name="T91" fmla="*/ 46 h 339"/>
                <a:gd name="T92" fmla="*/ 84 w 273"/>
                <a:gd name="T93" fmla="*/ 11 h 339"/>
                <a:gd name="T94" fmla="*/ 143 w 273"/>
                <a:gd name="T95" fmla="*/ 0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73" h="339">
                  <a:moveTo>
                    <a:pt x="16" y="283"/>
                  </a:moveTo>
                  <a:lnTo>
                    <a:pt x="16" y="283"/>
                  </a:lnTo>
                  <a:lnTo>
                    <a:pt x="14" y="286"/>
                  </a:lnTo>
                  <a:lnTo>
                    <a:pt x="16" y="283"/>
                  </a:lnTo>
                  <a:close/>
                  <a:moveTo>
                    <a:pt x="19" y="281"/>
                  </a:moveTo>
                  <a:lnTo>
                    <a:pt x="19" y="281"/>
                  </a:lnTo>
                  <a:lnTo>
                    <a:pt x="17" y="283"/>
                  </a:lnTo>
                  <a:lnTo>
                    <a:pt x="19" y="281"/>
                  </a:lnTo>
                  <a:close/>
                  <a:moveTo>
                    <a:pt x="23" y="279"/>
                  </a:moveTo>
                  <a:lnTo>
                    <a:pt x="21" y="281"/>
                  </a:lnTo>
                  <a:lnTo>
                    <a:pt x="24" y="279"/>
                  </a:lnTo>
                  <a:lnTo>
                    <a:pt x="23" y="279"/>
                  </a:lnTo>
                  <a:close/>
                  <a:moveTo>
                    <a:pt x="137" y="25"/>
                  </a:moveTo>
                  <a:lnTo>
                    <a:pt x="109" y="28"/>
                  </a:lnTo>
                  <a:lnTo>
                    <a:pt x="81" y="39"/>
                  </a:lnTo>
                  <a:lnTo>
                    <a:pt x="58" y="55"/>
                  </a:lnTo>
                  <a:lnTo>
                    <a:pt x="40" y="78"/>
                  </a:lnTo>
                  <a:lnTo>
                    <a:pt x="28" y="106"/>
                  </a:lnTo>
                  <a:lnTo>
                    <a:pt x="26" y="111"/>
                  </a:lnTo>
                  <a:lnTo>
                    <a:pt x="24" y="124"/>
                  </a:lnTo>
                  <a:lnTo>
                    <a:pt x="24" y="143"/>
                  </a:lnTo>
                  <a:lnTo>
                    <a:pt x="24" y="168"/>
                  </a:lnTo>
                  <a:lnTo>
                    <a:pt x="30" y="198"/>
                  </a:lnTo>
                  <a:lnTo>
                    <a:pt x="40" y="232"/>
                  </a:lnTo>
                  <a:lnTo>
                    <a:pt x="44" y="251"/>
                  </a:lnTo>
                  <a:lnTo>
                    <a:pt x="42" y="274"/>
                  </a:lnTo>
                  <a:lnTo>
                    <a:pt x="42" y="276"/>
                  </a:lnTo>
                  <a:lnTo>
                    <a:pt x="40" y="279"/>
                  </a:lnTo>
                  <a:lnTo>
                    <a:pt x="40" y="285"/>
                  </a:lnTo>
                  <a:lnTo>
                    <a:pt x="139" y="313"/>
                  </a:lnTo>
                  <a:lnTo>
                    <a:pt x="141" y="309"/>
                  </a:lnTo>
                  <a:lnTo>
                    <a:pt x="143" y="306"/>
                  </a:lnTo>
                  <a:lnTo>
                    <a:pt x="143" y="304"/>
                  </a:lnTo>
                  <a:lnTo>
                    <a:pt x="143" y="304"/>
                  </a:lnTo>
                  <a:lnTo>
                    <a:pt x="153" y="283"/>
                  </a:lnTo>
                  <a:lnTo>
                    <a:pt x="167" y="269"/>
                  </a:lnTo>
                  <a:lnTo>
                    <a:pt x="194" y="246"/>
                  </a:lnTo>
                  <a:lnTo>
                    <a:pt x="215" y="223"/>
                  </a:lnTo>
                  <a:lnTo>
                    <a:pt x="229" y="203"/>
                  </a:lnTo>
                  <a:lnTo>
                    <a:pt x="238" y="186"/>
                  </a:lnTo>
                  <a:lnTo>
                    <a:pt x="243" y="175"/>
                  </a:lnTo>
                  <a:lnTo>
                    <a:pt x="245" y="170"/>
                  </a:lnTo>
                  <a:lnTo>
                    <a:pt x="250" y="140"/>
                  </a:lnTo>
                  <a:lnTo>
                    <a:pt x="247" y="111"/>
                  </a:lnTo>
                  <a:lnTo>
                    <a:pt x="236" y="83"/>
                  </a:lnTo>
                  <a:lnTo>
                    <a:pt x="219" y="60"/>
                  </a:lnTo>
                  <a:lnTo>
                    <a:pt x="196" y="41"/>
                  </a:lnTo>
                  <a:lnTo>
                    <a:pt x="167" y="28"/>
                  </a:lnTo>
                  <a:lnTo>
                    <a:pt x="137" y="25"/>
                  </a:lnTo>
                  <a:close/>
                  <a:moveTo>
                    <a:pt x="143" y="0"/>
                  </a:moveTo>
                  <a:lnTo>
                    <a:pt x="174" y="5"/>
                  </a:lnTo>
                  <a:lnTo>
                    <a:pt x="204" y="18"/>
                  </a:lnTo>
                  <a:lnTo>
                    <a:pt x="229" y="37"/>
                  </a:lnTo>
                  <a:lnTo>
                    <a:pt x="249" y="58"/>
                  </a:lnTo>
                  <a:lnTo>
                    <a:pt x="265" y="85"/>
                  </a:lnTo>
                  <a:lnTo>
                    <a:pt x="272" y="115"/>
                  </a:lnTo>
                  <a:lnTo>
                    <a:pt x="273" y="145"/>
                  </a:lnTo>
                  <a:lnTo>
                    <a:pt x="268" y="177"/>
                  </a:lnTo>
                  <a:lnTo>
                    <a:pt x="266" y="182"/>
                  </a:lnTo>
                  <a:lnTo>
                    <a:pt x="261" y="195"/>
                  </a:lnTo>
                  <a:lnTo>
                    <a:pt x="250" y="214"/>
                  </a:lnTo>
                  <a:lnTo>
                    <a:pt x="234" y="237"/>
                  </a:lnTo>
                  <a:lnTo>
                    <a:pt x="212" y="262"/>
                  </a:lnTo>
                  <a:lnTo>
                    <a:pt x="182" y="288"/>
                  </a:lnTo>
                  <a:lnTo>
                    <a:pt x="173" y="297"/>
                  </a:lnTo>
                  <a:lnTo>
                    <a:pt x="167" y="309"/>
                  </a:lnTo>
                  <a:lnTo>
                    <a:pt x="162" y="322"/>
                  </a:lnTo>
                  <a:lnTo>
                    <a:pt x="160" y="329"/>
                  </a:lnTo>
                  <a:lnTo>
                    <a:pt x="159" y="331"/>
                  </a:lnTo>
                  <a:lnTo>
                    <a:pt x="157" y="336"/>
                  </a:lnTo>
                  <a:lnTo>
                    <a:pt x="153" y="338"/>
                  </a:lnTo>
                  <a:lnTo>
                    <a:pt x="150" y="339"/>
                  </a:lnTo>
                  <a:lnTo>
                    <a:pt x="144" y="339"/>
                  </a:lnTo>
                  <a:lnTo>
                    <a:pt x="144" y="339"/>
                  </a:lnTo>
                  <a:lnTo>
                    <a:pt x="21" y="304"/>
                  </a:lnTo>
                  <a:lnTo>
                    <a:pt x="17" y="301"/>
                  </a:lnTo>
                  <a:lnTo>
                    <a:pt x="14" y="297"/>
                  </a:lnTo>
                  <a:lnTo>
                    <a:pt x="12" y="293"/>
                  </a:lnTo>
                  <a:lnTo>
                    <a:pt x="14" y="288"/>
                  </a:lnTo>
                  <a:lnTo>
                    <a:pt x="14" y="286"/>
                  </a:lnTo>
                  <a:lnTo>
                    <a:pt x="17" y="278"/>
                  </a:lnTo>
                  <a:lnTo>
                    <a:pt x="19" y="265"/>
                  </a:lnTo>
                  <a:lnTo>
                    <a:pt x="21" y="253"/>
                  </a:lnTo>
                  <a:lnTo>
                    <a:pt x="19" y="240"/>
                  </a:lnTo>
                  <a:lnTo>
                    <a:pt x="7" y="203"/>
                  </a:lnTo>
                  <a:lnTo>
                    <a:pt x="1" y="170"/>
                  </a:lnTo>
                  <a:lnTo>
                    <a:pt x="0" y="142"/>
                  </a:lnTo>
                  <a:lnTo>
                    <a:pt x="1" y="119"/>
                  </a:lnTo>
                  <a:lnTo>
                    <a:pt x="3" y="104"/>
                  </a:lnTo>
                  <a:lnTo>
                    <a:pt x="5" y="99"/>
                  </a:lnTo>
                  <a:lnTo>
                    <a:pt x="16" y="71"/>
                  </a:lnTo>
                  <a:lnTo>
                    <a:pt x="35" y="46"/>
                  </a:lnTo>
                  <a:lnTo>
                    <a:pt x="58" y="25"/>
                  </a:lnTo>
                  <a:lnTo>
                    <a:pt x="84" y="11"/>
                  </a:lnTo>
                  <a:lnTo>
                    <a:pt x="113" y="2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7"/>
            <p:cNvSpPr>
              <a:spLocks/>
            </p:cNvSpPr>
            <p:nvPr/>
          </p:nvSpPr>
          <p:spPr bwMode="auto">
            <a:xfrm>
              <a:off x="6396038" y="2671763"/>
              <a:ext cx="219075" cy="92075"/>
            </a:xfrm>
            <a:custGeom>
              <a:avLst/>
              <a:gdLst>
                <a:gd name="T0" fmla="*/ 11 w 138"/>
                <a:gd name="T1" fmla="*/ 0 h 58"/>
                <a:gd name="T2" fmla="*/ 14 w 138"/>
                <a:gd name="T3" fmla="*/ 0 h 58"/>
                <a:gd name="T4" fmla="*/ 129 w 138"/>
                <a:gd name="T5" fmla="*/ 33 h 58"/>
                <a:gd name="T6" fmla="*/ 134 w 138"/>
                <a:gd name="T7" fmla="*/ 37 h 58"/>
                <a:gd name="T8" fmla="*/ 138 w 138"/>
                <a:gd name="T9" fmla="*/ 41 h 58"/>
                <a:gd name="T10" fmla="*/ 138 w 138"/>
                <a:gd name="T11" fmla="*/ 44 h 58"/>
                <a:gd name="T12" fmla="*/ 138 w 138"/>
                <a:gd name="T13" fmla="*/ 49 h 58"/>
                <a:gd name="T14" fmla="*/ 136 w 138"/>
                <a:gd name="T15" fmla="*/ 53 h 58"/>
                <a:gd name="T16" fmla="*/ 133 w 138"/>
                <a:gd name="T17" fmla="*/ 56 h 58"/>
                <a:gd name="T18" fmla="*/ 127 w 138"/>
                <a:gd name="T19" fmla="*/ 58 h 58"/>
                <a:gd name="T20" fmla="*/ 124 w 138"/>
                <a:gd name="T21" fmla="*/ 56 h 58"/>
                <a:gd name="T22" fmla="*/ 9 w 138"/>
                <a:gd name="T23" fmla="*/ 23 h 58"/>
                <a:gd name="T24" fmla="*/ 4 w 138"/>
                <a:gd name="T25" fmla="*/ 21 h 58"/>
                <a:gd name="T26" fmla="*/ 2 w 138"/>
                <a:gd name="T27" fmla="*/ 18 h 58"/>
                <a:gd name="T28" fmla="*/ 0 w 138"/>
                <a:gd name="T29" fmla="*/ 14 h 58"/>
                <a:gd name="T30" fmla="*/ 0 w 138"/>
                <a:gd name="T31" fmla="*/ 9 h 58"/>
                <a:gd name="T32" fmla="*/ 2 w 138"/>
                <a:gd name="T33" fmla="*/ 5 h 58"/>
                <a:gd name="T34" fmla="*/ 6 w 138"/>
                <a:gd name="T35" fmla="*/ 2 h 58"/>
                <a:gd name="T36" fmla="*/ 11 w 138"/>
                <a:gd name="T3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8" h="58">
                  <a:moveTo>
                    <a:pt x="11" y="0"/>
                  </a:moveTo>
                  <a:lnTo>
                    <a:pt x="14" y="0"/>
                  </a:lnTo>
                  <a:lnTo>
                    <a:pt x="129" y="33"/>
                  </a:lnTo>
                  <a:lnTo>
                    <a:pt x="134" y="37"/>
                  </a:lnTo>
                  <a:lnTo>
                    <a:pt x="138" y="41"/>
                  </a:lnTo>
                  <a:lnTo>
                    <a:pt x="138" y="44"/>
                  </a:lnTo>
                  <a:lnTo>
                    <a:pt x="138" y="49"/>
                  </a:lnTo>
                  <a:lnTo>
                    <a:pt x="136" y="53"/>
                  </a:lnTo>
                  <a:lnTo>
                    <a:pt x="133" y="56"/>
                  </a:lnTo>
                  <a:lnTo>
                    <a:pt x="127" y="58"/>
                  </a:lnTo>
                  <a:lnTo>
                    <a:pt x="124" y="56"/>
                  </a:lnTo>
                  <a:lnTo>
                    <a:pt x="9" y="23"/>
                  </a:lnTo>
                  <a:lnTo>
                    <a:pt x="4" y="21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9"/>
                  </a:lnTo>
                  <a:lnTo>
                    <a:pt x="2" y="5"/>
                  </a:lnTo>
                  <a:lnTo>
                    <a:pt x="6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8"/>
            <p:cNvSpPr>
              <a:spLocks/>
            </p:cNvSpPr>
            <p:nvPr/>
          </p:nvSpPr>
          <p:spPr bwMode="auto">
            <a:xfrm>
              <a:off x="6396038" y="2713038"/>
              <a:ext cx="193675" cy="84138"/>
            </a:xfrm>
            <a:custGeom>
              <a:avLst/>
              <a:gdLst>
                <a:gd name="T0" fmla="*/ 11 w 122"/>
                <a:gd name="T1" fmla="*/ 0 h 53"/>
                <a:gd name="T2" fmla="*/ 16 w 122"/>
                <a:gd name="T3" fmla="*/ 2 h 53"/>
                <a:gd name="T4" fmla="*/ 115 w 122"/>
                <a:gd name="T5" fmla="*/ 30 h 53"/>
                <a:gd name="T6" fmla="*/ 119 w 122"/>
                <a:gd name="T7" fmla="*/ 32 h 53"/>
                <a:gd name="T8" fmla="*/ 122 w 122"/>
                <a:gd name="T9" fmla="*/ 36 h 53"/>
                <a:gd name="T10" fmla="*/ 122 w 122"/>
                <a:gd name="T11" fmla="*/ 41 h 53"/>
                <a:gd name="T12" fmla="*/ 122 w 122"/>
                <a:gd name="T13" fmla="*/ 45 h 53"/>
                <a:gd name="T14" fmla="*/ 120 w 122"/>
                <a:gd name="T15" fmla="*/ 50 h 53"/>
                <a:gd name="T16" fmla="*/ 117 w 122"/>
                <a:gd name="T17" fmla="*/ 52 h 53"/>
                <a:gd name="T18" fmla="*/ 111 w 122"/>
                <a:gd name="T19" fmla="*/ 53 h 53"/>
                <a:gd name="T20" fmla="*/ 108 w 122"/>
                <a:gd name="T21" fmla="*/ 53 h 53"/>
                <a:gd name="T22" fmla="*/ 9 w 122"/>
                <a:gd name="T23" fmla="*/ 25 h 53"/>
                <a:gd name="T24" fmla="*/ 6 w 122"/>
                <a:gd name="T25" fmla="*/ 23 h 53"/>
                <a:gd name="T26" fmla="*/ 2 w 122"/>
                <a:gd name="T27" fmla="*/ 20 h 53"/>
                <a:gd name="T28" fmla="*/ 0 w 122"/>
                <a:gd name="T29" fmla="*/ 15 h 53"/>
                <a:gd name="T30" fmla="*/ 2 w 122"/>
                <a:gd name="T31" fmla="*/ 9 h 53"/>
                <a:gd name="T32" fmla="*/ 4 w 122"/>
                <a:gd name="T33" fmla="*/ 6 h 53"/>
                <a:gd name="T34" fmla="*/ 7 w 122"/>
                <a:gd name="T35" fmla="*/ 2 h 53"/>
                <a:gd name="T36" fmla="*/ 11 w 122"/>
                <a:gd name="T3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2" h="53">
                  <a:moveTo>
                    <a:pt x="11" y="0"/>
                  </a:moveTo>
                  <a:lnTo>
                    <a:pt x="16" y="2"/>
                  </a:lnTo>
                  <a:lnTo>
                    <a:pt x="115" y="30"/>
                  </a:lnTo>
                  <a:lnTo>
                    <a:pt x="119" y="32"/>
                  </a:lnTo>
                  <a:lnTo>
                    <a:pt x="122" y="36"/>
                  </a:lnTo>
                  <a:lnTo>
                    <a:pt x="122" y="41"/>
                  </a:lnTo>
                  <a:lnTo>
                    <a:pt x="122" y="45"/>
                  </a:lnTo>
                  <a:lnTo>
                    <a:pt x="120" y="50"/>
                  </a:lnTo>
                  <a:lnTo>
                    <a:pt x="117" y="52"/>
                  </a:lnTo>
                  <a:lnTo>
                    <a:pt x="111" y="53"/>
                  </a:lnTo>
                  <a:lnTo>
                    <a:pt x="108" y="53"/>
                  </a:lnTo>
                  <a:lnTo>
                    <a:pt x="9" y="25"/>
                  </a:lnTo>
                  <a:lnTo>
                    <a:pt x="6" y="23"/>
                  </a:lnTo>
                  <a:lnTo>
                    <a:pt x="2" y="20"/>
                  </a:lnTo>
                  <a:lnTo>
                    <a:pt x="0" y="15"/>
                  </a:lnTo>
                  <a:lnTo>
                    <a:pt x="2" y="9"/>
                  </a:lnTo>
                  <a:lnTo>
                    <a:pt x="4" y="6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9"/>
            <p:cNvSpPr>
              <a:spLocks/>
            </p:cNvSpPr>
            <p:nvPr/>
          </p:nvSpPr>
          <p:spPr bwMode="auto">
            <a:xfrm>
              <a:off x="6410325" y="2759076"/>
              <a:ext cx="146050" cy="69850"/>
            </a:xfrm>
            <a:custGeom>
              <a:avLst/>
              <a:gdLst>
                <a:gd name="T0" fmla="*/ 11 w 92"/>
                <a:gd name="T1" fmla="*/ 0 h 44"/>
                <a:gd name="T2" fmla="*/ 14 w 92"/>
                <a:gd name="T3" fmla="*/ 1 h 44"/>
                <a:gd name="T4" fmla="*/ 83 w 92"/>
                <a:gd name="T5" fmla="*/ 21 h 44"/>
                <a:gd name="T6" fmla="*/ 88 w 92"/>
                <a:gd name="T7" fmla="*/ 23 h 44"/>
                <a:gd name="T8" fmla="*/ 92 w 92"/>
                <a:gd name="T9" fmla="*/ 26 h 44"/>
                <a:gd name="T10" fmla="*/ 92 w 92"/>
                <a:gd name="T11" fmla="*/ 31 h 44"/>
                <a:gd name="T12" fmla="*/ 92 w 92"/>
                <a:gd name="T13" fmla="*/ 37 h 44"/>
                <a:gd name="T14" fmla="*/ 90 w 92"/>
                <a:gd name="T15" fmla="*/ 40 h 44"/>
                <a:gd name="T16" fmla="*/ 87 w 92"/>
                <a:gd name="T17" fmla="*/ 44 h 44"/>
                <a:gd name="T18" fmla="*/ 81 w 92"/>
                <a:gd name="T19" fmla="*/ 44 h 44"/>
                <a:gd name="T20" fmla="*/ 78 w 92"/>
                <a:gd name="T21" fmla="*/ 44 h 44"/>
                <a:gd name="T22" fmla="*/ 9 w 92"/>
                <a:gd name="T23" fmla="*/ 24 h 44"/>
                <a:gd name="T24" fmla="*/ 4 w 92"/>
                <a:gd name="T25" fmla="*/ 23 h 44"/>
                <a:gd name="T26" fmla="*/ 0 w 92"/>
                <a:gd name="T27" fmla="*/ 17 h 44"/>
                <a:gd name="T28" fmla="*/ 0 w 92"/>
                <a:gd name="T29" fmla="*/ 14 h 44"/>
                <a:gd name="T30" fmla="*/ 0 w 92"/>
                <a:gd name="T31" fmla="*/ 8 h 44"/>
                <a:gd name="T32" fmla="*/ 2 w 92"/>
                <a:gd name="T33" fmla="*/ 5 h 44"/>
                <a:gd name="T34" fmla="*/ 5 w 92"/>
                <a:gd name="T35" fmla="*/ 1 h 44"/>
                <a:gd name="T36" fmla="*/ 11 w 92"/>
                <a:gd name="T3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2" h="44">
                  <a:moveTo>
                    <a:pt x="11" y="0"/>
                  </a:moveTo>
                  <a:lnTo>
                    <a:pt x="14" y="1"/>
                  </a:lnTo>
                  <a:lnTo>
                    <a:pt x="83" y="21"/>
                  </a:lnTo>
                  <a:lnTo>
                    <a:pt x="88" y="23"/>
                  </a:lnTo>
                  <a:lnTo>
                    <a:pt x="92" y="26"/>
                  </a:lnTo>
                  <a:lnTo>
                    <a:pt x="92" y="31"/>
                  </a:lnTo>
                  <a:lnTo>
                    <a:pt x="92" y="37"/>
                  </a:lnTo>
                  <a:lnTo>
                    <a:pt x="90" y="40"/>
                  </a:lnTo>
                  <a:lnTo>
                    <a:pt x="87" y="44"/>
                  </a:lnTo>
                  <a:lnTo>
                    <a:pt x="81" y="44"/>
                  </a:lnTo>
                  <a:lnTo>
                    <a:pt x="78" y="44"/>
                  </a:lnTo>
                  <a:lnTo>
                    <a:pt x="9" y="24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8"/>
                  </a:lnTo>
                  <a:lnTo>
                    <a:pt x="2" y="5"/>
                  </a:lnTo>
                  <a:lnTo>
                    <a:pt x="5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0" name="Freeform 110"/>
          <p:cNvSpPr>
            <a:spLocks noEditPoints="1"/>
          </p:cNvSpPr>
          <p:nvPr/>
        </p:nvSpPr>
        <p:spPr bwMode="auto">
          <a:xfrm>
            <a:off x="4041775" y="3005137"/>
            <a:ext cx="966788" cy="804863"/>
          </a:xfrm>
          <a:custGeom>
            <a:avLst/>
            <a:gdLst>
              <a:gd name="T0" fmla="*/ 67 w 609"/>
              <a:gd name="T1" fmla="*/ 66 h 507"/>
              <a:gd name="T2" fmla="*/ 67 w 609"/>
              <a:gd name="T3" fmla="*/ 377 h 507"/>
              <a:gd name="T4" fmla="*/ 540 w 609"/>
              <a:gd name="T5" fmla="*/ 377 h 507"/>
              <a:gd name="T6" fmla="*/ 540 w 609"/>
              <a:gd name="T7" fmla="*/ 66 h 507"/>
              <a:gd name="T8" fmla="*/ 67 w 609"/>
              <a:gd name="T9" fmla="*/ 66 h 507"/>
              <a:gd name="T10" fmla="*/ 16 w 609"/>
              <a:gd name="T11" fmla="*/ 0 h 507"/>
              <a:gd name="T12" fmla="*/ 595 w 609"/>
              <a:gd name="T13" fmla="*/ 0 h 507"/>
              <a:gd name="T14" fmla="*/ 600 w 609"/>
              <a:gd name="T15" fmla="*/ 0 h 507"/>
              <a:gd name="T16" fmla="*/ 606 w 609"/>
              <a:gd name="T17" fmla="*/ 4 h 507"/>
              <a:gd name="T18" fmla="*/ 609 w 609"/>
              <a:gd name="T19" fmla="*/ 9 h 507"/>
              <a:gd name="T20" fmla="*/ 609 w 609"/>
              <a:gd name="T21" fmla="*/ 14 h 507"/>
              <a:gd name="T22" fmla="*/ 609 w 609"/>
              <a:gd name="T23" fmla="*/ 428 h 507"/>
              <a:gd name="T24" fmla="*/ 609 w 609"/>
              <a:gd name="T25" fmla="*/ 433 h 507"/>
              <a:gd name="T26" fmla="*/ 606 w 609"/>
              <a:gd name="T27" fmla="*/ 438 h 507"/>
              <a:gd name="T28" fmla="*/ 600 w 609"/>
              <a:gd name="T29" fmla="*/ 442 h 507"/>
              <a:gd name="T30" fmla="*/ 595 w 609"/>
              <a:gd name="T31" fmla="*/ 442 h 507"/>
              <a:gd name="T32" fmla="*/ 383 w 609"/>
              <a:gd name="T33" fmla="*/ 442 h 507"/>
              <a:gd name="T34" fmla="*/ 396 w 609"/>
              <a:gd name="T35" fmla="*/ 491 h 507"/>
              <a:gd name="T36" fmla="*/ 406 w 609"/>
              <a:gd name="T37" fmla="*/ 491 h 507"/>
              <a:gd name="T38" fmla="*/ 410 w 609"/>
              <a:gd name="T39" fmla="*/ 493 h 507"/>
              <a:gd name="T40" fmla="*/ 413 w 609"/>
              <a:gd name="T41" fmla="*/ 495 h 507"/>
              <a:gd name="T42" fmla="*/ 415 w 609"/>
              <a:gd name="T43" fmla="*/ 498 h 507"/>
              <a:gd name="T44" fmla="*/ 417 w 609"/>
              <a:gd name="T45" fmla="*/ 504 h 507"/>
              <a:gd name="T46" fmla="*/ 417 w 609"/>
              <a:gd name="T47" fmla="*/ 507 h 507"/>
              <a:gd name="T48" fmla="*/ 194 w 609"/>
              <a:gd name="T49" fmla="*/ 507 h 507"/>
              <a:gd name="T50" fmla="*/ 194 w 609"/>
              <a:gd name="T51" fmla="*/ 504 h 507"/>
              <a:gd name="T52" fmla="*/ 196 w 609"/>
              <a:gd name="T53" fmla="*/ 498 h 507"/>
              <a:gd name="T54" fmla="*/ 198 w 609"/>
              <a:gd name="T55" fmla="*/ 495 h 507"/>
              <a:gd name="T56" fmla="*/ 200 w 609"/>
              <a:gd name="T57" fmla="*/ 493 h 507"/>
              <a:gd name="T58" fmla="*/ 203 w 609"/>
              <a:gd name="T59" fmla="*/ 491 h 507"/>
              <a:gd name="T60" fmla="*/ 215 w 609"/>
              <a:gd name="T61" fmla="*/ 491 h 507"/>
              <a:gd name="T62" fmla="*/ 228 w 609"/>
              <a:gd name="T63" fmla="*/ 442 h 507"/>
              <a:gd name="T64" fmla="*/ 16 w 609"/>
              <a:gd name="T65" fmla="*/ 442 h 507"/>
              <a:gd name="T66" fmla="*/ 11 w 609"/>
              <a:gd name="T67" fmla="*/ 442 h 507"/>
              <a:gd name="T68" fmla="*/ 5 w 609"/>
              <a:gd name="T69" fmla="*/ 438 h 507"/>
              <a:gd name="T70" fmla="*/ 2 w 609"/>
              <a:gd name="T71" fmla="*/ 433 h 507"/>
              <a:gd name="T72" fmla="*/ 0 w 609"/>
              <a:gd name="T73" fmla="*/ 428 h 507"/>
              <a:gd name="T74" fmla="*/ 0 w 609"/>
              <a:gd name="T75" fmla="*/ 14 h 507"/>
              <a:gd name="T76" fmla="*/ 2 w 609"/>
              <a:gd name="T77" fmla="*/ 9 h 507"/>
              <a:gd name="T78" fmla="*/ 5 w 609"/>
              <a:gd name="T79" fmla="*/ 4 h 507"/>
              <a:gd name="T80" fmla="*/ 11 w 609"/>
              <a:gd name="T81" fmla="*/ 0 h 507"/>
              <a:gd name="T82" fmla="*/ 16 w 609"/>
              <a:gd name="T83" fmla="*/ 0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609" h="507">
                <a:moveTo>
                  <a:pt x="67" y="66"/>
                </a:moveTo>
                <a:lnTo>
                  <a:pt x="67" y="377"/>
                </a:lnTo>
                <a:lnTo>
                  <a:pt x="540" y="377"/>
                </a:lnTo>
                <a:lnTo>
                  <a:pt x="540" y="66"/>
                </a:lnTo>
                <a:lnTo>
                  <a:pt x="67" y="66"/>
                </a:lnTo>
                <a:close/>
                <a:moveTo>
                  <a:pt x="16" y="0"/>
                </a:moveTo>
                <a:lnTo>
                  <a:pt x="595" y="0"/>
                </a:lnTo>
                <a:lnTo>
                  <a:pt x="600" y="0"/>
                </a:lnTo>
                <a:lnTo>
                  <a:pt x="606" y="4"/>
                </a:lnTo>
                <a:lnTo>
                  <a:pt x="609" y="9"/>
                </a:lnTo>
                <a:lnTo>
                  <a:pt x="609" y="14"/>
                </a:lnTo>
                <a:lnTo>
                  <a:pt x="609" y="428"/>
                </a:lnTo>
                <a:lnTo>
                  <a:pt x="609" y="433"/>
                </a:lnTo>
                <a:lnTo>
                  <a:pt x="606" y="438"/>
                </a:lnTo>
                <a:lnTo>
                  <a:pt x="600" y="442"/>
                </a:lnTo>
                <a:lnTo>
                  <a:pt x="595" y="442"/>
                </a:lnTo>
                <a:lnTo>
                  <a:pt x="383" y="442"/>
                </a:lnTo>
                <a:lnTo>
                  <a:pt x="396" y="491"/>
                </a:lnTo>
                <a:lnTo>
                  <a:pt x="406" y="491"/>
                </a:lnTo>
                <a:lnTo>
                  <a:pt x="410" y="493"/>
                </a:lnTo>
                <a:lnTo>
                  <a:pt x="413" y="495"/>
                </a:lnTo>
                <a:lnTo>
                  <a:pt x="415" y="498"/>
                </a:lnTo>
                <a:lnTo>
                  <a:pt x="417" y="504"/>
                </a:lnTo>
                <a:lnTo>
                  <a:pt x="417" y="507"/>
                </a:lnTo>
                <a:lnTo>
                  <a:pt x="194" y="507"/>
                </a:lnTo>
                <a:lnTo>
                  <a:pt x="194" y="504"/>
                </a:lnTo>
                <a:lnTo>
                  <a:pt x="196" y="498"/>
                </a:lnTo>
                <a:lnTo>
                  <a:pt x="198" y="495"/>
                </a:lnTo>
                <a:lnTo>
                  <a:pt x="200" y="493"/>
                </a:lnTo>
                <a:lnTo>
                  <a:pt x="203" y="491"/>
                </a:lnTo>
                <a:lnTo>
                  <a:pt x="215" y="491"/>
                </a:lnTo>
                <a:lnTo>
                  <a:pt x="228" y="442"/>
                </a:lnTo>
                <a:lnTo>
                  <a:pt x="16" y="442"/>
                </a:lnTo>
                <a:lnTo>
                  <a:pt x="11" y="442"/>
                </a:lnTo>
                <a:lnTo>
                  <a:pt x="5" y="438"/>
                </a:lnTo>
                <a:lnTo>
                  <a:pt x="2" y="433"/>
                </a:lnTo>
                <a:lnTo>
                  <a:pt x="0" y="428"/>
                </a:lnTo>
                <a:lnTo>
                  <a:pt x="0" y="14"/>
                </a:lnTo>
                <a:lnTo>
                  <a:pt x="2" y="9"/>
                </a:lnTo>
                <a:lnTo>
                  <a:pt x="5" y="4"/>
                </a:lnTo>
                <a:lnTo>
                  <a:pt x="11" y="0"/>
                </a:lnTo>
                <a:lnTo>
                  <a:pt x="1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7889875" y="3019425"/>
            <a:ext cx="720726" cy="742950"/>
            <a:chOff x="7051675" y="2079626"/>
            <a:chExt cx="720726" cy="742950"/>
          </a:xfrm>
        </p:grpSpPr>
        <p:sp>
          <p:nvSpPr>
            <p:cNvPr id="111" name="Freeform 111"/>
            <p:cNvSpPr>
              <a:spLocks/>
            </p:cNvSpPr>
            <p:nvPr/>
          </p:nvSpPr>
          <p:spPr bwMode="auto">
            <a:xfrm>
              <a:off x="7051675" y="2079626"/>
              <a:ext cx="657225" cy="676275"/>
            </a:xfrm>
            <a:custGeom>
              <a:avLst/>
              <a:gdLst>
                <a:gd name="T0" fmla="*/ 170 w 414"/>
                <a:gd name="T1" fmla="*/ 0 h 426"/>
                <a:gd name="T2" fmla="*/ 181 w 414"/>
                <a:gd name="T3" fmla="*/ 0 h 426"/>
                <a:gd name="T4" fmla="*/ 189 w 414"/>
                <a:gd name="T5" fmla="*/ 7 h 426"/>
                <a:gd name="T6" fmla="*/ 193 w 414"/>
                <a:gd name="T7" fmla="*/ 18 h 426"/>
                <a:gd name="T8" fmla="*/ 191 w 414"/>
                <a:gd name="T9" fmla="*/ 32 h 426"/>
                <a:gd name="T10" fmla="*/ 191 w 414"/>
                <a:gd name="T11" fmla="*/ 44 h 426"/>
                <a:gd name="T12" fmla="*/ 191 w 414"/>
                <a:gd name="T13" fmla="*/ 58 h 426"/>
                <a:gd name="T14" fmla="*/ 196 w 414"/>
                <a:gd name="T15" fmla="*/ 72 h 426"/>
                <a:gd name="T16" fmla="*/ 207 w 414"/>
                <a:gd name="T17" fmla="*/ 88 h 426"/>
                <a:gd name="T18" fmla="*/ 228 w 414"/>
                <a:gd name="T19" fmla="*/ 104 h 426"/>
                <a:gd name="T20" fmla="*/ 248 w 414"/>
                <a:gd name="T21" fmla="*/ 118 h 426"/>
                <a:gd name="T22" fmla="*/ 265 w 414"/>
                <a:gd name="T23" fmla="*/ 136 h 426"/>
                <a:gd name="T24" fmla="*/ 281 w 414"/>
                <a:gd name="T25" fmla="*/ 156 h 426"/>
                <a:gd name="T26" fmla="*/ 294 w 414"/>
                <a:gd name="T27" fmla="*/ 171 h 426"/>
                <a:gd name="T28" fmla="*/ 302 w 414"/>
                <a:gd name="T29" fmla="*/ 186 h 426"/>
                <a:gd name="T30" fmla="*/ 309 w 414"/>
                <a:gd name="T31" fmla="*/ 196 h 426"/>
                <a:gd name="T32" fmla="*/ 311 w 414"/>
                <a:gd name="T33" fmla="*/ 200 h 426"/>
                <a:gd name="T34" fmla="*/ 311 w 414"/>
                <a:gd name="T35" fmla="*/ 201 h 426"/>
                <a:gd name="T36" fmla="*/ 313 w 414"/>
                <a:gd name="T37" fmla="*/ 203 h 426"/>
                <a:gd name="T38" fmla="*/ 317 w 414"/>
                <a:gd name="T39" fmla="*/ 205 h 426"/>
                <a:gd name="T40" fmla="*/ 320 w 414"/>
                <a:gd name="T41" fmla="*/ 210 h 426"/>
                <a:gd name="T42" fmla="*/ 325 w 414"/>
                <a:gd name="T43" fmla="*/ 214 h 426"/>
                <a:gd name="T44" fmla="*/ 408 w 414"/>
                <a:gd name="T45" fmla="*/ 299 h 426"/>
                <a:gd name="T46" fmla="*/ 412 w 414"/>
                <a:gd name="T47" fmla="*/ 302 h 426"/>
                <a:gd name="T48" fmla="*/ 414 w 414"/>
                <a:gd name="T49" fmla="*/ 309 h 426"/>
                <a:gd name="T50" fmla="*/ 414 w 414"/>
                <a:gd name="T51" fmla="*/ 315 h 426"/>
                <a:gd name="T52" fmla="*/ 412 w 414"/>
                <a:gd name="T53" fmla="*/ 320 h 426"/>
                <a:gd name="T54" fmla="*/ 408 w 414"/>
                <a:gd name="T55" fmla="*/ 325 h 426"/>
                <a:gd name="T56" fmla="*/ 315 w 414"/>
                <a:gd name="T57" fmla="*/ 421 h 426"/>
                <a:gd name="T58" fmla="*/ 309 w 414"/>
                <a:gd name="T59" fmla="*/ 424 h 426"/>
                <a:gd name="T60" fmla="*/ 302 w 414"/>
                <a:gd name="T61" fmla="*/ 426 h 426"/>
                <a:gd name="T62" fmla="*/ 297 w 414"/>
                <a:gd name="T63" fmla="*/ 426 h 426"/>
                <a:gd name="T64" fmla="*/ 292 w 414"/>
                <a:gd name="T65" fmla="*/ 424 h 426"/>
                <a:gd name="T66" fmla="*/ 286 w 414"/>
                <a:gd name="T67" fmla="*/ 421 h 426"/>
                <a:gd name="T68" fmla="*/ 279 w 414"/>
                <a:gd name="T69" fmla="*/ 414 h 426"/>
                <a:gd name="T70" fmla="*/ 269 w 414"/>
                <a:gd name="T71" fmla="*/ 406 h 426"/>
                <a:gd name="T72" fmla="*/ 258 w 414"/>
                <a:gd name="T73" fmla="*/ 401 h 426"/>
                <a:gd name="T74" fmla="*/ 246 w 414"/>
                <a:gd name="T75" fmla="*/ 399 h 426"/>
                <a:gd name="T76" fmla="*/ 94 w 414"/>
                <a:gd name="T77" fmla="*/ 399 h 426"/>
                <a:gd name="T78" fmla="*/ 87 w 414"/>
                <a:gd name="T79" fmla="*/ 398 h 426"/>
                <a:gd name="T80" fmla="*/ 80 w 414"/>
                <a:gd name="T81" fmla="*/ 396 h 426"/>
                <a:gd name="T82" fmla="*/ 75 w 414"/>
                <a:gd name="T83" fmla="*/ 392 h 426"/>
                <a:gd name="T84" fmla="*/ 71 w 414"/>
                <a:gd name="T85" fmla="*/ 387 h 426"/>
                <a:gd name="T86" fmla="*/ 68 w 414"/>
                <a:gd name="T87" fmla="*/ 382 h 426"/>
                <a:gd name="T88" fmla="*/ 2 w 414"/>
                <a:gd name="T89" fmla="*/ 201 h 426"/>
                <a:gd name="T90" fmla="*/ 0 w 414"/>
                <a:gd name="T91" fmla="*/ 186 h 426"/>
                <a:gd name="T92" fmla="*/ 6 w 414"/>
                <a:gd name="T93" fmla="*/ 171 h 426"/>
                <a:gd name="T94" fmla="*/ 16 w 414"/>
                <a:gd name="T95" fmla="*/ 163 h 426"/>
                <a:gd name="T96" fmla="*/ 32 w 414"/>
                <a:gd name="T97" fmla="*/ 159 h 426"/>
                <a:gd name="T98" fmla="*/ 159 w 414"/>
                <a:gd name="T99" fmla="*/ 159 h 426"/>
                <a:gd name="T100" fmla="*/ 163 w 414"/>
                <a:gd name="T101" fmla="*/ 141 h 426"/>
                <a:gd name="T102" fmla="*/ 161 w 414"/>
                <a:gd name="T103" fmla="*/ 127 h 426"/>
                <a:gd name="T104" fmla="*/ 158 w 414"/>
                <a:gd name="T105" fmla="*/ 117 h 426"/>
                <a:gd name="T106" fmla="*/ 149 w 414"/>
                <a:gd name="T107" fmla="*/ 106 h 426"/>
                <a:gd name="T108" fmla="*/ 140 w 414"/>
                <a:gd name="T109" fmla="*/ 92 h 426"/>
                <a:gd name="T110" fmla="*/ 133 w 414"/>
                <a:gd name="T111" fmla="*/ 74 h 426"/>
                <a:gd name="T112" fmla="*/ 131 w 414"/>
                <a:gd name="T113" fmla="*/ 51 h 426"/>
                <a:gd name="T114" fmla="*/ 135 w 414"/>
                <a:gd name="T115" fmla="*/ 39 h 426"/>
                <a:gd name="T116" fmla="*/ 140 w 414"/>
                <a:gd name="T117" fmla="*/ 27 h 426"/>
                <a:gd name="T118" fmla="*/ 145 w 414"/>
                <a:gd name="T119" fmla="*/ 16 h 426"/>
                <a:gd name="T120" fmla="*/ 158 w 414"/>
                <a:gd name="T121" fmla="*/ 4 h 426"/>
                <a:gd name="T122" fmla="*/ 170 w 414"/>
                <a:gd name="T123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4" h="426">
                  <a:moveTo>
                    <a:pt x="170" y="0"/>
                  </a:moveTo>
                  <a:lnTo>
                    <a:pt x="181" y="0"/>
                  </a:lnTo>
                  <a:lnTo>
                    <a:pt x="189" y="7"/>
                  </a:lnTo>
                  <a:lnTo>
                    <a:pt x="193" y="18"/>
                  </a:lnTo>
                  <a:lnTo>
                    <a:pt x="191" y="32"/>
                  </a:lnTo>
                  <a:lnTo>
                    <a:pt x="191" y="44"/>
                  </a:lnTo>
                  <a:lnTo>
                    <a:pt x="191" y="58"/>
                  </a:lnTo>
                  <a:lnTo>
                    <a:pt x="196" y="72"/>
                  </a:lnTo>
                  <a:lnTo>
                    <a:pt x="207" y="88"/>
                  </a:lnTo>
                  <a:lnTo>
                    <a:pt x="228" y="104"/>
                  </a:lnTo>
                  <a:lnTo>
                    <a:pt x="248" y="118"/>
                  </a:lnTo>
                  <a:lnTo>
                    <a:pt x="265" y="136"/>
                  </a:lnTo>
                  <a:lnTo>
                    <a:pt x="281" y="156"/>
                  </a:lnTo>
                  <a:lnTo>
                    <a:pt x="294" y="171"/>
                  </a:lnTo>
                  <a:lnTo>
                    <a:pt x="302" y="186"/>
                  </a:lnTo>
                  <a:lnTo>
                    <a:pt x="309" y="196"/>
                  </a:lnTo>
                  <a:lnTo>
                    <a:pt x="311" y="200"/>
                  </a:lnTo>
                  <a:lnTo>
                    <a:pt x="311" y="201"/>
                  </a:lnTo>
                  <a:lnTo>
                    <a:pt x="313" y="203"/>
                  </a:lnTo>
                  <a:lnTo>
                    <a:pt x="317" y="205"/>
                  </a:lnTo>
                  <a:lnTo>
                    <a:pt x="320" y="210"/>
                  </a:lnTo>
                  <a:lnTo>
                    <a:pt x="325" y="214"/>
                  </a:lnTo>
                  <a:lnTo>
                    <a:pt x="408" y="299"/>
                  </a:lnTo>
                  <a:lnTo>
                    <a:pt x="412" y="302"/>
                  </a:lnTo>
                  <a:lnTo>
                    <a:pt x="414" y="309"/>
                  </a:lnTo>
                  <a:lnTo>
                    <a:pt x="414" y="315"/>
                  </a:lnTo>
                  <a:lnTo>
                    <a:pt x="412" y="320"/>
                  </a:lnTo>
                  <a:lnTo>
                    <a:pt x="408" y="325"/>
                  </a:lnTo>
                  <a:lnTo>
                    <a:pt x="315" y="421"/>
                  </a:lnTo>
                  <a:lnTo>
                    <a:pt x="309" y="424"/>
                  </a:lnTo>
                  <a:lnTo>
                    <a:pt x="302" y="426"/>
                  </a:lnTo>
                  <a:lnTo>
                    <a:pt x="297" y="426"/>
                  </a:lnTo>
                  <a:lnTo>
                    <a:pt x="292" y="424"/>
                  </a:lnTo>
                  <a:lnTo>
                    <a:pt x="286" y="421"/>
                  </a:lnTo>
                  <a:lnTo>
                    <a:pt x="279" y="414"/>
                  </a:lnTo>
                  <a:lnTo>
                    <a:pt x="269" y="406"/>
                  </a:lnTo>
                  <a:lnTo>
                    <a:pt x="258" y="401"/>
                  </a:lnTo>
                  <a:lnTo>
                    <a:pt x="246" y="399"/>
                  </a:lnTo>
                  <a:lnTo>
                    <a:pt x="94" y="399"/>
                  </a:lnTo>
                  <a:lnTo>
                    <a:pt x="87" y="398"/>
                  </a:lnTo>
                  <a:lnTo>
                    <a:pt x="80" y="396"/>
                  </a:lnTo>
                  <a:lnTo>
                    <a:pt x="75" y="392"/>
                  </a:lnTo>
                  <a:lnTo>
                    <a:pt x="71" y="387"/>
                  </a:lnTo>
                  <a:lnTo>
                    <a:pt x="68" y="382"/>
                  </a:lnTo>
                  <a:lnTo>
                    <a:pt x="2" y="201"/>
                  </a:lnTo>
                  <a:lnTo>
                    <a:pt x="0" y="186"/>
                  </a:lnTo>
                  <a:lnTo>
                    <a:pt x="6" y="171"/>
                  </a:lnTo>
                  <a:lnTo>
                    <a:pt x="16" y="163"/>
                  </a:lnTo>
                  <a:lnTo>
                    <a:pt x="32" y="159"/>
                  </a:lnTo>
                  <a:lnTo>
                    <a:pt x="159" y="159"/>
                  </a:lnTo>
                  <a:lnTo>
                    <a:pt x="163" y="141"/>
                  </a:lnTo>
                  <a:lnTo>
                    <a:pt x="161" y="127"/>
                  </a:lnTo>
                  <a:lnTo>
                    <a:pt x="158" y="117"/>
                  </a:lnTo>
                  <a:lnTo>
                    <a:pt x="149" y="106"/>
                  </a:lnTo>
                  <a:lnTo>
                    <a:pt x="140" y="92"/>
                  </a:lnTo>
                  <a:lnTo>
                    <a:pt x="133" y="74"/>
                  </a:lnTo>
                  <a:lnTo>
                    <a:pt x="131" y="51"/>
                  </a:lnTo>
                  <a:lnTo>
                    <a:pt x="135" y="39"/>
                  </a:lnTo>
                  <a:lnTo>
                    <a:pt x="140" y="27"/>
                  </a:lnTo>
                  <a:lnTo>
                    <a:pt x="145" y="16"/>
                  </a:lnTo>
                  <a:lnTo>
                    <a:pt x="158" y="4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2"/>
            <p:cNvSpPr>
              <a:spLocks/>
            </p:cNvSpPr>
            <p:nvPr/>
          </p:nvSpPr>
          <p:spPr bwMode="auto">
            <a:xfrm>
              <a:off x="7554913" y="2603501"/>
              <a:ext cx="217488" cy="219075"/>
            </a:xfrm>
            <a:custGeom>
              <a:avLst/>
              <a:gdLst>
                <a:gd name="T0" fmla="*/ 113 w 137"/>
                <a:gd name="T1" fmla="*/ 0 h 138"/>
                <a:gd name="T2" fmla="*/ 137 w 137"/>
                <a:gd name="T3" fmla="*/ 25 h 138"/>
                <a:gd name="T4" fmla="*/ 26 w 137"/>
                <a:gd name="T5" fmla="*/ 138 h 138"/>
                <a:gd name="T6" fmla="*/ 0 w 137"/>
                <a:gd name="T7" fmla="*/ 112 h 138"/>
                <a:gd name="T8" fmla="*/ 113 w 137"/>
                <a:gd name="T9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138">
                  <a:moveTo>
                    <a:pt x="113" y="0"/>
                  </a:moveTo>
                  <a:lnTo>
                    <a:pt x="137" y="25"/>
                  </a:lnTo>
                  <a:lnTo>
                    <a:pt x="26" y="138"/>
                  </a:lnTo>
                  <a:lnTo>
                    <a:pt x="0" y="11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6</a:t>
            </a:fld>
            <a:endParaRPr 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26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2185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7467" y="866234"/>
            <a:ext cx="3508375" cy="617538"/>
            <a:chOff x="1860551" y="273050"/>
            <a:chExt cx="3508375" cy="617538"/>
          </a:xfrm>
        </p:grpSpPr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1860551" y="273050"/>
              <a:ext cx="3508375" cy="617538"/>
            </a:xfrm>
            <a:prstGeom prst="rect">
              <a:avLst/>
            </a:prstGeom>
            <a:solidFill>
              <a:srgbClr val="FAE318"/>
            </a:solidFill>
            <a:ln w="0">
              <a:solidFill>
                <a:srgbClr val="FAE31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>
              <a:off x="1970088" y="501650"/>
              <a:ext cx="166688" cy="255588"/>
            </a:xfrm>
            <a:custGeom>
              <a:avLst/>
              <a:gdLst>
                <a:gd name="T0" fmla="*/ 0 w 105"/>
                <a:gd name="T1" fmla="*/ 0 h 161"/>
                <a:gd name="T2" fmla="*/ 99 w 105"/>
                <a:gd name="T3" fmla="*/ 0 h 161"/>
                <a:gd name="T4" fmla="*/ 99 w 105"/>
                <a:gd name="T5" fmla="*/ 18 h 161"/>
                <a:gd name="T6" fmla="*/ 19 w 105"/>
                <a:gd name="T7" fmla="*/ 18 h 161"/>
                <a:gd name="T8" fmla="*/ 19 w 105"/>
                <a:gd name="T9" fmla="*/ 68 h 161"/>
                <a:gd name="T10" fmla="*/ 94 w 105"/>
                <a:gd name="T11" fmla="*/ 68 h 161"/>
                <a:gd name="T12" fmla="*/ 94 w 105"/>
                <a:gd name="T13" fmla="*/ 86 h 161"/>
                <a:gd name="T14" fmla="*/ 19 w 105"/>
                <a:gd name="T15" fmla="*/ 86 h 161"/>
                <a:gd name="T16" fmla="*/ 19 w 105"/>
                <a:gd name="T17" fmla="*/ 144 h 161"/>
                <a:gd name="T18" fmla="*/ 105 w 105"/>
                <a:gd name="T19" fmla="*/ 144 h 161"/>
                <a:gd name="T20" fmla="*/ 105 w 105"/>
                <a:gd name="T21" fmla="*/ 161 h 161"/>
                <a:gd name="T22" fmla="*/ 0 w 105"/>
                <a:gd name="T23" fmla="*/ 161 h 161"/>
                <a:gd name="T24" fmla="*/ 0 w 105"/>
                <a:gd name="T25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61">
                  <a:moveTo>
                    <a:pt x="0" y="0"/>
                  </a:moveTo>
                  <a:lnTo>
                    <a:pt x="99" y="0"/>
                  </a:lnTo>
                  <a:lnTo>
                    <a:pt x="99" y="18"/>
                  </a:lnTo>
                  <a:lnTo>
                    <a:pt x="19" y="18"/>
                  </a:lnTo>
                  <a:lnTo>
                    <a:pt x="19" y="68"/>
                  </a:lnTo>
                  <a:lnTo>
                    <a:pt x="94" y="68"/>
                  </a:lnTo>
                  <a:lnTo>
                    <a:pt x="94" y="86"/>
                  </a:lnTo>
                  <a:lnTo>
                    <a:pt x="19" y="86"/>
                  </a:lnTo>
                  <a:lnTo>
                    <a:pt x="19" y="144"/>
                  </a:lnTo>
                  <a:lnTo>
                    <a:pt x="105" y="144"/>
                  </a:lnTo>
                  <a:lnTo>
                    <a:pt x="105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33"/>
            <p:cNvSpPr>
              <a:spLocks noEditPoints="1"/>
            </p:cNvSpPr>
            <p:nvPr/>
          </p:nvSpPr>
          <p:spPr bwMode="auto">
            <a:xfrm>
              <a:off x="2178051" y="501650"/>
              <a:ext cx="222250" cy="255588"/>
            </a:xfrm>
            <a:custGeom>
              <a:avLst/>
              <a:gdLst>
                <a:gd name="T0" fmla="*/ 19 w 140"/>
                <a:gd name="T1" fmla="*/ 18 h 161"/>
                <a:gd name="T2" fmla="*/ 19 w 140"/>
                <a:gd name="T3" fmla="*/ 144 h 161"/>
                <a:gd name="T4" fmla="*/ 56 w 140"/>
                <a:gd name="T5" fmla="*/ 144 h 161"/>
                <a:gd name="T6" fmla="*/ 77 w 140"/>
                <a:gd name="T7" fmla="*/ 142 h 161"/>
                <a:gd name="T8" fmla="*/ 95 w 140"/>
                <a:gd name="T9" fmla="*/ 135 h 161"/>
                <a:gd name="T10" fmla="*/ 109 w 140"/>
                <a:gd name="T11" fmla="*/ 123 h 161"/>
                <a:gd name="T12" fmla="*/ 117 w 140"/>
                <a:gd name="T13" fmla="*/ 103 h 161"/>
                <a:gd name="T14" fmla="*/ 121 w 140"/>
                <a:gd name="T15" fmla="*/ 81 h 161"/>
                <a:gd name="T16" fmla="*/ 117 w 140"/>
                <a:gd name="T17" fmla="*/ 58 h 161"/>
                <a:gd name="T18" fmla="*/ 109 w 140"/>
                <a:gd name="T19" fmla="*/ 40 h 161"/>
                <a:gd name="T20" fmla="*/ 95 w 140"/>
                <a:gd name="T21" fmla="*/ 28 h 161"/>
                <a:gd name="T22" fmla="*/ 77 w 140"/>
                <a:gd name="T23" fmla="*/ 21 h 161"/>
                <a:gd name="T24" fmla="*/ 56 w 140"/>
                <a:gd name="T25" fmla="*/ 18 h 161"/>
                <a:gd name="T26" fmla="*/ 19 w 140"/>
                <a:gd name="T27" fmla="*/ 18 h 161"/>
                <a:gd name="T28" fmla="*/ 0 w 140"/>
                <a:gd name="T29" fmla="*/ 0 h 161"/>
                <a:gd name="T30" fmla="*/ 61 w 140"/>
                <a:gd name="T31" fmla="*/ 0 h 161"/>
                <a:gd name="T32" fmla="*/ 75 w 140"/>
                <a:gd name="T33" fmla="*/ 2 h 161"/>
                <a:gd name="T34" fmla="*/ 91 w 140"/>
                <a:gd name="T35" fmla="*/ 5 h 161"/>
                <a:gd name="T36" fmla="*/ 107 w 140"/>
                <a:gd name="T37" fmla="*/ 14 h 161"/>
                <a:gd name="T38" fmla="*/ 119 w 140"/>
                <a:gd name="T39" fmla="*/ 25 h 161"/>
                <a:gd name="T40" fmla="*/ 131 w 140"/>
                <a:gd name="T41" fmla="*/ 39 h 161"/>
                <a:gd name="T42" fmla="*/ 138 w 140"/>
                <a:gd name="T43" fmla="*/ 58 h 161"/>
                <a:gd name="T44" fmla="*/ 140 w 140"/>
                <a:gd name="T45" fmla="*/ 81 h 161"/>
                <a:gd name="T46" fmla="*/ 138 w 140"/>
                <a:gd name="T47" fmla="*/ 103 h 161"/>
                <a:gd name="T48" fmla="*/ 131 w 140"/>
                <a:gd name="T49" fmla="*/ 123 h 161"/>
                <a:gd name="T50" fmla="*/ 119 w 140"/>
                <a:gd name="T51" fmla="*/ 137 h 161"/>
                <a:gd name="T52" fmla="*/ 107 w 140"/>
                <a:gd name="T53" fmla="*/ 149 h 161"/>
                <a:gd name="T54" fmla="*/ 91 w 140"/>
                <a:gd name="T55" fmla="*/ 156 h 161"/>
                <a:gd name="T56" fmla="*/ 75 w 140"/>
                <a:gd name="T57" fmla="*/ 160 h 161"/>
                <a:gd name="T58" fmla="*/ 61 w 140"/>
                <a:gd name="T59" fmla="*/ 161 h 161"/>
                <a:gd name="T60" fmla="*/ 0 w 140"/>
                <a:gd name="T61" fmla="*/ 161 h 161"/>
                <a:gd name="T62" fmla="*/ 0 w 140"/>
                <a:gd name="T6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0" h="161">
                  <a:moveTo>
                    <a:pt x="19" y="18"/>
                  </a:moveTo>
                  <a:lnTo>
                    <a:pt x="19" y="144"/>
                  </a:lnTo>
                  <a:lnTo>
                    <a:pt x="56" y="144"/>
                  </a:lnTo>
                  <a:lnTo>
                    <a:pt x="77" y="142"/>
                  </a:lnTo>
                  <a:lnTo>
                    <a:pt x="95" y="135"/>
                  </a:lnTo>
                  <a:lnTo>
                    <a:pt x="109" y="123"/>
                  </a:lnTo>
                  <a:lnTo>
                    <a:pt x="117" y="103"/>
                  </a:lnTo>
                  <a:lnTo>
                    <a:pt x="121" y="81"/>
                  </a:lnTo>
                  <a:lnTo>
                    <a:pt x="117" y="58"/>
                  </a:lnTo>
                  <a:lnTo>
                    <a:pt x="109" y="40"/>
                  </a:lnTo>
                  <a:lnTo>
                    <a:pt x="95" y="28"/>
                  </a:lnTo>
                  <a:lnTo>
                    <a:pt x="77" y="21"/>
                  </a:lnTo>
                  <a:lnTo>
                    <a:pt x="56" y="18"/>
                  </a:lnTo>
                  <a:lnTo>
                    <a:pt x="19" y="18"/>
                  </a:lnTo>
                  <a:close/>
                  <a:moveTo>
                    <a:pt x="0" y="0"/>
                  </a:moveTo>
                  <a:lnTo>
                    <a:pt x="61" y="0"/>
                  </a:lnTo>
                  <a:lnTo>
                    <a:pt x="75" y="2"/>
                  </a:lnTo>
                  <a:lnTo>
                    <a:pt x="91" y="5"/>
                  </a:lnTo>
                  <a:lnTo>
                    <a:pt x="107" y="14"/>
                  </a:lnTo>
                  <a:lnTo>
                    <a:pt x="119" y="25"/>
                  </a:lnTo>
                  <a:lnTo>
                    <a:pt x="131" y="39"/>
                  </a:lnTo>
                  <a:lnTo>
                    <a:pt x="138" y="58"/>
                  </a:lnTo>
                  <a:lnTo>
                    <a:pt x="140" y="81"/>
                  </a:lnTo>
                  <a:lnTo>
                    <a:pt x="138" y="103"/>
                  </a:lnTo>
                  <a:lnTo>
                    <a:pt x="131" y="123"/>
                  </a:lnTo>
                  <a:lnTo>
                    <a:pt x="119" y="137"/>
                  </a:lnTo>
                  <a:lnTo>
                    <a:pt x="107" y="149"/>
                  </a:lnTo>
                  <a:lnTo>
                    <a:pt x="91" y="156"/>
                  </a:lnTo>
                  <a:lnTo>
                    <a:pt x="75" y="160"/>
                  </a:lnTo>
                  <a:lnTo>
                    <a:pt x="61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>
              <a:off x="2447926" y="501650"/>
              <a:ext cx="195263" cy="261938"/>
            </a:xfrm>
            <a:custGeom>
              <a:avLst/>
              <a:gdLst>
                <a:gd name="T0" fmla="*/ 0 w 123"/>
                <a:gd name="T1" fmla="*/ 0 h 165"/>
                <a:gd name="T2" fmla="*/ 19 w 123"/>
                <a:gd name="T3" fmla="*/ 0 h 165"/>
                <a:gd name="T4" fmla="*/ 19 w 123"/>
                <a:gd name="T5" fmla="*/ 96 h 165"/>
                <a:gd name="T6" fmla="*/ 21 w 123"/>
                <a:gd name="T7" fmla="*/ 112 h 165"/>
                <a:gd name="T8" fmla="*/ 24 w 123"/>
                <a:gd name="T9" fmla="*/ 126 h 165"/>
                <a:gd name="T10" fmla="*/ 33 w 123"/>
                <a:gd name="T11" fmla="*/ 137 h 165"/>
                <a:gd name="T12" fmla="*/ 45 w 123"/>
                <a:gd name="T13" fmla="*/ 146 h 165"/>
                <a:gd name="T14" fmla="*/ 61 w 123"/>
                <a:gd name="T15" fmla="*/ 147 h 165"/>
                <a:gd name="T16" fmla="*/ 79 w 123"/>
                <a:gd name="T17" fmla="*/ 146 h 165"/>
                <a:gd name="T18" fmla="*/ 89 w 123"/>
                <a:gd name="T19" fmla="*/ 137 h 165"/>
                <a:gd name="T20" fmla="*/ 98 w 123"/>
                <a:gd name="T21" fmla="*/ 126 h 165"/>
                <a:gd name="T22" fmla="*/ 102 w 123"/>
                <a:gd name="T23" fmla="*/ 112 h 165"/>
                <a:gd name="T24" fmla="*/ 103 w 123"/>
                <a:gd name="T25" fmla="*/ 96 h 165"/>
                <a:gd name="T26" fmla="*/ 103 w 123"/>
                <a:gd name="T27" fmla="*/ 0 h 165"/>
                <a:gd name="T28" fmla="*/ 123 w 123"/>
                <a:gd name="T29" fmla="*/ 0 h 165"/>
                <a:gd name="T30" fmla="*/ 123 w 123"/>
                <a:gd name="T31" fmla="*/ 100 h 165"/>
                <a:gd name="T32" fmla="*/ 121 w 123"/>
                <a:gd name="T33" fmla="*/ 117 h 165"/>
                <a:gd name="T34" fmla="*/ 116 w 123"/>
                <a:gd name="T35" fmla="*/ 133 h 165"/>
                <a:gd name="T36" fmla="*/ 109 w 123"/>
                <a:gd name="T37" fmla="*/ 146 h 165"/>
                <a:gd name="T38" fmla="*/ 96 w 123"/>
                <a:gd name="T39" fmla="*/ 156 h 165"/>
                <a:gd name="T40" fmla="*/ 82 w 123"/>
                <a:gd name="T41" fmla="*/ 163 h 165"/>
                <a:gd name="T42" fmla="*/ 61 w 123"/>
                <a:gd name="T43" fmla="*/ 165 h 165"/>
                <a:gd name="T44" fmla="*/ 42 w 123"/>
                <a:gd name="T45" fmla="*/ 163 h 165"/>
                <a:gd name="T46" fmla="*/ 26 w 123"/>
                <a:gd name="T47" fmla="*/ 156 h 165"/>
                <a:gd name="T48" fmla="*/ 14 w 123"/>
                <a:gd name="T49" fmla="*/ 146 h 165"/>
                <a:gd name="T50" fmla="*/ 7 w 123"/>
                <a:gd name="T51" fmla="*/ 133 h 165"/>
                <a:gd name="T52" fmla="*/ 2 w 123"/>
                <a:gd name="T53" fmla="*/ 117 h 165"/>
                <a:gd name="T54" fmla="*/ 0 w 123"/>
                <a:gd name="T55" fmla="*/ 100 h 165"/>
                <a:gd name="T56" fmla="*/ 0 w 123"/>
                <a:gd name="T5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3" h="165">
                  <a:moveTo>
                    <a:pt x="0" y="0"/>
                  </a:moveTo>
                  <a:lnTo>
                    <a:pt x="19" y="0"/>
                  </a:lnTo>
                  <a:lnTo>
                    <a:pt x="19" y="96"/>
                  </a:lnTo>
                  <a:lnTo>
                    <a:pt x="21" y="112"/>
                  </a:lnTo>
                  <a:lnTo>
                    <a:pt x="24" y="126"/>
                  </a:lnTo>
                  <a:lnTo>
                    <a:pt x="33" y="137"/>
                  </a:lnTo>
                  <a:lnTo>
                    <a:pt x="45" y="146"/>
                  </a:lnTo>
                  <a:lnTo>
                    <a:pt x="61" y="147"/>
                  </a:lnTo>
                  <a:lnTo>
                    <a:pt x="79" y="146"/>
                  </a:lnTo>
                  <a:lnTo>
                    <a:pt x="89" y="137"/>
                  </a:lnTo>
                  <a:lnTo>
                    <a:pt x="98" y="126"/>
                  </a:lnTo>
                  <a:lnTo>
                    <a:pt x="102" y="112"/>
                  </a:lnTo>
                  <a:lnTo>
                    <a:pt x="103" y="96"/>
                  </a:lnTo>
                  <a:lnTo>
                    <a:pt x="103" y="0"/>
                  </a:lnTo>
                  <a:lnTo>
                    <a:pt x="123" y="0"/>
                  </a:lnTo>
                  <a:lnTo>
                    <a:pt x="123" y="100"/>
                  </a:lnTo>
                  <a:lnTo>
                    <a:pt x="121" y="117"/>
                  </a:lnTo>
                  <a:lnTo>
                    <a:pt x="116" y="133"/>
                  </a:lnTo>
                  <a:lnTo>
                    <a:pt x="109" y="146"/>
                  </a:lnTo>
                  <a:lnTo>
                    <a:pt x="96" y="156"/>
                  </a:lnTo>
                  <a:lnTo>
                    <a:pt x="82" y="163"/>
                  </a:lnTo>
                  <a:lnTo>
                    <a:pt x="61" y="165"/>
                  </a:lnTo>
                  <a:lnTo>
                    <a:pt x="42" y="163"/>
                  </a:lnTo>
                  <a:lnTo>
                    <a:pt x="26" y="156"/>
                  </a:lnTo>
                  <a:lnTo>
                    <a:pt x="14" y="146"/>
                  </a:lnTo>
                  <a:lnTo>
                    <a:pt x="7" y="133"/>
                  </a:lnTo>
                  <a:lnTo>
                    <a:pt x="2" y="117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2689226" y="495300"/>
              <a:ext cx="225425" cy="268288"/>
            </a:xfrm>
            <a:custGeom>
              <a:avLst/>
              <a:gdLst>
                <a:gd name="T0" fmla="*/ 83 w 142"/>
                <a:gd name="T1" fmla="*/ 0 h 169"/>
                <a:gd name="T2" fmla="*/ 104 w 142"/>
                <a:gd name="T3" fmla="*/ 2 h 169"/>
                <a:gd name="T4" fmla="*/ 123 w 142"/>
                <a:gd name="T5" fmla="*/ 11 h 169"/>
                <a:gd name="T6" fmla="*/ 139 w 142"/>
                <a:gd name="T7" fmla="*/ 25 h 169"/>
                <a:gd name="T8" fmla="*/ 123 w 142"/>
                <a:gd name="T9" fmla="*/ 37 h 169"/>
                <a:gd name="T10" fmla="*/ 111 w 142"/>
                <a:gd name="T11" fmla="*/ 27 h 169"/>
                <a:gd name="T12" fmla="*/ 97 w 142"/>
                <a:gd name="T13" fmla="*/ 20 h 169"/>
                <a:gd name="T14" fmla="*/ 83 w 142"/>
                <a:gd name="T15" fmla="*/ 18 h 169"/>
                <a:gd name="T16" fmla="*/ 62 w 142"/>
                <a:gd name="T17" fmla="*/ 22 h 169"/>
                <a:gd name="T18" fmla="*/ 44 w 142"/>
                <a:gd name="T19" fmla="*/ 32 h 169"/>
                <a:gd name="T20" fmla="*/ 32 w 142"/>
                <a:gd name="T21" fmla="*/ 46 h 169"/>
                <a:gd name="T22" fmla="*/ 23 w 142"/>
                <a:gd name="T23" fmla="*/ 64 h 169"/>
                <a:gd name="T24" fmla="*/ 21 w 142"/>
                <a:gd name="T25" fmla="*/ 85 h 169"/>
                <a:gd name="T26" fmla="*/ 23 w 142"/>
                <a:gd name="T27" fmla="*/ 106 h 169"/>
                <a:gd name="T28" fmla="*/ 32 w 142"/>
                <a:gd name="T29" fmla="*/ 125 h 169"/>
                <a:gd name="T30" fmla="*/ 44 w 142"/>
                <a:gd name="T31" fmla="*/ 139 h 169"/>
                <a:gd name="T32" fmla="*/ 62 w 142"/>
                <a:gd name="T33" fmla="*/ 148 h 169"/>
                <a:gd name="T34" fmla="*/ 83 w 142"/>
                <a:gd name="T35" fmla="*/ 151 h 169"/>
                <a:gd name="T36" fmla="*/ 100 w 142"/>
                <a:gd name="T37" fmla="*/ 150 h 169"/>
                <a:gd name="T38" fmla="*/ 116 w 142"/>
                <a:gd name="T39" fmla="*/ 141 h 169"/>
                <a:gd name="T40" fmla="*/ 128 w 142"/>
                <a:gd name="T41" fmla="*/ 128 h 169"/>
                <a:gd name="T42" fmla="*/ 142 w 142"/>
                <a:gd name="T43" fmla="*/ 141 h 169"/>
                <a:gd name="T44" fmla="*/ 127 w 142"/>
                <a:gd name="T45" fmla="*/ 157 h 169"/>
                <a:gd name="T46" fmla="*/ 105 w 142"/>
                <a:gd name="T47" fmla="*/ 167 h 169"/>
                <a:gd name="T48" fmla="*/ 83 w 142"/>
                <a:gd name="T49" fmla="*/ 169 h 169"/>
                <a:gd name="T50" fmla="*/ 56 w 142"/>
                <a:gd name="T51" fmla="*/ 165 h 169"/>
                <a:gd name="T52" fmla="*/ 34 w 142"/>
                <a:gd name="T53" fmla="*/ 153 h 169"/>
                <a:gd name="T54" fmla="*/ 16 w 142"/>
                <a:gd name="T55" fmla="*/ 135 h 169"/>
                <a:gd name="T56" fmla="*/ 4 w 142"/>
                <a:gd name="T57" fmla="*/ 113 h 169"/>
                <a:gd name="T58" fmla="*/ 0 w 142"/>
                <a:gd name="T59" fmla="*/ 85 h 169"/>
                <a:gd name="T60" fmla="*/ 4 w 142"/>
                <a:gd name="T61" fmla="*/ 58 h 169"/>
                <a:gd name="T62" fmla="*/ 16 w 142"/>
                <a:gd name="T63" fmla="*/ 34 h 169"/>
                <a:gd name="T64" fmla="*/ 32 w 142"/>
                <a:gd name="T65" fmla="*/ 16 h 169"/>
                <a:gd name="T66" fmla="*/ 55 w 142"/>
                <a:gd name="T67" fmla="*/ 4 h 169"/>
                <a:gd name="T68" fmla="*/ 83 w 142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" h="169">
                  <a:moveTo>
                    <a:pt x="83" y="0"/>
                  </a:moveTo>
                  <a:lnTo>
                    <a:pt x="104" y="2"/>
                  </a:lnTo>
                  <a:lnTo>
                    <a:pt x="123" y="11"/>
                  </a:lnTo>
                  <a:lnTo>
                    <a:pt x="139" y="25"/>
                  </a:lnTo>
                  <a:lnTo>
                    <a:pt x="123" y="37"/>
                  </a:lnTo>
                  <a:lnTo>
                    <a:pt x="111" y="27"/>
                  </a:lnTo>
                  <a:lnTo>
                    <a:pt x="97" y="20"/>
                  </a:lnTo>
                  <a:lnTo>
                    <a:pt x="83" y="18"/>
                  </a:lnTo>
                  <a:lnTo>
                    <a:pt x="62" y="22"/>
                  </a:lnTo>
                  <a:lnTo>
                    <a:pt x="44" y="32"/>
                  </a:lnTo>
                  <a:lnTo>
                    <a:pt x="32" y="46"/>
                  </a:lnTo>
                  <a:lnTo>
                    <a:pt x="23" y="64"/>
                  </a:lnTo>
                  <a:lnTo>
                    <a:pt x="21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4" y="139"/>
                  </a:lnTo>
                  <a:lnTo>
                    <a:pt x="62" y="148"/>
                  </a:lnTo>
                  <a:lnTo>
                    <a:pt x="83" y="151"/>
                  </a:lnTo>
                  <a:lnTo>
                    <a:pt x="100" y="150"/>
                  </a:lnTo>
                  <a:lnTo>
                    <a:pt x="116" y="141"/>
                  </a:lnTo>
                  <a:lnTo>
                    <a:pt x="128" y="128"/>
                  </a:lnTo>
                  <a:lnTo>
                    <a:pt x="142" y="141"/>
                  </a:lnTo>
                  <a:lnTo>
                    <a:pt x="127" y="157"/>
                  </a:lnTo>
                  <a:lnTo>
                    <a:pt x="105" y="167"/>
                  </a:lnTo>
                  <a:lnTo>
                    <a:pt x="83" y="169"/>
                  </a:lnTo>
                  <a:lnTo>
                    <a:pt x="56" y="165"/>
                  </a:lnTo>
                  <a:lnTo>
                    <a:pt x="34" y="153"/>
                  </a:lnTo>
                  <a:lnTo>
                    <a:pt x="16" y="135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8"/>
                  </a:lnTo>
                  <a:lnTo>
                    <a:pt x="16" y="34"/>
                  </a:lnTo>
                  <a:lnTo>
                    <a:pt x="32" y="16"/>
                  </a:lnTo>
                  <a:lnTo>
                    <a:pt x="55" y="4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6"/>
            <p:cNvSpPr>
              <a:spLocks noEditPoints="1"/>
            </p:cNvSpPr>
            <p:nvPr/>
          </p:nvSpPr>
          <p:spPr bwMode="auto">
            <a:xfrm>
              <a:off x="2928938" y="501650"/>
              <a:ext cx="250825" cy="255588"/>
            </a:xfrm>
            <a:custGeom>
              <a:avLst/>
              <a:gdLst>
                <a:gd name="T0" fmla="*/ 79 w 158"/>
                <a:gd name="T1" fmla="*/ 25 h 161"/>
                <a:gd name="T2" fmla="*/ 46 w 158"/>
                <a:gd name="T3" fmla="*/ 103 h 161"/>
                <a:gd name="T4" fmla="*/ 112 w 158"/>
                <a:gd name="T5" fmla="*/ 103 h 161"/>
                <a:gd name="T6" fmla="*/ 79 w 158"/>
                <a:gd name="T7" fmla="*/ 25 h 161"/>
                <a:gd name="T8" fmla="*/ 79 w 158"/>
                <a:gd name="T9" fmla="*/ 25 h 161"/>
                <a:gd name="T10" fmla="*/ 72 w 158"/>
                <a:gd name="T11" fmla="*/ 0 h 161"/>
                <a:gd name="T12" fmla="*/ 89 w 158"/>
                <a:gd name="T13" fmla="*/ 0 h 161"/>
                <a:gd name="T14" fmla="*/ 158 w 158"/>
                <a:gd name="T15" fmla="*/ 161 h 161"/>
                <a:gd name="T16" fmla="*/ 135 w 158"/>
                <a:gd name="T17" fmla="*/ 161 h 161"/>
                <a:gd name="T18" fmla="*/ 119 w 158"/>
                <a:gd name="T19" fmla="*/ 121 h 161"/>
                <a:gd name="T20" fmla="*/ 39 w 158"/>
                <a:gd name="T21" fmla="*/ 121 h 161"/>
                <a:gd name="T22" fmla="*/ 21 w 158"/>
                <a:gd name="T23" fmla="*/ 161 h 161"/>
                <a:gd name="T24" fmla="*/ 0 w 158"/>
                <a:gd name="T25" fmla="*/ 161 h 161"/>
                <a:gd name="T26" fmla="*/ 72 w 158"/>
                <a:gd name="T27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" h="161">
                  <a:moveTo>
                    <a:pt x="79" y="25"/>
                  </a:moveTo>
                  <a:lnTo>
                    <a:pt x="46" y="103"/>
                  </a:lnTo>
                  <a:lnTo>
                    <a:pt x="112" y="103"/>
                  </a:lnTo>
                  <a:lnTo>
                    <a:pt x="79" y="25"/>
                  </a:lnTo>
                  <a:lnTo>
                    <a:pt x="79" y="25"/>
                  </a:lnTo>
                  <a:close/>
                  <a:moveTo>
                    <a:pt x="72" y="0"/>
                  </a:moveTo>
                  <a:lnTo>
                    <a:pt x="89" y="0"/>
                  </a:lnTo>
                  <a:lnTo>
                    <a:pt x="158" y="161"/>
                  </a:lnTo>
                  <a:lnTo>
                    <a:pt x="135" y="161"/>
                  </a:lnTo>
                  <a:lnTo>
                    <a:pt x="119" y="121"/>
                  </a:lnTo>
                  <a:lnTo>
                    <a:pt x="39" y="121"/>
                  </a:lnTo>
                  <a:lnTo>
                    <a:pt x="21" y="161"/>
                  </a:lnTo>
                  <a:lnTo>
                    <a:pt x="0" y="161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7"/>
            <p:cNvSpPr>
              <a:spLocks/>
            </p:cNvSpPr>
            <p:nvPr/>
          </p:nvSpPr>
          <p:spPr bwMode="auto">
            <a:xfrm>
              <a:off x="3151188" y="501650"/>
              <a:ext cx="200025" cy="255588"/>
            </a:xfrm>
            <a:custGeom>
              <a:avLst/>
              <a:gdLst>
                <a:gd name="T0" fmla="*/ 0 w 126"/>
                <a:gd name="T1" fmla="*/ 0 h 161"/>
                <a:gd name="T2" fmla="*/ 126 w 126"/>
                <a:gd name="T3" fmla="*/ 0 h 161"/>
                <a:gd name="T4" fmla="*/ 126 w 126"/>
                <a:gd name="T5" fmla="*/ 18 h 161"/>
                <a:gd name="T6" fmla="*/ 72 w 126"/>
                <a:gd name="T7" fmla="*/ 18 h 161"/>
                <a:gd name="T8" fmla="*/ 72 w 126"/>
                <a:gd name="T9" fmla="*/ 161 h 161"/>
                <a:gd name="T10" fmla="*/ 55 w 126"/>
                <a:gd name="T11" fmla="*/ 161 h 161"/>
                <a:gd name="T12" fmla="*/ 55 w 126"/>
                <a:gd name="T13" fmla="*/ 18 h 161"/>
                <a:gd name="T14" fmla="*/ 0 w 126"/>
                <a:gd name="T15" fmla="*/ 18 h 161"/>
                <a:gd name="T16" fmla="*/ 0 w 126"/>
                <a:gd name="T17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6" h="161">
                  <a:moveTo>
                    <a:pt x="0" y="0"/>
                  </a:moveTo>
                  <a:lnTo>
                    <a:pt x="126" y="0"/>
                  </a:lnTo>
                  <a:lnTo>
                    <a:pt x="126" y="18"/>
                  </a:lnTo>
                  <a:lnTo>
                    <a:pt x="72" y="18"/>
                  </a:lnTo>
                  <a:lnTo>
                    <a:pt x="72" y="161"/>
                  </a:lnTo>
                  <a:lnTo>
                    <a:pt x="55" y="161"/>
                  </a:lnTo>
                  <a:lnTo>
                    <a:pt x="5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38"/>
            <p:cNvSpPr>
              <a:spLocks noChangeArrowheads="1"/>
            </p:cNvSpPr>
            <p:nvPr/>
          </p:nvSpPr>
          <p:spPr bwMode="auto">
            <a:xfrm>
              <a:off x="3387726" y="501650"/>
              <a:ext cx="30163" cy="2555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9"/>
            <p:cNvSpPr>
              <a:spLocks noEditPoints="1"/>
            </p:cNvSpPr>
            <p:nvPr/>
          </p:nvSpPr>
          <p:spPr bwMode="auto">
            <a:xfrm>
              <a:off x="3465513" y="495300"/>
              <a:ext cx="266700" cy="268288"/>
            </a:xfrm>
            <a:custGeom>
              <a:avLst/>
              <a:gdLst>
                <a:gd name="T0" fmla="*/ 84 w 168"/>
                <a:gd name="T1" fmla="*/ 18 h 169"/>
                <a:gd name="T2" fmla="*/ 63 w 168"/>
                <a:gd name="T3" fmla="*/ 22 h 169"/>
                <a:gd name="T4" fmla="*/ 46 w 168"/>
                <a:gd name="T5" fmla="*/ 30 h 169"/>
                <a:gd name="T6" fmla="*/ 32 w 168"/>
                <a:gd name="T7" fmla="*/ 44 h 169"/>
                <a:gd name="T8" fmla="*/ 23 w 168"/>
                <a:gd name="T9" fmla="*/ 64 h 169"/>
                <a:gd name="T10" fmla="*/ 21 w 168"/>
                <a:gd name="T11" fmla="*/ 85 h 169"/>
                <a:gd name="T12" fmla="*/ 23 w 168"/>
                <a:gd name="T13" fmla="*/ 106 h 169"/>
                <a:gd name="T14" fmla="*/ 32 w 168"/>
                <a:gd name="T15" fmla="*/ 125 h 169"/>
                <a:gd name="T16" fmla="*/ 46 w 168"/>
                <a:gd name="T17" fmla="*/ 139 h 169"/>
                <a:gd name="T18" fmla="*/ 63 w 168"/>
                <a:gd name="T19" fmla="*/ 148 h 169"/>
                <a:gd name="T20" fmla="*/ 84 w 168"/>
                <a:gd name="T21" fmla="*/ 151 h 169"/>
                <a:gd name="T22" fmla="*/ 105 w 168"/>
                <a:gd name="T23" fmla="*/ 148 h 169"/>
                <a:gd name="T24" fmla="*/ 123 w 168"/>
                <a:gd name="T25" fmla="*/ 139 h 169"/>
                <a:gd name="T26" fmla="*/ 137 w 168"/>
                <a:gd name="T27" fmla="*/ 125 h 169"/>
                <a:gd name="T28" fmla="*/ 146 w 168"/>
                <a:gd name="T29" fmla="*/ 106 h 169"/>
                <a:gd name="T30" fmla="*/ 147 w 168"/>
                <a:gd name="T31" fmla="*/ 85 h 169"/>
                <a:gd name="T32" fmla="*/ 146 w 168"/>
                <a:gd name="T33" fmla="*/ 64 h 169"/>
                <a:gd name="T34" fmla="*/ 137 w 168"/>
                <a:gd name="T35" fmla="*/ 44 h 169"/>
                <a:gd name="T36" fmla="*/ 123 w 168"/>
                <a:gd name="T37" fmla="*/ 30 h 169"/>
                <a:gd name="T38" fmla="*/ 105 w 168"/>
                <a:gd name="T39" fmla="*/ 22 h 169"/>
                <a:gd name="T40" fmla="*/ 84 w 168"/>
                <a:gd name="T41" fmla="*/ 18 h 169"/>
                <a:gd name="T42" fmla="*/ 84 w 168"/>
                <a:gd name="T43" fmla="*/ 0 h 169"/>
                <a:gd name="T44" fmla="*/ 112 w 168"/>
                <a:gd name="T45" fmla="*/ 4 h 169"/>
                <a:gd name="T46" fmla="*/ 135 w 168"/>
                <a:gd name="T47" fmla="*/ 16 h 169"/>
                <a:gd name="T48" fmla="*/ 153 w 168"/>
                <a:gd name="T49" fmla="*/ 34 h 169"/>
                <a:gd name="T50" fmla="*/ 165 w 168"/>
                <a:gd name="T51" fmla="*/ 57 h 169"/>
                <a:gd name="T52" fmla="*/ 168 w 168"/>
                <a:gd name="T53" fmla="*/ 85 h 169"/>
                <a:gd name="T54" fmla="*/ 165 w 168"/>
                <a:gd name="T55" fmla="*/ 113 h 169"/>
                <a:gd name="T56" fmla="*/ 153 w 168"/>
                <a:gd name="T57" fmla="*/ 135 h 169"/>
                <a:gd name="T58" fmla="*/ 135 w 168"/>
                <a:gd name="T59" fmla="*/ 153 h 169"/>
                <a:gd name="T60" fmla="*/ 112 w 168"/>
                <a:gd name="T61" fmla="*/ 165 h 169"/>
                <a:gd name="T62" fmla="*/ 84 w 168"/>
                <a:gd name="T63" fmla="*/ 169 h 169"/>
                <a:gd name="T64" fmla="*/ 56 w 168"/>
                <a:gd name="T65" fmla="*/ 165 h 169"/>
                <a:gd name="T66" fmla="*/ 33 w 168"/>
                <a:gd name="T67" fmla="*/ 153 h 169"/>
                <a:gd name="T68" fmla="*/ 16 w 168"/>
                <a:gd name="T69" fmla="*/ 135 h 169"/>
                <a:gd name="T70" fmla="*/ 4 w 168"/>
                <a:gd name="T71" fmla="*/ 113 h 169"/>
                <a:gd name="T72" fmla="*/ 0 w 168"/>
                <a:gd name="T73" fmla="*/ 85 h 169"/>
                <a:gd name="T74" fmla="*/ 4 w 168"/>
                <a:gd name="T75" fmla="*/ 57 h 169"/>
                <a:gd name="T76" fmla="*/ 16 w 168"/>
                <a:gd name="T77" fmla="*/ 34 h 169"/>
                <a:gd name="T78" fmla="*/ 33 w 168"/>
                <a:gd name="T79" fmla="*/ 16 h 169"/>
                <a:gd name="T80" fmla="*/ 56 w 168"/>
                <a:gd name="T81" fmla="*/ 4 h 169"/>
                <a:gd name="T82" fmla="*/ 84 w 168"/>
                <a:gd name="T83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8" h="169">
                  <a:moveTo>
                    <a:pt x="84" y="18"/>
                  </a:moveTo>
                  <a:lnTo>
                    <a:pt x="63" y="22"/>
                  </a:lnTo>
                  <a:lnTo>
                    <a:pt x="46" y="30"/>
                  </a:lnTo>
                  <a:lnTo>
                    <a:pt x="32" y="44"/>
                  </a:lnTo>
                  <a:lnTo>
                    <a:pt x="23" y="64"/>
                  </a:lnTo>
                  <a:lnTo>
                    <a:pt x="21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6" y="139"/>
                  </a:lnTo>
                  <a:lnTo>
                    <a:pt x="63" y="148"/>
                  </a:lnTo>
                  <a:lnTo>
                    <a:pt x="84" y="151"/>
                  </a:lnTo>
                  <a:lnTo>
                    <a:pt x="105" y="148"/>
                  </a:lnTo>
                  <a:lnTo>
                    <a:pt x="123" y="139"/>
                  </a:lnTo>
                  <a:lnTo>
                    <a:pt x="137" y="125"/>
                  </a:lnTo>
                  <a:lnTo>
                    <a:pt x="146" y="106"/>
                  </a:lnTo>
                  <a:lnTo>
                    <a:pt x="147" y="85"/>
                  </a:lnTo>
                  <a:lnTo>
                    <a:pt x="146" y="64"/>
                  </a:lnTo>
                  <a:lnTo>
                    <a:pt x="137" y="44"/>
                  </a:lnTo>
                  <a:lnTo>
                    <a:pt x="123" y="30"/>
                  </a:lnTo>
                  <a:lnTo>
                    <a:pt x="105" y="22"/>
                  </a:lnTo>
                  <a:lnTo>
                    <a:pt x="84" y="18"/>
                  </a:lnTo>
                  <a:close/>
                  <a:moveTo>
                    <a:pt x="84" y="0"/>
                  </a:moveTo>
                  <a:lnTo>
                    <a:pt x="112" y="4"/>
                  </a:lnTo>
                  <a:lnTo>
                    <a:pt x="135" y="16"/>
                  </a:lnTo>
                  <a:lnTo>
                    <a:pt x="153" y="34"/>
                  </a:lnTo>
                  <a:lnTo>
                    <a:pt x="165" y="57"/>
                  </a:lnTo>
                  <a:lnTo>
                    <a:pt x="168" y="85"/>
                  </a:lnTo>
                  <a:lnTo>
                    <a:pt x="165" y="113"/>
                  </a:lnTo>
                  <a:lnTo>
                    <a:pt x="153" y="135"/>
                  </a:lnTo>
                  <a:lnTo>
                    <a:pt x="135" y="153"/>
                  </a:lnTo>
                  <a:lnTo>
                    <a:pt x="112" y="165"/>
                  </a:lnTo>
                  <a:lnTo>
                    <a:pt x="84" y="169"/>
                  </a:lnTo>
                  <a:lnTo>
                    <a:pt x="56" y="165"/>
                  </a:lnTo>
                  <a:lnTo>
                    <a:pt x="33" y="153"/>
                  </a:lnTo>
                  <a:lnTo>
                    <a:pt x="16" y="135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7"/>
                  </a:lnTo>
                  <a:lnTo>
                    <a:pt x="16" y="34"/>
                  </a:lnTo>
                  <a:lnTo>
                    <a:pt x="33" y="16"/>
                  </a:lnTo>
                  <a:lnTo>
                    <a:pt x="56" y="4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3783013" y="501650"/>
              <a:ext cx="217488" cy="255588"/>
            </a:xfrm>
            <a:custGeom>
              <a:avLst/>
              <a:gdLst>
                <a:gd name="T0" fmla="*/ 0 w 137"/>
                <a:gd name="T1" fmla="*/ 0 h 161"/>
                <a:gd name="T2" fmla="*/ 23 w 137"/>
                <a:gd name="T3" fmla="*/ 0 h 161"/>
                <a:gd name="T4" fmla="*/ 117 w 137"/>
                <a:gd name="T5" fmla="*/ 133 h 161"/>
                <a:gd name="T6" fmla="*/ 117 w 137"/>
                <a:gd name="T7" fmla="*/ 133 h 161"/>
                <a:gd name="T8" fmla="*/ 117 w 137"/>
                <a:gd name="T9" fmla="*/ 0 h 161"/>
                <a:gd name="T10" fmla="*/ 137 w 137"/>
                <a:gd name="T11" fmla="*/ 0 h 161"/>
                <a:gd name="T12" fmla="*/ 137 w 137"/>
                <a:gd name="T13" fmla="*/ 161 h 161"/>
                <a:gd name="T14" fmla="*/ 112 w 137"/>
                <a:gd name="T15" fmla="*/ 161 h 161"/>
                <a:gd name="T16" fmla="*/ 19 w 137"/>
                <a:gd name="T17" fmla="*/ 28 h 161"/>
                <a:gd name="T18" fmla="*/ 19 w 137"/>
                <a:gd name="T19" fmla="*/ 28 h 161"/>
                <a:gd name="T20" fmla="*/ 19 w 137"/>
                <a:gd name="T21" fmla="*/ 161 h 161"/>
                <a:gd name="T22" fmla="*/ 0 w 137"/>
                <a:gd name="T23" fmla="*/ 161 h 161"/>
                <a:gd name="T24" fmla="*/ 0 w 137"/>
                <a:gd name="T25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161">
                  <a:moveTo>
                    <a:pt x="0" y="0"/>
                  </a:moveTo>
                  <a:lnTo>
                    <a:pt x="23" y="0"/>
                  </a:lnTo>
                  <a:lnTo>
                    <a:pt x="117" y="133"/>
                  </a:lnTo>
                  <a:lnTo>
                    <a:pt x="117" y="133"/>
                  </a:lnTo>
                  <a:lnTo>
                    <a:pt x="117" y="0"/>
                  </a:lnTo>
                  <a:lnTo>
                    <a:pt x="137" y="0"/>
                  </a:lnTo>
                  <a:lnTo>
                    <a:pt x="137" y="161"/>
                  </a:lnTo>
                  <a:lnTo>
                    <a:pt x="112" y="161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161"/>
                  </a:lnTo>
                  <a:lnTo>
                    <a:pt x="0" y="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2400301" y="2394222"/>
            <a:ext cx="969963" cy="750888"/>
            <a:chOff x="2114551" y="1584325"/>
            <a:chExt cx="969963" cy="750888"/>
          </a:xfrm>
        </p:grpSpPr>
        <p:sp>
          <p:nvSpPr>
            <p:cNvPr id="54" name="Freeform 41"/>
            <p:cNvSpPr>
              <a:spLocks/>
            </p:cNvSpPr>
            <p:nvPr/>
          </p:nvSpPr>
          <p:spPr bwMode="auto">
            <a:xfrm>
              <a:off x="2114551" y="1584325"/>
              <a:ext cx="944563" cy="422275"/>
            </a:xfrm>
            <a:custGeom>
              <a:avLst/>
              <a:gdLst>
                <a:gd name="T0" fmla="*/ 303 w 595"/>
                <a:gd name="T1" fmla="*/ 0 h 266"/>
                <a:gd name="T2" fmla="*/ 595 w 595"/>
                <a:gd name="T3" fmla="*/ 130 h 266"/>
                <a:gd name="T4" fmla="*/ 294 w 595"/>
                <a:gd name="T5" fmla="*/ 266 h 266"/>
                <a:gd name="T6" fmla="*/ 0 w 595"/>
                <a:gd name="T7" fmla="*/ 133 h 266"/>
                <a:gd name="T8" fmla="*/ 303 w 595"/>
                <a:gd name="T9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5" h="266">
                  <a:moveTo>
                    <a:pt x="303" y="0"/>
                  </a:moveTo>
                  <a:lnTo>
                    <a:pt x="595" y="130"/>
                  </a:lnTo>
                  <a:lnTo>
                    <a:pt x="294" y="266"/>
                  </a:lnTo>
                  <a:lnTo>
                    <a:pt x="0" y="133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42"/>
            <p:cNvSpPr>
              <a:spLocks noChangeArrowheads="1"/>
            </p:cNvSpPr>
            <p:nvPr/>
          </p:nvSpPr>
          <p:spPr bwMode="auto">
            <a:xfrm>
              <a:off x="3021013" y="1784350"/>
              <a:ext cx="26988" cy="30956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43"/>
            <p:cNvSpPr>
              <a:spLocks/>
            </p:cNvSpPr>
            <p:nvPr/>
          </p:nvSpPr>
          <p:spPr bwMode="auto">
            <a:xfrm>
              <a:off x="2987676" y="2060575"/>
              <a:ext cx="93663" cy="92075"/>
            </a:xfrm>
            <a:custGeom>
              <a:avLst/>
              <a:gdLst>
                <a:gd name="T0" fmla="*/ 30 w 59"/>
                <a:gd name="T1" fmla="*/ 0 h 58"/>
                <a:gd name="T2" fmla="*/ 44 w 59"/>
                <a:gd name="T3" fmla="*/ 3 h 58"/>
                <a:gd name="T4" fmla="*/ 54 w 59"/>
                <a:gd name="T5" fmla="*/ 14 h 58"/>
                <a:gd name="T6" fmla="*/ 59 w 59"/>
                <a:gd name="T7" fmla="*/ 28 h 58"/>
                <a:gd name="T8" fmla="*/ 54 w 59"/>
                <a:gd name="T9" fmla="*/ 44 h 58"/>
                <a:gd name="T10" fmla="*/ 44 w 59"/>
                <a:gd name="T11" fmla="*/ 54 h 58"/>
                <a:gd name="T12" fmla="*/ 30 w 59"/>
                <a:gd name="T13" fmla="*/ 58 h 58"/>
                <a:gd name="T14" fmla="*/ 14 w 59"/>
                <a:gd name="T15" fmla="*/ 54 h 58"/>
                <a:gd name="T16" fmla="*/ 3 w 59"/>
                <a:gd name="T17" fmla="*/ 44 h 58"/>
                <a:gd name="T18" fmla="*/ 0 w 59"/>
                <a:gd name="T19" fmla="*/ 28 h 58"/>
                <a:gd name="T20" fmla="*/ 3 w 59"/>
                <a:gd name="T21" fmla="*/ 14 h 58"/>
                <a:gd name="T22" fmla="*/ 14 w 59"/>
                <a:gd name="T23" fmla="*/ 3 h 58"/>
                <a:gd name="T24" fmla="*/ 30 w 59"/>
                <a:gd name="T25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58">
                  <a:moveTo>
                    <a:pt x="30" y="0"/>
                  </a:moveTo>
                  <a:lnTo>
                    <a:pt x="44" y="3"/>
                  </a:lnTo>
                  <a:lnTo>
                    <a:pt x="54" y="14"/>
                  </a:lnTo>
                  <a:lnTo>
                    <a:pt x="59" y="28"/>
                  </a:lnTo>
                  <a:lnTo>
                    <a:pt x="54" y="44"/>
                  </a:lnTo>
                  <a:lnTo>
                    <a:pt x="44" y="54"/>
                  </a:lnTo>
                  <a:lnTo>
                    <a:pt x="30" y="58"/>
                  </a:lnTo>
                  <a:lnTo>
                    <a:pt x="14" y="54"/>
                  </a:lnTo>
                  <a:lnTo>
                    <a:pt x="3" y="44"/>
                  </a:lnTo>
                  <a:lnTo>
                    <a:pt x="0" y="28"/>
                  </a:lnTo>
                  <a:lnTo>
                    <a:pt x="3" y="14"/>
                  </a:lnTo>
                  <a:lnTo>
                    <a:pt x="14" y="3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4"/>
            <p:cNvSpPr>
              <a:spLocks/>
            </p:cNvSpPr>
            <p:nvPr/>
          </p:nvSpPr>
          <p:spPr bwMode="auto">
            <a:xfrm>
              <a:off x="2987676" y="2109788"/>
              <a:ext cx="55563" cy="206375"/>
            </a:xfrm>
            <a:custGeom>
              <a:avLst/>
              <a:gdLst>
                <a:gd name="T0" fmla="*/ 35 w 35"/>
                <a:gd name="T1" fmla="*/ 0 h 130"/>
                <a:gd name="T2" fmla="*/ 35 w 35"/>
                <a:gd name="T3" fmla="*/ 130 h 130"/>
                <a:gd name="T4" fmla="*/ 2 w 35"/>
                <a:gd name="T5" fmla="*/ 130 h 130"/>
                <a:gd name="T6" fmla="*/ 0 w 35"/>
                <a:gd name="T7" fmla="*/ 95 h 130"/>
                <a:gd name="T8" fmla="*/ 2 w 35"/>
                <a:gd name="T9" fmla="*/ 65 h 130"/>
                <a:gd name="T10" fmla="*/ 5 w 35"/>
                <a:gd name="T11" fmla="*/ 41 h 130"/>
                <a:gd name="T12" fmla="*/ 10 w 35"/>
                <a:gd name="T13" fmla="*/ 23 h 130"/>
                <a:gd name="T14" fmla="*/ 14 w 35"/>
                <a:gd name="T15" fmla="*/ 11 h 130"/>
                <a:gd name="T16" fmla="*/ 16 w 35"/>
                <a:gd name="T17" fmla="*/ 7 h 130"/>
                <a:gd name="T18" fmla="*/ 17 w 35"/>
                <a:gd name="T19" fmla="*/ 7 h 130"/>
                <a:gd name="T20" fmla="*/ 19 w 35"/>
                <a:gd name="T21" fmla="*/ 7 h 130"/>
                <a:gd name="T22" fmla="*/ 23 w 35"/>
                <a:gd name="T23" fmla="*/ 6 h 130"/>
                <a:gd name="T24" fmla="*/ 26 w 35"/>
                <a:gd name="T25" fmla="*/ 6 h 130"/>
                <a:gd name="T26" fmla="*/ 30 w 35"/>
                <a:gd name="T27" fmla="*/ 4 h 130"/>
                <a:gd name="T28" fmla="*/ 33 w 35"/>
                <a:gd name="T29" fmla="*/ 2 h 130"/>
                <a:gd name="T30" fmla="*/ 35 w 35"/>
                <a:gd name="T31" fmla="*/ 0 h 130"/>
                <a:gd name="T32" fmla="*/ 35 w 35"/>
                <a:gd name="T33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5" h="130">
                  <a:moveTo>
                    <a:pt x="35" y="0"/>
                  </a:moveTo>
                  <a:lnTo>
                    <a:pt x="35" y="130"/>
                  </a:lnTo>
                  <a:lnTo>
                    <a:pt x="2" y="130"/>
                  </a:lnTo>
                  <a:lnTo>
                    <a:pt x="0" y="95"/>
                  </a:lnTo>
                  <a:lnTo>
                    <a:pt x="2" y="65"/>
                  </a:lnTo>
                  <a:lnTo>
                    <a:pt x="5" y="41"/>
                  </a:lnTo>
                  <a:lnTo>
                    <a:pt x="10" y="23"/>
                  </a:lnTo>
                  <a:lnTo>
                    <a:pt x="14" y="11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7"/>
                  </a:lnTo>
                  <a:lnTo>
                    <a:pt x="23" y="6"/>
                  </a:lnTo>
                  <a:lnTo>
                    <a:pt x="26" y="6"/>
                  </a:lnTo>
                  <a:lnTo>
                    <a:pt x="30" y="4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3028951" y="2109788"/>
              <a:ext cx="55563" cy="206375"/>
            </a:xfrm>
            <a:custGeom>
              <a:avLst/>
              <a:gdLst>
                <a:gd name="T0" fmla="*/ 0 w 35"/>
                <a:gd name="T1" fmla="*/ 0 h 130"/>
                <a:gd name="T2" fmla="*/ 2 w 35"/>
                <a:gd name="T3" fmla="*/ 0 h 130"/>
                <a:gd name="T4" fmla="*/ 4 w 35"/>
                <a:gd name="T5" fmla="*/ 2 h 130"/>
                <a:gd name="T6" fmla="*/ 7 w 35"/>
                <a:gd name="T7" fmla="*/ 4 h 130"/>
                <a:gd name="T8" fmla="*/ 11 w 35"/>
                <a:gd name="T9" fmla="*/ 6 h 130"/>
                <a:gd name="T10" fmla="*/ 14 w 35"/>
                <a:gd name="T11" fmla="*/ 6 h 130"/>
                <a:gd name="T12" fmla="*/ 16 w 35"/>
                <a:gd name="T13" fmla="*/ 7 h 130"/>
                <a:gd name="T14" fmla="*/ 19 w 35"/>
                <a:gd name="T15" fmla="*/ 7 h 130"/>
                <a:gd name="T16" fmla="*/ 19 w 35"/>
                <a:gd name="T17" fmla="*/ 7 h 130"/>
                <a:gd name="T18" fmla="*/ 21 w 35"/>
                <a:gd name="T19" fmla="*/ 11 h 130"/>
                <a:gd name="T20" fmla="*/ 25 w 35"/>
                <a:gd name="T21" fmla="*/ 23 h 130"/>
                <a:gd name="T22" fmla="*/ 30 w 35"/>
                <a:gd name="T23" fmla="*/ 41 h 130"/>
                <a:gd name="T24" fmla="*/ 33 w 35"/>
                <a:gd name="T25" fmla="*/ 65 h 130"/>
                <a:gd name="T26" fmla="*/ 35 w 35"/>
                <a:gd name="T27" fmla="*/ 95 h 130"/>
                <a:gd name="T28" fmla="*/ 33 w 35"/>
                <a:gd name="T29" fmla="*/ 130 h 130"/>
                <a:gd name="T30" fmla="*/ 0 w 35"/>
                <a:gd name="T31" fmla="*/ 130 h 130"/>
                <a:gd name="T32" fmla="*/ 0 w 35"/>
                <a:gd name="T33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5" h="130">
                  <a:moveTo>
                    <a:pt x="0" y="0"/>
                  </a:moveTo>
                  <a:lnTo>
                    <a:pt x="2" y="0"/>
                  </a:lnTo>
                  <a:lnTo>
                    <a:pt x="4" y="2"/>
                  </a:lnTo>
                  <a:lnTo>
                    <a:pt x="7" y="4"/>
                  </a:lnTo>
                  <a:lnTo>
                    <a:pt x="11" y="6"/>
                  </a:lnTo>
                  <a:lnTo>
                    <a:pt x="14" y="6"/>
                  </a:lnTo>
                  <a:lnTo>
                    <a:pt x="16" y="7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21" y="11"/>
                  </a:lnTo>
                  <a:lnTo>
                    <a:pt x="25" y="23"/>
                  </a:lnTo>
                  <a:lnTo>
                    <a:pt x="30" y="41"/>
                  </a:lnTo>
                  <a:lnTo>
                    <a:pt x="33" y="65"/>
                  </a:lnTo>
                  <a:lnTo>
                    <a:pt x="35" y="95"/>
                  </a:lnTo>
                  <a:lnTo>
                    <a:pt x="33" y="130"/>
                  </a:lnTo>
                  <a:lnTo>
                    <a:pt x="0" y="1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2300288" y="1927225"/>
              <a:ext cx="547688" cy="407988"/>
            </a:xfrm>
            <a:custGeom>
              <a:avLst/>
              <a:gdLst>
                <a:gd name="T0" fmla="*/ 0 w 345"/>
                <a:gd name="T1" fmla="*/ 0 h 257"/>
                <a:gd name="T2" fmla="*/ 5 w 345"/>
                <a:gd name="T3" fmla="*/ 1 h 257"/>
                <a:gd name="T4" fmla="*/ 16 w 345"/>
                <a:gd name="T5" fmla="*/ 8 h 257"/>
                <a:gd name="T6" fmla="*/ 33 w 345"/>
                <a:gd name="T7" fmla="*/ 15 h 257"/>
                <a:gd name="T8" fmla="*/ 53 w 345"/>
                <a:gd name="T9" fmla="*/ 26 h 257"/>
                <a:gd name="T10" fmla="*/ 77 w 345"/>
                <a:gd name="T11" fmla="*/ 36 h 257"/>
                <a:gd name="T12" fmla="*/ 100 w 345"/>
                <a:gd name="T13" fmla="*/ 47 h 257"/>
                <a:gd name="T14" fmla="*/ 124 w 345"/>
                <a:gd name="T15" fmla="*/ 57 h 257"/>
                <a:gd name="T16" fmla="*/ 144 w 345"/>
                <a:gd name="T17" fmla="*/ 68 h 257"/>
                <a:gd name="T18" fmla="*/ 161 w 345"/>
                <a:gd name="T19" fmla="*/ 77 h 257"/>
                <a:gd name="T20" fmla="*/ 174 w 345"/>
                <a:gd name="T21" fmla="*/ 82 h 257"/>
                <a:gd name="T22" fmla="*/ 184 w 345"/>
                <a:gd name="T23" fmla="*/ 77 h 257"/>
                <a:gd name="T24" fmla="*/ 202 w 345"/>
                <a:gd name="T25" fmla="*/ 68 h 257"/>
                <a:gd name="T26" fmla="*/ 223 w 345"/>
                <a:gd name="T27" fmla="*/ 57 h 257"/>
                <a:gd name="T28" fmla="*/ 245 w 345"/>
                <a:gd name="T29" fmla="*/ 47 h 257"/>
                <a:gd name="T30" fmla="*/ 270 w 345"/>
                <a:gd name="T31" fmla="*/ 36 h 257"/>
                <a:gd name="T32" fmla="*/ 293 w 345"/>
                <a:gd name="T33" fmla="*/ 26 h 257"/>
                <a:gd name="T34" fmla="*/ 314 w 345"/>
                <a:gd name="T35" fmla="*/ 15 h 257"/>
                <a:gd name="T36" fmla="*/ 329 w 345"/>
                <a:gd name="T37" fmla="*/ 8 h 257"/>
                <a:gd name="T38" fmla="*/ 342 w 345"/>
                <a:gd name="T39" fmla="*/ 1 h 257"/>
                <a:gd name="T40" fmla="*/ 345 w 345"/>
                <a:gd name="T41" fmla="*/ 0 h 257"/>
                <a:gd name="T42" fmla="*/ 345 w 345"/>
                <a:gd name="T43" fmla="*/ 198 h 257"/>
                <a:gd name="T44" fmla="*/ 322 w 345"/>
                <a:gd name="T45" fmla="*/ 217 h 257"/>
                <a:gd name="T46" fmla="*/ 298 w 345"/>
                <a:gd name="T47" fmla="*/ 231 h 257"/>
                <a:gd name="T48" fmla="*/ 270 w 345"/>
                <a:gd name="T49" fmla="*/ 242 h 257"/>
                <a:gd name="T50" fmla="*/ 242 w 345"/>
                <a:gd name="T51" fmla="*/ 249 h 257"/>
                <a:gd name="T52" fmla="*/ 216 w 345"/>
                <a:gd name="T53" fmla="*/ 254 h 257"/>
                <a:gd name="T54" fmla="*/ 195 w 345"/>
                <a:gd name="T55" fmla="*/ 256 h 257"/>
                <a:gd name="T56" fmla="*/ 177 w 345"/>
                <a:gd name="T57" fmla="*/ 257 h 257"/>
                <a:gd name="T58" fmla="*/ 177 w 345"/>
                <a:gd name="T59" fmla="*/ 257 h 257"/>
                <a:gd name="T60" fmla="*/ 177 w 345"/>
                <a:gd name="T61" fmla="*/ 257 h 257"/>
                <a:gd name="T62" fmla="*/ 174 w 345"/>
                <a:gd name="T63" fmla="*/ 257 h 257"/>
                <a:gd name="T64" fmla="*/ 170 w 345"/>
                <a:gd name="T65" fmla="*/ 257 h 257"/>
                <a:gd name="T66" fmla="*/ 168 w 345"/>
                <a:gd name="T67" fmla="*/ 257 h 257"/>
                <a:gd name="T68" fmla="*/ 168 w 345"/>
                <a:gd name="T69" fmla="*/ 257 h 257"/>
                <a:gd name="T70" fmla="*/ 152 w 345"/>
                <a:gd name="T71" fmla="*/ 256 h 257"/>
                <a:gd name="T72" fmla="*/ 130 w 345"/>
                <a:gd name="T73" fmla="*/ 254 h 257"/>
                <a:gd name="T74" fmla="*/ 105 w 345"/>
                <a:gd name="T75" fmla="*/ 249 h 257"/>
                <a:gd name="T76" fmla="*/ 77 w 345"/>
                <a:gd name="T77" fmla="*/ 242 h 257"/>
                <a:gd name="T78" fmla="*/ 49 w 345"/>
                <a:gd name="T79" fmla="*/ 231 h 257"/>
                <a:gd name="T80" fmla="*/ 23 w 345"/>
                <a:gd name="T81" fmla="*/ 217 h 257"/>
                <a:gd name="T82" fmla="*/ 0 w 345"/>
                <a:gd name="T83" fmla="*/ 198 h 257"/>
                <a:gd name="T84" fmla="*/ 0 w 345"/>
                <a:gd name="T85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45" h="257">
                  <a:moveTo>
                    <a:pt x="0" y="0"/>
                  </a:moveTo>
                  <a:lnTo>
                    <a:pt x="5" y="1"/>
                  </a:lnTo>
                  <a:lnTo>
                    <a:pt x="16" y="8"/>
                  </a:lnTo>
                  <a:lnTo>
                    <a:pt x="33" y="15"/>
                  </a:lnTo>
                  <a:lnTo>
                    <a:pt x="53" y="26"/>
                  </a:lnTo>
                  <a:lnTo>
                    <a:pt x="77" y="36"/>
                  </a:lnTo>
                  <a:lnTo>
                    <a:pt x="100" y="47"/>
                  </a:lnTo>
                  <a:lnTo>
                    <a:pt x="124" y="57"/>
                  </a:lnTo>
                  <a:lnTo>
                    <a:pt x="144" y="68"/>
                  </a:lnTo>
                  <a:lnTo>
                    <a:pt x="161" y="77"/>
                  </a:lnTo>
                  <a:lnTo>
                    <a:pt x="174" y="82"/>
                  </a:lnTo>
                  <a:lnTo>
                    <a:pt x="184" y="77"/>
                  </a:lnTo>
                  <a:lnTo>
                    <a:pt x="202" y="68"/>
                  </a:lnTo>
                  <a:lnTo>
                    <a:pt x="223" y="57"/>
                  </a:lnTo>
                  <a:lnTo>
                    <a:pt x="245" y="47"/>
                  </a:lnTo>
                  <a:lnTo>
                    <a:pt x="270" y="36"/>
                  </a:lnTo>
                  <a:lnTo>
                    <a:pt x="293" y="26"/>
                  </a:lnTo>
                  <a:lnTo>
                    <a:pt x="314" y="15"/>
                  </a:lnTo>
                  <a:lnTo>
                    <a:pt x="329" y="8"/>
                  </a:lnTo>
                  <a:lnTo>
                    <a:pt x="342" y="1"/>
                  </a:lnTo>
                  <a:lnTo>
                    <a:pt x="345" y="0"/>
                  </a:lnTo>
                  <a:lnTo>
                    <a:pt x="345" y="198"/>
                  </a:lnTo>
                  <a:lnTo>
                    <a:pt x="322" y="217"/>
                  </a:lnTo>
                  <a:lnTo>
                    <a:pt x="298" y="231"/>
                  </a:lnTo>
                  <a:lnTo>
                    <a:pt x="270" y="242"/>
                  </a:lnTo>
                  <a:lnTo>
                    <a:pt x="242" y="249"/>
                  </a:lnTo>
                  <a:lnTo>
                    <a:pt x="216" y="254"/>
                  </a:lnTo>
                  <a:lnTo>
                    <a:pt x="195" y="256"/>
                  </a:lnTo>
                  <a:lnTo>
                    <a:pt x="177" y="257"/>
                  </a:lnTo>
                  <a:lnTo>
                    <a:pt x="177" y="257"/>
                  </a:lnTo>
                  <a:lnTo>
                    <a:pt x="177" y="257"/>
                  </a:lnTo>
                  <a:lnTo>
                    <a:pt x="174" y="257"/>
                  </a:lnTo>
                  <a:lnTo>
                    <a:pt x="170" y="257"/>
                  </a:lnTo>
                  <a:lnTo>
                    <a:pt x="168" y="257"/>
                  </a:lnTo>
                  <a:lnTo>
                    <a:pt x="168" y="257"/>
                  </a:lnTo>
                  <a:lnTo>
                    <a:pt x="152" y="256"/>
                  </a:lnTo>
                  <a:lnTo>
                    <a:pt x="130" y="254"/>
                  </a:lnTo>
                  <a:lnTo>
                    <a:pt x="105" y="249"/>
                  </a:lnTo>
                  <a:lnTo>
                    <a:pt x="77" y="242"/>
                  </a:lnTo>
                  <a:lnTo>
                    <a:pt x="49" y="231"/>
                  </a:lnTo>
                  <a:lnTo>
                    <a:pt x="23" y="217"/>
                  </a:lnTo>
                  <a:lnTo>
                    <a:pt x="0" y="1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3465513" y="2411685"/>
            <a:ext cx="1247775" cy="884238"/>
            <a:chOff x="3179763" y="1601788"/>
            <a:chExt cx="1247775" cy="884238"/>
          </a:xfrm>
        </p:grpSpPr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3179763" y="1601788"/>
              <a:ext cx="1247775" cy="884238"/>
            </a:xfrm>
            <a:custGeom>
              <a:avLst/>
              <a:gdLst>
                <a:gd name="T0" fmla="*/ 697 w 786"/>
                <a:gd name="T1" fmla="*/ 0 h 557"/>
                <a:gd name="T2" fmla="*/ 786 w 786"/>
                <a:gd name="T3" fmla="*/ 156 h 557"/>
                <a:gd name="T4" fmla="*/ 89 w 786"/>
                <a:gd name="T5" fmla="*/ 557 h 557"/>
                <a:gd name="T6" fmla="*/ 0 w 786"/>
                <a:gd name="T7" fmla="*/ 403 h 557"/>
                <a:gd name="T8" fmla="*/ 697 w 786"/>
                <a:gd name="T9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6" h="557">
                  <a:moveTo>
                    <a:pt x="697" y="0"/>
                  </a:moveTo>
                  <a:lnTo>
                    <a:pt x="786" y="156"/>
                  </a:lnTo>
                  <a:lnTo>
                    <a:pt x="89" y="557"/>
                  </a:lnTo>
                  <a:lnTo>
                    <a:pt x="0" y="403"/>
                  </a:lnTo>
                  <a:lnTo>
                    <a:pt x="69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3705226" y="1879600"/>
              <a:ext cx="307975" cy="417513"/>
            </a:xfrm>
            <a:custGeom>
              <a:avLst/>
              <a:gdLst>
                <a:gd name="T0" fmla="*/ 63 w 194"/>
                <a:gd name="T1" fmla="*/ 0 h 263"/>
                <a:gd name="T2" fmla="*/ 194 w 194"/>
                <a:gd name="T3" fmla="*/ 226 h 263"/>
                <a:gd name="T4" fmla="*/ 152 w 194"/>
                <a:gd name="T5" fmla="*/ 222 h 263"/>
                <a:gd name="T6" fmla="*/ 131 w 194"/>
                <a:gd name="T7" fmla="*/ 263 h 263"/>
                <a:gd name="T8" fmla="*/ 0 w 194"/>
                <a:gd name="T9" fmla="*/ 37 h 263"/>
                <a:gd name="T10" fmla="*/ 63 w 194"/>
                <a:gd name="T11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4" h="263">
                  <a:moveTo>
                    <a:pt x="63" y="0"/>
                  </a:moveTo>
                  <a:lnTo>
                    <a:pt x="194" y="226"/>
                  </a:lnTo>
                  <a:lnTo>
                    <a:pt x="152" y="222"/>
                  </a:lnTo>
                  <a:lnTo>
                    <a:pt x="131" y="263"/>
                  </a:lnTo>
                  <a:lnTo>
                    <a:pt x="0" y="37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49"/>
            <p:cNvSpPr>
              <a:spLocks noEditPoints="1"/>
            </p:cNvSpPr>
            <p:nvPr/>
          </p:nvSpPr>
          <p:spPr bwMode="auto">
            <a:xfrm>
              <a:off x="3686176" y="1857375"/>
              <a:ext cx="355600" cy="473075"/>
            </a:xfrm>
            <a:custGeom>
              <a:avLst/>
              <a:gdLst>
                <a:gd name="T0" fmla="*/ 71 w 224"/>
                <a:gd name="T1" fmla="*/ 26 h 298"/>
                <a:gd name="T2" fmla="*/ 24 w 224"/>
                <a:gd name="T3" fmla="*/ 54 h 298"/>
                <a:gd name="T4" fmla="*/ 143 w 224"/>
                <a:gd name="T5" fmla="*/ 258 h 298"/>
                <a:gd name="T6" fmla="*/ 157 w 224"/>
                <a:gd name="T7" fmla="*/ 226 h 298"/>
                <a:gd name="T8" fmla="*/ 189 w 224"/>
                <a:gd name="T9" fmla="*/ 229 h 298"/>
                <a:gd name="T10" fmla="*/ 71 w 224"/>
                <a:gd name="T11" fmla="*/ 26 h 298"/>
                <a:gd name="T12" fmla="*/ 78 w 224"/>
                <a:gd name="T13" fmla="*/ 0 h 298"/>
                <a:gd name="T14" fmla="*/ 224 w 224"/>
                <a:gd name="T15" fmla="*/ 250 h 298"/>
                <a:gd name="T16" fmla="*/ 170 w 224"/>
                <a:gd name="T17" fmla="*/ 247 h 298"/>
                <a:gd name="T18" fmla="*/ 143 w 224"/>
                <a:gd name="T19" fmla="*/ 298 h 298"/>
                <a:gd name="T20" fmla="*/ 3 w 224"/>
                <a:gd name="T21" fmla="*/ 56 h 298"/>
                <a:gd name="T22" fmla="*/ 0 w 224"/>
                <a:gd name="T23" fmla="*/ 47 h 298"/>
                <a:gd name="T24" fmla="*/ 78 w 224"/>
                <a:gd name="T25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4" h="298">
                  <a:moveTo>
                    <a:pt x="71" y="26"/>
                  </a:moveTo>
                  <a:lnTo>
                    <a:pt x="24" y="54"/>
                  </a:lnTo>
                  <a:lnTo>
                    <a:pt x="143" y="258"/>
                  </a:lnTo>
                  <a:lnTo>
                    <a:pt x="157" y="226"/>
                  </a:lnTo>
                  <a:lnTo>
                    <a:pt x="189" y="229"/>
                  </a:lnTo>
                  <a:lnTo>
                    <a:pt x="71" y="26"/>
                  </a:lnTo>
                  <a:close/>
                  <a:moveTo>
                    <a:pt x="78" y="0"/>
                  </a:moveTo>
                  <a:lnTo>
                    <a:pt x="224" y="250"/>
                  </a:lnTo>
                  <a:lnTo>
                    <a:pt x="170" y="247"/>
                  </a:lnTo>
                  <a:lnTo>
                    <a:pt x="143" y="298"/>
                  </a:lnTo>
                  <a:lnTo>
                    <a:pt x="3" y="56"/>
                  </a:lnTo>
                  <a:lnTo>
                    <a:pt x="0" y="4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0"/>
            <p:cNvSpPr>
              <a:spLocks/>
            </p:cNvSpPr>
            <p:nvPr/>
          </p:nvSpPr>
          <p:spPr bwMode="auto">
            <a:xfrm>
              <a:off x="3922713" y="2049463"/>
              <a:ext cx="1588" cy="22225"/>
            </a:xfrm>
            <a:custGeom>
              <a:avLst/>
              <a:gdLst>
                <a:gd name="T0" fmla="*/ 1 w 1"/>
                <a:gd name="T1" fmla="*/ 0 h 14"/>
                <a:gd name="T2" fmla="*/ 1 w 1"/>
                <a:gd name="T3" fmla="*/ 7 h 14"/>
                <a:gd name="T4" fmla="*/ 0 w 1"/>
                <a:gd name="T5" fmla="*/ 14 h 14"/>
                <a:gd name="T6" fmla="*/ 1 w 1"/>
                <a:gd name="T7" fmla="*/ 7 h 14"/>
                <a:gd name="T8" fmla="*/ 1 w 1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4">
                  <a:moveTo>
                    <a:pt x="1" y="0"/>
                  </a:moveTo>
                  <a:lnTo>
                    <a:pt x="1" y="7"/>
                  </a:lnTo>
                  <a:lnTo>
                    <a:pt x="0" y="14"/>
                  </a:lnTo>
                  <a:lnTo>
                    <a:pt x="1" y="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8CFD6"/>
            </a:solidFill>
            <a:ln w="0">
              <a:solidFill>
                <a:srgbClr val="B8CFD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>
              <a:off x="3732213" y="1998663"/>
              <a:ext cx="9525" cy="25400"/>
            </a:xfrm>
            <a:custGeom>
              <a:avLst/>
              <a:gdLst>
                <a:gd name="T0" fmla="*/ 6 w 6"/>
                <a:gd name="T1" fmla="*/ 0 h 16"/>
                <a:gd name="T2" fmla="*/ 6 w 6"/>
                <a:gd name="T3" fmla="*/ 0 h 16"/>
                <a:gd name="T4" fmla="*/ 2 w 6"/>
                <a:gd name="T5" fmla="*/ 7 h 16"/>
                <a:gd name="T6" fmla="*/ 0 w 6"/>
                <a:gd name="T7" fmla="*/ 16 h 16"/>
                <a:gd name="T8" fmla="*/ 0 w 6"/>
                <a:gd name="T9" fmla="*/ 12 h 16"/>
                <a:gd name="T10" fmla="*/ 2 w 6"/>
                <a:gd name="T11" fmla="*/ 7 h 16"/>
                <a:gd name="T12" fmla="*/ 6 w 6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16">
                  <a:moveTo>
                    <a:pt x="6" y="0"/>
                  </a:moveTo>
                  <a:lnTo>
                    <a:pt x="6" y="0"/>
                  </a:lnTo>
                  <a:lnTo>
                    <a:pt x="2" y="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2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1E9F2"/>
            </a:solidFill>
            <a:ln w="0">
              <a:solidFill>
                <a:srgbClr val="D1E9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52"/>
            <p:cNvSpPr>
              <a:spLocks noChangeArrowheads="1"/>
            </p:cNvSpPr>
            <p:nvPr/>
          </p:nvSpPr>
          <p:spPr bwMode="auto">
            <a:xfrm>
              <a:off x="3741738" y="1998663"/>
              <a:ext cx="1588" cy="1588"/>
            </a:xfrm>
            <a:prstGeom prst="rect">
              <a:avLst/>
            </a:prstGeom>
            <a:solidFill>
              <a:srgbClr val="FF567C"/>
            </a:solidFill>
            <a:ln w="0">
              <a:solidFill>
                <a:srgbClr val="FF567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3"/>
            <p:cNvSpPr>
              <a:spLocks/>
            </p:cNvSpPr>
            <p:nvPr/>
          </p:nvSpPr>
          <p:spPr bwMode="auto">
            <a:xfrm>
              <a:off x="3732213" y="1949450"/>
              <a:ext cx="192088" cy="127000"/>
            </a:xfrm>
            <a:custGeom>
              <a:avLst/>
              <a:gdLst>
                <a:gd name="T0" fmla="*/ 60 w 121"/>
                <a:gd name="T1" fmla="*/ 0 h 80"/>
                <a:gd name="T2" fmla="*/ 81 w 121"/>
                <a:gd name="T3" fmla="*/ 3 h 80"/>
                <a:gd name="T4" fmla="*/ 100 w 121"/>
                <a:gd name="T5" fmla="*/ 14 h 80"/>
                <a:gd name="T6" fmla="*/ 114 w 121"/>
                <a:gd name="T7" fmla="*/ 29 h 80"/>
                <a:gd name="T8" fmla="*/ 114 w 121"/>
                <a:gd name="T9" fmla="*/ 29 h 80"/>
                <a:gd name="T10" fmla="*/ 114 w 121"/>
                <a:gd name="T11" fmla="*/ 29 h 80"/>
                <a:gd name="T12" fmla="*/ 114 w 121"/>
                <a:gd name="T13" fmla="*/ 29 h 80"/>
                <a:gd name="T14" fmla="*/ 114 w 121"/>
                <a:gd name="T15" fmla="*/ 31 h 80"/>
                <a:gd name="T16" fmla="*/ 114 w 121"/>
                <a:gd name="T17" fmla="*/ 31 h 80"/>
                <a:gd name="T18" fmla="*/ 114 w 121"/>
                <a:gd name="T19" fmla="*/ 31 h 80"/>
                <a:gd name="T20" fmla="*/ 114 w 121"/>
                <a:gd name="T21" fmla="*/ 31 h 80"/>
                <a:gd name="T22" fmla="*/ 114 w 121"/>
                <a:gd name="T23" fmla="*/ 31 h 80"/>
                <a:gd name="T24" fmla="*/ 120 w 121"/>
                <a:gd name="T25" fmla="*/ 47 h 80"/>
                <a:gd name="T26" fmla="*/ 121 w 121"/>
                <a:gd name="T27" fmla="*/ 63 h 80"/>
                <a:gd name="T28" fmla="*/ 121 w 121"/>
                <a:gd name="T29" fmla="*/ 70 h 80"/>
                <a:gd name="T30" fmla="*/ 120 w 121"/>
                <a:gd name="T31" fmla="*/ 77 h 80"/>
                <a:gd name="T32" fmla="*/ 120 w 121"/>
                <a:gd name="T33" fmla="*/ 80 h 80"/>
                <a:gd name="T34" fmla="*/ 106 w 121"/>
                <a:gd name="T35" fmla="*/ 77 h 80"/>
                <a:gd name="T36" fmla="*/ 109 w 121"/>
                <a:gd name="T37" fmla="*/ 58 h 80"/>
                <a:gd name="T38" fmla="*/ 102 w 121"/>
                <a:gd name="T39" fmla="*/ 36 h 80"/>
                <a:gd name="T40" fmla="*/ 92 w 121"/>
                <a:gd name="T41" fmla="*/ 24 h 80"/>
                <a:gd name="T42" fmla="*/ 78 w 121"/>
                <a:gd name="T43" fmla="*/ 15 h 80"/>
                <a:gd name="T44" fmla="*/ 60 w 121"/>
                <a:gd name="T45" fmla="*/ 12 h 80"/>
                <a:gd name="T46" fmla="*/ 51 w 121"/>
                <a:gd name="T47" fmla="*/ 14 h 80"/>
                <a:gd name="T48" fmla="*/ 44 w 121"/>
                <a:gd name="T49" fmla="*/ 15 h 80"/>
                <a:gd name="T50" fmla="*/ 35 w 121"/>
                <a:gd name="T51" fmla="*/ 19 h 80"/>
                <a:gd name="T52" fmla="*/ 21 w 121"/>
                <a:gd name="T53" fmla="*/ 33 h 80"/>
                <a:gd name="T54" fmla="*/ 13 w 121"/>
                <a:gd name="T55" fmla="*/ 50 h 80"/>
                <a:gd name="T56" fmla="*/ 0 w 121"/>
                <a:gd name="T57" fmla="*/ 47 h 80"/>
                <a:gd name="T58" fmla="*/ 0 w 121"/>
                <a:gd name="T59" fmla="*/ 47 h 80"/>
                <a:gd name="T60" fmla="*/ 2 w 121"/>
                <a:gd name="T61" fmla="*/ 38 h 80"/>
                <a:gd name="T62" fmla="*/ 6 w 121"/>
                <a:gd name="T63" fmla="*/ 31 h 80"/>
                <a:gd name="T64" fmla="*/ 6 w 121"/>
                <a:gd name="T65" fmla="*/ 31 h 80"/>
                <a:gd name="T66" fmla="*/ 11 w 121"/>
                <a:gd name="T67" fmla="*/ 24 h 80"/>
                <a:gd name="T68" fmla="*/ 16 w 121"/>
                <a:gd name="T69" fmla="*/ 19 h 80"/>
                <a:gd name="T70" fmla="*/ 21 w 121"/>
                <a:gd name="T71" fmla="*/ 12 h 80"/>
                <a:gd name="T72" fmla="*/ 28 w 121"/>
                <a:gd name="T73" fmla="*/ 8 h 80"/>
                <a:gd name="T74" fmla="*/ 30 w 121"/>
                <a:gd name="T75" fmla="*/ 8 h 80"/>
                <a:gd name="T76" fmla="*/ 30 w 121"/>
                <a:gd name="T77" fmla="*/ 8 h 80"/>
                <a:gd name="T78" fmla="*/ 30 w 121"/>
                <a:gd name="T79" fmla="*/ 7 h 80"/>
                <a:gd name="T80" fmla="*/ 44 w 121"/>
                <a:gd name="T81" fmla="*/ 1 h 80"/>
                <a:gd name="T82" fmla="*/ 60 w 121"/>
                <a:gd name="T8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" h="80">
                  <a:moveTo>
                    <a:pt x="60" y="0"/>
                  </a:moveTo>
                  <a:lnTo>
                    <a:pt x="81" y="3"/>
                  </a:lnTo>
                  <a:lnTo>
                    <a:pt x="100" y="14"/>
                  </a:lnTo>
                  <a:lnTo>
                    <a:pt x="114" y="29"/>
                  </a:lnTo>
                  <a:lnTo>
                    <a:pt x="114" y="29"/>
                  </a:lnTo>
                  <a:lnTo>
                    <a:pt x="114" y="29"/>
                  </a:lnTo>
                  <a:lnTo>
                    <a:pt x="114" y="29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20" y="47"/>
                  </a:lnTo>
                  <a:lnTo>
                    <a:pt x="121" y="63"/>
                  </a:lnTo>
                  <a:lnTo>
                    <a:pt x="121" y="70"/>
                  </a:lnTo>
                  <a:lnTo>
                    <a:pt x="120" y="77"/>
                  </a:lnTo>
                  <a:lnTo>
                    <a:pt x="120" y="80"/>
                  </a:lnTo>
                  <a:lnTo>
                    <a:pt x="106" y="77"/>
                  </a:lnTo>
                  <a:lnTo>
                    <a:pt x="109" y="58"/>
                  </a:lnTo>
                  <a:lnTo>
                    <a:pt x="102" y="36"/>
                  </a:lnTo>
                  <a:lnTo>
                    <a:pt x="92" y="24"/>
                  </a:lnTo>
                  <a:lnTo>
                    <a:pt x="78" y="15"/>
                  </a:lnTo>
                  <a:lnTo>
                    <a:pt x="60" y="12"/>
                  </a:lnTo>
                  <a:lnTo>
                    <a:pt x="51" y="14"/>
                  </a:lnTo>
                  <a:lnTo>
                    <a:pt x="44" y="15"/>
                  </a:lnTo>
                  <a:lnTo>
                    <a:pt x="35" y="19"/>
                  </a:lnTo>
                  <a:lnTo>
                    <a:pt x="21" y="33"/>
                  </a:lnTo>
                  <a:lnTo>
                    <a:pt x="13" y="50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2" y="38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11" y="24"/>
                  </a:lnTo>
                  <a:lnTo>
                    <a:pt x="16" y="19"/>
                  </a:lnTo>
                  <a:lnTo>
                    <a:pt x="21" y="12"/>
                  </a:lnTo>
                  <a:lnTo>
                    <a:pt x="28" y="8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30" y="7"/>
                  </a:lnTo>
                  <a:lnTo>
                    <a:pt x="44" y="1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E1BD2F"/>
            </a:solidFill>
            <a:ln w="0">
              <a:solidFill>
                <a:srgbClr val="E1BD2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4"/>
            <p:cNvSpPr>
              <a:spLocks/>
            </p:cNvSpPr>
            <p:nvPr/>
          </p:nvSpPr>
          <p:spPr bwMode="auto">
            <a:xfrm>
              <a:off x="3730626" y="1949450"/>
              <a:ext cx="193675" cy="193675"/>
            </a:xfrm>
            <a:custGeom>
              <a:avLst/>
              <a:gdLst>
                <a:gd name="T0" fmla="*/ 68 w 122"/>
                <a:gd name="T1" fmla="*/ 0 h 122"/>
                <a:gd name="T2" fmla="*/ 86 w 122"/>
                <a:gd name="T3" fmla="*/ 5 h 122"/>
                <a:gd name="T4" fmla="*/ 103 w 122"/>
                <a:gd name="T5" fmla="*/ 15 h 122"/>
                <a:gd name="T6" fmla="*/ 115 w 122"/>
                <a:gd name="T7" fmla="*/ 29 h 122"/>
                <a:gd name="T8" fmla="*/ 122 w 122"/>
                <a:gd name="T9" fmla="*/ 49 h 122"/>
                <a:gd name="T10" fmla="*/ 122 w 122"/>
                <a:gd name="T11" fmla="*/ 68 h 122"/>
                <a:gd name="T12" fmla="*/ 117 w 122"/>
                <a:gd name="T13" fmla="*/ 86 h 122"/>
                <a:gd name="T14" fmla="*/ 108 w 122"/>
                <a:gd name="T15" fmla="*/ 101 h 122"/>
                <a:gd name="T16" fmla="*/ 93 w 122"/>
                <a:gd name="T17" fmla="*/ 115 h 122"/>
                <a:gd name="T18" fmla="*/ 73 w 122"/>
                <a:gd name="T19" fmla="*/ 122 h 122"/>
                <a:gd name="T20" fmla="*/ 54 w 122"/>
                <a:gd name="T21" fmla="*/ 122 h 122"/>
                <a:gd name="T22" fmla="*/ 36 w 122"/>
                <a:gd name="T23" fmla="*/ 117 h 122"/>
                <a:gd name="T24" fmla="*/ 21 w 122"/>
                <a:gd name="T25" fmla="*/ 107 h 122"/>
                <a:gd name="T26" fmla="*/ 8 w 122"/>
                <a:gd name="T27" fmla="*/ 93 h 122"/>
                <a:gd name="T28" fmla="*/ 1 w 122"/>
                <a:gd name="T29" fmla="*/ 73 h 122"/>
                <a:gd name="T30" fmla="*/ 0 w 122"/>
                <a:gd name="T31" fmla="*/ 54 h 122"/>
                <a:gd name="T32" fmla="*/ 5 w 122"/>
                <a:gd name="T33" fmla="*/ 36 h 122"/>
                <a:gd name="T34" fmla="*/ 15 w 122"/>
                <a:gd name="T35" fmla="*/ 21 h 122"/>
                <a:gd name="T36" fmla="*/ 31 w 122"/>
                <a:gd name="T37" fmla="*/ 7 h 122"/>
                <a:gd name="T38" fmla="*/ 49 w 122"/>
                <a:gd name="T39" fmla="*/ 0 h 122"/>
                <a:gd name="T40" fmla="*/ 68 w 122"/>
                <a:gd name="T41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2" h="122">
                  <a:moveTo>
                    <a:pt x="68" y="0"/>
                  </a:moveTo>
                  <a:lnTo>
                    <a:pt x="86" y="5"/>
                  </a:lnTo>
                  <a:lnTo>
                    <a:pt x="103" y="15"/>
                  </a:lnTo>
                  <a:lnTo>
                    <a:pt x="115" y="29"/>
                  </a:lnTo>
                  <a:lnTo>
                    <a:pt x="122" y="49"/>
                  </a:lnTo>
                  <a:lnTo>
                    <a:pt x="122" y="68"/>
                  </a:lnTo>
                  <a:lnTo>
                    <a:pt x="117" y="86"/>
                  </a:lnTo>
                  <a:lnTo>
                    <a:pt x="108" y="101"/>
                  </a:lnTo>
                  <a:lnTo>
                    <a:pt x="93" y="115"/>
                  </a:lnTo>
                  <a:lnTo>
                    <a:pt x="73" y="122"/>
                  </a:lnTo>
                  <a:lnTo>
                    <a:pt x="54" y="122"/>
                  </a:lnTo>
                  <a:lnTo>
                    <a:pt x="36" y="117"/>
                  </a:lnTo>
                  <a:lnTo>
                    <a:pt x="21" y="107"/>
                  </a:lnTo>
                  <a:lnTo>
                    <a:pt x="8" y="93"/>
                  </a:lnTo>
                  <a:lnTo>
                    <a:pt x="1" y="73"/>
                  </a:lnTo>
                  <a:lnTo>
                    <a:pt x="0" y="54"/>
                  </a:lnTo>
                  <a:lnTo>
                    <a:pt x="5" y="36"/>
                  </a:lnTo>
                  <a:lnTo>
                    <a:pt x="15" y="21"/>
                  </a:lnTo>
                  <a:lnTo>
                    <a:pt x="31" y="7"/>
                  </a:lnTo>
                  <a:lnTo>
                    <a:pt x="49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5"/>
            <p:cNvSpPr>
              <a:spLocks noEditPoints="1"/>
            </p:cNvSpPr>
            <p:nvPr/>
          </p:nvSpPr>
          <p:spPr bwMode="auto">
            <a:xfrm>
              <a:off x="3716338" y="1931988"/>
              <a:ext cx="225425" cy="228600"/>
            </a:xfrm>
            <a:custGeom>
              <a:avLst/>
              <a:gdLst>
                <a:gd name="T0" fmla="*/ 70 w 142"/>
                <a:gd name="T1" fmla="*/ 19 h 144"/>
                <a:gd name="T2" fmla="*/ 61 w 142"/>
                <a:gd name="T3" fmla="*/ 21 h 144"/>
                <a:gd name="T4" fmla="*/ 52 w 142"/>
                <a:gd name="T5" fmla="*/ 23 h 144"/>
                <a:gd name="T6" fmla="*/ 44 w 142"/>
                <a:gd name="T7" fmla="*/ 26 h 144"/>
                <a:gd name="T8" fmla="*/ 30 w 142"/>
                <a:gd name="T9" fmla="*/ 39 h 144"/>
                <a:gd name="T10" fmla="*/ 21 w 142"/>
                <a:gd name="T11" fmla="*/ 54 h 144"/>
                <a:gd name="T12" fmla="*/ 17 w 142"/>
                <a:gd name="T13" fmla="*/ 72 h 144"/>
                <a:gd name="T14" fmla="*/ 19 w 142"/>
                <a:gd name="T15" fmla="*/ 81 h 144"/>
                <a:gd name="T16" fmla="*/ 21 w 142"/>
                <a:gd name="T17" fmla="*/ 90 h 144"/>
                <a:gd name="T18" fmla="*/ 24 w 142"/>
                <a:gd name="T19" fmla="*/ 98 h 144"/>
                <a:gd name="T20" fmla="*/ 37 w 142"/>
                <a:gd name="T21" fmla="*/ 112 h 144"/>
                <a:gd name="T22" fmla="*/ 52 w 142"/>
                <a:gd name="T23" fmla="*/ 121 h 144"/>
                <a:gd name="T24" fmla="*/ 70 w 142"/>
                <a:gd name="T25" fmla="*/ 125 h 144"/>
                <a:gd name="T26" fmla="*/ 79 w 142"/>
                <a:gd name="T27" fmla="*/ 123 h 144"/>
                <a:gd name="T28" fmla="*/ 88 w 142"/>
                <a:gd name="T29" fmla="*/ 121 h 144"/>
                <a:gd name="T30" fmla="*/ 96 w 142"/>
                <a:gd name="T31" fmla="*/ 118 h 144"/>
                <a:gd name="T32" fmla="*/ 110 w 142"/>
                <a:gd name="T33" fmla="*/ 105 h 144"/>
                <a:gd name="T34" fmla="*/ 119 w 142"/>
                <a:gd name="T35" fmla="*/ 90 h 144"/>
                <a:gd name="T36" fmla="*/ 123 w 142"/>
                <a:gd name="T37" fmla="*/ 72 h 144"/>
                <a:gd name="T38" fmla="*/ 123 w 142"/>
                <a:gd name="T39" fmla="*/ 63 h 144"/>
                <a:gd name="T40" fmla="*/ 119 w 142"/>
                <a:gd name="T41" fmla="*/ 54 h 144"/>
                <a:gd name="T42" fmla="*/ 116 w 142"/>
                <a:gd name="T43" fmla="*/ 46 h 144"/>
                <a:gd name="T44" fmla="*/ 116 w 142"/>
                <a:gd name="T45" fmla="*/ 46 h 144"/>
                <a:gd name="T46" fmla="*/ 103 w 142"/>
                <a:gd name="T47" fmla="*/ 32 h 144"/>
                <a:gd name="T48" fmla="*/ 88 w 142"/>
                <a:gd name="T49" fmla="*/ 23 h 144"/>
                <a:gd name="T50" fmla="*/ 70 w 142"/>
                <a:gd name="T51" fmla="*/ 19 h 144"/>
                <a:gd name="T52" fmla="*/ 70 w 142"/>
                <a:gd name="T53" fmla="*/ 0 h 144"/>
                <a:gd name="T54" fmla="*/ 95 w 142"/>
                <a:gd name="T55" fmla="*/ 5 h 144"/>
                <a:gd name="T56" fmla="*/ 116 w 142"/>
                <a:gd name="T57" fmla="*/ 18 h 144"/>
                <a:gd name="T58" fmla="*/ 131 w 142"/>
                <a:gd name="T59" fmla="*/ 37 h 144"/>
                <a:gd name="T60" fmla="*/ 131 w 142"/>
                <a:gd name="T61" fmla="*/ 37 h 144"/>
                <a:gd name="T62" fmla="*/ 140 w 142"/>
                <a:gd name="T63" fmla="*/ 54 h 144"/>
                <a:gd name="T64" fmla="*/ 142 w 142"/>
                <a:gd name="T65" fmla="*/ 72 h 144"/>
                <a:gd name="T66" fmla="*/ 138 w 142"/>
                <a:gd name="T67" fmla="*/ 97 h 144"/>
                <a:gd name="T68" fmla="*/ 126 w 142"/>
                <a:gd name="T69" fmla="*/ 118 h 144"/>
                <a:gd name="T70" fmla="*/ 107 w 142"/>
                <a:gd name="T71" fmla="*/ 133 h 144"/>
                <a:gd name="T72" fmla="*/ 89 w 142"/>
                <a:gd name="T73" fmla="*/ 140 h 144"/>
                <a:gd name="T74" fmla="*/ 70 w 142"/>
                <a:gd name="T75" fmla="*/ 144 h 144"/>
                <a:gd name="T76" fmla="*/ 47 w 142"/>
                <a:gd name="T77" fmla="*/ 139 h 144"/>
                <a:gd name="T78" fmla="*/ 24 w 142"/>
                <a:gd name="T79" fmla="*/ 126 h 144"/>
                <a:gd name="T80" fmla="*/ 9 w 142"/>
                <a:gd name="T81" fmla="*/ 107 h 144"/>
                <a:gd name="T82" fmla="*/ 2 w 142"/>
                <a:gd name="T83" fmla="*/ 90 h 144"/>
                <a:gd name="T84" fmla="*/ 0 w 142"/>
                <a:gd name="T85" fmla="*/ 72 h 144"/>
                <a:gd name="T86" fmla="*/ 2 w 142"/>
                <a:gd name="T87" fmla="*/ 54 h 144"/>
                <a:gd name="T88" fmla="*/ 9 w 142"/>
                <a:gd name="T89" fmla="*/ 37 h 144"/>
                <a:gd name="T90" fmla="*/ 19 w 142"/>
                <a:gd name="T91" fmla="*/ 23 h 144"/>
                <a:gd name="T92" fmla="*/ 35 w 142"/>
                <a:gd name="T93" fmla="*/ 11 h 144"/>
                <a:gd name="T94" fmla="*/ 52 w 142"/>
                <a:gd name="T95" fmla="*/ 4 h 144"/>
                <a:gd name="T96" fmla="*/ 70 w 142"/>
                <a:gd name="T97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2" h="144">
                  <a:moveTo>
                    <a:pt x="70" y="19"/>
                  </a:moveTo>
                  <a:lnTo>
                    <a:pt x="61" y="21"/>
                  </a:lnTo>
                  <a:lnTo>
                    <a:pt x="52" y="23"/>
                  </a:lnTo>
                  <a:lnTo>
                    <a:pt x="44" y="26"/>
                  </a:lnTo>
                  <a:lnTo>
                    <a:pt x="30" y="39"/>
                  </a:lnTo>
                  <a:lnTo>
                    <a:pt x="21" y="54"/>
                  </a:lnTo>
                  <a:lnTo>
                    <a:pt x="17" y="72"/>
                  </a:lnTo>
                  <a:lnTo>
                    <a:pt x="19" y="81"/>
                  </a:lnTo>
                  <a:lnTo>
                    <a:pt x="21" y="90"/>
                  </a:lnTo>
                  <a:lnTo>
                    <a:pt x="24" y="98"/>
                  </a:lnTo>
                  <a:lnTo>
                    <a:pt x="37" y="112"/>
                  </a:lnTo>
                  <a:lnTo>
                    <a:pt x="52" y="121"/>
                  </a:lnTo>
                  <a:lnTo>
                    <a:pt x="70" y="125"/>
                  </a:lnTo>
                  <a:lnTo>
                    <a:pt x="79" y="123"/>
                  </a:lnTo>
                  <a:lnTo>
                    <a:pt x="88" y="121"/>
                  </a:lnTo>
                  <a:lnTo>
                    <a:pt x="96" y="118"/>
                  </a:lnTo>
                  <a:lnTo>
                    <a:pt x="110" y="105"/>
                  </a:lnTo>
                  <a:lnTo>
                    <a:pt x="119" y="90"/>
                  </a:lnTo>
                  <a:lnTo>
                    <a:pt x="123" y="72"/>
                  </a:lnTo>
                  <a:lnTo>
                    <a:pt x="123" y="63"/>
                  </a:lnTo>
                  <a:lnTo>
                    <a:pt x="119" y="54"/>
                  </a:lnTo>
                  <a:lnTo>
                    <a:pt x="116" y="46"/>
                  </a:lnTo>
                  <a:lnTo>
                    <a:pt x="116" y="46"/>
                  </a:lnTo>
                  <a:lnTo>
                    <a:pt x="103" y="32"/>
                  </a:lnTo>
                  <a:lnTo>
                    <a:pt x="88" y="23"/>
                  </a:lnTo>
                  <a:lnTo>
                    <a:pt x="70" y="19"/>
                  </a:lnTo>
                  <a:close/>
                  <a:moveTo>
                    <a:pt x="70" y="0"/>
                  </a:moveTo>
                  <a:lnTo>
                    <a:pt x="95" y="5"/>
                  </a:lnTo>
                  <a:lnTo>
                    <a:pt x="116" y="18"/>
                  </a:lnTo>
                  <a:lnTo>
                    <a:pt x="131" y="37"/>
                  </a:lnTo>
                  <a:lnTo>
                    <a:pt x="131" y="37"/>
                  </a:lnTo>
                  <a:lnTo>
                    <a:pt x="140" y="54"/>
                  </a:lnTo>
                  <a:lnTo>
                    <a:pt x="142" y="72"/>
                  </a:lnTo>
                  <a:lnTo>
                    <a:pt x="138" y="97"/>
                  </a:lnTo>
                  <a:lnTo>
                    <a:pt x="126" y="118"/>
                  </a:lnTo>
                  <a:lnTo>
                    <a:pt x="107" y="133"/>
                  </a:lnTo>
                  <a:lnTo>
                    <a:pt x="89" y="140"/>
                  </a:lnTo>
                  <a:lnTo>
                    <a:pt x="70" y="144"/>
                  </a:lnTo>
                  <a:lnTo>
                    <a:pt x="47" y="139"/>
                  </a:lnTo>
                  <a:lnTo>
                    <a:pt x="24" y="126"/>
                  </a:lnTo>
                  <a:lnTo>
                    <a:pt x="9" y="107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2" y="54"/>
                  </a:lnTo>
                  <a:lnTo>
                    <a:pt x="9" y="37"/>
                  </a:lnTo>
                  <a:lnTo>
                    <a:pt x="19" y="23"/>
                  </a:lnTo>
                  <a:lnTo>
                    <a:pt x="35" y="11"/>
                  </a:lnTo>
                  <a:lnTo>
                    <a:pt x="52" y="4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4892676" y="2419622"/>
            <a:ext cx="855663" cy="846138"/>
            <a:chOff x="4606926" y="1609725"/>
            <a:chExt cx="855663" cy="846138"/>
          </a:xfrm>
        </p:grpSpPr>
        <p:sp>
          <p:nvSpPr>
            <p:cNvPr id="69" name="Freeform 56"/>
            <p:cNvSpPr>
              <a:spLocks/>
            </p:cNvSpPr>
            <p:nvPr/>
          </p:nvSpPr>
          <p:spPr bwMode="auto">
            <a:xfrm>
              <a:off x="5340351" y="1803400"/>
              <a:ext cx="122238" cy="652463"/>
            </a:xfrm>
            <a:custGeom>
              <a:avLst/>
              <a:gdLst>
                <a:gd name="T0" fmla="*/ 39 w 77"/>
                <a:gd name="T1" fmla="*/ 0 h 411"/>
                <a:gd name="T2" fmla="*/ 53 w 77"/>
                <a:gd name="T3" fmla="*/ 34 h 411"/>
                <a:gd name="T4" fmla="*/ 77 w 77"/>
                <a:gd name="T5" fmla="*/ 86 h 411"/>
                <a:gd name="T6" fmla="*/ 75 w 77"/>
                <a:gd name="T7" fmla="*/ 86 h 411"/>
                <a:gd name="T8" fmla="*/ 75 w 77"/>
                <a:gd name="T9" fmla="*/ 381 h 411"/>
                <a:gd name="T10" fmla="*/ 72 w 77"/>
                <a:gd name="T11" fmla="*/ 397 h 411"/>
                <a:gd name="T12" fmla="*/ 61 w 77"/>
                <a:gd name="T13" fmla="*/ 407 h 411"/>
                <a:gd name="T14" fmla="*/ 46 w 77"/>
                <a:gd name="T15" fmla="*/ 411 h 411"/>
                <a:gd name="T16" fmla="*/ 30 w 77"/>
                <a:gd name="T17" fmla="*/ 411 h 411"/>
                <a:gd name="T18" fmla="*/ 16 w 77"/>
                <a:gd name="T19" fmla="*/ 407 h 411"/>
                <a:gd name="T20" fmla="*/ 4 w 77"/>
                <a:gd name="T21" fmla="*/ 397 h 411"/>
                <a:gd name="T22" fmla="*/ 0 w 77"/>
                <a:gd name="T23" fmla="*/ 381 h 411"/>
                <a:gd name="T24" fmla="*/ 0 w 77"/>
                <a:gd name="T25" fmla="*/ 86 h 411"/>
                <a:gd name="T26" fmla="*/ 0 w 77"/>
                <a:gd name="T27" fmla="*/ 86 h 411"/>
                <a:gd name="T28" fmla="*/ 23 w 77"/>
                <a:gd name="T29" fmla="*/ 34 h 411"/>
                <a:gd name="T30" fmla="*/ 39 w 77"/>
                <a:gd name="T31" fmla="*/ 0 h 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" h="411">
                  <a:moveTo>
                    <a:pt x="39" y="0"/>
                  </a:moveTo>
                  <a:lnTo>
                    <a:pt x="53" y="34"/>
                  </a:lnTo>
                  <a:lnTo>
                    <a:pt x="77" y="86"/>
                  </a:lnTo>
                  <a:lnTo>
                    <a:pt x="75" y="86"/>
                  </a:lnTo>
                  <a:lnTo>
                    <a:pt x="75" y="381"/>
                  </a:lnTo>
                  <a:lnTo>
                    <a:pt x="72" y="397"/>
                  </a:lnTo>
                  <a:lnTo>
                    <a:pt x="61" y="407"/>
                  </a:lnTo>
                  <a:lnTo>
                    <a:pt x="46" y="411"/>
                  </a:lnTo>
                  <a:lnTo>
                    <a:pt x="30" y="411"/>
                  </a:lnTo>
                  <a:lnTo>
                    <a:pt x="16" y="407"/>
                  </a:lnTo>
                  <a:lnTo>
                    <a:pt x="4" y="397"/>
                  </a:lnTo>
                  <a:lnTo>
                    <a:pt x="0" y="381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3" y="3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57"/>
            <p:cNvSpPr>
              <a:spLocks noChangeArrowheads="1"/>
            </p:cNvSpPr>
            <p:nvPr/>
          </p:nvSpPr>
          <p:spPr bwMode="auto">
            <a:xfrm>
              <a:off x="4719638" y="1792288"/>
              <a:ext cx="442913" cy="198438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8"/>
            <p:cNvSpPr>
              <a:spLocks noEditPoints="1"/>
            </p:cNvSpPr>
            <p:nvPr/>
          </p:nvSpPr>
          <p:spPr bwMode="auto">
            <a:xfrm>
              <a:off x="4711701" y="1784350"/>
              <a:ext cx="458788" cy="214313"/>
            </a:xfrm>
            <a:custGeom>
              <a:avLst/>
              <a:gdLst>
                <a:gd name="T0" fmla="*/ 11 w 289"/>
                <a:gd name="T1" fmla="*/ 11 h 135"/>
                <a:gd name="T2" fmla="*/ 11 w 289"/>
                <a:gd name="T3" fmla="*/ 125 h 135"/>
                <a:gd name="T4" fmla="*/ 279 w 289"/>
                <a:gd name="T5" fmla="*/ 125 h 135"/>
                <a:gd name="T6" fmla="*/ 279 w 289"/>
                <a:gd name="T7" fmla="*/ 11 h 135"/>
                <a:gd name="T8" fmla="*/ 11 w 289"/>
                <a:gd name="T9" fmla="*/ 11 h 135"/>
                <a:gd name="T10" fmla="*/ 0 w 289"/>
                <a:gd name="T11" fmla="*/ 0 h 135"/>
                <a:gd name="T12" fmla="*/ 289 w 289"/>
                <a:gd name="T13" fmla="*/ 0 h 135"/>
                <a:gd name="T14" fmla="*/ 289 w 289"/>
                <a:gd name="T15" fmla="*/ 135 h 135"/>
                <a:gd name="T16" fmla="*/ 0 w 289"/>
                <a:gd name="T17" fmla="*/ 135 h 135"/>
                <a:gd name="T18" fmla="*/ 0 w 289"/>
                <a:gd name="T1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9" h="135">
                  <a:moveTo>
                    <a:pt x="11" y="11"/>
                  </a:moveTo>
                  <a:lnTo>
                    <a:pt x="11" y="125"/>
                  </a:lnTo>
                  <a:lnTo>
                    <a:pt x="279" y="125"/>
                  </a:lnTo>
                  <a:lnTo>
                    <a:pt x="279" y="11"/>
                  </a:lnTo>
                  <a:lnTo>
                    <a:pt x="11" y="11"/>
                  </a:lnTo>
                  <a:close/>
                  <a:moveTo>
                    <a:pt x="0" y="0"/>
                  </a:moveTo>
                  <a:lnTo>
                    <a:pt x="289" y="0"/>
                  </a:lnTo>
                  <a:lnTo>
                    <a:pt x="289" y="135"/>
                  </a:lnTo>
                  <a:lnTo>
                    <a:pt x="0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9"/>
            <p:cNvSpPr>
              <a:spLocks/>
            </p:cNvSpPr>
            <p:nvPr/>
          </p:nvSpPr>
          <p:spPr bwMode="auto">
            <a:xfrm>
              <a:off x="4606926" y="1609725"/>
              <a:ext cx="669925" cy="846138"/>
            </a:xfrm>
            <a:custGeom>
              <a:avLst/>
              <a:gdLst>
                <a:gd name="T0" fmla="*/ 50 w 422"/>
                <a:gd name="T1" fmla="*/ 0 h 533"/>
                <a:gd name="T2" fmla="*/ 63 w 422"/>
                <a:gd name="T3" fmla="*/ 0 h 533"/>
                <a:gd name="T4" fmla="*/ 63 w 422"/>
                <a:gd name="T5" fmla="*/ 24 h 533"/>
                <a:gd name="T6" fmla="*/ 91 w 422"/>
                <a:gd name="T7" fmla="*/ 24 h 533"/>
                <a:gd name="T8" fmla="*/ 91 w 422"/>
                <a:gd name="T9" fmla="*/ 0 h 533"/>
                <a:gd name="T10" fmla="*/ 105 w 422"/>
                <a:gd name="T11" fmla="*/ 0 h 533"/>
                <a:gd name="T12" fmla="*/ 105 w 422"/>
                <a:gd name="T13" fmla="*/ 24 h 533"/>
                <a:gd name="T14" fmla="*/ 131 w 422"/>
                <a:gd name="T15" fmla="*/ 24 h 533"/>
                <a:gd name="T16" fmla="*/ 131 w 422"/>
                <a:gd name="T17" fmla="*/ 0 h 533"/>
                <a:gd name="T18" fmla="*/ 145 w 422"/>
                <a:gd name="T19" fmla="*/ 0 h 533"/>
                <a:gd name="T20" fmla="*/ 145 w 422"/>
                <a:gd name="T21" fmla="*/ 24 h 533"/>
                <a:gd name="T22" fmla="*/ 171 w 422"/>
                <a:gd name="T23" fmla="*/ 24 h 533"/>
                <a:gd name="T24" fmla="*/ 171 w 422"/>
                <a:gd name="T25" fmla="*/ 0 h 533"/>
                <a:gd name="T26" fmla="*/ 185 w 422"/>
                <a:gd name="T27" fmla="*/ 0 h 533"/>
                <a:gd name="T28" fmla="*/ 185 w 422"/>
                <a:gd name="T29" fmla="*/ 24 h 533"/>
                <a:gd name="T30" fmla="*/ 213 w 422"/>
                <a:gd name="T31" fmla="*/ 24 h 533"/>
                <a:gd name="T32" fmla="*/ 213 w 422"/>
                <a:gd name="T33" fmla="*/ 0 h 533"/>
                <a:gd name="T34" fmla="*/ 226 w 422"/>
                <a:gd name="T35" fmla="*/ 0 h 533"/>
                <a:gd name="T36" fmla="*/ 226 w 422"/>
                <a:gd name="T37" fmla="*/ 24 h 533"/>
                <a:gd name="T38" fmla="*/ 254 w 422"/>
                <a:gd name="T39" fmla="*/ 24 h 533"/>
                <a:gd name="T40" fmla="*/ 254 w 422"/>
                <a:gd name="T41" fmla="*/ 0 h 533"/>
                <a:gd name="T42" fmla="*/ 266 w 422"/>
                <a:gd name="T43" fmla="*/ 0 h 533"/>
                <a:gd name="T44" fmla="*/ 266 w 422"/>
                <a:gd name="T45" fmla="*/ 24 h 533"/>
                <a:gd name="T46" fmla="*/ 294 w 422"/>
                <a:gd name="T47" fmla="*/ 24 h 533"/>
                <a:gd name="T48" fmla="*/ 294 w 422"/>
                <a:gd name="T49" fmla="*/ 0 h 533"/>
                <a:gd name="T50" fmla="*/ 308 w 422"/>
                <a:gd name="T51" fmla="*/ 0 h 533"/>
                <a:gd name="T52" fmla="*/ 308 w 422"/>
                <a:gd name="T53" fmla="*/ 24 h 533"/>
                <a:gd name="T54" fmla="*/ 334 w 422"/>
                <a:gd name="T55" fmla="*/ 24 h 533"/>
                <a:gd name="T56" fmla="*/ 334 w 422"/>
                <a:gd name="T57" fmla="*/ 0 h 533"/>
                <a:gd name="T58" fmla="*/ 348 w 422"/>
                <a:gd name="T59" fmla="*/ 0 h 533"/>
                <a:gd name="T60" fmla="*/ 348 w 422"/>
                <a:gd name="T61" fmla="*/ 24 h 533"/>
                <a:gd name="T62" fmla="*/ 375 w 422"/>
                <a:gd name="T63" fmla="*/ 24 h 533"/>
                <a:gd name="T64" fmla="*/ 375 w 422"/>
                <a:gd name="T65" fmla="*/ 0 h 533"/>
                <a:gd name="T66" fmla="*/ 389 w 422"/>
                <a:gd name="T67" fmla="*/ 0 h 533"/>
                <a:gd name="T68" fmla="*/ 389 w 422"/>
                <a:gd name="T69" fmla="*/ 24 h 533"/>
                <a:gd name="T70" fmla="*/ 422 w 422"/>
                <a:gd name="T71" fmla="*/ 24 h 533"/>
                <a:gd name="T72" fmla="*/ 422 w 422"/>
                <a:gd name="T73" fmla="*/ 533 h 533"/>
                <a:gd name="T74" fmla="*/ 0 w 422"/>
                <a:gd name="T75" fmla="*/ 533 h 533"/>
                <a:gd name="T76" fmla="*/ 0 w 422"/>
                <a:gd name="T77" fmla="*/ 24 h 533"/>
                <a:gd name="T78" fmla="*/ 50 w 422"/>
                <a:gd name="T79" fmla="*/ 24 h 533"/>
                <a:gd name="T80" fmla="*/ 50 w 422"/>
                <a:gd name="T81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22" h="533">
                  <a:moveTo>
                    <a:pt x="50" y="0"/>
                  </a:moveTo>
                  <a:lnTo>
                    <a:pt x="63" y="0"/>
                  </a:lnTo>
                  <a:lnTo>
                    <a:pt x="63" y="24"/>
                  </a:lnTo>
                  <a:lnTo>
                    <a:pt x="91" y="24"/>
                  </a:lnTo>
                  <a:lnTo>
                    <a:pt x="91" y="0"/>
                  </a:lnTo>
                  <a:lnTo>
                    <a:pt x="105" y="0"/>
                  </a:lnTo>
                  <a:lnTo>
                    <a:pt x="105" y="24"/>
                  </a:lnTo>
                  <a:lnTo>
                    <a:pt x="131" y="24"/>
                  </a:lnTo>
                  <a:lnTo>
                    <a:pt x="131" y="0"/>
                  </a:lnTo>
                  <a:lnTo>
                    <a:pt x="145" y="0"/>
                  </a:lnTo>
                  <a:lnTo>
                    <a:pt x="145" y="24"/>
                  </a:lnTo>
                  <a:lnTo>
                    <a:pt x="171" y="24"/>
                  </a:lnTo>
                  <a:lnTo>
                    <a:pt x="171" y="0"/>
                  </a:lnTo>
                  <a:lnTo>
                    <a:pt x="185" y="0"/>
                  </a:lnTo>
                  <a:lnTo>
                    <a:pt x="185" y="24"/>
                  </a:lnTo>
                  <a:lnTo>
                    <a:pt x="213" y="24"/>
                  </a:lnTo>
                  <a:lnTo>
                    <a:pt x="213" y="0"/>
                  </a:lnTo>
                  <a:lnTo>
                    <a:pt x="226" y="0"/>
                  </a:lnTo>
                  <a:lnTo>
                    <a:pt x="226" y="24"/>
                  </a:lnTo>
                  <a:lnTo>
                    <a:pt x="254" y="24"/>
                  </a:lnTo>
                  <a:lnTo>
                    <a:pt x="254" y="0"/>
                  </a:lnTo>
                  <a:lnTo>
                    <a:pt x="266" y="0"/>
                  </a:lnTo>
                  <a:lnTo>
                    <a:pt x="266" y="24"/>
                  </a:lnTo>
                  <a:lnTo>
                    <a:pt x="294" y="24"/>
                  </a:lnTo>
                  <a:lnTo>
                    <a:pt x="294" y="0"/>
                  </a:lnTo>
                  <a:lnTo>
                    <a:pt x="308" y="0"/>
                  </a:lnTo>
                  <a:lnTo>
                    <a:pt x="308" y="24"/>
                  </a:lnTo>
                  <a:lnTo>
                    <a:pt x="334" y="24"/>
                  </a:lnTo>
                  <a:lnTo>
                    <a:pt x="334" y="0"/>
                  </a:lnTo>
                  <a:lnTo>
                    <a:pt x="348" y="0"/>
                  </a:lnTo>
                  <a:lnTo>
                    <a:pt x="348" y="24"/>
                  </a:lnTo>
                  <a:lnTo>
                    <a:pt x="375" y="24"/>
                  </a:lnTo>
                  <a:lnTo>
                    <a:pt x="375" y="0"/>
                  </a:lnTo>
                  <a:lnTo>
                    <a:pt x="389" y="0"/>
                  </a:lnTo>
                  <a:lnTo>
                    <a:pt x="389" y="24"/>
                  </a:lnTo>
                  <a:lnTo>
                    <a:pt x="422" y="24"/>
                  </a:lnTo>
                  <a:lnTo>
                    <a:pt x="422" y="533"/>
                  </a:lnTo>
                  <a:lnTo>
                    <a:pt x="0" y="533"/>
                  </a:lnTo>
                  <a:lnTo>
                    <a:pt x="0" y="24"/>
                  </a:lnTo>
                  <a:lnTo>
                    <a:pt x="50" y="2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Rectangle 60"/>
            <p:cNvSpPr>
              <a:spLocks noChangeArrowheads="1"/>
            </p:cNvSpPr>
            <p:nvPr/>
          </p:nvSpPr>
          <p:spPr bwMode="auto">
            <a:xfrm>
              <a:off x="4751388" y="1838325"/>
              <a:ext cx="374650" cy="1587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61"/>
            <p:cNvSpPr>
              <a:spLocks noChangeArrowheads="1"/>
            </p:cNvSpPr>
            <p:nvPr/>
          </p:nvSpPr>
          <p:spPr bwMode="auto">
            <a:xfrm>
              <a:off x="4741863" y="1828800"/>
              <a:ext cx="392113" cy="3333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62"/>
            <p:cNvSpPr>
              <a:spLocks noChangeArrowheads="1"/>
            </p:cNvSpPr>
            <p:nvPr/>
          </p:nvSpPr>
          <p:spPr bwMode="auto">
            <a:xfrm>
              <a:off x="4751388" y="1876425"/>
              <a:ext cx="374650" cy="19050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63"/>
            <p:cNvSpPr>
              <a:spLocks noChangeArrowheads="1"/>
            </p:cNvSpPr>
            <p:nvPr/>
          </p:nvSpPr>
          <p:spPr bwMode="auto">
            <a:xfrm>
              <a:off x="4751388" y="1917700"/>
              <a:ext cx="374650" cy="17463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64"/>
            <p:cNvSpPr>
              <a:spLocks noChangeArrowheads="1"/>
            </p:cNvSpPr>
            <p:nvPr/>
          </p:nvSpPr>
          <p:spPr bwMode="auto">
            <a:xfrm>
              <a:off x="4741863" y="1909763"/>
              <a:ext cx="392113" cy="3333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6173788" y="2516460"/>
            <a:ext cx="795338" cy="568325"/>
            <a:chOff x="5888038" y="1706563"/>
            <a:chExt cx="795338" cy="568325"/>
          </a:xfrm>
        </p:grpSpPr>
        <p:sp>
          <p:nvSpPr>
            <p:cNvPr id="78" name="Freeform 65"/>
            <p:cNvSpPr>
              <a:spLocks/>
            </p:cNvSpPr>
            <p:nvPr/>
          </p:nvSpPr>
          <p:spPr bwMode="auto">
            <a:xfrm>
              <a:off x="5888038" y="2098675"/>
              <a:ext cx="579438" cy="176213"/>
            </a:xfrm>
            <a:custGeom>
              <a:avLst/>
              <a:gdLst>
                <a:gd name="T0" fmla="*/ 20 w 365"/>
                <a:gd name="T1" fmla="*/ 2 h 111"/>
                <a:gd name="T2" fmla="*/ 25 w 365"/>
                <a:gd name="T3" fmla="*/ 25 h 111"/>
                <a:gd name="T4" fmla="*/ 44 w 365"/>
                <a:gd name="T5" fmla="*/ 4 h 111"/>
                <a:gd name="T6" fmla="*/ 48 w 365"/>
                <a:gd name="T7" fmla="*/ 27 h 111"/>
                <a:gd name="T8" fmla="*/ 67 w 365"/>
                <a:gd name="T9" fmla="*/ 6 h 111"/>
                <a:gd name="T10" fmla="*/ 70 w 365"/>
                <a:gd name="T11" fmla="*/ 28 h 111"/>
                <a:gd name="T12" fmla="*/ 91 w 365"/>
                <a:gd name="T13" fmla="*/ 7 h 111"/>
                <a:gd name="T14" fmla="*/ 95 w 365"/>
                <a:gd name="T15" fmla="*/ 30 h 111"/>
                <a:gd name="T16" fmla="*/ 114 w 365"/>
                <a:gd name="T17" fmla="*/ 9 h 111"/>
                <a:gd name="T18" fmla="*/ 118 w 365"/>
                <a:gd name="T19" fmla="*/ 32 h 111"/>
                <a:gd name="T20" fmla="*/ 137 w 365"/>
                <a:gd name="T21" fmla="*/ 11 h 111"/>
                <a:gd name="T22" fmla="*/ 142 w 365"/>
                <a:gd name="T23" fmla="*/ 34 h 111"/>
                <a:gd name="T24" fmla="*/ 161 w 365"/>
                <a:gd name="T25" fmla="*/ 13 h 111"/>
                <a:gd name="T26" fmla="*/ 165 w 365"/>
                <a:gd name="T27" fmla="*/ 35 h 111"/>
                <a:gd name="T28" fmla="*/ 184 w 365"/>
                <a:gd name="T29" fmla="*/ 16 h 111"/>
                <a:gd name="T30" fmla="*/ 188 w 365"/>
                <a:gd name="T31" fmla="*/ 37 h 111"/>
                <a:gd name="T32" fmla="*/ 209 w 365"/>
                <a:gd name="T33" fmla="*/ 18 h 111"/>
                <a:gd name="T34" fmla="*/ 212 w 365"/>
                <a:gd name="T35" fmla="*/ 41 h 111"/>
                <a:gd name="T36" fmla="*/ 232 w 365"/>
                <a:gd name="T37" fmla="*/ 20 h 111"/>
                <a:gd name="T38" fmla="*/ 235 w 365"/>
                <a:gd name="T39" fmla="*/ 42 h 111"/>
                <a:gd name="T40" fmla="*/ 254 w 365"/>
                <a:gd name="T41" fmla="*/ 21 h 111"/>
                <a:gd name="T42" fmla="*/ 260 w 365"/>
                <a:gd name="T43" fmla="*/ 44 h 111"/>
                <a:gd name="T44" fmla="*/ 275 w 365"/>
                <a:gd name="T45" fmla="*/ 23 h 111"/>
                <a:gd name="T46" fmla="*/ 279 w 365"/>
                <a:gd name="T47" fmla="*/ 46 h 111"/>
                <a:gd name="T48" fmla="*/ 298 w 365"/>
                <a:gd name="T49" fmla="*/ 25 h 111"/>
                <a:gd name="T50" fmla="*/ 302 w 365"/>
                <a:gd name="T51" fmla="*/ 48 h 111"/>
                <a:gd name="T52" fmla="*/ 321 w 365"/>
                <a:gd name="T53" fmla="*/ 27 h 111"/>
                <a:gd name="T54" fmla="*/ 324 w 365"/>
                <a:gd name="T55" fmla="*/ 49 h 111"/>
                <a:gd name="T56" fmla="*/ 344 w 365"/>
                <a:gd name="T57" fmla="*/ 28 h 111"/>
                <a:gd name="T58" fmla="*/ 349 w 365"/>
                <a:gd name="T59" fmla="*/ 51 h 111"/>
                <a:gd name="T60" fmla="*/ 365 w 365"/>
                <a:gd name="T61" fmla="*/ 30 h 111"/>
                <a:gd name="T62" fmla="*/ 359 w 365"/>
                <a:gd name="T63" fmla="*/ 111 h 111"/>
                <a:gd name="T64" fmla="*/ 359 w 365"/>
                <a:gd name="T65" fmla="*/ 111 h 111"/>
                <a:gd name="T66" fmla="*/ 0 w 365"/>
                <a:gd name="T67" fmla="*/ 81 h 111"/>
                <a:gd name="T68" fmla="*/ 4 w 365"/>
                <a:gd name="T6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65" h="111">
                  <a:moveTo>
                    <a:pt x="4" y="0"/>
                  </a:moveTo>
                  <a:lnTo>
                    <a:pt x="20" y="2"/>
                  </a:lnTo>
                  <a:lnTo>
                    <a:pt x="20" y="25"/>
                  </a:lnTo>
                  <a:lnTo>
                    <a:pt x="25" y="25"/>
                  </a:lnTo>
                  <a:lnTo>
                    <a:pt x="25" y="2"/>
                  </a:lnTo>
                  <a:lnTo>
                    <a:pt x="44" y="4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49" y="4"/>
                  </a:lnTo>
                  <a:lnTo>
                    <a:pt x="67" y="6"/>
                  </a:lnTo>
                  <a:lnTo>
                    <a:pt x="67" y="28"/>
                  </a:lnTo>
                  <a:lnTo>
                    <a:pt x="70" y="28"/>
                  </a:lnTo>
                  <a:lnTo>
                    <a:pt x="72" y="6"/>
                  </a:lnTo>
                  <a:lnTo>
                    <a:pt x="91" y="7"/>
                  </a:lnTo>
                  <a:lnTo>
                    <a:pt x="90" y="30"/>
                  </a:lnTo>
                  <a:lnTo>
                    <a:pt x="95" y="30"/>
                  </a:lnTo>
                  <a:lnTo>
                    <a:pt x="97" y="7"/>
                  </a:lnTo>
                  <a:lnTo>
                    <a:pt x="114" y="9"/>
                  </a:lnTo>
                  <a:lnTo>
                    <a:pt x="112" y="32"/>
                  </a:lnTo>
                  <a:lnTo>
                    <a:pt x="118" y="32"/>
                  </a:lnTo>
                  <a:lnTo>
                    <a:pt x="119" y="11"/>
                  </a:lnTo>
                  <a:lnTo>
                    <a:pt x="137" y="11"/>
                  </a:lnTo>
                  <a:lnTo>
                    <a:pt x="137" y="34"/>
                  </a:lnTo>
                  <a:lnTo>
                    <a:pt x="142" y="34"/>
                  </a:lnTo>
                  <a:lnTo>
                    <a:pt x="142" y="13"/>
                  </a:lnTo>
                  <a:lnTo>
                    <a:pt x="161" y="13"/>
                  </a:lnTo>
                  <a:lnTo>
                    <a:pt x="160" y="35"/>
                  </a:lnTo>
                  <a:lnTo>
                    <a:pt x="165" y="35"/>
                  </a:lnTo>
                  <a:lnTo>
                    <a:pt x="167" y="14"/>
                  </a:lnTo>
                  <a:lnTo>
                    <a:pt x="184" y="16"/>
                  </a:lnTo>
                  <a:lnTo>
                    <a:pt x="184" y="37"/>
                  </a:lnTo>
                  <a:lnTo>
                    <a:pt x="188" y="37"/>
                  </a:lnTo>
                  <a:lnTo>
                    <a:pt x="190" y="16"/>
                  </a:lnTo>
                  <a:lnTo>
                    <a:pt x="209" y="18"/>
                  </a:lnTo>
                  <a:lnTo>
                    <a:pt x="207" y="39"/>
                  </a:lnTo>
                  <a:lnTo>
                    <a:pt x="212" y="41"/>
                  </a:lnTo>
                  <a:lnTo>
                    <a:pt x="214" y="18"/>
                  </a:lnTo>
                  <a:lnTo>
                    <a:pt x="232" y="20"/>
                  </a:lnTo>
                  <a:lnTo>
                    <a:pt x="230" y="41"/>
                  </a:lnTo>
                  <a:lnTo>
                    <a:pt x="235" y="42"/>
                  </a:lnTo>
                  <a:lnTo>
                    <a:pt x="237" y="20"/>
                  </a:lnTo>
                  <a:lnTo>
                    <a:pt x="254" y="21"/>
                  </a:lnTo>
                  <a:lnTo>
                    <a:pt x="254" y="42"/>
                  </a:lnTo>
                  <a:lnTo>
                    <a:pt x="260" y="44"/>
                  </a:lnTo>
                  <a:lnTo>
                    <a:pt x="260" y="21"/>
                  </a:lnTo>
                  <a:lnTo>
                    <a:pt x="275" y="23"/>
                  </a:lnTo>
                  <a:lnTo>
                    <a:pt x="274" y="44"/>
                  </a:lnTo>
                  <a:lnTo>
                    <a:pt x="279" y="46"/>
                  </a:lnTo>
                  <a:lnTo>
                    <a:pt x="281" y="23"/>
                  </a:lnTo>
                  <a:lnTo>
                    <a:pt x="298" y="25"/>
                  </a:lnTo>
                  <a:lnTo>
                    <a:pt x="296" y="46"/>
                  </a:lnTo>
                  <a:lnTo>
                    <a:pt x="302" y="48"/>
                  </a:lnTo>
                  <a:lnTo>
                    <a:pt x="302" y="25"/>
                  </a:lnTo>
                  <a:lnTo>
                    <a:pt x="321" y="27"/>
                  </a:lnTo>
                  <a:lnTo>
                    <a:pt x="319" y="49"/>
                  </a:lnTo>
                  <a:lnTo>
                    <a:pt x="324" y="49"/>
                  </a:lnTo>
                  <a:lnTo>
                    <a:pt x="326" y="27"/>
                  </a:lnTo>
                  <a:lnTo>
                    <a:pt x="344" y="28"/>
                  </a:lnTo>
                  <a:lnTo>
                    <a:pt x="344" y="51"/>
                  </a:lnTo>
                  <a:lnTo>
                    <a:pt x="349" y="51"/>
                  </a:lnTo>
                  <a:lnTo>
                    <a:pt x="349" y="28"/>
                  </a:lnTo>
                  <a:lnTo>
                    <a:pt x="365" y="30"/>
                  </a:lnTo>
                  <a:lnTo>
                    <a:pt x="361" y="77"/>
                  </a:lnTo>
                  <a:lnTo>
                    <a:pt x="359" y="111"/>
                  </a:lnTo>
                  <a:lnTo>
                    <a:pt x="359" y="111"/>
                  </a:lnTo>
                  <a:lnTo>
                    <a:pt x="359" y="111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2" y="4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66"/>
            <p:cNvSpPr>
              <a:spLocks/>
            </p:cNvSpPr>
            <p:nvPr/>
          </p:nvSpPr>
          <p:spPr bwMode="auto">
            <a:xfrm>
              <a:off x="5986463" y="1743075"/>
              <a:ext cx="608013" cy="425450"/>
            </a:xfrm>
            <a:custGeom>
              <a:avLst/>
              <a:gdLst>
                <a:gd name="T0" fmla="*/ 26 w 383"/>
                <a:gd name="T1" fmla="*/ 0 h 268"/>
                <a:gd name="T2" fmla="*/ 383 w 383"/>
                <a:gd name="T3" fmla="*/ 226 h 268"/>
                <a:gd name="T4" fmla="*/ 369 w 383"/>
                <a:gd name="T5" fmla="*/ 247 h 268"/>
                <a:gd name="T6" fmla="*/ 357 w 383"/>
                <a:gd name="T7" fmla="*/ 268 h 268"/>
                <a:gd name="T8" fmla="*/ 0 w 383"/>
                <a:gd name="T9" fmla="*/ 40 h 268"/>
                <a:gd name="T10" fmla="*/ 12 w 383"/>
                <a:gd name="T11" fmla="*/ 19 h 268"/>
                <a:gd name="T12" fmla="*/ 26 w 383"/>
                <a:gd name="T13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3" h="268">
                  <a:moveTo>
                    <a:pt x="26" y="0"/>
                  </a:moveTo>
                  <a:lnTo>
                    <a:pt x="383" y="226"/>
                  </a:lnTo>
                  <a:lnTo>
                    <a:pt x="369" y="247"/>
                  </a:lnTo>
                  <a:lnTo>
                    <a:pt x="357" y="268"/>
                  </a:lnTo>
                  <a:lnTo>
                    <a:pt x="0" y="40"/>
                  </a:lnTo>
                  <a:lnTo>
                    <a:pt x="12" y="19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67"/>
            <p:cNvSpPr>
              <a:spLocks/>
            </p:cNvSpPr>
            <p:nvPr/>
          </p:nvSpPr>
          <p:spPr bwMode="auto">
            <a:xfrm>
              <a:off x="6583363" y="2120900"/>
              <a:ext cx="100013" cy="100013"/>
            </a:xfrm>
            <a:custGeom>
              <a:avLst/>
              <a:gdLst>
                <a:gd name="T0" fmla="*/ 27 w 63"/>
                <a:gd name="T1" fmla="*/ 0 h 63"/>
                <a:gd name="T2" fmla="*/ 53 w 63"/>
                <a:gd name="T3" fmla="*/ 16 h 63"/>
                <a:gd name="T4" fmla="*/ 53 w 63"/>
                <a:gd name="T5" fmla="*/ 18 h 63"/>
                <a:gd name="T6" fmla="*/ 62 w 63"/>
                <a:gd name="T7" fmla="*/ 27 h 63"/>
                <a:gd name="T8" fmla="*/ 63 w 63"/>
                <a:gd name="T9" fmla="*/ 39 h 63"/>
                <a:gd name="T10" fmla="*/ 60 w 63"/>
                <a:gd name="T11" fmla="*/ 51 h 63"/>
                <a:gd name="T12" fmla="*/ 51 w 63"/>
                <a:gd name="T13" fmla="*/ 60 h 63"/>
                <a:gd name="T14" fmla="*/ 39 w 63"/>
                <a:gd name="T15" fmla="*/ 63 h 63"/>
                <a:gd name="T16" fmla="*/ 27 w 63"/>
                <a:gd name="T17" fmla="*/ 58 h 63"/>
                <a:gd name="T18" fmla="*/ 27 w 63"/>
                <a:gd name="T19" fmla="*/ 58 h 63"/>
                <a:gd name="T20" fmla="*/ 0 w 63"/>
                <a:gd name="T21" fmla="*/ 42 h 63"/>
                <a:gd name="T22" fmla="*/ 27 w 63"/>
                <a:gd name="T2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" h="63">
                  <a:moveTo>
                    <a:pt x="27" y="0"/>
                  </a:moveTo>
                  <a:lnTo>
                    <a:pt x="53" y="16"/>
                  </a:lnTo>
                  <a:lnTo>
                    <a:pt x="53" y="18"/>
                  </a:lnTo>
                  <a:lnTo>
                    <a:pt x="62" y="27"/>
                  </a:lnTo>
                  <a:lnTo>
                    <a:pt x="63" y="39"/>
                  </a:lnTo>
                  <a:lnTo>
                    <a:pt x="60" y="51"/>
                  </a:lnTo>
                  <a:lnTo>
                    <a:pt x="51" y="60"/>
                  </a:lnTo>
                  <a:lnTo>
                    <a:pt x="39" y="63"/>
                  </a:lnTo>
                  <a:lnTo>
                    <a:pt x="27" y="58"/>
                  </a:lnTo>
                  <a:lnTo>
                    <a:pt x="27" y="58"/>
                  </a:lnTo>
                  <a:lnTo>
                    <a:pt x="0" y="42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68"/>
            <p:cNvSpPr>
              <a:spLocks/>
            </p:cNvSpPr>
            <p:nvPr/>
          </p:nvSpPr>
          <p:spPr bwMode="auto">
            <a:xfrm>
              <a:off x="6553201" y="2101850"/>
              <a:ext cx="73025" cy="85725"/>
            </a:xfrm>
            <a:custGeom>
              <a:avLst/>
              <a:gdLst>
                <a:gd name="T0" fmla="*/ 26 w 46"/>
                <a:gd name="T1" fmla="*/ 0 h 54"/>
                <a:gd name="T2" fmla="*/ 46 w 46"/>
                <a:gd name="T3" fmla="*/ 12 h 54"/>
                <a:gd name="T4" fmla="*/ 19 w 46"/>
                <a:gd name="T5" fmla="*/ 54 h 54"/>
                <a:gd name="T6" fmla="*/ 0 w 46"/>
                <a:gd name="T7" fmla="*/ 42 h 54"/>
                <a:gd name="T8" fmla="*/ 26 w 46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4">
                  <a:moveTo>
                    <a:pt x="26" y="0"/>
                  </a:moveTo>
                  <a:lnTo>
                    <a:pt x="46" y="12"/>
                  </a:lnTo>
                  <a:lnTo>
                    <a:pt x="19" y="54"/>
                  </a:lnTo>
                  <a:lnTo>
                    <a:pt x="0" y="42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69"/>
            <p:cNvSpPr>
              <a:spLocks/>
            </p:cNvSpPr>
            <p:nvPr/>
          </p:nvSpPr>
          <p:spPr bwMode="auto">
            <a:xfrm>
              <a:off x="5899151" y="1706563"/>
              <a:ext cx="128588" cy="100013"/>
            </a:xfrm>
            <a:custGeom>
              <a:avLst/>
              <a:gdLst>
                <a:gd name="T0" fmla="*/ 0 w 81"/>
                <a:gd name="T1" fmla="*/ 0 h 63"/>
                <a:gd name="T2" fmla="*/ 81 w 81"/>
                <a:gd name="T3" fmla="*/ 23 h 63"/>
                <a:gd name="T4" fmla="*/ 55 w 81"/>
                <a:gd name="T5" fmla="*/ 63 h 63"/>
                <a:gd name="T6" fmla="*/ 0 w 81"/>
                <a:gd name="T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" h="63">
                  <a:moveTo>
                    <a:pt x="0" y="0"/>
                  </a:moveTo>
                  <a:lnTo>
                    <a:pt x="81" y="23"/>
                  </a:lnTo>
                  <a:lnTo>
                    <a:pt x="55" y="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AFA"/>
            </a:solidFill>
            <a:ln w="0">
              <a:solidFill>
                <a:srgbClr val="F9FAF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70"/>
            <p:cNvSpPr>
              <a:spLocks/>
            </p:cNvSpPr>
            <p:nvPr/>
          </p:nvSpPr>
          <p:spPr bwMode="auto">
            <a:xfrm>
              <a:off x="5899151" y="1706563"/>
              <a:ext cx="44450" cy="36513"/>
            </a:xfrm>
            <a:custGeom>
              <a:avLst/>
              <a:gdLst>
                <a:gd name="T0" fmla="*/ 0 w 28"/>
                <a:gd name="T1" fmla="*/ 0 h 23"/>
                <a:gd name="T2" fmla="*/ 28 w 28"/>
                <a:gd name="T3" fmla="*/ 7 h 23"/>
                <a:gd name="T4" fmla="*/ 20 w 28"/>
                <a:gd name="T5" fmla="*/ 23 h 23"/>
                <a:gd name="T6" fmla="*/ 0 w 28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3">
                  <a:moveTo>
                    <a:pt x="0" y="0"/>
                  </a:moveTo>
                  <a:lnTo>
                    <a:pt x="28" y="7"/>
                  </a:lnTo>
                  <a:lnTo>
                    <a:pt x="20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4" name="Freeform 71"/>
          <p:cNvSpPr>
            <a:spLocks noEditPoints="1"/>
          </p:cNvSpPr>
          <p:nvPr/>
        </p:nvSpPr>
        <p:spPr bwMode="auto">
          <a:xfrm>
            <a:off x="7148513" y="2294210"/>
            <a:ext cx="711200" cy="779463"/>
          </a:xfrm>
          <a:custGeom>
            <a:avLst/>
            <a:gdLst>
              <a:gd name="T0" fmla="*/ 38 w 448"/>
              <a:gd name="T1" fmla="*/ 438 h 491"/>
              <a:gd name="T2" fmla="*/ 33 w 448"/>
              <a:gd name="T3" fmla="*/ 440 h 491"/>
              <a:gd name="T4" fmla="*/ 28 w 448"/>
              <a:gd name="T5" fmla="*/ 443 h 491"/>
              <a:gd name="T6" fmla="*/ 24 w 448"/>
              <a:gd name="T7" fmla="*/ 447 h 491"/>
              <a:gd name="T8" fmla="*/ 24 w 448"/>
              <a:gd name="T9" fmla="*/ 452 h 491"/>
              <a:gd name="T10" fmla="*/ 24 w 448"/>
              <a:gd name="T11" fmla="*/ 459 h 491"/>
              <a:gd name="T12" fmla="*/ 28 w 448"/>
              <a:gd name="T13" fmla="*/ 463 h 491"/>
              <a:gd name="T14" fmla="*/ 33 w 448"/>
              <a:gd name="T15" fmla="*/ 466 h 491"/>
              <a:gd name="T16" fmla="*/ 38 w 448"/>
              <a:gd name="T17" fmla="*/ 466 h 491"/>
              <a:gd name="T18" fmla="*/ 43 w 448"/>
              <a:gd name="T19" fmla="*/ 466 h 491"/>
              <a:gd name="T20" fmla="*/ 47 w 448"/>
              <a:gd name="T21" fmla="*/ 463 h 491"/>
              <a:gd name="T22" fmla="*/ 50 w 448"/>
              <a:gd name="T23" fmla="*/ 459 h 491"/>
              <a:gd name="T24" fmla="*/ 52 w 448"/>
              <a:gd name="T25" fmla="*/ 452 h 491"/>
              <a:gd name="T26" fmla="*/ 50 w 448"/>
              <a:gd name="T27" fmla="*/ 447 h 491"/>
              <a:gd name="T28" fmla="*/ 47 w 448"/>
              <a:gd name="T29" fmla="*/ 443 h 491"/>
              <a:gd name="T30" fmla="*/ 43 w 448"/>
              <a:gd name="T31" fmla="*/ 440 h 491"/>
              <a:gd name="T32" fmla="*/ 38 w 448"/>
              <a:gd name="T33" fmla="*/ 438 h 491"/>
              <a:gd name="T34" fmla="*/ 346 w 448"/>
              <a:gd name="T35" fmla="*/ 379 h 491"/>
              <a:gd name="T36" fmla="*/ 327 w 448"/>
              <a:gd name="T37" fmla="*/ 396 h 491"/>
              <a:gd name="T38" fmla="*/ 329 w 448"/>
              <a:gd name="T39" fmla="*/ 398 h 491"/>
              <a:gd name="T40" fmla="*/ 348 w 448"/>
              <a:gd name="T41" fmla="*/ 382 h 491"/>
              <a:gd name="T42" fmla="*/ 346 w 448"/>
              <a:gd name="T43" fmla="*/ 379 h 491"/>
              <a:gd name="T44" fmla="*/ 283 w 448"/>
              <a:gd name="T45" fmla="*/ 312 h 491"/>
              <a:gd name="T46" fmla="*/ 266 w 448"/>
              <a:gd name="T47" fmla="*/ 328 h 491"/>
              <a:gd name="T48" fmla="*/ 268 w 448"/>
              <a:gd name="T49" fmla="*/ 331 h 491"/>
              <a:gd name="T50" fmla="*/ 287 w 448"/>
              <a:gd name="T51" fmla="*/ 314 h 491"/>
              <a:gd name="T52" fmla="*/ 283 w 448"/>
              <a:gd name="T53" fmla="*/ 312 h 491"/>
              <a:gd name="T54" fmla="*/ 70 w 448"/>
              <a:gd name="T55" fmla="*/ 191 h 491"/>
              <a:gd name="T56" fmla="*/ 70 w 448"/>
              <a:gd name="T57" fmla="*/ 419 h 491"/>
              <a:gd name="T58" fmla="*/ 280 w 448"/>
              <a:gd name="T59" fmla="*/ 417 h 491"/>
              <a:gd name="T60" fmla="*/ 70 w 448"/>
              <a:gd name="T61" fmla="*/ 191 h 491"/>
              <a:gd name="T62" fmla="*/ 161 w 448"/>
              <a:gd name="T63" fmla="*/ 177 h 491"/>
              <a:gd name="T64" fmla="*/ 141 w 448"/>
              <a:gd name="T65" fmla="*/ 194 h 491"/>
              <a:gd name="T66" fmla="*/ 145 w 448"/>
              <a:gd name="T67" fmla="*/ 196 h 491"/>
              <a:gd name="T68" fmla="*/ 162 w 448"/>
              <a:gd name="T69" fmla="*/ 180 h 491"/>
              <a:gd name="T70" fmla="*/ 161 w 448"/>
              <a:gd name="T71" fmla="*/ 177 h 491"/>
              <a:gd name="T72" fmla="*/ 99 w 448"/>
              <a:gd name="T73" fmla="*/ 110 h 491"/>
              <a:gd name="T74" fmla="*/ 80 w 448"/>
              <a:gd name="T75" fmla="*/ 128 h 491"/>
              <a:gd name="T76" fmla="*/ 82 w 448"/>
              <a:gd name="T77" fmla="*/ 130 h 491"/>
              <a:gd name="T78" fmla="*/ 101 w 448"/>
              <a:gd name="T79" fmla="*/ 112 h 491"/>
              <a:gd name="T80" fmla="*/ 99 w 448"/>
              <a:gd name="T81" fmla="*/ 110 h 491"/>
              <a:gd name="T82" fmla="*/ 0 w 448"/>
              <a:gd name="T83" fmla="*/ 0 h 491"/>
              <a:gd name="T84" fmla="*/ 63 w 448"/>
              <a:gd name="T85" fmla="*/ 70 h 491"/>
              <a:gd name="T86" fmla="*/ 63 w 448"/>
              <a:gd name="T87" fmla="*/ 70 h 491"/>
              <a:gd name="T88" fmla="*/ 382 w 448"/>
              <a:gd name="T89" fmla="*/ 417 h 491"/>
              <a:gd name="T90" fmla="*/ 382 w 448"/>
              <a:gd name="T91" fmla="*/ 417 h 491"/>
              <a:gd name="T92" fmla="*/ 448 w 448"/>
              <a:gd name="T93" fmla="*/ 491 h 491"/>
              <a:gd name="T94" fmla="*/ 0 w 448"/>
              <a:gd name="T95" fmla="*/ 491 h 491"/>
              <a:gd name="T96" fmla="*/ 0 w 448"/>
              <a:gd name="T97" fmla="*/ 0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48" h="491">
                <a:moveTo>
                  <a:pt x="38" y="438"/>
                </a:moveTo>
                <a:lnTo>
                  <a:pt x="33" y="440"/>
                </a:lnTo>
                <a:lnTo>
                  <a:pt x="28" y="443"/>
                </a:lnTo>
                <a:lnTo>
                  <a:pt x="24" y="447"/>
                </a:lnTo>
                <a:lnTo>
                  <a:pt x="24" y="452"/>
                </a:lnTo>
                <a:lnTo>
                  <a:pt x="24" y="459"/>
                </a:lnTo>
                <a:lnTo>
                  <a:pt x="28" y="463"/>
                </a:lnTo>
                <a:lnTo>
                  <a:pt x="33" y="466"/>
                </a:lnTo>
                <a:lnTo>
                  <a:pt x="38" y="466"/>
                </a:lnTo>
                <a:lnTo>
                  <a:pt x="43" y="466"/>
                </a:lnTo>
                <a:lnTo>
                  <a:pt x="47" y="463"/>
                </a:lnTo>
                <a:lnTo>
                  <a:pt x="50" y="459"/>
                </a:lnTo>
                <a:lnTo>
                  <a:pt x="52" y="452"/>
                </a:lnTo>
                <a:lnTo>
                  <a:pt x="50" y="447"/>
                </a:lnTo>
                <a:lnTo>
                  <a:pt x="47" y="443"/>
                </a:lnTo>
                <a:lnTo>
                  <a:pt x="43" y="440"/>
                </a:lnTo>
                <a:lnTo>
                  <a:pt x="38" y="438"/>
                </a:lnTo>
                <a:close/>
                <a:moveTo>
                  <a:pt x="346" y="379"/>
                </a:moveTo>
                <a:lnTo>
                  <a:pt x="327" y="396"/>
                </a:lnTo>
                <a:lnTo>
                  <a:pt x="329" y="398"/>
                </a:lnTo>
                <a:lnTo>
                  <a:pt x="348" y="382"/>
                </a:lnTo>
                <a:lnTo>
                  <a:pt x="346" y="379"/>
                </a:lnTo>
                <a:close/>
                <a:moveTo>
                  <a:pt x="283" y="312"/>
                </a:moveTo>
                <a:lnTo>
                  <a:pt x="266" y="328"/>
                </a:lnTo>
                <a:lnTo>
                  <a:pt x="268" y="331"/>
                </a:lnTo>
                <a:lnTo>
                  <a:pt x="287" y="314"/>
                </a:lnTo>
                <a:lnTo>
                  <a:pt x="283" y="312"/>
                </a:lnTo>
                <a:close/>
                <a:moveTo>
                  <a:pt x="70" y="191"/>
                </a:moveTo>
                <a:lnTo>
                  <a:pt x="70" y="419"/>
                </a:lnTo>
                <a:lnTo>
                  <a:pt x="280" y="417"/>
                </a:lnTo>
                <a:lnTo>
                  <a:pt x="70" y="191"/>
                </a:lnTo>
                <a:close/>
                <a:moveTo>
                  <a:pt x="161" y="177"/>
                </a:moveTo>
                <a:lnTo>
                  <a:pt x="141" y="194"/>
                </a:lnTo>
                <a:lnTo>
                  <a:pt x="145" y="196"/>
                </a:lnTo>
                <a:lnTo>
                  <a:pt x="162" y="180"/>
                </a:lnTo>
                <a:lnTo>
                  <a:pt x="161" y="177"/>
                </a:lnTo>
                <a:close/>
                <a:moveTo>
                  <a:pt x="99" y="110"/>
                </a:moveTo>
                <a:lnTo>
                  <a:pt x="80" y="128"/>
                </a:lnTo>
                <a:lnTo>
                  <a:pt x="82" y="130"/>
                </a:lnTo>
                <a:lnTo>
                  <a:pt x="101" y="112"/>
                </a:lnTo>
                <a:lnTo>
                  <a:pt x="99" y="110"/>
                </a:lnTo>
                <a:close/>
                <a:moveTo>
                  <a:pt x="0" y="0"/>
                </a:moveTo>
                <a:lnTo>
                  <a:pt x="63" y="70"/>
                </a:lnTo>
                <a:lnTo>
                  <a:pt x="63" y="70"/>
                </a:lnTo>
                <a:lnTo>
                  <a:pt x="382" y="417"/>
                </a:lnTo>
                <a:lnTo>
                  <a:pt x="382" y="417"/>
                </a:lnTo>
                <a:lnTo>
                  <a:pt x="448" y="491"/>
                </a:lnTo>
                <a:lnTo>
                  <a:pt x="0" y="491"/>
                </a:lnTo>
                <a:lnTo>
                  <a:pt x="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3" name="Group 222"/>
          <p:cNvGrpSpPr/>
          <p:nvPr/>
        </p:nvGrpSpPr>
        <p:grpSpPr>
          <a:xfrm>
            <a:off x="2455863" y="3502297"/>
            <a:ext cx="1584325" cy="839788"/>
            <a:chOff x="2170113" y="2692400"/>
            <a:chExt cx="1584325" cy="839788"/>
          </a:xfrm>
        </p:grpSpPr>
        <p:sp>
          <p:nvSpPr>
            <p:cNvPr id="85" name="Freeform 72"/>
            <p:cNvSpPr>
              <a:spLocks/>
            </p:cNvSpPr>
            <p:nvPr/>
          </p:nvSpPr>
          <p:spPr bwMode="auto">
            <a:xfrm>
              <a:off x="2330451" y="2692400"/>
              <a:ext cx="239713" cy="239713"/>
            </a:xfrm>
            <a:custGeom>
              <a:avLst/>
              <a:gdLst>
                <a:gd name="T0" fmla="*/ 60 w 151"/>
                <a:gd name="T1" fmla="*/ 0 h 151"/>
                <a:gd name="T2" fmla="*/ 90 w 151"/>
                <a:gd name="T3" fmla="*/ 0 h 151"/>
                <a:gd name="T4" fmla="*/ 107 w 151"/>
                <a:gd name="T5" fmla="*/ 9 h 151"/>
                <a:gd name="T6" fmla="*/ 123 w 151"/>
                <a:gd name="T7" fmla="*/ 17 h 151"/>
                <a:gd name="T8" fmla="*/ 139 w 151"/>
                <a:gd name="T9" fmla="*/ 35 h 151"/>
                <a:gd name="T10" fmla="*/ 149 w 151"/>
                <a:gd name="T11" fmla="*/ 58 h 151"/>
                <a:gd name="T12" fmla="*/ 151 w 151"/>
                <a:gd name="T13" fmla="*/ 80 h 151"/>
                <a:gd name="T14" fmla="*/ 144 w 151"/>
                <a:gd name="T15" fmla="*/ 105 h 151"/>
                <a:gd name="T16" fmla="*/ 132 w 151"/>
                <a:gd name="T17" fmla="*/ 126 h 151"/>
                <a:gd name="T18" fmla="*/ 114 w 151"/>
                <a:gd name="T19" fmla="*/ 140 h 151"/>
                <a:gd name="T20" fmla="*/ 91 w 151"/>
                <a:gd name="T21" fmla="*/ 149 h 151"/>
                <a:gd name="T22" fmla="*/ 67 w 151"/>
                <a:gd name="T23" fmla="*/ 151 h 151"/>
                <a:gd name="T24" fmla="*/ 46 w 151"/>
                <a:gd name="T25" fmla="*/ 145 h 151"/>
                <a:gd name="T26" fmla="*/ 25 w 151"/>
                <a:gd name="T27" fmla="*/ 131 h 151"/>
                <a:gd name="T28" fmla="*/ 11 w 151"/>
                <a:gd name="T29" fmla="*/ 114 h 151"/>
                <a:gd name="T30" fmla="*/ 2 w 151"/>
                <a:gd name="T31" fmla="*/ 91 h 151"/>
                <a:gd name="T32" fmla="*/ 0 w 151"/>
                <a:gd name="T33" fmla="*/ 70 h 151"/>
                <a:gd name="T34" fmla="*/ 6 w 151"/>
                <a:gd name="T35" fmla="*/ 49 h 151"/>
                <a:gd name="T36" fmla="*/ 16 w 151"/>
                <a:gd name="T37" fmla="*/ 30 h 151"/>
                <a:gd name="T38" fmla="*/ 32 w 151"/>
                <a:gd name="T39" fmla="*/ 16 h 151"/>
                <a:gd name="T40" fmla="*/ 51 w 151"/>
                <a:gd name="T41" fmla="*/ 5 h 151"/>
                <a:gd name="T42" fmla="*/ 56 w 151"/>
                <a:gd name="T43" fmla="*/ 3 h 151"/>
                <a:gd name="T44" fmla="*/ 60 w 151"/>
                <a:gd name="T4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1" h="151">
                  <a:moveTo>
                    <a:pt x="60" y="0"/>
                  </a:moveTo>
                  <a:lnTo>
                    <a:pt x="90" y="0"/>
                  </a:lnTo>
                  <a:lnTo>
                    <a:pt x="107" y="9"/>
                  </a:lnTo>
                  <a:lnTo>
                    <a:pt x="123" y="17"/>
                  </a:lnTo>
                  <a:lnTo>
                    <a:pt x="139" y="35"/>
                  </a:lnTo>
                  <a:lnTo>
                    <a:pt x="149" y="58"/>
                  </a:lnTo>
                  <a:lnTo>
                    <a:pt x="151" y="80"/>
                  </a:lnTo>
                  <a:lnTo>
                    <a:pt x="144" y="105"/>
                  </a:lnTo>
                  <a:lnTo>
                    <a:pt x="132" y="126"/>
                  </a:lnTo>
                  <a:lnTo>
                    <a:pt x="114" y="140"/>
                  </a:lnTo>
                  <a:lnTo>
                    <a:pt x="91" y="149"/>
                  </a:lnTo>
                  <a:lnTo>
                    <a:pt x="67" y="151"/>
                  </a:lnTo>
                  <a:lnTo>
                    <a:pt x="46" y="145"/>
                  </a:lnTo>
                  <a:lnTo>
                    <a:pt x="25" y="131"/>
                  </a:lnTo>
                  <a:lnTo>
                    <a:pt x="11" y="114"/>
                  </a:lnTo>
                  <a:lnTo>
                    <a:pt x="2" y="91"/>
                  </a:lnTo>
                  <a:lnTo>
                    <a:pt x="0" y="70"/>
                  </a:lnTo>
                  <a:lnTo>
                    <a:pt x="6" y="49"/>
                  </a:lnTo>
                  <a:lnTo>
                    <a:pt x="16" y="30"/>
                  </a:lnTo>
                  <a:lnTo>
                    <a:pt x="32" y="16"/>
                  </a:lnTo>
                  <a:lnTo>
                    <a:pt x="51" y="5"/>
                  </a:lnTo>
                  <a:lnTo>
                    <a:pt x="56" y="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3"/>
            <p:cNvSpPr>
              <a:spLocks noEditPoints="1"/>
            </p:cNvSpPr>
            <p:nvPr/>
          </p:nvSpPr>
          <p:spPr bwMode="auto">
            <a:xfrm>
              <a:off x="2170113" y="2693988"/>
              <a:ext cx="1584325" cy="838200"/>
            </a:xfrm>
            <a:custGeom>
              <a:avLst/>
              <a:gdLst>
                <a:gd name="T0" fmla="*/ 199 w 998"/>
                <a:gd name="T1" fmla="*/ 176 h 528"/>
                <a:gd name="T2" fmla="*/ 191 w 998"/>
                <a:gd name="T3" fmla="*/ 174 h 528"/>
                <a:gd name="T4" fmla="*/ 436 w 998"/>
                <a:gd name="T5" fmla="*/ 29 h 528"/>
                <a:gd name="T6" fmla="*/ 434 w 998"/>
                <a:gd name="T7" fmla="*/ 34 h 528"/>
                <a:gd name="T8" fmla="*/ 476 w 998"/>
                <a:gd name="T9" fmla="*/ 232 h 528"/>
                <a:gd name="T10" fmla="*/ 510 w 998"/>
                <a:gd name="T11" fmla="*/ 242 h 528"/>
                <a:gd name="T12" fmla="*/ 637 w 998"/>
                <a:gd name="T13" fmla="*/ 65 h 528"/>
                <a:gd name="T14" fmla="*/ 643 w 998"/>
                <a:gd name="T15" fmla="*/ 67 h 528"/>
                <a:gd name="T16" fmla="*/ 646 w 998"/>
                <a:gd name="T17" fmla="*/ 72 h 528"/>
                <a:gd name="T18" fmla="*/ 520 w 998"/>
                <a:gd name="T19" fmla="*/ 249 h 528"/>
                <a:gd name="T20" fmla="*/ 529 w 998"/>
                <a:gd name="T21" fmla="*/ 281 h 528"/>
                <a:gd name="T22" fmla="*/ 520 w 998"/>
                <a:gd name="T23" fmla="*/ 295 h 528"/>
                <a:gd name="T24" fmla="*/ 508 w 998"/>
                <a:gd name="T25" fmla="*/ 304 h 528"/>
                <a:gd name="T26" fmla="*/ 496 w 998"/>
                <a:gd name="T27" fmla="*/ 306 h 528"/>
                <a:gd name="T28" fmla="*/ 483 w 998"/>
                <a:gd name="T29" fmla="*/ 302 h 528"/>
                <a:gd name="T30" fmla="*/ 468 w 998"/>
                <a:gd name="T31" fmla="*/ 325 h 528"/>
                <a:gd name="T32" fmla="*/ 462 w 998"/>
                <a:gd name="T33" fmla="*/ 325 h 528"/>
                <a:gd name="T34" fmla="*/ 457 w 998"/>
                <a:gd name="T35" fmla="*/ 321 h 528"/>
                <a:gd name="T36" fmla="*/ 457 w 998"/>
                <a:gd name="T37" fmla="*/ 318 h 528"/>
                <a:gd name="T38" fmla="*/ 448 w 998"/>
                <a:gd name="T39" fmla="*/ 292 h 528"/>
                <a:gd name="T40" fmla="*/ 434 w 998"/>
                <a:gd name="T41" fmla="*/ 425 h 528"/>
                <a:gd name="T42" fmla="*/ 436 w 998"/>
                <a:gd name="T43" fmla="*/ 430 h 528"/>
                <a:gd name="T44" fmla="*/ 965 w 998"/>
                <a:gd name="T45" fmla="*/ 432 h 528"/>
                <a:gd name="T46" fmla="*/ 970 w 998"/>
                <a:gd name="T47" fmla="*/ 428 h 528"/>
                <a:gd name="T48" fmla="*/ 970 w 998"/>
                <a:gd name="T49" fmla="*/ 34 h 528"/>
                <a:gd name="T50" fmla="*/ 967 w 998"/>
                <a:gd name="T51" fmla="*/ 29 h 528"/>
                <a:gd name="T52" fmla="*/ 439 w 998"/>
                <a:gd name="T53" fmla="*/ 29 h 528"/>
                <a:gd name="T54" fmla="*/ 965 w 998"/>
                <a:gd name="T55" fmla="*/ 0 h 528"/>
                <a:gd name="T56" fmla="*/ 993 w 998"/>
                <a:gd name="T57" fmla="*/ 16 h 528"/>
                <a:gd name="T58" fmla="*/ 998 w 998"/>
                <a:gd name="T59" fmla="*/ 425 h 528"/>
                <a:gd name="T60" fmla="*/ 981 w 998"/>
                <a:gd name="T61" fmla="*/ 455 h 528"/>
                <a:gd name="T62" fmla="*/ 439 w 998"/>
                <a:gd name="T63" fmla="*/ 458 h 528"/>
                <a:gd name="T64" fmla="*/ 411 w 998"/>
                <a:gd name="T65" fmla="*/ 442 h 528"/>
                <a:gd name="T66" fmla="*/ 406 w 998"/>
                <a:gd name="T67" fmla="*/ 277 h 528"/>
                <a:gd name="T68" fmla="*/ 285 w 998"/>
                <a:gd name="T69" fmla="*/ 239 h 528"/>
                <a:gd name="T70" fmla="*/ 275 w 998"/>
                <a:gd name="T71" fmla="*/ 283 h 528"/>
                <a:gd name="T72" fmla="*/ 275 w 998"/>
                <a:gd name="T73" fmla="*/ 525 h 528"/>
                <a:gd name="T74" fmla="*/ 82 w 998"/>
                <a:gd name="T75" fmla="*/ 300 h 528"/>
                <a:gd name="T76" fmla="*/ 66 w 998"/>
                <a:gd name="T77" fmla="*/ 285 h 528"/>
                <a:gd name="T78" fmla="*/ 66 w 998"/>
                <a:gd name="T79" fmla="*/ 483 h 528"/>
                <a:gd name="T80" fmla="*/ 66 w 998"/>
                <a:gd name="T81" fmla="*/ 498 h 528"/>
                <a:gd name="T82" fmla="*/ 52 w 998"/>
                <a:gd name="T83" fmla="*/ 523 h 528"/>
                <a:gd name="T84" fmla="*/ 24 w 998"/>
                <a:gd name="T85" fmla="*/ 528 h 528"/>
                <a:gd name="T86" fmla="*/ 12 w 998"/>
                <a:gd name="T87" fmla="*/ 521 h 528"/>
                <a:gd name="T88" fmla="*/ 3 w 998"/>
                <a:gd name="T89" fmla="*/ 512 h 528"/>
                <a:gd name="T90" fmla="*/ 0 w 998"/>
                <a:gd name="T91" fmla="*/ 249 h 528"/>
                <a:gd name="T92" fmla="*/ 7 w 998"/>
                <a:gd name="T93" fmla="*/ 232 h 528"/>
                <a:gd name="T94" fmla="*/ 42 w 998"/>
                <a:gd name="T95" fmla="*/ 185 h 528"/>
                <a:gd name="T96" fmla="*/ 101 w 998"/>
                <a:gd name="T97" fmla="*/ 165 h 528"/>
                <a:gd name="T98" fmla="*/ 121 w 998"/>
                <a:gd name="T99" fmla="*/ 165 h 528"/>
                <a:gd name="T100" fmla="*/ 173 w 998"/>
                <a:gd name="T101" fmla="*/ 165 h 528"/>
                <a:gd name="T102" fmla="*/ 198 w 998"/>
                <a:gd name="T103" fmla="*/ 165 h 528"/>
                <a:gd name="T104" fmla="*/ 206 w 998"/>
                <a:gd name="T105" fmla="*/ 165 h 528"/>
                <a:gd name="T106" fmla="*/ 217 w 998"/>
                <a:gd name="T107" fmla="*/ 165 h 528"/>
                <a:gd name="T108" fmla="*/ 217 w 998"/>
                <a:gd name="T109" fmla="*/ 165 h 528"/>
                <a:gd name="T110" fmla="*/ 268 w 998"/>
                <a:gd name="T111" fmla="*/ 167 h 528"/>
                <a:gd name="T112" fmla="*/ 361 w 998"/>
                <a:gd name="T113" fmla="*/ 193 h 528"/>
                <a:gd name="T114" fmla="*/ 406 w 998"/>
                <a:gd name="T115" fmla="*/ 34 h 528"/>
                <a:gd name="T116" fmla="*/ 424 w 998"/>
                <a:gd name="T117" fmla="*/ 6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98" h="528">
                  <a:moveTo>
                    <a:pt x="191" y="174"/>
                  </a:moveTo>
                  <a:lnTo>
                    <a:pt x="199" y="176"/>
                  </a:lnTo>
                  <a:lnTo>
                    <a:pt x="199" y="174"/>
                  </a:lnTo>
                  <a:lnTo>
                    <a:pt x="191" y="174"/>
                  </a:lnTo>
                  <a:close/>
                  <a:moveTo>
                    <a:pt x="439" y="29"/>
                  </a:moveTo>
                  <a:lnTo>
                    <a:pt x="436" y="29"/>
                  </a:lnTo>
                  <a:lnTo>
                    <a:pt x="434" y="30"/>
                  </a:lnTo>
                  <a:lnTo>
                    <a:pt x="434" y="34"/>
                  </a:lnTo>
                  <a:lnTo>
                    <a:pt x="434" y="218"/>
                  </a:lnTo>
                  <a:lnTo>
                    <a:pt x="476" y="232"/>
                  </a:lnTo>
                  <a:lnTo>
                    <a:pt x="508" y="242"/>
                  </a:lnTo>
                  <a:lnTo>
                    <a:pt x="510" y="242"/>
                  </a:lnTo>
                  <a:lnTo>
                    <a:pt x="636" y="67"/>
                  </a:lnTo>
                  <a:lnTo>
                    <a:pt x="637" y="65"/>
                  </a:lnTo>
                  <a:lnTo>
                    <a:pt x="639" y="65"/>
                  </a:lnTo>
                  <a:lnTo>
                    <a:pt x="643" y="67"/>
                  </a:lnTo>
                  <a:lnTo>
                    <a:pt x="644" y="69"/>
                  </a:lnTo>
                  <a:lnTo>
                    <a:pt x="646" y="72"/>
                  </a:lnTo>
                  <a:lnTo>
                    <a:pt x="644" y="74"/>
                  </a:lnTo>
                  <a:lnTo>
                    <a:pt x="520" y="249"/>
                  </a:lnTo>
                  <a:lnTo>
                    <a:pt x="529" y="263"/>
                  </a:lnTo>
                  <a:lnTo>
                    <a:pt x="529" y="281"/>
                  </a:lnTo>
                  <a:lnTo>
                    <a:pt x="525" y="288"/>
                  </a:lnTo>
                  <a:lnTo>
                    <a:pt x="520" y="295"/>
                  </a:lnTo>
                  <a:lnTo>
                    <a:pt x="515" y="300"/>
                  </a:lnTo>
                  <a:lnTo>
                    <a:pt x="508" y="304"/>
                  </a:lnTo>
                  <a:lnTo>
                    <a:pt x="501" y="306"/>
                  </a:lnTo>
                  <a:lnTo>
                    <a:pt x="496" y="306"/>
                  </a:lnTo>
                  <a:lnTo>
                    <a:pt x="490" y="304"/>
                  </a:lnTo>
                  <a:lnTo>
                    <a:pt x="483" y="302"/>
                  </a:lnTo>
                  <a:lnTo>
                    <a:pt x="480" y="306"/>
                  </a:lnTo>
                  <a:lnTo>
                    <a:pt x="468" y="325"/>
                  </a:lnTo>
                  <a:lnTo>
                    <a:pt x="466" y="325"/>
                  </a:lnTo>
                  <a:lnTo>
                    <a:pt x="462" y="325"/>
                  </a:lnTo>
                  <a:lnTo>
                    <a:pt x="459" y="325"/>
                  </a:lnTo>
                  <a:lnTo>
                    <a:pt x="457" y="321"/>
                  </a:lnTo>
                  <a:lnTo>
                    <a:pt x="457" y="320"/>
                  </a:lnTo>
                  <a:lnTo>
                    <a:pt x="457" y="318"/>
                  </a:lnTo>
                  <a:lnTo>
                    <a:pt x="471" y="299"/>
                  </a:lnTo>
                  <a:lnTo>
                    <a:pt x="448" y="292"/>
                  </a:lnTo>
                  <a:lnTo>
                    <a:pt x="434" y="286"/>
                  </a:lnTo>
                  <a:lnTo>
                    <a:pt x="434" y="425"/>
                  </a:lnTo>
                  <a:lnTo>
                    <a:pt x="434" y="428"/>
                  </a:lnTo>
                  <a:lnTo>
                    <a:pt x="436" y="430"/>
                  </a:lnTo>
                  <a:lnTo>
                    <a:pt x="439" y="432"/>
                  </a:lnTo>
                  <a:lnTo>
                    <a:pt x="965" y="432"/>
                  </a:lnTo>
                  <a:lnTo>
                    <a:pt x="967" y="430"/>
                  </a:lnTo>
                  <a:lnTo>
                    <a:pt x="970" y="428"/>
                  </a:lnTo>
                  <a:lnTo>
                    <a:pt x="970" y="425"/>
                  </a:lnTo>
                  <a:lnTo>
                    <a:pt x="970" y="34"/>
                  </a:lnTo>
                  <a:lnTo>
                    <a:pt x="970" y="30"/>
                  </a:lnTo>
                  <a:lnTo>
                    <a:pt x="967" y="29"/>
                  </a:lnTo>
                  <a:lnTo>
                    <a:pt x="965" y="29"/>
                  </a:lnTo>
                  <a:lnTo>
                    <a:pt x="439" y="29"/>
                  </a:lnTo>
                  <a:close/>
                  <a:moveTo>
                    <a:pt x="439" y="0"/>
                  </a:moveTo>
                  <a:lnTo>
                    <a:pt x="965" y="0"/>
                  </a:lnTo>
                  <a:lnTo>
                    <a:pt x="981" y="6"/>
                  </a:lnTo>
                  <a:lnTo>
                    <a:pt x="993" y="16"/>
                  </a:lnTo>
                  <a:lnTo>
                    <a:pt x="998" y="34"/>
                  </a:lnTo>
                  <a:lnTo>
                    <a:pt x="998" y="425"/>
                  </a:lnTo>
                  <a:lnTo>
                    <a:pt x="993" y="442"/>
                  </a:lnTo>
                  <a:lnTo>
                    <a:pt x="981" y="455"/>
                  </a:lnTo>
                  <a:lnTo>
                    <a:pt x="965" y="458"/>
                  </a:lnTo>
                  <a:lnTo>
                    <a:pt x="439" y="458"/>
                  </a:lnTo>
                  <a:lnTo>
                    <a:pt x="424" y="455"/>
                  </a:lnTo>
                  <a:lnTo>
                    <a:pt x="411" y="442"/>
                  </a:lnTo>
                  <a:lnTo>
                    <a:pt x="406" y="425"/>
                  </a:lnTo>
                  <a:lnTo>
                    <a:pt x="406" y="277"/>
                  </a:lnTo>
                  <a:lnTo>
                    <a:pt x="298" y="242"/>
                  </a:lnTo>
                  <a:lnTo>
                    <a:pt x="285" y="239"/>
                  </a:lnTo>
                  <a:lnTo>
                    <a:pt x="275" y="237"/>
                  </a:lnTo>
                  <a:lnTo>
                    <a:pt x="275" y="283"/>
                  </a:lnTo>
                  <a:lnTo>
                    <a:pt x="275" y="283"/>
                  </a:lnTo>
                  <a:lnTo>
                    <a:pt x="275" y="525"/>
                  </a:lnTo>
                  <a:lnTo>
                    <a:pt x="82" y="525"/>
                  </a:lnTo>
                  <a:lnTo>
                    <a:pt x="82" y="300"/>
                  </a:lnTo>
                  <a:lnTo>
                    <a:pt x="82" y="285"/>
                  </a:lnTo>
                  <a:lnTo>
                    <a:pt x="66" y="285"/>
                  </a:lnTo>
                  <a:lnTo>
                    <a:pt x="66" y="297"/>
                  </a:lnTo>
                  <a:lnTo>
                    <a:pt x="66" y="483"/>
                  </a:lnTo>
                  <a:lnTo>
                    <a:pt x="66" y="490"/>
                  </a:lnTo>
                  <a:lnTo>
                    <a:pt x="66" y="498"/>
                  </a:lnTo>
                  <a:lnTo>
                    <a:pt x="61" y="512"/>
                  </a:lnTo>
                  <a:lnTo>
                    <a:pt x="52" y="523"/>
                  </a:lnTo>
                  <a:lnTo>
                    <a:pt x="40" y="528"/>
                  </a:lnTo>
                  <a:lnTo>
                    <a:pt x="24" y="528"/>
                  </a:lnTo>
                  <a:lnTo>
                    <a:pt x="17" y="525"/>
                  </a:lnTo>
                  <a:lnTo>
                    <a:pt x="12" y="521"/>
                  </a:lnTo>
                  <a:lnTo>
                    <a:pt x="7" y="516"/>
                  </a:lnTo>
                  <a:lnTo>
                    <a:pt x="3" y="512"/>
                  </a:lnTo>
                  <a:lnTo>
                    <a:pt x="0" y="505"/>
                  </a:lnTo>
                  <a:lnTo>
                    <a:pt x="0" y="249"/>
                  </a:lnTo>
                  <a:lnTo>
                    <a:pt x="1" y="246"/>
                  </a:lnTo>
                  <a:lnTo>
                    <a:pt x="7" y="232"/>
                  </a:lnTo>
                  <a:lnTo>
                    <a:pt x="21" y="204"/>
                  </a:lnTo>
                  <a:lnTo>
                    <a:pt x="42" y="185"/>
                  </a:lnTo>
                  <a:lnTo>
                    <a:pt x="68" y="171"/>
                  </a:lnTo>
                  <a:lnTo>
                    <a:pt x="101" y="165"/>
                  </a:lnTo>
                  <a:lnTo>
                    <a:pt x="103" y="165"/>
                  </a:lnTo>
                  <a:lnTo>
                    <a:pt x="121" y="165"/>
                  </a:lnTo>
                  <a:lnTo>
                    <a:pt x="145" y="165"/>
                  </a:lnTo>
                  <a:lnTo>
                    <a:pt x="173" y="165"/>
                  </a:lnTo>
                  <a:lnTo>
                    <a:pt x="198" y="165"/>
                  </a:lnTo>
                  <a:lnTo>
                    <a:pt x="198" y="165"/>
                  </a:lnTo>
                  <a:lnTo>
                    <a:pt x="198" y="165"/>
                  </a:lnTo>
                  <a:lnTo>
                    <a:pt x="206" y="165"/>
                  </a:lnTo>
                  <a:lnTo>
                    <a:pt x="212" y="165"/>
                  </a:lnTo>
                  <a:lnTo>
                    <a:pt x="217" y="165"/>
                  </a:lnTo>
                  <a:lnTo>
                    <a:pt x="217" y="165"/>
                  </a:lnTo>
                  <a:lnTo>
                    <a:pt x="217" y="165"/>
                  </a:lnTo>
                  <a:lnTo>
                    <a:pt x="247" y="167"/>
                  </a:lnTo>
                  <a:lnTo>
                    <a:pt x="268" y="167"/>
                  </a:lnTo>
                  <a:lnTo>
                    <a:pt x="289" y="171"/>
                  </a:lnTo>
                  <a:lnTo>
                    <a:pt x="361" y="193"/>
                  </a:lnTo>
                  <a:lnTo>
                    <a:pt x="406" y="209"/>
                  </a:lnTo>
                  <a:lnTo>
                    <a:pt x="406" y="34"/>
                  </a:lnTo>
                  <a:lnTo>
                    <a:pt x="411" y="16"/>
                  </a:lnTo>
                  <a:lnTo>
                    <a:pt x="424" y="6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6051551" y="3543572"/>
            <a:ext cx="1704975" cy="738188"/>
            <a:chOff x="5765801" y="2733675"/>
            <a:chExt cx="1704975" cy="738188"/>
          </a:xfrm>
        </p:grpSpPr>
        <p:sp>
          <p:nvSpPr>
            <p:cNvPr id="89" name="Freeform 76"/>
            <p:cNvSpPr>
              <a:spLocks/>
            </p:cNvSpPr>
            <p:nvPr/>
          </p:nvSpPr>
          <p:spPr bwMode="auto">
            <a:xfrm>
              <a:off x="6534151" y="2733675"/>
              <a:ext cx="936625" cy="728663"/>
            </a:xfrm>
            <a:custGeom>
              <a:avLst/>
              <a:gdLst>
                <a:gd name="T0" fmla="*/ 31 w 590"/>
                <a:gd name="T1" fmla="*/ 0 h 459"/>
                <a:gd name="T2" fmla="*/ 557 w 590"/>
                <a:gd name="T3" fmla="*/ 0 h 459"/>
                <a:gd name="T4" fmla="*/ 574 w 590"/>
                <a:gd name="T5" fmla="*/ 5 h 459"/>
                <a:gd name="T6" fmla="*/ 585 w 590"/>
                <a:gd name="T7" fmla="*/ 18 h 459"/>
                <a:gd name="T8" fmla="*/ 590 w 590"/>
                <a:gd name="T9" fmla="*/ 33 h 459"/>
                <a:gd name="T10" fmla="*/ 590 w 590"/>
                <a:gd name="T11" fmla="*/ 426 h 459"/>
                <a:gd name="T12" fmla="*/ 585 w 590"/>
                <a:gd name="T13" fmla="*/ 442 h 459"/>
                <a:gd name="T14" fmla="*/ 574 w 590"/>
                <a:gd name="T15" fmla="*/ 454 h 459"/>
                <a:gd name="T16" fmla="*/ 557 w 590"/>
                <a:gd name="T17" fmla="*/ 459 h 459"/>
                <a:gd name="T18" fmla="*/ 31 w 590"/>
                <a:gd name="T19" fmla="*/ 459 h 459"/>
                <a:gd name="T20" fmla="*/ 16 w 590"/>
                <a:gd name="T21" fmla="*/ 454 h 459"/>
                <a:gd name="T22" fmla="*/ 3 w 590"/>
                <a:gd name="T23" fmla="*/ 442 h 459"/>
                <a:gd name="T24" fmla="*/ 0 w 590"/>
                <a:gd name="T25" fmla="*/ 426 h 459"/>
                <a:gd name="T26" fmla="*/ 0 w 590"/>
                <a:gd name="T27" fmla="*/ 337 h 459"/>
                <a:gd name="T28" fmla="*/ 26 w 590"/>
                <a:gd name="T29" fmla="*/ 331 h 459"/>
                <a:gd name="T30" fmla="*/ 26 w 590"/>
                <a:gd name="T31" fmla="*/ 426 h 459"/>
                <a:gd name="T32" fmla="*/ 28 w 590"/>
                <a:gd name="T33" fmla="*/ 428 h 459"/>
                <a:gd name="T34" fmla="*/ 30 w 590"/>
                <a:gd name="T35" fmla="*/ 431 h 459"/>
                <a:gd name="T36" fmla="*/ 31 w 590"/>
                <a:gd name="T37" fmla="*/ 431 h 459"/>
                <a:gd name="T38" fmla="*/ 557 w 590"/>
                <a:gd name="T39" fmla="*/ 431 h 459"/>
                <a:gd name="T40" fmla="*/ 560 w 590"/>
                <a:gd name="T41" fmla="*/ 431 h 459"/>
                <a:gd name="T42" fmla="*/ 562 w 590"/>
                <a:gd name="T43" fmla="*/ 428 h 459"/>
                <a:gd name="T44" fmla="*/ 562 w 590"/>
                <a:gd name="T45" fmla="*/ 426 h 459"/>
                <a:gd name="T46" fmla="*/ 562 w 590"/>
                <a:gd name="T47" fmla="*/ 33 h 459"/>
                <a:gd name="T48" fmla="*/ 562 w 590"/>
                <a:gd name="T49" fmla="*/ 32 h 459"/>
                <a:gd name="T50" fmla="*/ 560 w 590"/>
                <a:gd name="T51" fmla="*/ 28 h 459"/>
                <a:gd name="T52" fmla="*/ 557 w 590"/>
                <a:gd name="T53" fmla="*/ 28 h 459"/>
                <a:gd name="T54" fmla="*/ 31 w 590"/>
                <a:gd name="T55" fmla="*/ 28 h 459"/>
                <a:gd name="T56" fmla="*/ 30 w 590"/>
                <a:gd name="T57" fmla="*/ 28 h 459"/>
                <a:gd name="T58" fmla="*/ 28 w 590"/>
                <a:gd name="T59" fmla="*/ 32 h 459"/>
                <a:gd name="T60" fmla="*/ 26 w 590"/>
                <a:gd name="T61" fmla="*/ 33 h 459"/>
                <a:gd name="T62" fmla="*/ 26 w 590"/>
                <a:gd name="T63" fmla="*/ 132 h 459"/>
                <a:gd name="T64" fmla="*/ 26 w 590"/>
                <a:gd name="T65" fmla="*/ 132 h 459"/>
                <a:gd name="T66" fmla="*/ 26 w 590"/>
                <a:gd name="T67" fmla="*/ 321 h 459"/>
                <a:gd name="T68" fmla="*/ 0 w 590"/>
                <a:gd name="T69" fmla="*/ 321 h 459"/>
                <a:gd name="T70" fmla="*/ 0 w 590"/>
                <a:gd name="T71" fmla="*/ 193 h 459"/>
                <a:gd name="T72" fmla="*/ 0 w 590"/>
                <a:gd name="T73" fmla="*/ 193 h 459"/>
                <a:gd name="T74" fmla="*/ 0 w 590"/>
                <a:gd name="T75" fmla="*/ 33 h 459"/>
                <a:gd name="T76" fmla="*/ 3 w 590"/>
                <a:gd name="T77" fmla="*/ 18 h 459"/>
                <a:gd name="T78" fmla="*/ 16 w 590"/>
                <a:gd name="T79" fmla="*/ 5 h 459"/>
                <a:gd name="T80" fmla="*/ 31 w 590"/>
                <a:gd name="T81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0" h="459">
                  <a:moveTo>
                    <a:pt x="31" y="0"/>
                  </a:moveTo>
                  <a:lnTo>
                    <a:pt x="557" y="0"/>
                  </a:lnTo>
                  <a:lnTo>
                    <a:pt x="574" y="5"/>
                  </a:lnTo>
                  <a:lnTo>
                    <a:pt x="585" y="18"/>
                  </a:lnTo>
                  <a:lnTo>
                    <a:pt x="590" y="33"/>
                  </a:lnTo>
                  <a:lnTo>
                    <a:pt x="590" y="426"/>
                  </a:lnTo>
                  <a:lnTo>
                    <a:pt x="585" y="442"/>
                  </a:lnTo>
                  <a:lnTo>
                    <a:pt x="574" y="454"/>
                  </a:lnTo>
                  <a:lnTo>
                    <a:pt x="557" y="459"/>
                  </a:lnTo>
                  <a:lnTo>
                    <a:pt x="31" y="459"/>
                  </a:lnTo>
                  <a:lnTo>
                    <a:pt x="16" y="454"/>
                  </a:lnTo>
                  <a:lnTo>
                    <a:pt x="3" y="442"/>
                  </a:lnTo>
                  <a:lnTo>
                    <a:pt x="0" y="426"/>
                  </a:lnTo>
                  <a:lnTo>
                    <a:pt x="0" y="337"/>
                  </a:lnTo>
                  <a:lnTo>
                    <a:pt x="26" y="331"/>
                  </a:lnTo>
                  <a:lnTo>
                    <a:pt x="26" y="426"/>
                  </a:lnTo>
                  <a:lnTo>
                    <a:pt x="28" y="428"/>
                  </a:lnTo>
                  <a:lnTo>
                    <a:pt x="30" y="431"/>
                  </a:lnTo>
                  <a:lnTo>
                    <a:pt x="31" y="431"/>
                  </a:lnTo>
                  <a:lnTo>
                    <a:pt x="557" y="431"/>
                  </a:lnTo>
                  <a:lnTo>
                    <a:pt x="560" y="431"/>
                  </a:lnTo>
                  <a:lnTo>
                    <a:pt x="562" y="428"/>
                  </a:lnTo>
                  <a:lnTo>
                    <a:pt x="562" y="426"/>
                  </a:lnTo>
                  <a:lnTo>
                    <a:pt x="562" y="33"/>
                  </a:lnTo>
                  <a:lnTo>
                    <a:pt x="562" y="32"/>
                  </a:lnTo>
                  <a:lnTo>
                    <a:pt x="560" y="28"/>
                  </a:lnTo>
                  <a:lnTo>
                    <a:pt x="557" y="28"/>
                  </a:lnTo>
                  <a:lnTo>
                    <a:pt x="31" y="28"/>
                  </a:lnTo>
                  <a:lnTo>
                    <a:pt x="30" y="28"/>
                  </a:lnTo>
                  <a:lnTo>
                    <a:pt x="28" y="32"/>
                  </a:lnTo>
                  <a:lnTo>
                    <a:pt x="26" y="33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321"/>
                  </a:lnTo>
                  <a:lnTo>
                    <a:pt x="0" y="321"/>
                  </a:lnTo>
                  <a:lnTo>
                    <a:pt x="0" y="193"/>
                  </a:lnTo>
                  <a:lnTo>
                    <a:pt x="0" y="193"/>
                  </a:lnTo>
                  <a:lnTo>
                    <a:pt x="0" y="33"/>
                  </a:lnTo>
                  <a:lnTo>
                    <a:pt x="3" y="18"/>
                  </a:lnTo>
                  <a:lnTo>
                    <a:pt x="16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7"/>
            <p:cNvSpPr>
              <a:spLocks/>
            </p:cNvSpPr>
            <p:nvPr/>
          </p:nvSpPr>
          <p:spPr bwMode="auto">
            <a:xfrm>
              <a:off x="5916613" y="2755900"/>
              <a:ext cx="255588" cy="169863"/>
            </a:xfrm>
            <a:custGeom>
              <a:avLst/>
              <a:gdLst>
                <a:gd name="T0" fmla="*/ 89 w 161"/>
                <a:gd name="T1" fmla="*/ 0 h 107"/>
                <a:gd name="T2" fmla="*/ 108 w 161"/>
                <a:gd name="T3" fmla="*/ 5 h 107"/>
                <a:gd name="T4" fmla="*/ 128 w 161"/>
                <a:gd name="T5" fmla="*/ 14 h 107"/>
                <a:gd name="T6" fmla="*/ 142 w 161"/>
                <a:gd name="T7" fmla="*/ 28 h 107"/>
                <a:gd name="T8" fmla="*/ 154 w 161"/>
                <a:gd name="T9" fmla="*/ 47 h 107"/>
                <a:gd name="T10" fmla="*/ 161 w 161"/>
                <a:gd name="T11" fmla="*/ 70 h 107"/>
                <a:gd name="T12" fmla="*/ 159 w 161"/>
                <a:gd name="T13" fmla="*/ 98 h 107"/>
                <a:gd name="T14" fmla="*/ 159 w 161"/>
                <a:gd name="T15" fmla="*/ 102 h 107"/>
                <a:gd name="T16" fmla="*/ 159 w 161"/>
                <a:gd name="T17" fmla="*/ 105 h 107"/>
                <a:gd name="T18" fmla="*/ 158 w 161"/>
                <a:gd name="T19" fmla="*/ 107 h 107"/>
                <a:gd name="T20" fmla="*/ 154 w 161"/>
                <a:gd name="T21" fmla="*/ 107 h 107"/>
                <a:gd name="T22" fmla="*/ 149 w 161"/>
                <a:gd name="T23" fmla="*/ 102 h 107"/>
                <a:gd name="T24" fmla="*/ 145 w 161"/>
                <a:gd name="T25" fmla="*/ 98 h 107"/>
                <a:gd name="T26" fmla="*/ 143 w 161"/>
                <a:gd name="T27" fmla="*/ 96 h 107"/>
                <a:gd name="T28" fmla="*/ 140 w 161"/>
                <a:gd name="T29" fmla="*/ 96 h 107"/>
                <a:gd name="T30" fmla="*/ 135 w 161"/>
                <a:gd name="T31" fmla="*/ 96 h 107"/>
                <a:gd name="T32" fmla="*/ 129 w 161"/>
                <a:gd name="T33" fmla="*/ 98 h 107"/>
                <a:gd name="T34" fmla="*/ 124 w 161"/>
                <a:gd name="T35" fmla="*/ 100 h 107"/>
                <a:gd name="T36" fmla="*/ 103 w 161"/>
                <a:gd name="T37" fmla="*/ 104 h 107"/>
                <a:gd name="T38" fmla="*/ 80 w 161"/>
                <a:gd name="T39" fmla="*/ 102 h 107"/>
                <a:gd name="T40" fmla="*/ 61 w 161"/>
                <a:gd name="T41" fmla="*/ 95 h 107"/>
                <a:gd name="T42" fmla="*/ 47 w 161"/>
                <a:gd name="T43" fmla="*/ 82 h 107"/>
                <a:gd name="T44" fmla="*/ 38 w 161"/>
                <a:gd name="T45" fmla="*/ 65 h 107"/>
                <a:gd name="T46" fmla="*/ 31 w 161"/>
                <a:gd name="T47" fmla="*/ 82 h 107"/>
                <a:gd name="T48" fmla="*/ 21 w 161"/>
                <a:gd name="T49" fmla="*/ 96 h 107"/>
                <a:gd name="T50" fmla="*/ 12 w 161"/>
                <a:gd name="T51" fmla="*/ 104 h 107"/>
                <a:gd name="T52" fmla="*/ 5 w 161"/>
                <a:gd name="T53" fmla="*/ 104 h 107"/>
                <a:gd name="T54" fmla="*/ 2 w 161"/>
                <a:gd name="T55" fmla="*/ 98 h 107"/>
                <a:gd name="T56" fmla="*/ 0 w 161"/>
                <a:gd name="T57" fmla="*/ 70 h 107"/>
                <a:gd name="T58" fmla="*/ 5 w 161"/>
                <a:gd name="T59" fmla="*/ 47 h 107"/>
                <a:gd name="T60" fmla="*/ 16 w 161"/>
                <a:gd name="T61" fmla="*/ 28 h 107"/>
                <a:gd name="T62" fmla="*/ 30 w 161"/>
                <a:gd name="T63" fmla="*/ 14 h 107"/>
                <a:gd name="T64" fmla="*/ 49 w 161"/>
                <a:gd name="T65" fmla="*/ 5 h 107"/>
                <a:gd name="T66" fmla="*/ 68 w 161"/>
                <a:gd name="T67" fmla="*/ 0 h 107"/>
                <a:gd name="T68" fmla="*/ 89 w 161"/>
                <a:gd name="T69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1" h="107">
                  <a:moveTo>
                    <a:pt x="89" y="0"/>
                  </a:moveTo>
                  <a:lnTo>
                    <a:pt x="108" y="5"/>
                  </a:lnTo>
                  <a:lnTo>
                    <a:pt x="128" y="14"/>
                  </a:lnTo>
                  <a:lnTo>
                    <a:pt x="142" y="28"/>
                  </a:lnTo>
                  <a:lnTo>
                    <a:pt x="154" y="47"/>
                  </a:lnTo>
                  <a:lnTo>
                    <a:pt x="161" y="70"/>
                  </a:lnTo>
                  <a:lnTo>
                    <a:pt x="159" y="98"/>
                  </a:lnTo>
                  <a:lnTo>
                    <a:pt x="159" y="102"/>
                  </a:lnTo>
                  <a:lnTo>
                    <a:pt x="159" y="105"/>
                  </a:lnTo>
                  <a:lnTo>
                    <a:pt x="158" y="107"/>
                  </a:lnTo>
                  <a:lnTo>
                    <a:pt x="154" y="107"/>
                  </a:lnTo>
                  <a:lnTo>
                    <a:pt x="149" y="102"/>
                  </a:lnTo>
                  <a:lnTo>
                    <a:pt x="145" y="98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5" y="96"/>
                  </a:lnTo>
                  <a:lnTo>
                    <a:pt x="129" y="98"/>
                  </a:lnTo>
                  <a:lnTo>
                    <a:pt x="124" y="100"/>
                  </a:lnTo>
                  <a:lnTo>
                    <a:pt x="103" y="104"/>
                  </a:lnTo>
                  <a:lnTo>
                    <a:pt x="80" y="102"/>
                  </a:lnTo>
                  <a:lnTo>
                    <a:pt x="61" y="95"/>
                  </a:lnTo>
                  <a:lnTo>
                    <a:pt x="47" y="82"/>
                  </a:lnTo>
                  <a:lnTo>
                    <a:pt x="38" y="65"/>
                  </a:lnTo>
                  <a:lnTo>
                    <a:pt x="31" y="82"/>
                  </a:lnTo>
                  <a:lnTo>
                    <a:pt x="21" y="96"/>
                  </a:lnTo>
                  <a:lnTo>
                    <a:pt x="12" y="104"/>
                  </a:lnTo>
                  <a:lnTo>
                    <a:pt x="5" y="104"/>
                  </a:lnTo>
                  <a:lnTo>
                    <a:pt x="2" y="98"/>
                  </a:lnTo>
                  <a:lnTo>
                    <a:pt x="0" y="70"/>
                  </a:lnTo>
                  <a:lnTo>
                    <a:pt x="5" y="47"/>
                  </a:lnTo>
                  <a:lnTo>
                    <a:pt x="16" y="28"/>
                  </a:lnTo>
                  <a:lnTo>
                    <a:pt x="30" y="14"/>
                  </a:lnTo>
                  <a:lnTo>
                    <a:pt x="49" y="5"/>
                  </a:lnTo>
                  <a:lnTo>
                    <a:pt x="68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78"/>
            <p:cNvSpPr>
              <a:spLocks/>
            </p:cNvSpPr>
            <p:nvPr/>
          </p:nvSpPr>
          <p:spPr bwMode="auto">
            <a:xfrm>
              <a:off x="5765801" y="2828925"/>
              <a:ext cx="1009650" cy="642938"/>
            </a:xfrm>
            <a:custGeom>
              <a:avLst/>
              <a:gdLst>
                <a:gd name="T0" fmla="*/ 564 w 636"/>
                <a:gd name="T1" fmla="*/ 187 h 405"/>
                <a:gd name="T2" fmla="*/ 578 w 636"/>
                <a:gd name="T3" fmla="*/ 177 h 405"/>
                <a:gd name="T4" fmla="*/ 585 w 636"/>
                <a:gd name="T5" fmla="*/ 184 h 405"/>
                <a:gd name="T6" fmla="*/ 570 w 636"/>
                <a:gd name="T7" fmla="*/ 208 h 405"/>
                <a:gd name="T8" fmla="*/ 573 w 636"/>
                <a:gd name="T9" fmla="*/ 217 h 405"/>
                <a:gd name="T10" fmla="*/ 568 w 636"/>
                <a:gd name="T11" fmla="*/ 229 h 405"/>
                <a:gd name="T12" fmla="*/ 557 w 636"/>
                <a:gd name="T13" fmla="*/ 257 h 405"/>
                <a:gd name="T14" fmla="*/ 547 w 636"/>
                <a:gd name="T15" fmla="*/ 275 h 405"/>
                <a:gd name="T16" fmla="*/ 521 w 636"/>
                <a:gd name="T17" fmla="*/ 298 h 405"/>
                <a:gd name="T18" fmla="*/ 517 w 636"/>
                <a:gd name="T19" fmla="*/ 308 h 405"/>
                <a:gd name="T20" fmla="*/ 515 w 636"/>
                <a:gd name="T21" fmla="*/ 313 h 405"/>
                <a:gd name="T22" fmla="*/ 510 w 636"/>
                <a:gd name="T23" fmla="*/ 326 h 405"/>
                <a:gd name="T24" fmla="*/ 422 w 636"/>
                <a:gd name="T25" fmla="*/ 405 h 405"/>
                <a:gd name="T26" fmla="*/ 394 w 636"/>
                <a:gd name="T27" fmla="*/ 394 h 405"/>
                <a:gd name="T28" fmla="*/ 363 w 636"/>
                <a:gd name="T29" fmla="*/ 363 h 405"/>
                <a:gd name="T30" fmla="*/ 309 w 636"/>
                <a:gd name="T31" fmla="*/ 310 h 405"/>
                <a:gd name="T32" fmla="*/ 310 w 636"/>
                <a:gd name="T33" fmla="*/ 345 h 405"/>
                <a:gd name="T34" fmla="*/ 97 w 636"/>
                <a:gd name="T35" fmla="*/ 377 h 405"/>
                <a:gd name="T36" fmla="*/ 0 w 636"/>
                <a:gd name="T37" fmla="*/ 298 h 405"/>
                <a:gd name="T38" fmla="*/ 25 w 636"/>
                <a:gd name="T39" fmla="*/ 243 h 405"/>
                <a:gd name="T40" fmla="*/ 51 w 636"/>
                <a:gd name="T41" fmla="*/ 221 h 405"/>
                <a:gd name="T42" fmla="*/ 86 w 636"/>
                <a:gd name="T43" fmla="*/ 184 h 405"/>
                <a:gd name="T44" fmla="*/ 88 w 636"/>
                <a:gd name="T45" fmla="*/ 178 h 405"/>
                <a:gd name="T46" fmla="*/ 97 w 636"/>
                <a:gd name="T47" fmla="*/ 119 h 405"/>
                <a:gd name="T48" fmla="*/ 105 w 636"/>
                <a:gd name="T49" fmla="*/ 96 h 405"/>
                <a:gd name="T50" fmla="*/ 123 w 636"/>
                <a:gd name="T51" fmla="*/ 129 h 405"/>
                <a:gd name="T52" fmla="*/ 140 w 636"/>
                <a:gd name="T53" fmla="*/ 149 h 405"/>
                <a:gd name="T54" fmla="*/ 132 w 636"/>
                <a:gd name="T55" fmla="*/ 178 h 405"/>
                <a:gd name="T56" fmla="*/ 177 w 636"/>
                <a:gd name="T57" fmla="*/ 205 h 405"/>
                <a:gd name="T58" fmla="*/ 212 w 636"/>
                <a:gd name="T59" fmla="*/ 185 h 405"/>
                <a:gd name="T60" fmla="*/ 212 w 636"/>
                <a:gd name="T61" fmla="*/ 159 h 405"/>
                <a:gd name="T62" fmla="*/ 219 w 636"/>
                <a:gd name="T63" fmla="*/ 138 h 405"/>
                <a:gd name="T64" fmla="*/ 240 w 636"/>
                <a:gd name="T65" fmla="*/ 96 h 405"/>
                <a:gd name="T66" fmla="*/ 254 w 636"/>
                <a:gd name="T67" fmla="*/ 89 h 405"/>
                <a:gd name="T68" fmla="*/ 263 w 636"/>
                <a:gd name="T69" fmla="*/ 164 h 405"/>
                <a:gd name="T70" fmla="*/ 274 w 636"/>
                <a:gd name="T71" fmla="*/ 194 h 405"/>
                <a:gd name="T72" fmla="*/ 314 w 636"/>
                <a:gd name="T73" fmla="*/ 229 h 405"/>
                <a:gd name="T74" fmla="*/ 317 w 636"/>
                <a:gd name="T75" fmla="*/ 233 h 405"/>
                <a:gd name="T76" fmla="*/ 340 w 636"/>
                <a:gd name="T77" fmla="*/ 257 h 405"/>
                <a:gd name="T78" fmla="*/ 477 w 636"/>
                <a:gd name="T79" fmla="*/ 268 h 405"/>
                <a:gd name="T80" fmla="*/ 493 w 636"/>
                <a:gd name="T81" fmla="*/ 271 h 405"/>
                <a:gd name="T82" fmla="*/ 503 w 636"/>
                <a:gd name="T83" fmla="*/ 236 h 405"/>
                <a:gd name="T84" fmla="*/ 542 w 636"/>
                <a:gd name="T85" fmla="*/ 194 h 405"/>
                <a:gd name="T86" fmla="*/ 543 w 636"/>
                <a:gd name="T87" fmla="*/ 194 h 405"/>
                <a:gd name="T88" fmla="*/ 631 w 636"/>
                <a:gd name="T89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6" h="405">
                  <a:moveTo>
                    <a:pt x="631" y="0"/>
                  </a:moveTo>
                  <a:lnTo>
                    <a:pt x="636" y="1"/>
                  </a:lnTo>
                  <a:lnTo>
                    <a:pt x="564" y="187"/>
                  </a:lnTo>
                  <a:lnTo>
                    <a:pt x="570" y="178"/>
                  </a:lnTo>
                  <a:lnTo>
                    <a:pt x="573" y="177"/>
                  </a:lnTo>
                  <a:lnTo>
                    <a:pt x="578" y="177"/>
                  </a:lnTo>
                  <a:lnTo>
                    <a:pt x="582" y="178"/>
                  </a:lnTo>
                  <a:lnTo>
                    <a:pt x="584" y="180"/>
                  </a:lnTo>
                  <a:lnTo>
                    <a:pt x="585" y="184"/>
                  </a:lnTo>
                  <a:lnTo>
                    <a:pt x="584" y="187"/>
                  </a:lnTo>
                  <a:lnTo>
                    <a:pt x="566" y="208"/>
                  </a:lnTo>
                  <a:lnTo>
                    <a:pt x="570" y="208"/>
                  </a:lnTo>
                  <a:lnTo>
                    <a:pt x="573" y="212"/>
                  </a:lnTo>
                  <a:lnTo>
                    <a:pt x="573" y="214"/>
                  </a:lnTo>
                  <a:lnTo>
                    <a:pt x="573" y="217"/>
                  </a:lnTo>
                  <a:lnTo>
                    <a:pt x="573" y="217"/>
                  </a:lnTo>
                  <a:lnTo>
                    <a:pt x="571" y="222"/>
                  </a:lnTo>
                  <a:lnTo>
                    <a:pt x="568" y="229"/>
                  </a:lnTo>
                  <a:lnTo>
                    <a:pt x="566" y="238"/>
                  </a:lnTo>
                  <a:lnTo>
                    <a:pt x="564" y="242"/>
                  </a:lnTo>
                  <a:lnTo>
                    <a:pt x="557" y="257"/>
                  </a:lnTo>
                  <a:lnTo>
                    <a:pt x="557" y="257"/>
                  </a:lnTo>
                  <a:lnTo>
                    <a:pt x="552" y="266"/>
                  </a:lnTo>
                  <a:lnTo>
                    <a:pt x="547" y="275"/>
                  </a:lnTo>
                  <a:lnTo>
                    <a:pt x="542" y="278"/>
                  </a:lnTo>
                  <a:lnTo>
                    <a:pt x="522" y="292"/>
                  </a:lnTo>
                  <a:lnTo>
                    <a:pt x="521" y="298"/>
                  </a:lnTo>
                  <a:lnTo>
                    <a:pt x="522" y="299"/>
                  </a:lnTo>
                  <a:lnTo>
                    <a:pt x="519" y="305"/>
                  </a:lnTo>
                  <a:lnTo>
                    <a:pt x="517" y="308"/>
                  </a:lnTo>
                  <a:lnTo>
                    <a:pt x="519" y="310"/>
                  </a:lnTo>
                  <a:lnTo>
                    <a:pt x="519" y="310"/>
                  </a:lnTo>
                  <a:lnTo>
                    <a:pt x="515" y="313"/>
                  </a:lnTo>
                  <a:lnTo>
                    <a:pt x="510" y="326"/>
                  </a:lnTo>
                  <a:lnTo>
                    <a:pt x="510" y="326"/>
                  </a:lnTo>
                  <a:lnTo>
                    <a:pt x="510" y="326"/>
                  </a:lnTo>
                  <a:lnTo>
                    <a:pt x="505" y="324"/>
                  </a:lnTo>
                  <a:lnTo>
                    <a:pt x="436" y="396"/>
                  </a:lnTo>
                  <a:lnTo>
                    <a:pt x="422" y="405"/>
                  </a:lnTo>
                  <a:lnTo>
                    <a:pt x="410" y="405"/>
                  </a:lnTo>
                  <a:lnTo>
                    <a:pt x="401" y="399"/>
                  </a:lnTo>
                  <a:lnTo>
                    <a:pt x="394" y="394"/>
                  </a:lnTo>
                  <a:lnTo>
                    <a:pt x="387" y="389"/>
                  </a:lnTo>
                  <a:lnTo>
                    <a:pt x="377" y="377"/>
                  </a:lnTo>
                  <a:lnTo>
                    <a:pt x="363" y="363"/>
                  </a:lnTo>
                  <a:lnTo>
                    <a:pt x="345" y="345"/>
                  </a:lnTo>
                  <a:lnTo>
                    <a:pt x="328" y="327"/>
                  </a:lnTo>
                  <a:lnTo>
                    <a:pt x="309" y="310"/>
                  </a:lnTo>
                  <a:lnTo>
                    <a:pt x="309" y="310"/>
                  </a:lnTo>
                  <a:lnTo>
                    <a:pt x="310" y="326"/>
                  </a:lnTo>
                  <a:lnTo>
                    <a:pt x="310" y="345"/>
                  </a:lnTo>
                  <a:lnTo>
                    <a:pt x="305" y="368"/>
                  </a:lnTo>
                  <a:lnTo>
                    <a:pt x="302" y="377"/>
                  </a:lnTo>
                  <a:lnTo>
                    <a:pt x="97" y="377"/>
                  </a:lnTo>
                  <a:lnTo>
                    <a:pt x="97" y="377"/>
                  </a:lnTo>
                  <a:lnTo>
                    <a:pt x="0" y="377"/>
                  </a:lnTo>
                  <a:lnTo>
                    <a:pt x="0" y="298"/>
                  </a:lnTo>
                  <a:lnTo>
                    <a:pt x="4" y="277"/>
                  </a:lnTo>
                  <a:lnTo>
                    <a:pt x="12" y="259"/>
                  </a:lnTo>
                  <a:lnTo>
                    <a:pt x="25" y="243"/>
                  </a:lnTo>
                  <a:lnTo>
                    <a:pt x="39" y="231"/>
                  </a:lnTo>
                  <a:lnTo>
                    <a:pt x="51" y="221"/>
                  </a:lnTo>
                  <a:lnTo>
                    <a:pt x="51" y="221"/>
                  </a:lnTo>
                  <a:lnTo>
                    <a:pt x="70" y="205"/>
                  </a:lnTo>
                  <a:lnTo>
                    <a:pt x="81" y="192"/>
                  </a:lnTo>
                  <a:lnTo>
                    <a:pt x="86" y="184"/>
                  </a:lnTo>
                  <a:lnTo>
                    <a:pt x="86" y="184"/>
                  </a:lnTo>
                  <a:lnTo>
                    <a:pt x="88" y="177"/>
                  </a:lnTo>
                  <a:lnTo>
                    <a:pt x="88" y="178"/>
                  </a:lnTo>
                  <a:lnTo>
                    <a:pt x="90" y="166"/>
                  </a:lnTo>
                  <a:lnTo>
                    <a:pt x="91" y="156"/>
                  </a:lnTo>
                  <a:lnTo>
                    <a:pt x="97" y="119"/>
                  </a:lnTo>
                  <a:lnTo>
                    <a:pt x="97" y="89"/>
                  </a:lnTo>
                  <a:lnTo>
                    <a:pt x="100" y="93"/>
                  </a:lnTo>
                  <a:lnTo>
                    <a:pt x="105" y="96"/>
                  </a:lnTo>
                  <a:lnTo>
                    <a:pt x="109" y="96"/>
                  </a:lnTo>
                  <a:lnTo>
                    <a:pt x="114" y="115"/>
                  </a:lnTo>
                  <a:lnTo>
                    <a:pt x="123" y="129"/>
                  </a:lnTo>
                  <a:lnTo>
                    <a:pt x="130" y="140"/>
                  </a:lnTo>
                  <a:lnTo>
                    <a:pt x="137" y="147"/>
                  </a:lnTo>
                  <a:lnTo>
                    <a:pt x="140" y="149"/>
                  </a:lnTo>
                  <a:lnTo>
                    <a:pt x="139" y="159"/>
                  </a:lnTo>
                  <a:lnTo>
                    <a:pt x="137" y="170"/>
                  </a:lnTo>
                  <a:lnTo>
                    <a:pt x="132" y="178"/>
                  </a:lnTo>
                  <a:lnTo>
                    <a:pt x="146" y="194"/>
                  </a:lnTo>
                  <a:lnTo>
                    <a:pt x="161" y="203"/>
                  </a:lnTo>
                  <a:lnTo>
                    <a:pt x="177" y="205"/>
                  </a:lnTo>
                  <a:lnTo>
                    <a:pt x="195" y="201"/>
                  </a:lnTo>
                  <a:lnTo>
                    <a:pt x="209" y="192"/>
                  </a:lnTo>
                  <a:lnTo>
                    <a:pt x="212" y="185"/>
                  </a:lnTo>
                  <a:lnTo>
                    <a:pt x="217" y="178"/>
                  </a:lnTo>
                  <a:lnTo>
                    <a:pt x="216" y="170"/>
                  </a:lnTo>
                  <a:lnTo>
                    <a:pt x="212" y="159"/>
                  </a:lnTo>
                  <a:lnTo>
                    <a:pt x="210" y="149"/>
                  </a:lnTo>
                  <a:lnTo>
                    <a:pt x="214" y="147"/>
                  </a:lnTo>
                  <a:lnTo>
                    <a:pt x="219" y="138"/>
                  </a:lnTo>
                  <a:lnTo>
                    <a:pt x="228" y="128"/>
                  </a:lnTo>
                  <a:lnTo>
                    <a:pt x="237" y="114"/>
                  </a:lnTo>
                  <a:lnTo>
                    <a:pt x="240" y="96"/>
                  </a:lnTo>
                  <a:lnTo>
                    <a:pt x="246" y="96"/>
                  </a:lnTo>
                  <a:lnTo>
                    <a:pt x="251" y="94"/>
                  </a:lnTo>
                  <a:lnTo>
                    <a:pt x="254" y="89"/>
                  </a:lnTo>
                  <a:lnTo>
                    <a:pt x="256" y="121"/>
                  </a:lnTo>
                  <a:lnTo>
                    <a:pt x="261" y="157"/>
                  </a:lnTo>
                  <a:lnTo>
                    <a:pt x="263" y="164"/>
                  </a:lnTo>
                  <a:lnTo>
                    <a:pt x="265" y="173"/>
                  </a:lnTo>
                  <a:lnTo>
                    <a:pt x="267" y="182"/>
                  </a:lnTo>
                  <a:lnTo>
                    <a:pt x="274" y="194"/>
                  </a:lnTo>
                  <a:lnTo>
                    <a:pt x="288" y="210"/>
                  </a:lnTo>
                  <a:lnTo>
                    <a:pt x="310" y="228"/>
                  </a:lnTo>
                  <a:lnTo>
                    <a:pt x="314" y="229"/>
                  </a:lnTo>
                  <a:lnTo>
                    <a:pt x="314" y="231"/>
                  </a:lnTo>
                  <a:lnTo>
                    <a:pt x="317" y="231"/>
                  </a:lnTo>
                  <a:lnTo>
                    <a:pt x="317" y="233"/>
                  </a:lnTo>
                  <a:lnTo>
                    <a:pt x="326" y="238"/>
                  </a:lnTo>
                  <a:lnTo>
                    <a:pt x="333" y="247"/>
                  </a:lnTo>
                  <a:lnTo>
                    <a:pt x="340" y="257"/>
                  </a:lnTo>
                  <a:lnTo>
                    <a:pt x="412" y="329"/>
                  </a:lnTo>
                  <a:lnTo>
                    <a:pt x="477" y="268"/>
                  </a:lnTo>
                  <a:lnTo>
                    <a:pt x="477" y="268"/>
                  </a:lnTo>
                  <a:lnTo>
                    <a:pt x="479" y="270"/>
                  </a:lnTo>
                  <a:lnTo>
                    <a:pt x="486" y="263"/>
                  </a:lnTo>
                  <a:lnTo>
                    <a:pt x="493" y="271"/>
                  </a:lnTo>
                  <a:lnTo>
                    <a:pt x="501" y="243"/>
                  </a:lnTo>
                  <a:lnTo>
                    <a:pt x="501" y="240"/>
                  </a:lnTo>
                  <a:lnTo>
                    <a:pt x="503" y="236"/>
                  </a:lnTo>
                  <a:lnTo>
                    <a:pt x="503" y="235"/>
                  </a:lnTo>
                  <a:lnTo>
                    <a:pt x="542" y="194"/>
                  </a:lnTo>
                  <a:lnTo>
                    <a:pt x="542" y="194"/>
                  </a:lnTo>
                  <a:lnTo>
                    <a:pt x="542" y="194"/>
                  </a:lnTo>
                  <a:lnTo>
                    <a:pt x="543" y="194"/>
                  </a:lnTo>
                  <a:lnTo>
                    <a:pt x="543" y="194"/>
                  </a:lnTo>
                  <a:lnTo>
                    <a:pt x="545" y="198"/>
                  </a:lnTo>
                  <a:lnTo>
                    <a:pt x="547" y="200"/>
                  </a:lnTo>
                  <a:lnTo>
                    <a:pt x="63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8059738" y="3543572"/>
            <a:ext cx="1778000" cy="1414463"/>
            <a:chOff x="7773988" y="2733675"/>
            <a:chExt cx="1778000" cy="1414463"/>
          </a:xfrm>
        </p:grpSpPr>
        <p:sp>
          <p:nvSpPr>
            <p:cNvPr id="92" name="Freeform 79"/>
            <p:cNvSpPr>
              <a:spLocks/>
            </p:cNvSpPr>
            <p:nvPr/>
          </p:nvSpPr>
          <p:spPr bwMode="auto">
            <a:xfrm>
              <a:off x="8542338" y="2733675"/>
              <a:ext cx="936625" cy="728663"/>
            </a:xfrm>
            <a:custGeom>
              <a:avLst/>
              <a:gdLst>
                <a:gd name="T0" fmla="*/ 31 w 590"/>
                <a:gd name="T1" fmla="*/ 0 h 459"/>
                <a:gd name="T2" fmla="*/ 557 w 590"/>
                <a:gd name="T3" fmla="*/ 0 h 459"/>
                <a:gd name="T4" fmla="*/ 575 w 590"/>
                <a:gd name="T5" fmla="*/ 5 h 459"/>
                <a:gd name="T6" fmla="*/ 585 w 590"/>
                <a:gd name="T7" fmla="*/ 18 h 459"/>
                <a:gd name="T8" fmla="*/ 590 w 590"/>
                <a:gd name="T9" fmla="*/ 33 h 459"/>
                <a:gd name="T10" fmla="*/ 590 w 590"/>
                <a:gd name="T11" fmla="*/ 426 h 459"/>
                <a:gd name="T12" fmla="*/ 585 w 590"/>
                <a:gd name="T13" fmla="*/ 442 h 459"/>
                <a:gd name="T14" fmla="*/ 575 w 590"/>
                <a:gd name="T15" fmla="*/ 454 h 459"/>
                <a:gd name="T16" fmla="*/ 557 w 590"/>
                <a:gd name="T17" fmla="*/ 459 h 459"/>
                <a:gd name="T18" fmla="*/ 31 w 590"/>
                <a:gd name="T19" fmla="*/ 459 h 459"/>
                <a:gd name="T20" fmla="*/ 16 w 590"/>
                <a:gd name="T21" fmla="*/ 454 h 459"/>
                <a:gd name="T22" fmla="*/ 3 w 590"/>
                <a:gd name="T23" fmla="*/ 442 h 459"/>
                <a:gd name="T24" fmla="*/ 0 w 590"/>
                <a:gd name="T25" fmla="*/ 426 h 459"/>
                <a:gd name="T26" fmla="*/ 0 w 590"/>
                <a:gd name="T27" fmla="*/ 337 h 459"/>
                <a:gd name="T28" fmla="*/ 26 w 590"/>
                <a:gd name="T29" fmla="*/ 331 h 459"/>
                <a:gd name="T30" fmla="*/ 26 w 590"/>
                <a:gd name="T31" fmla="*/ 426 h 459"/>
                <a:gd name="T32" fmla="*/ 28 w 590"/>
                <a:gd name="T33" fmla="*/ 428 h 459"/>
                <a:gd name="T34" fmla="*/ 30 w 590"/>
                <a:gd name="T35" fmla="*/ 431 h 459"/>
                <a:gd name="T36" fmla="*/ 31 w 590"/>
                <a:gd name="T37" fmla="*/ 431 h 459"/>
                <a:gd name="T38" fmla="*/ 557 w 590"/>
                <a:gd name="T39" fmla="*/ 431 h 459"/>
                <a:gd name="T40" fmla="*/ 561 w 590"/>
                <a:gd name="T41" fmla="*/ 431 h 459"/>
                <a:gd name="T42" fmla="*/ 562 w 590"/>
                <a:gd name="T43" fmla="*/ 428 h 459"/>
                <a:gd name="T44" fmla="*/ 562 w 590"/>
                <a:gd name="T45" fmla="*/ 426 h 459"/>
                <a:gd name="T46" fmla="*/ 562 w 590"/>
                <a:gd name="T47" fmla="*/ 33 h 459"/>
                <a:gd name="T48" fmla="*/ 562 w 590"/>
                <a:gd name="T49" fmla="*/ 32 h 459"/>
                <a:gd name="T50" fmla="*/ 561 w 590"/>
                <a:gd name="T51" fmla="*/ 28 h 459"/>
                <a:gd name="T52" fmla="*/ 557 w 590"/>
                <a:gd name="T53" fmla="*/ 28 h 459"/>
                <a:gd name="T54" fmla="*/ 31 w 590"/>
                <a:gd name="T55" fmla="*/ 28 h 459"/>
                <a:gd name="T56" fmla="*/ 30 w 590"/>
                <a:gd name="T57" fmla="*/ 28 h 459"/>
                <a:gd name="T58" fmla="*/ 28 w 590"/>
                <a:gd name="T59" fmla="*/ 32 h 459"/>
                <a:gd name="T60" fmla="*/ 26 w 590"/>
                <a:gd name="T61" fmla="*/ 33 h 459"/>
                <a:gd name="T62" fmla="*/ 26 w 590"/>
                <a:gd name="T63" fmla="*/ 132 h 459"/>
                <a:gd name="T64" fmla="*/ 28 w 590"/>
                <a:gd name="T65" fmla="*/ 132 h 459"/>
                <a:gd name="T66" fmla="*/ 28 w 590"/>
                <a:gd name="T67" fmla="*/ 321 h 459"/>
                <a:gd name="T68" fmla="*/ 0 w 590"/>
                <a:gd name="T69" fmla="*/ 321 h 459"/>
                <a:gd name="T70" fmla="*/ 0 w 590"/>
                <a:gd name="T71" fmla="*/ 193 h 459"/>
                <a:gd name="T72" fmla="*/ 0 w 590"/>
                <a:gd name="T73" fmla="*/ 193 h 459"/>
                <a:gd name="T74" fmla="*/ 0 w 590"/>
                <a:gd name="T75" fmla="*/ 33 h 459"/>
                <a:gd name="T76" fmla="*/ 3 w 590"/>
                <a:gd name="T77" fmla="*/ 18 h 459"/>
                <a:gd name="T78" fmla="*/ 16 w 590"/>
                <a:gd name="T79" fmla="*/ 5 h 459"/>
                <a:gd name="T80" fmla="*/ 31 w 590"/>
                <a:gd name="T81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0" h="459">
                  <a:moveTo>
                    <a:pt x="31" y="0"/>
                  </a:moveTo>
                  <a:lnTo>
                    <a:pt x="557" y="0"/>
                  </a:lnTo>
                  <a:lnTo>
                    <a:pt x="575" y="5"/>
                  </a:lnTo>
                  <a:lnTo>
                    <a:pt x="585" y="18"/>
                  </a:lnTo>
                  <a:lnTo>
                    <a:pt x="590" y="33"/>
                  </a:lnTo>
                  <a:lnTo>
                    <a:pt x="590" y="426"/>
                  </a:lnTo>
                  <a:lnTo>
                    <a:pt x="585" y="442"/>
                  </a:lnTo>
                  <a:lnTo>
                    <a:pt x="575" y="454"/>
                  </a:lnTo>
                  <a:lnTo>
                    <a:pt x="557" y="459"/>
                  </a:lnTo>
                  <a:lnTo>
                    <a:pt x="31" y="459"/>
                  </a:lnTo>
                  <a:lnTo>
                    <a:pt x="16" y="454"/>
                  </a:lnTo>
                  <a:lnTo>
                    <a:pt x="3" y="442"/>
                  </a:lnTo>
                  <a:lnTo>
                    <a:pt x="0" y="426"/>
                  </a:lnTo>
                  <a:lnTo>
                    <a:pt x="0" y="337"/>
                  </a:lnTo>
                  <a:lnTo>
                    <a:pt x="26" y="331"/>
                  </a:lnTo>
                  <a:lnTo>
                    <a:pt x="26" y="426"/>
                  </a:lnTo>
                  <a:lnTo>
                    <a:pt x="28" y="428"/>
                  </a:lnTo>
                  <a:lnTo>
                    <a:pt x="30" y="431"/>
                  </a:lnTo>
                  <a:lnTo>
                    <a:pt x="31" y="431"/>
                  </a:lnTo>
                  <a:lnTo>
                    <a:pt x="557" y="431"/>
                  </a:lnTo>
                  <a:lnTo>
                    <a:pt x="561" y="431"/>
                  </a:lnTo>
                  <a:lnTo>
                    <a:pt x="562" y="428"/>
                  </a:lnTo>
                  <a:lnTo>
                    <a:pt x="562" y="426"/>
                  </a:lnTo>
                  <a:lnTo>
                    <a:pt x="562" y="33"/>
                  </a:lnTo>
                  <a:lnTo>
                    <a:pt x="562" y="32"/>
                  </a:lnTo>
                  <a:lnTo>
                    <a:pt x="561" y="28"/>
                  </a:lnTo>
                  <a:lnTo>
                    <a:pt x="557" y="28"/>
                  </a:lnTo>
                  <a:lnTo>
                    <a:pt x="31" y="28"/>
                  </a:lnTo>
                  <a:lnTo>
                    <a:pt x="30" y="28"/>
                  </a:lnTo>
                  <a:lnTo>
                    <a:pt x="28" y="32"/>
                  </a:lnTo>
                  <a:lnTo>
                    <a:pt x="26" y="33"/>
                  </a:lnTo>
                  <a:lnTo>
                    <a:pt x="26" y="132"/>
                  </a:lnTo>
                  <a:lnTo>
                    <a:pt x="28" y="132"/>
                  </a:lnTo>
                  <a:lnTo>
                    <a:pt x="28" y="321"/>
                  </a:lnTo>
                  <a:lnTo>
                    <a:pt x="0" y="321"/>
                  </a:lnTo>
                  <a:lnTo>
                    <a:pt x="0" y="193"/>
                  </a:lnTo>
                  <a:lnTo>
                    <a:pt x="0" y="193"/>
                  </a:lnTo>
                  <a:lnTo>
                    <a:pt x="0" y="33"/>
                  </a:lnTo>
                  <a:lnTo>
                    <a:pt x="3" y="18"/>
                  </a:lnTo>
                  <a:lnTo>
                    <a:pt x="16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0"/>
            <p:cNvSpPr>
              <a:spLocks/>
            </p:cNvSpPr>
            <p:nvPr/>
          </p:nvSpPr>
          <p:spPr bwMode="auto">
            <a:xfrm>
              <a:off x="7924801" y="2755900"/>
              <a:ext cx="255588" cy="169863"/>
            </a:xfrm>
            <a:custGeom>
              <a:avLst/>
              <a:gdLst>
                <a:gd name="T0" fmla="*/ 89 w 161"/>
                <a:gd name="T1" fmla="*/ 0 h 107"/>
                <a:gd name="T2" fmla="*/ 108 w 161"/>
                <a:gd name="T3" fmla="*/ 5 h 107"/>
                <a:gd name="T4" fmla="*/ 128 w 161"/>
                <a:gd name="T5" fmla="*/ 14 h 107"/>
                <a:gd name="T6" fmla="*/ 144 w 161"/>
                <a:gd name="T7" fmla="*/ 28 h 107"/>
                <a:gd name="T8" fmla="*/ 154 w 161"/>
                <a:gd name="T9" fmla="*/ 47 h 107"/>
                <a:gd name="T10" fmla="*/ 161 w 161"/>
                <a:gd name="T11" fmla="*/ 70 h 107"/>
                <a:gd name="T12" fmla="*/ 161 w 161"/>
                <a:gd name="T13" fmla="*/ 98 h 107"/>
                <a:gd name="T14" fmla="*/ 159 w 161"/>
                <a:gd name="T15" fmla="*/ 102 h 107"/>
                <a:gd name="T16" fmla="*/ 159 w 161"/>
                <a:gd name="T17" fmla="*/ 105 h 107"/>
                <a:gd name="T18" fmla="*/ 158 w 161"/>
                <a:gd name="T19" fmla="*/ 107 h 107"/>
                <a:gd name="T20" fmla="*/ 154 w 161"/>
                <a:gd name="T21" fmla="*/ 107 h 107"/>
                <a:gd name="T22" fmla="*/ 151 w 161"/>
                <a:gd name="T23" fmla="*/ 102 h 107"/>
                <a:gd name="T24" fmla="*/ 147 w 161"/>
                <a:gd name="T25" fmla="*/ 98 h 107"/>
                <a:gd name="T26" fmla="*/ 144 w 161"/>
                <a:gd name="T27" fmla="*/ 96 h 107"/>
                <a:gd name="T28" fmla="*/ 140 w 161"/>
                <a:gd name="T29" fmla="*/ 96 h 107"/>
                <a:gd name="T30" fmla="*/ 135 w 161"/>
                <a:gd name="T31" fmla="*/ 96 h 107"/>
                <a:gd name="T32" fmla="*/ 131 w 161"/>
                <a:gd name="T33" fmla="*/ 98 h 107"/>
                <a:gd name="T34" fmla="*/ 124 w 161"/>
                <a:gd name="T35" fmla="*/ 100 h 107"/>
                <a:gd name="T36" fmla="*/ 103 w 161"/>
                <a:gd name="T37" fmla="*/ 104 h 107"/>
                <a:gd name="T38" fmla="*/ 82 w 161"/>
                <a:gd name="T39" fmla="*/ 102 h 107"/>
                <a:gd name="T40" fmla="*/ 63 w 161"/>
                <a:gd name="T41" fmla="*/ 95 h 107"/>
                <a:gd name="T42" fmla="*/ 47 w 161"/>
                <a:gd name="T43" fmla="*/ 82 h 107"/>
                <a:gd name="T44" fmla="*/ 38 w 161"/>
                <a:gd name="T45" fmla="*/ 65 h 107"/>
                <a:gd name="T46" fmla="*/ 31 w 161"/>
                <a:gd name="T47" fmla="*/ 82 h 107"/>
                <a:gd name="T48" fmla="*/ 23 w 161"/>
                <a:gd name="T49" fmla="*/ 96 h 107"/>
                <a:gd name="T50" fmla="*/ 12 w 161"/>
                <a:gd name="T51" fmla="*/ 104 h 107"/>
                <a:gd name="T52" fmla="*/ 5 w 161"/>
                <a:gd name="T53" fmla="*/ 104 h 107"/>
                <a:gd name="T54" fmla="*/ 2 w 161"/>
                <a:gd name="T55" fmla="*/ 98 h 107"/>
                <a:gd name="T56" fmla="*/ 0 w 161"/>
                <a:gd name="T57" fmla="*/ 70 h 107"/>
                <a:gd name="T58" fmla="*/ 5 w 161"/>
                <a:gd name="T59" fmla="*/ 47 h 107"/>
                <a:gd name="T60" fmla="*/ 16 w 161"/>
                <a:gd name="T61" fmla="*/ 28 h 107"/>
                <a:gd name="T62" fmla="*/ 31 w 161"/>
                <a:gd name="T63" fmla="*/ 14 h 107"/>
                <a:gd name="T64" fmla="*/ 49 w 161"/>
                <a:gd name="T65" fmla="*/ 5 h 107"/>
                <a:gd name="T66" fmla="*/ 68 w 161"/>
                <a:gd name="T67" fmla="*/ 0 h 107"/>
                <a:gd name="T68" fmla="*/ 89 w 161"/>
                <a:gd name="T69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1" h="107">
                  <a:moveTo>
                    <a:pt x="89" y="0"/>
                  </a:moveTo>
                  <a:lnTo>
                    <a:pt x="108" y="5"/>
                  </a:lnTo>
                  <a:lnTo>
                    <a:pt x="128" y="14"/>
                  </a:lnTo>
                  <a:lnTo>
                    <a:pt x="144" y="28"/>
                  </a:lnTo>
                  <a:lnTo>
                    <a:pt x="154" y="47"/>
                  </a:lnTo>
                  <a:lnTo>
                    <a:pt x="161" y="70"/>
                  </a:lnTo>
                  <a:lnTo>
                    <a:pt x="161" y="98"/>
                  </a:lnTo>
                  <a:lnTo>
                    <a:pt x="159" y="102"/>
                  </a:lnTo>
                  <a:lnTo>
                    <a:pt x="159" y="105"/>
                  </a:lnTo>
                  <a:lnTo>
                    <a:pt x="158" y="107"/>
                  </a:lnTo>
                  <a:lnTo>
                    <a:pt x="154" y="107"/>
                  </a:lnTo>
                  <a:lnTo>
                    <a:pt x="151" y="102"/>
                  </a:lnTo>
                  <a:lnTo>
                    <a:pt x="147" y="98"/>
                  </a:lnTo>
                  <a:lnTo>
                    <a:pt x="144" y="96"/>
                  </a:lnTo>
                  <a:lnTo>
                    <a:pt x="140" y="96"/>
                  </a:lnTo>
                  <a:lnTo>
                    <a:pt x="135" y="96"/>
                  </a:lnTo>
                  <a:lnTo>
                    <a:pt x="131" y="98"/>
                  </a:lnTo>
                  <a:lnTo>
                    <a:pt x="124" y="100"/>
                  </a:lnTo>
                  <a:lnTo>
                    <a:pt x="103" y="104"/>
                  </a:lnTo>
                  <a:lnTo>
                    <a:pt x="82" y="102"/>
                  </a:lnTo>
                  <a:lnTo>
                    <a:pt x="63" y="95"/>
                  </a:lnTo>
                  <a:lnTo>
                    <a:pt x="47" y="82"/>
                  </a:lnTo>
                  <a:lnTo>
                    <a:pt x="38" y="65"/>
                  </a:lnTo>
                  <a:lnTo>
                    <a:pt x="31" y="82"/>
                  </a:lnTo>
                  <a:lnTo>
                    <a:pt x="23" y="96"/>
                  </a:lnTo>
                  <a:lnTo>
                    <a:pt x="12" y="104"/>
                  </a:lnTo>
                  <a:lnTo>
                    <a:pt x="5" y="104"/>
                  </a:lnTo>
                  <a:lnTo>
                    <a:pt x="2" y="98"/>
                  </a:lnTo>
                  <a:lnTo>
                    <a:pt x="0" y="70"/>
                  </a:lnTo>
                  <a:lnTo>
                    <a:pt x="5" y="47"/>
                  </a:lnTo>
                  <a:lnTo>
                    <a:pt x="16" y="28"/>
                  </a:lnTo>
                  <a:lnTo>
                    <a:pt x="31" y="14"/>
                  </a:lnTo>
                  <a:lnTo>
                    <a:pt x="49" y="5"/>
                  </a:lnTo>
                  <a:lnTo>
                    <a:pt x="68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1"/>
            <p:cNvSpPr>
              <a:spLocks/>
            </p:cNvSpPr>
            <p:nvPr/>
          </p:nvSpPr>
          <p:spPr bwMode="auto">
            <a:xfrm>
              <a:off x="7773988" y="2828925"/>
              <a:ext cx="1009650" cy="642938"/>
            </a:xfrm>
            <a:custGeom>
              <a:avLst/>
              <a:gdLst>
                <a:gd name="T0" fmla="*/ 564 w 636"/>
                <a:gd name="T1" fmla="*/ 187 h 405"/>
                <a:gd name="T2" fmla="*/ 578 w 636"/>
                <a:gd name="T3" fmla="*/ 177 h 405"/>
                <a:gd name="T4" fmla="*/ 585 w 636"/>
                <a:gd name="T5" fmla="*/ 184 h 405"/>
                <a:gd name="T6" fmla="*/ 570 w 636"/>
                <a:gd name="T7" fmla="*/ 208 h 405"/>
                <a:gd name="T8" fmla="*/ 573 w 636"/>
                <a:gd name="T9" fmla="*/ 217 h 405"/>
                <a:gd name="T10" fmla="*/ 570 w 636"/>
                <a:gd name="T11" fmla="*/ 229 h 405"/>
                <a:gd name="T12" fmla="*/ 557 w 636"/>
                <a:gd name="T13" fmla="*/ 257 h 405"/>
                <a:gd name="T14" fmla="*/ 547 w 636"/>
                <a:gd name="T15" fmla="*/ 275 h 405"/>
                <a:gd name="T16" fmla="*/ 521 w 636"/>
                <a:gd name="T17" fmla="*/ 298 h 405"/>
                <a:gd name="T18" fmla="*/ 517 w 636"/>
                <a:gd name="T19" fmla="*/ 308 h 405"/>
                <a:gd name="T20" fmla="*/ 515 w 636"/>
                <a:gd name="T21" fmla="*/ 313 h 405"/>
                <a:gd name="T22" fmla="*/ 510 w 636"/>
                <a:gd name="T23" fmla="*/ 326 h 405"/>
                <a:gd name="T24" fmla="*/ 423 w 636"/>
                <a:gd name="T25" fmla="*/ 405 h 405"/>
                <a:gd name="T26" fmla="*/ 394 w 636"/>
                <a:gd name="T27" fmla="*/ 394 h 405"/>
                <a:gd name="T28" fmla="*/ 363 w 636"/>
                <a:gd name="T29" fmla="*/ 363 h 405"/>
                <a:gd name="T30" fmla="*/ 309 w 636"/>
                <a:gd name="T31" fmla="*/ 310 h 405"/>
                <a:gd name="T32" fmla="*/ 310 w 636"/>
                <a:gd name="T33" fmla="*/ 345 h 405"/>
                <a:gd name="T34" fmla="*/ 97 w 636"/>
                <a:gd name="T35" fmla="*/ 377 h 405"/>
                <a:gd name="T36" fmla="*/ 2 w 636"/>
                <a:gd name="T37" fmla="*/ 298 h 405"/>
                <a:gd name="T38" fmla="*/ 25 w 636"/>
                <a:gd name="T39" fmla="*/ 243 h 405"/>
                <a:gd name="T40" fmla="*/ 53 w 636"/>
                <a:gd name="T41" fmla="*/ 221 h 405"/>
                <a:gd name="T42" fmla="*/ 86 w 636"/>
                <a:gd name="T43" fmla="*/ 184 h 405"/>
                <a:gd name="T44" fmla="*/ 88 w 636"/>
                <a:gd name="T45" fmla="*/ 178 h 405"/>
                <a:gd name="T46" fmla="*/ 97 w 636"/>
                <a:gd name="T47" fmla="*/ 119 h 405"/>
                <a:gd name="T48" fmla="*/ 105 w 636"/>
                <a:gd name="T49" fmla="*/ 96 h 405"/>
                <a:gd name="T50" fmla="*/ 123 w 636"/>
                <a:gd name="T51" fmla="*/ 129 h 405"/>
                <a:gd name="T52" fmla="*/ 140 w 636"/>
                <a:gd name="T53" fmla="*/ 149 h 405"/>
                <a:gd name="T54" fmla="*/ 133 w 636"/>
                <a:gd name="T55" fmla="*/ 178 h 405"/>
                <a:gd name="T56" fmla="*/ 177 w 636"/>
                <a:gd name="T57" fmla="*/ 205 h 405"/>
                <a:gd name="T58" fmla="*/ 214 w 636"/>
                <a:gd name="T59" fmla="*/ 185 h 405"/>
                <a:gd name="T60" fmla="*/ 212 w 636"/>
                <a:gd name="T61" fmla="*/ 159 h 405"/>
                <a:gd name="T62" fmla="*/ 219 w 636"/>
                <a:gd name="T63" fmla="*/ 138 h 405"/>
                <a:gd name="T64" fmla="*/ 242 w 636"/>
                <a:gd name="T65" fmla="*/ 96 h 405"/>
                <a:gd name="T66" fmla="*/ 254 w 636"/>
                <a:gd name="T67" fmla="*/ 89 h 405"/>
                <a:gd name="T68" fmla="*/ 263 w 636"/>
                <a:gd name="T69" fmla="*/ 164 h 405"/>
                <a:gd name="T70" fmla="*/ 274 w 636"/>
                <a:gd name="T71" fmla="*/ 194 h 405"/>
                <a:gd name="T72" fmla="*/ 314 w 636"/>
                <a:gd name="T73" fmla="*/ 229 h 405"/>
                <a:gd name="T74" fmla="*/ 317 w 636"/>
                <a:gd name="T75" fmla="*/ 233 h 405"/>
                <a:gd name="T76" fmla="*/ 340 w 636"/>
                <a:gd name="T77" fmla="*/ 257 h 405"/>
                <a:gd name="T78" fmla="*/ 477 w 636"/>
                <a:gd name="T79" fmla="*/ 268 h 405"/>
                <a:gd name="T80" fmla="*/ 493 w 636"/>
                <a:gd name="T81" fmla="*/ 271 h 405"/>
                <a:gd name="T82" fmla="*/ 503 w 636"/>
                <a:gd name="T83" fmla="*/ 236 h 405"/>
                <a:gd name="T84" fmla="*/ 542 w 636"/>
                <a:gd name="T85" fmla="*/ 194 h 405"/>
                <a:gd name="T86" fmla="*/ 543 w 636"/>
                <a:gd name="T87" fmla="*/ 194 h 405"/>
                <a:gd name="T88" fmla="*/ 633 w 636"/>
                <a:gd name="T89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6" h="405">
                  <a:moveTo>
                    <a:pt x="633" y="0"/>
                  </a:moveTo>
                  <a:lnTo>
                    <a:pt x="636" y="1"/>
                  </a:lnTo>
                  <a:lnTo>
                    <a:pt x="564" y="187"/>
                  </a:lnTo>
                  <a:lnTo>
                    <a:pt x="571" y="178"/>
                  </a:lnTo>
                  <a:lnTo>
                    <a:pt x="575" y="177"/>
                  </a:lnTo>
                  <a:lnTo>
                    <a:pt x="578" y="177"/>
                  </a:lnTo>
                  <a:lnTo>
                    <a:pt x="582" y="178"/>
                  </a:lnTo>
                  <a:lnTo>
                    <a:pt x="584" y="180"/>
                  </a:lnTo>
                  <a:lnTo>
                    <a:pt x="585" y="184"/>
                  </a:lnTo>
                  <a:lnTo>
                    <a:pt x="584" y="187"/>
                  </a:lnTo>
                  <a:lnTo>
                    <a:pt x="566" y="208"/>
                  </a:lnTo>
                  <a:lnTo>
                    <a:pt x="570" y="208"/>
                  </a:lnTo>
                  <a:lnTo>
                    <a:pt x="573" y="212"/>
                  </a:lnTo>
                  <a:lnTo>
                    <a:pt x="573" y="214"/>
                  </a:lnTo>
                  <a:lnTo>
                    <a:pt x="573" y="217"/>
                  </a:lnTo>
                  <a:lnTo>
                    <a:pt x="573" y="217"/>
                  </a:lnTo>
                  <a:lnTo>
                    <a:pt x="571" y="222"/>
                  </a:lnTo>
                  <a:lnTo>
                    <a:pt x="570" y="229"/>
                  </a:lnTo>
                  <a:lnTo>
                    <a:pt x="566" y="238"/>
                  </a:lnTo>
                  <a:lnTo>
                    <a:pt x="564" y="242"/>
                  </a:lnTo>
                  <a:lnTo>
                    <a:pt x="557" y="257"/>
                  </a:lnTo>
                  <a:lnTo>
                    <a:pt x="557" y="257"/>
                  </a:lnTo>
                  <a:lnTo>
                    <a:pt x="552" y="266"/>
                  </a:lnTo>
                  <a:lnTo>
                    <a:pt x="547" y="275"/>
                  </a:lnTo>
                  <a:lnTo>
                    <a:pt x="542" y="278"/>
                  </a:lnTo>
                  <a:lnTo>
                    <a:pt x="524" y="292"/>
                  </a:lnTo>
                  <a:lnTo>
                    <a:pt x="521" y="298"/>
                  </a:lnTo>
                  <a:lnTo>
                    <a:pt x="522" y="299"/>
                  </a:lnTo>
                  <a:lnTo>
                    <a:pt x="519" y="305"/>
                  </a:lnTo>
                  <a:lnTo>
                    <a:pt x="517" y="308"/>
                  </a:lnTo>
                  <a:lnTo>
                    <a:pt x="519" y="310"/>
                  </a:lnTo>
                  <a:lnTo>
                    <a:pt x="519" y="310"/>
                  </a:lnTo>
                  <a:lnTo>
                    <a:pt x="515" y="313"/>
                  </a:lnTo>
                  <a:lnTo>
                    <a:pt x="510" y="326"/>
                  </a:lnTo>
                  <a:lnTo>
                    <a:pt x="510" y="326"/>
                  </a:lnTo>
                  <a:lnTo>
                    <a:pt x="510" y="326"/>
                  </a:lnTo>
                  <a:lnTo>
                    <a:pt x="505" y="324"/>
                  </a:lnTo>
                  <a:lnTo>
                    <a:pt x="437" y="396"/>
                  </a:lnTo>
                  <a:lnTo>
                    <a:pt x="423" y="405"/>
                  </a:lnTo>
                  <a:lnTo>
                    <a:pt x="412" y="405"/>
                  </a:lnTo>
                  <a:lnTo>
                    <a:pt x="401" y="399"/>
                  </a:lnTo>
                  <a:lnTo>
                    <a:pt x="394" y="394"/>
                  </a:lnTo>
                  <a:lnTo>
                    <a:pt x="387" y="389"/>
                  </a:lnTo>
                  <a:lnTo>
                    <a:pt x="377" y="377"/>
                  </a:lnTo>
                  <a:lnTo>
                    <a:pt x="363" y="363"/>
                  </a:lnTo>
                  <a:lnTo>
                    <a:pt x="345" y="345"/>
                  </a:lnTo>
                  <a:lnTo>
                    <a:pt x="328" y="327"/>
                  </a:lnTo>
                  <a:lnTo>
                    <a:pt x="309" y="310"/>
                  </a:lnTo>
                  <a:lnTo>
                    <a:pt x="309" y="310"/>
                  </a:lnTo>
                  <a:lnTo>
                    <a:pt x="310" y="326"/>
                  </a:lnTo>
                  <a:lnTo>
                    <a:pt x="310" y="345"/>
                  </a:lnTo>
                  <a:lnTo>
                    <a:pt x="305" y="368"/>
                  </a:lnTo>
                  <a:lnTo>
                    <a:pt x="302" y="377"/>
                  </a:lnTo>
                  <a:lnTo>
                    <a:pt x="97" y="377"/>
                  </a:lnTo>
                  <a:lnTo>
                    <a:pt x="97" y="377"/>
                  </a:lnTo>
                  <a:lnTo>
                    <a:pt x="0" y="377"/>
                  </a:lnTo>
                  <a:lnTo>
                    <a:pt x="2" y="298"/>
                  </a:lnTo>
                  <a:lnTo>
                    <a:pt x="5" y="277"/>
                  </a:lnTo>
                  <a:lnTo>
                    <a:pt x="13" y="259"/>
                  </a:lnTo>
                  <a:lnTo>
                    <a:pt x="25" y="243"/>
                  </a:lnTo>
                  <a:lnTo>
                    <a:pt x="39" y="231"/>
                  </a:lnTo>
                  <a:lnTo>
                    <a:pt x="53" y="221"/>
                  </a:lnTo>
                  <a:lnTo>
                    <a:pt x="53" y="221"/>
                  </a:lnTo>
                  <a:lnTo>
                    <a:pt x="70" y="205"/>
                  </a:lnTo>
                  <a:lnTo>
                    <a:pt x="81" y="192"/>
                  </a:lnTo>
                  <a:lnTo>
                    <a:pt x="86" y="184"/>
                  </a:lnTo>
                  <a:lnTo>
                    <a:pt x="86" y="184"/>
                  </a:lnTo>
                  <a:lnTo>
                    <a:pt x="88" y="177"/>
                  </a:lnTo>
                  <a:lnTo>
                    <a:pt x="88" y="178"/>
                  </a:lnTo>
                  <a:lnTo>
                    <a:pt x="91" y="166"/>
                  </a:lnTo>
                  <a:lnTo>
                    <a:pt x="93" y="156"/>
                  </a:lnTo>
                  <a:lnTo>
                    <a:pt x="97" y="119"/>
                  </a:lnTo>
                  <a:lnTo>
                    <a:pt x="97" y="89"/>
                  </a:lnTo>
                  <a:lnTo>
                    <a:pt x="100" y="93"/>
                  </a:lnTo>
                  <a:lnTo>
                    <a:pt x="105" y="96"/>
                  </a:lnTo>
                  <a:lnTo>
                    <a:pt x="109" y="96"/>
                  </a:lnTo>
                  <a:lnTo>
                    <a:pt x="114" y="115"/>
                  </a:lnTo>
                  <a:lnTo>
                    <a:pt x="123" y="129"/>
                  </a:lnTo>
                  <a:lnTo>
                    <a:pt x="132" y="140"/>
                  </a:lnTo>
                  <a:lnTo>
                    <a:pt x="137" y="147"/>
                  </a:lnTo>
                  <a:lnTo>
                    <a:pt x="140" y="149"/>
                  </a:lnTo>
                  <a:lnTo>
                    <a:pt x="139" y="159"/>
                  </a:lnTo>
                  <a:lnTo>
                    <a:pt x="137" y="170"/>
                  </a:lnTo>
                  <a:lnTo>
                    <a:pt x="133" y="178"/>
                  </a:lnTo>
                  <a:lnTo>
                    <a:pt x="146" y="194"/>
                  </a:lnTo>
                  <a:lnTo>
                    <a:pt x="161" y="203"/>
                  </a:lnTo>
                  <a:lnTo>
                    <a:pt x="177" y="205"/>
                  </a:lnTo>
                  <a:lnTo>
                    <a:pt x="195" y="201"/>
                  </a:lnTo>
                  <a:lnTo>
                    <a:pt x="209" y="192"/>
                  </a:lnTo>
                  <a:lnTo>
                    <a:pt x="214" y="185"/>
                  </a:lnTo>
                  <a:lnTo>
                    <a:pt x="219" y="178"/>
                  </a:lnTo>
                  <a:lnTo>
                    <a:pt x="216" y="170"/>
                  </a:lnTo>
                  <a:lnTo>
                    <a:pt x="212" y="159"/>
                  </a:lnTo>
                  <a:lnTo>
                    <a:pt x="210" y="149"/>
                  </a:lnTo>
                  <a:lnTo>
                    <a:pt x="214" y="147"/>
                  </a:lnTo>
                  <a:lnTo>
                    <a:pt x="219" y="138"/>
                  </a:lnTo>
                  <a:lnTo>
                    <a:pt x="228" y="128"/>
                  </a:lnTo>
                  <a:lnTo>
                    <a:pt x="237" y="114"/>
                  </a:lnTo>
                  <a:lnTo>
                    <a:pt x="242" y="96"/>
                  </a:lnTo>
                  <a:lnTo>
                    <a:pt x="247" y="96"/>
                  </a:lnTo>
                  <a:lnTo>
                    <a:pt x="251" y="94"/>
                  </a:lnTo>
                  <a:lnTo>
                    <a:pt x="254" y="89"/>
                  </a:lnTo>
                  <a:lnTo>
                    <a:pt x="256" y="121"/>
                  </a:lnTo>
                  <a:lnTo>
                    <a:pt x="261" y="157"/>
                  </a:lnTo>
                  <a:lnTo>
                    <a:pt x="263" y="164"/>
                  </a:lnTo>
                  <a:lnTo>
                    <a:pt x="265" y="173"/>
                  </a:lnTo>
                  <a:lnTo>
                    <a:pt x="268" y="182"/>
                  </a:lnTo>
                  <a:lnTo>
                    <a:pt x="274" y="194"/>
                  </a:lnTo>
                  <a:lnTo>
                    <a:pt x="288" y="210"/>
                  </a:lnTo>
                  <a:lnTo>
                    <a:pt x="310" y="228"/>
                  </a:lnTo>
                  <a:lnTo>
                    <a:pt x="314" y="229"/>
                  </a:lnTo>
                  <a:lnTo>
                    <a:pt x="316" y="231"/>
                  </a:lnTo>
                  <a:lnTo>
                    <a:pt x="317" y="231"/>
                  </a:lnTo>
                  <a:lnTo>
                    <a:pt x="317" y="233"/>
                  </a:lnTo>
                  <a:lnTo>
                    <a:pt x="326" y="238"/>
                  </a:lnTo>
                  <a:lnTo>
                    <a:pt x="333" y="247"/>
                  </a:lnTo>
                  <a:lnTo>
                    <a:pt x="340" y="257"/>
                  </a:lnTo>
                  <a:lnTo>
                    <a:pt x="414" y="329"/>
                  </a:lnTo>
                  <a:lnTo>
                    <a:pt x="477" y="268"/>
                  </a:lnTo>
                  <a:lnTo>
                    <a:pt x="477" y="268"/>
                  </a:lnTo>
                  <a:lnTo>
                    <a:pt x="480" y="270"/>
                  </a:lnTo>
                  <a:lnTo>
                    <a:pt x="486" y="263"/>
                  </a:lnTo>
                  <a:lnTo>
                    <a:pt x="493" y="271"/>
                  </a:lnTo>
                  <a:lnTo>
                    <a:pt x="503" y="243"/>
                  </a:lnTo>
                  <a:lnTo>
                    <a:pt x="501" y="240"/>
                  </a:lnTo>
                  <a:lnTo>
                    <a:pt x="503" y="236"/>
                  </a:lnTo>
                  <a:lnTo>
                    <a:pt x="505" y="235"/>
                  </a:lnTo>
                  <a:lnTo>
                    <a:pt x="542" y="194"/>
                  </a:lnTo>
                  <a:lnTo>
                    <a:pt x="542" y="194"/>
                  </a:lnTo>
                  <a:lnTo>
                    <a:pt x="542" y="194"/>
                  </a:lnTo>
                  <a:lnTo>
                    <a:pt x="543" y="194"/>
                  </a:lnTo>
                  <a:lnTo>
                    <a:pt x="543" y="194"/>
                  </a:lnTo>
                  <a:lnTo>
                    <a:pt x="545" y="198"/>
                  </a:lnTo>
                  <a:lnTo>
                    <a:pt x="547" y="200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2"/>
            <p:cNvSpPr>
              <a:spLocks/>
            </p:cNvSpPr>
            <p:nvPr/>
          </p:nvSpPr>
          <p:spPr bwMode="auto">
            <a:xfrm>
              <a:off x="7781926" y="3517900"/>
              <a:ext cx="427038" cy="630238"/>
            </a:xfrm>
            <a:custGeom>
              <a:avLst/>
              <a:gdLst>
                <a:gd name="T0" fmla="*/ 151 w 269"/>
                <a:gd name="T1" fmla="*/ 4 h 397"/>
                <a:gd name="T2" fmla="*/ 183 w 269"/>
                <a:gd name="T3" fmla="*/ 23 h 397"/>
                <a:gd name="T4" fmla="*/ 200 w 269"/>
                <a:gd name="T5" fmla="*/ 71 h 397"/>
                <a:gd name="T6" fmla="*/ 191 w 269"/>
                <a:gd name="T7" fmla="*/ 123 h 397"/>
                <a:gd name="T8" fmla="*/ 162 w 269"/>
                <a:gd name="T9" fmla="*/ 163 h 397"/>
                <a:gd name="T10" fmla="*/ 162 w 269"/>
                <a:gd name="T11" fmla="*/ 169 h 397"/>
                <a:gd name="T12" fmla="*/ 165 w 269"/>
                <a:gd name="T13" fmla="*/ 170 h 397"/>
                <a:gd name="T14" fmla="*/ 172 w 269"/>
                <a:gd name="T15" fmla="*/ 174 h 397"/>
                <a:gd name="T16" fmla="*/ 179 w 269"/>
                <a:gd name="T17" fmla="*/ 179 h 397"/>
                <a:gd name="T18" fmla="*/ 213 w 269"/>
                <a:gd name="T19" fmla="*/ 186 h 397"/>
                <a:gd name="T20" fmla="*/ 239 w 269"/>
                <a:gd name="T21" fmla="*/ 199 h 397"/>
                <a:gd name="T22" fmla="*/ 246 w 269"/>
                <a:gd name="T23" fmla="*/ 207 h 397"/>
                <a:gd name="T24" fmla="*/ 251 w 269"/>
                <a:gd name="T25" fmla="*/ 230 h 397"/>
                <a:gd name="T26" fmla="*/ 260 w 269"/>
                <a:gd name="T27" fmla="*/ 290 h 397"/>
                <a:gd name="T28" fmla="*/ 269 w 269"/>
                <a:gd name="T29" fmla="*/ 363 h 397"/>
                <a:gd name="T30" fmla="*/ 267 w 269"/>
                <a:gd name="T31" fmla="*/ 372 h 397"/>
                <a:gd name="T32" fmla="*/ 260 w 269"/>
                <a:gd name="T33" fmla="*/ 379 h 397"/>
                <a:gd name="T34" fmla="*/ 251 w 269"/>
                <a:gd name="T35" fmla="*/ 383 h 397"/>
                <a:gd name="T36" fmla="*/ 227 w 269"/>
                <a:gd name="T37" fmla="*/ 390 h 397"/>
                <a:gd name="T38" fmla="*/ 202 w 269"/>
                <a:gd name="T39" fmla="*/ 393 h 397"/>
                <a:gd name="T40" fmla="*/ 193 w 269"/>
                <a:gd name="T41" fmla="*/ 395 h 397"/>
                <a:gd name="T42" fmla="*/ 153 w 269"/>
                <a:gd name="T43" fmla="*/ 397 h 397"/>
                <a:gd name="T44" fmla="*/ 106 w 269"/>
                <a:gd name="T45" fmla="*/ 397 h 397"/>
                <a:gd name="T46" fmla="*/ 74 w 269"/>
                <a:gd name="T47" fmla="*/ 395 h 397"/>
                <a:gd name="T48" fmla="*/ 67 w 269"/>
                <a:gd name="T49" fmla="*/ 393 h 397"/>
                <a:gd name="T50" fmla="*/ 46 w 269"/>
                <a:gd name="T51" fmla="*/ 391 h 397"/>
                <a:gd name="T52" fmla="*/ 32 w 269"/>
                <a:gd name="T53" fmla="*/ 388 h 397"/>
                <a:gd name="T54" fmla="*/ 16 w 269"/>
                <a:gd name="T55" fmla="*/ 384 h 397"/>
                <a:gd name="T56" fmla="*/ 9 w 269"/>
                <a:gd name="T57" fmla="*/ 379 h 397"/>
                <a:gd name="T58" fmla="*/ 2 w 269"/>
                <a:gd name="T59" fmla="*/ 372 h 397"/>
                <a:gd name="T60" fmla="*/ 0 w 269"/>
                <a:gd name="T61" fmla="*/ 362 h 397"/>
                <a:gd name="T62" fmla="*/ 11 w 269"/>
                <a:gd name="T63" fmla="*/ 274 h 397"/>
                <a:gd name="T64" fmla="*/ 22 w 269"/>
                <a:gd name="T65" fmla="*/ 209 h 397"/>
                <a:gd name="T66" fmla="*/ 22 w 269"/>
                <a:gd name="T67" fmla="*/ 209 h 397"/>
                <a:gd name="T68" fmla="*/ 25 w 269"/>
                <a:gd name="T69" fmla="*/ 200 h 397"/>
                <a:gd name="T70" fmla="*/ 32 w 269"/>
                <a:gd name="T71" fmla="*/ 195 h 397"/>
                <a:gd name="T72" fmla="*/ 67 w 269"/>
                <a:gd name="T73" fmla="*/ 185 h 397"/>
                <a:gd name="T74" fmla="*/ 97 w 269"/>
                <a:gd name="T75" fmla="*/ 172 h 397"/>
                <a:gd name="T76" fmla="*/ 104 w 269"/>
                <a:gd name="T77" fmla="*/ 167 h 397"/>
                <a:gd name="T78" fmla="*/ 92 w 269"/>
                <a:gd name="T79" fmla="*/ 148 h 397"/>
                <a:gd name="T80" fmla="*/ 72 w 269"/>
                <a:gd name="T81" fmla="*/ 111 h 397"/>
                <a:gd name="T82" fmla="*/ 67 w 269"/>
                <a:gd name="T83" fmla="*/ 71 h 397"/>
                <a:gd name="T84" fmla="*/ 76 w 269"/>
                <a:gd name="T85" fmla="*/ 34 h 397"/>
                <a:gd name="T86" fmla="*/ 104 w 269"/>
                <a:gd name="T87" fmla="*/ 11 h 397"/>
                <a:gd name="T88" fmla="*/ 132 w 269"/>
                <a:gd name="T89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69" h="397">
                  <a:moveTo>
                    <a:pt x="132" y="0"/>
                  </a:moveTo>
                  <a:lnTo>
                    <a:pt x="151" y="4"/>
                  </a:lnTo>
                  <a:lnTo>
                    <a:pt x="169" y="11"/>
                  </a:lnTo>
                  <a:lnTo>
                    <a:pt x="183" y="23"/>
                  </a:lnTo>
                  <a:lnTo>
                    <a:pt x="195" y="44"/>
                  </a:lnTo>
                  <a:lnTo>
                    <a:pt x="200" y="71"/>
                  </a:lnTo>
                  <a:lnTo>
                    <a:pt x="198" y="97"/>
                  </a:lnTo>
                  <a:lnTo>
                    <a:pt x="191" y="123"/>
                  </a:lnTo>
                  <a:lnTo>
                    <a:pt x="179" y="146"/>
                  </a:lnTo>
                  <a:lnTo>
                    <a:pt x="162" y="163"/>
                  </a:lnTo>
                  <a:lnTo>
                    <a:pt x="162" y="169"/>
                  </a:lnTo>
                  <a:lnTo>
                    <a:pt x="162" y="169"/>
                  </a:lnTo>
                  <a:lnTo>
                    <a:pt x="163" y="169"/>
                  </a:lnTo>
                  <a:lnTo>
                    <a:pt x="165" y="170"/>
                  </a:lnTo>
                  <a:lnTo>
                    <a:pt x="169" y="172"/>
                  </a:lnTo>
                  <a:lnTo>
                    <a:pt x="172" y="174"/>
                  </a:lnTo>
                  <a:lnTo>
                    <a:pt x="177" y="178"/>
                  </a:lnTo>
                  <a:lnTo>
                    <a:pt x="179" y="179"/>
                  </a:lnTo>
                  <a:lnTo>
                    <a:pt x="195" y="183"/>
                  </a:lnTo>
                  <a:lnTo>
                    <a:pt x="213" y="186"/>
                  </a:lnTo>
                  <a:lnTo>
                    <a:pt x="227" y="192"/>
                  </a:lnTo>
                  <a:lnTo>
                    <a:pt x="239" y="199"/>
                  </a:lnTo>
                  <a:lnTo>
                    <a:pt x="246" y="207"/>
                  </a:lnTo>
                  <a:lnTo>
                    <a:pt x="246" y="207"/>
                  </a:lnTo>
                  <a:lnTo>
                    <a:pt x="248" y="209"/>
                  </a:lnTo>
                  <a:lnTo>
                    <a:pt x="251" y="230"/>
                  </a:lnTo>
                  <a:lnTo>
                    <a:pt x="255" y="258"/>
                  </a:lnTo>
                  <a:lnTo>
                    <a:pt x="260" y="290"/>
                  </a:lnTo>
                  <a:lnTo>
                    <a:pt x="263" y="325"/>
                  </a:lnTo>
                  <a:lnTo>
                    <a:pt x="269" y="363"/>
                  </a:lnTo>
                  <a:lnTo>
                    <a:pt x="269" y="369"/>
                  </a:lnTo>
                  <a:lnTo>
                    <a:pt x="267" y="372"/>
                  </a:lnTo>
                  <a:lnTo>
                    <a:pt x="263" y="376"/>
                  </a:lnTo>
                  <a:lnTo>
                    <a:pt x="260" y="379"/>
                  </a:lnTo>
                  <a:lnTo>
                    <a:pt x="255" y="381"/>
                  </a:lnTo>
                  <a:lnTo>
                    <a:pt x="251" y="383"/>
                  </a:lnTo>
                  <a:lnTo>
                    <a:pt x="249" y="384"/>
                  </a:lnTo>
                  <a:lnTo>
                    <a:pt x="227" y="390"/>
                  </a:lnTo>
                  <a:lnTo>
                    <a:pt x="202" y="393"/>
                  </a:lnTo>
                  <a:lnTo>
                    <a:pt x="202" y="393"/>
                  </a:lnTo>
                  <a:lnTo>
                    <a:pt x="198" y="393"/>
                  </a:lnTo>
                  <a:lnTo>
                    <a:pt x="193" y="395"/>
                  </a:lnTo>
                  <a:lnTo>
                    <a:pt x="193" y="395"/>
                  </a:lnTo>
                  <a:lnTo>
                    <a:pt x="153" y="397"/>
                  </a:lnTo>
                  <a:lnTo>
                    <a:pt x="113" y="397"/>
                  </a:lnTo>
                  <a:lnTo>
                    <a:pt x="106" y="397"/>
                  </a:lnTo>
                  <a:lnTo>
                    <a:pt x="92" y="397"/>
                  </a:lnTo>
                  <a:lnTo>
                    <a:pt x="74" y="395"/>
                  </a:lnTo>
                  <a:lnTo>
                    <a:pt x="74" y="395"/>
                  </a:lnTo>
                  <a:lnTo>
                    <a:pt x="67" y="393"/>
                  </a:lnTo>
                  <a:lnTo>
                    <a:pt x="57" y="393"/>
                  </a:lnTo>
                  <a:lnTo>
                    <a:pt x="46" y="391"/>
                  </a:lnTo>
                  <a:lnTo>
                    <a:pt x="46" y="390"/>
                  </a:lnTo>
                  <a:lnTo>
                    <a:pt x="32" y="388"/>
                  </a:lnTo>
                  <a:lnTo>
                    <a:pt x="20" y="384"/>
                  </a:lnTo>
                  <a:lnTo>
                    <a:pt x="16" y="384"/>
                  </a:lnTo>
                  <a:lnTo>
                    <a:pt x="13" y="383"/>
                  </a:lnTo>
                  <a:lnTo>
                    <a:pt x="9" y="379"/>
                  </a:lnTo>
                  <a:lnTo>
                    <a:pt x="6" y="377"/>
                  </a:lnTo>
                  <a:lnTo>
                    <a:pt x="2" y="372"/>
                  </a:lnTo>
                  <a:lnTo>
                    <a:pt x="0" y="367"/>
                  </a:lnTo>
                  <a:lnTo>
                    <a:pt x="0" y="362"/>
                  </a:lnTo>
                  <a:lnTo>
                    <a:pt x="6" y="318"/>
                  </a:lnTo>
                  <a:lnTo>
                    <a:pt x="11" y="274"/>
                  </a:lnTo>
                  <a:lnTo>
                    <a:pt x="16" y="237"/>
                  </a:lnTo>
                  <a:lnTo>
                    <a:pt x="22" y="209"/>
                  </a:lnTo>
                  <a:lnTo>
                    <a:pt x="22" y="209"/>
                  </a:lnTo>
                  <a:lnTo>
                    <a:pt x="22" y="209"/>
                  </a:lnTo>
                  <a:lnTo>
                    <a:pt x="22" y="206"/>
                  </a:lnTo>
                  <a:lnTo>
                    <a:pt x="25" y="200"/>
                  </a:lnTo>
                  <a:lnTo>
                    <a:pt x="29" y="197"/>
                  </a:lnTo>
                  <a:lnTo>
                    <a:pt x="32" y="195"/>
                  </a:lnTo>
                  <a:lnTo>
                    <a:pt x="48" y="190"/>
                  </a:lnTo>
                  <a:lnTo>
                    <a:pt x="67" y="185"/>
                  </a:lnTo>
                  <a:lnTo>
                    <a:pt x="85" y="181"/>
                  </a:lnTo>
                  <a:lnTo>
                    <a:pt x="97" y="172"/>
                  </a:lnTo>
                  <a:lnTo>
                    <a:pt x="104" y="167"/>
                  </a:lnTo>
                  <a:lnTo>
                    <a:pt x="104" y="167"/>
                  </a:lnTo>
                  <a:lnTo>
                    <a:pt x="104" y="162"/>
                  </a:lnTo>
                  <a:lnTo>
                    <a:pt x="92" y="148"/>
                  </a:lnTo>
                  <a:lnTo>
                    <a:pt x="81" y="132"/>
                  </a:lnTo>
                  <a:lnTo>
                    <a:pt x="72" y="111"/>
                  </a:lnTo>
                  <a:lnTo>
                    <a:pt x="69" y="92"/>
                  </a:lnTo>
                  <a:lnTo>
                    <a:pt x="67" y="71"/>
                  </a:lnTo>
                  <a:lnTo>
                    <a:pt x="71" y="51"/>
                  </a:lnTo>
                  <a:lnTo>
                    <a:pt x="76" y="34"/>
                  </a:lnTo>
                  <a:lnTo>
                    <a:pt x="88" y="20"/>
                  </a:lnTo>
                  <a:lnTo>
                    <a:pt x="104" y="11"/>
                  </a:lnTo>
                  <a:lnTo>
                    <a:pt x="116" y="4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83"/>
            <p:cNvSpPr>
              <a:spLocks/>
            </p:cNvSpPr>
            <p:nvPr/>
          </p:nvSpPr>
          <p:spPr bwMode="auto">
            <a:xfrm>
              <a:off x="8228013" y="3517900"/>
              <a:ext cx="428625" cy="630238"/>
            </a:xfrm>
            <a:custGeom>
              <a:avLst/>
              <a:gdLst>
                <a:gd name="T0" fmla="*/ 152 w 270"/>
                <a:gd name="T1" fmla="*/ 4 h 397"/>
                <a:gd name="T2" fmla="*/ 184 w 270"/>
                <a:gd name="T3" fmla="*/ 23 h 397"/>
                <a:gd name="T4" fmla="*/ 201 w 270"/>
                <a:gd name="T5" fmla="*/ 71 h 397"/>
                <a:gd name="T6" fmla="*/ 191 w 270"/>
                <a:gd name="T7" fmla="*/ 123 h 397"/>
                <a:gd name="T8" fmla="*/ 163 w 270"/>
                <a:gd name="T9" fmla="*/ 163 h 397"/>
                <a:gd name="T10" fmla="*/ 163 w 270"/>
                <a:gd name="T11" fmla="*/ 169 h 397"/>
                <a:gd name="T12" fmla="*/ 166 w 270"/>
                <a:gd name="T13" fmla="*/ 170 h 397"/>
                <a:gd name="T14" fmla="*/ 173 w 270"/>
                <a:gd name="T15" fmla="*/ 174 h 397"/>
                <a:gd name="T16" fmla="*/ 180 w 270"/>
                <a:gd name="T17" fmla="*/ 179 h 397"/>
                <a:gd name="T18" fmla="*/ 212 w 270"/>
                <a:gd name="T19" fmla="*/ 186 h 397"/>
                <a:gd name="T20" fmla="*/ 240 w 270"/>
                <a:gd name="T21" fmla="*/ 199 h 397"/>
                <a:gd name="T22" fmla="*/ 247 w 270"/>
                <a:gd name="T23" fmla="*/ 207 h 397"/>
                <a:gd name="T24" fmla="*/ 252 w 270"/>
                <a:gd name="T25" fmla="*/ 230 h 397"/>
                <a:gd name="T26" fmla="*/ 261 w 270"/>
                <a:gd name="T27" fmla="*/ 290 h 397"/>
                <a:gd name="T28" fmla="*/ 270 w 270"/>
                <a:gd name="T29" fmla="*/ 363 h 397"/>
                <a:gd name="T30" fmla="*/ 268 w 270"/>
                <a:gd name="T31" fmla="*/ 372 h 397"/>
                <a:gd name="T32" fmla="*/ 259 w 270"/>
                <a:gd name="T33" fmla="*/ 379 h 397"/>
                <a:gd name="T34" fmla="*/ 252 w 270"/>
                <a:gd name="T35" fmla="*/ 383 h 397"/>
                <a:gd name="T36" fmla="*/ 228 w 270"/>
                <a:gd name="T37" fmla="*/ 390 h 397"/>
                <a:gd name="T38" fmla="*/ 203 w 270"/>
                <a:gd name="T39" fmla="*/ 393 h 397"/>
                <a:gd name="T40" fmla="*/ 193 w 270"/>
                <a:gd name="T41" fmla="*/ 395 h 397"/>
                <a:gd name="T42" fmla="*/ 154 w 270"/>
                <a:gd name="T43" fmla="*/ 397 h 397"/>
                <a:gd name="T44" fmla="*/ 107 w 270"/>
                <a:gd name="T45" fmla="*/ 397 h 397"/>
                <a:gd name="T46" fmla="*/ 73 w 270"/>
                <a:gd name="T47" fmla="*/ 395 h 397"/>
                <a:gd name="T48" fmla="*/ 68 w 270"/>
                <a:gd name="T49" fmla="*/ 393 h 397"/>
                <a:gd name="T50" fmla="*/ 45 w 270"/>
                <a:gd name="T51" fmla="*/ 391 h 397"/>
                <a:gd name="T52" fmla="*/ 33 w 270"/>
                <a:gd name="T53" fmla="*/ 388 h 397"/>
                <a:gd name="T54" fmla="*/ 17 w 270"/>
                <a:gd name="T55" fmla="*/ 384 h 397"/>
                <a:gd name="T56" fmla="*/ 9 w 270"/>
                <a:gd name="T57" fmla="*/ 379 h 397"/>
                <a:gd name="T58" fmla="*/ 3 w 270"/>
                <a:gd name="T59" fmla="*/ 372 h 397"/>
                <a:gd name="T60" fmla="*/ 0 w 270"/>
                <a:gd name="T61" fmla="*/ 362 h 397"/>
                <a:gd name="T62" fmla="*/ 12 w 270"/>
                <a:gd name="T63" fmla="*/ 274 h 397"/>
                <a:gd name="T64" fmla="*/ 21 w 270"/>
                <a:gd name="T65" fmla="*/ 209 h 397"/>
                <a:gd name="T66" fmla="*/ 21 w 270"/>
                <a:gd name="T67" fmla="*/ 209 h 397"/>
                <a:gd name="T68" fmla="*/ 26 w 270"/>
                <a:gd name="T69" fmla="*/ 200 h 397"/>
                <a:gd name="T70" fmla="*/ 33 w 270"/>
                <a:gd name="T71" fmla="*/ 195 h 397"/>
                <a:gd name="T72" fmla="*/ 68 w 270"/>
                <a:gd name="T73" fmla="*/ 185 h 397"/>
                <a:gd name="T74" fmla="*/ 98 w 270"/>
                <a:gd name="T75" fmla="*/ 172 h 397"/>
                <a:gd name="T76" fmla="*/ 105 w 270"/>
                <a:gd name="T77" fmla="*/ 167 h 397"/>
                <a:gd name="T78" fmla="*/ 91 w 270"/>
                <a:gd name="T79" fmla="*/ 148 h 397"/>
                <a:gd name="T80" fmla="*/ 73 w 270"/>
                <a:gd name="T81" fmla="*/ 111 h 397"/>
                <a:gd name="T82" fmla="*/ 68 w 270"/>
                <a:gd name="T83" fmla="*/ 71 h 397"/>
                <a:gd name="T84" fmla="*/ 77 w 270"/>
                <a:gd name="T85" fmla="*/ 34 h 397"/>
                <a:gd name="T86" fmla="*/ 105 w 270"/>
                <a:gd name="T87" fmla="*/ 11 h 397"/>
                <a:gd name="T88" fmla="*/ 133 w 270"/>
                <a:gd name="T89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0" h="397">
                  <a:moveTo>
                    <a:pt x="133" y="0"/>
                  </a:moveTo>
                  <a:lnTo>
                    <a:pt x="152" y="4"/>
                  </a:lnTo>
                  <a:lnTo>
                    <a:pt x="170" y="11"/>
                  </a:lnTo>
                  <a:lnTo>
                    <a:pt x="184" y="23"/>
                  </a:lnTo>
                  <a:lnTo>
                    <a:pt x="196" y="44"/>
                  </a:lnTo>
                  <a:lnTo>
                    <a:pt x="201" y="71"/>
                  </a:lnTo>
                  <a:lnTo>
                    <a:pt x="200" y="97"/>
                  </a:lnTo>
                  <a:lnTo>
                    <a:pt x="191" y="123"/>
                  </a:lnTo>
                  <a:lnTo>
                    <a:pt x="179" y="146"/>
                  </a:lnTo>
                  <a:lnTo>
                    <a:pt x="163" y="163"/>
                  </a:lnTo>
                  <a:lnTo>
                    <a:pt x="163" y="169"/>
                  </a:lnTo>
                  <a:lnTo>
                    <a:pt x="163" y="169"/>
                  </a:lnTo>
                  <a:lnTo>
                    <a:pt x="165" y="169"/>
                  </a:lnTo>
                  <a:lnTo>
                    <a:pt x="166" y="170"/>
                  </a:lnTo>
                  <a:lnTo>
                    <a:pt x="168" y="172"/>
                  </a:lnTo>
                  <a:lnTo>
                    <a:pt x="173" y="174"/>
                  </a:lnTo>
                  <a:lnTo>
                    <a:pt x="177" y="178"/>
                  </a:lnTo>
                  <a:lnTo>
                    <a:pt x="180" y="179"/>
                  </a:lnTo>
                  <a:lnTo>
                    <a:pt x="196" y="183"/>
                  </a:lnTo>
                  <a:lnTo>
                    <a:pt x="212" y="186"/>
                  </a:lnTo>
                  <a:lnTo>
                    <a:pt x="228" y="192"/>
                  </a:lnTo>
                  <a:lnTo>
                    <a:pt x="240" y="199"/>
                  </a:lnTo>
                  <a:lnTo>
                    <a:pt x="247" y="207"/>
                  </a:lnTo>
                  <a:lnTo>
                    <a:pt x="247" y="207"/>
                  </a:lnTo>
                  <a:lnTo>
                    <a:pt x="249" y="209"/>
                  </a:lnTo>
                  <a:lnTo>
                    <a:pt x="252" y="230"/>
                  </a:lnTo>
                  <a:lnTo>
                    <a:pt x="256" y="258"/>
                  </a:lnTo>
                  <a:lnTo>
                    <a:pt x="261" y="290"/>
                  </a:lnTo>
                  <a:lnTo>
                    <a:pt x="264" y="325"/>
                  </a:lnTo>
                  <a:lnTo>
                    <a:pt x="270" y="363"/>
                  </a:lnTo>
                  <a:lnTo>
                    <a:pt x="270" y="369"/>
                  </a:lnTo>
                  <a:lnTo>
                    <a:pt x="268" y="372"/>
                  </a:lnTo>
                  <a:lnTo>
                    <a:pt x="264" y="376"/>
                  </a:lnTo>
                  <a:lnTo>
                    <a:pt x="259" y="379"/>
                  </a:lnTo>
                  <a:lnTo>
                    <a:pt x="256" y="381"/>
                  </a:lnTo>
                  <a:lnTo>
                    <a:pt x="252" y="383"/>
                  </a:lnTo>
                  <a:lnTo>
                    <a:pt x="250" y="384"/>
                  </a:lnTo>
                  <a:lnTo>
                    <a:pt x="228" y="390"/>
                  </a:lnTo>
                  <a:lnTo>
                    <a:pt x="203" y="393"/>
                  </a:lnTo>
                  <a:lnTo>
                    <a:pt x="203" y="393"/>
                  </a:lnTo>
                  <a:lnTo>
                    <a:pt x="200" y="393"/>
                  </a:lnTo>
                  <a:lnTo>
                    <a:pt x="193" y="395"/>
                  </a:lnTo>
                  <a:lnTo>
                    <a:pt x="193" y="395"/>
                  </a:lnTo>
                  <a:lnTo>
                    <a:pt x="154" y="397"/>
                  </a:lnTo>
                  <a:lnTo>
                    <a:pt x="114" y="397"/>
                  </a:lnTo>
                  <a:lnTo>
                    <a:pt x="107" y="397"/>
                  </a:lnTo>
                  <a:lnTo>
                    <a:pt x="93" y="397"/>
                  </a:lnTo>
                  <a:lnTo>
                    <a:pt x="73" y="395"/>
                  </a:lnTo>
                  <a:lnTo>
                    <a:pt x="73" y="395"/>
                  </a:lnTo>
                  <a:lnTo>
                    <a:pt x="68" y="393"/>
                  </a:lnTo>
                  <a:lnTo>
                    <a:pt x="58" y="393"/>
                  </a:lnTo>
                  <a:lnTo>
                    <a:pt x="45" y="391"/>
                  </a:lnTo>
                  <a:lnTo>
                    <a:pt x="45" y="390"/>
                  </a:lnTo>
                  <a:lnTo>
                    <a:pt x="33" y="388"/>
                  </a:lnTo>
                  <a:lnTo>
                    <a:pt x="19" y="384"/>
                  </a:lnTo>
                  <a:lnTo>
                    <a:pt x="17" y="384"/>
                  </a:lnTo>
                  <a:lnTo>
                    <a:pt x="14" y="383"/>
                  </a:lnTo>
                  <a:lnTo>
                    <a:pt x="9" y="379"/>
                  </a:lnTo>
                  <a:lnTo>
                    <a:pt x="5" y="377"/>
                  </a:lnTo>
                  <a:lnTo>
                    <a:pt x="3" y="372"/>
                  </a:lnTo>
                  <a:lnTo>
                    <a:pt x="2" y="367"/>
                  </a:lnTo>
                  <a:lnTo>
                    <a:pt x="0" y="362"/>
                  </a:lnTo>
                  <a:lnTo>
                    <a:pt x="7" y="318"/>
                  </a:lnTo>
                  <a:lnTo>
                    <a:pt x="12" y="274"/>
                  </a:lnTo>
                  <a:lnTo>
                    <a:pt x="17" y="237"/>
                  </a:lnTo>
                  <a:lnTo>
                    <a:pt x="21" y="209"/>
                  </a:lnTo>
                  <a:lnTo>
                    <a:pt x="23" y="209"/>
                  </a:lnTo>
                  <a:lnTo>
                    <a:pt x="21" y="209"/>
                  </a:lnTo>
                  <a:lnTo>
                    <a:pt x="23" y="206"/>
                  </a:lnTo>
                  <a:lnTo>
                    <a:pt x="26" y="200"/>
                  </a:lnTo>
                  <a:lnTo>
                    <a:pt x="30" y="197"/>
                  </a:lnTo>
                  <a:lnTo>
                    <a:pt x="33" y="195"/>
                  </a:lnTo>
                  <a:lnTo>
                    <a:pt x="49" y="190"/>
                  </a:lnTo>
                  <a:lnTo>
                    <a:pt x="68" y="185"/>
                  </a:lnTo>
                  <a:lnTo>
                    <a:pt x="86" y="181"/>
                  </a:lnTo>
                  <a:lnTo>
                    <a:pt x="98" y="172"/>
                  </a:lnTo>
                  <a:lnTo>
                    <a:pt x="105" y="167"/>
                  </a:lnTo>
                  <a:lnTo>
                    <a:pt x="105" y="167"/>
                  </a:lnTo>
                  <a:lnTo>
                    <a:pt x="105" y="162"/>
                  </a:lnTo>
                  <a:lnTo>
                    <a:pt x="91" y="148"/>
                  </a:lnTo>
                  <a:lnTo>
                    <a:pt x="80" y="132"/>
                  </a:lnTo>
                  <a:lnTo>
                    <a:pt x="73" y="111"/>
                  </a:lnTo>
                  <a:lnTo>
                    <a:pt x="70" y="92"/>
                  </a:lnTo>
                  <a:lnTo>
                    <a:pt x="68" y="71"/>
                  </a:lnTo>
                  <a:lnTo>
                    <a:pt x="70" y="51"/>
                  </a:lnTo>
                  <a:lnTo>
                    <a:pt x="77" y="34"/>
                  </a:lnTo>
                  <a:lnTo>
                    <a:pt x="89" y="20"/>
                  </a:lnTo>
                  <a:lnTo>
                    <a:pt x="105" y="11"/>
                  </a:lnTo>
                  <a:lnTo>
                    <a:pt x="117" y="4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84"/>
            <p:cNvSpPr>
              <a:spLocks/>
            </p:cNvSpPr>
            <p:nvPr/>
          </p:nvSpPr>
          <p:spPr bwMode="auto">
            <a:xfrm>
              <a:off x="8675688" y="3517900"/>
              <a:ext cx="428625" cy="630238"/>
            </a:xfrm>
            <a:custGeom>
              <a:avLst/>
              <a:gdLst>
                <a:gd name="T0" fmla="*/ 152 w 270"/>
                <a:gd name="T1" fmla="*/ 4 h 397"/>
                <a:gd name="T2" fmla="*/ 184 w 270"/>
                <a:gd name="T3" fmla="*/ 23 h 397"/>
                <a:gd name="T4" fmla="*/ 200 w 270"/>
                <a:gd name="T5" fmla="*/ 71 h 397"/>
                <a:gd name="T6" fmla="*/ 191 w 270"/>
                <a:gd name="T7" fmla="*/ 123 h 397"/>
                <a:gd name="T8" fmla="*/ 163 w 270"/>
                <a:gd name="T9" fmla="*/ 163 h 397"/>
                <a:gd name="T10" fmla="*/ 163 w 270"/>
                <a:gd name="T11" fmla="*/ 169 h 397"/>
                <a:gd name="T12" fmla="*/ 166 w 270"/>
                <a:gd name="T13" fmla="*/ 170 h 397"/>
                <a:gd name="T14" fmla="*/ 173 w 270"/>
                <a:gd name="T15" fmla="*/ 174 h 397"/>
                <a:gd name="T16" fmla="*/ 180 w 270"/>
                <a:gd name="T17" fmla="*/ 179 h 397"/>
                <a:gd name="T18" fmla="*/ 212 w 270"/>
                <a:gd name="T19" fmla="*/ 186 h 397"/>
                <a:gd name="T20" fmla="*/ 240 w 270"/>
                <a:gd name="T21" fmla="*/ 199 h 397"/>
                <a:gd name="T22" fmla="*/ 247 w 270"/>
                <a:gd name="T23" fmla="*/ 207 h 397"/>
                <a:gd name="T24" fmla="*/ 252 w 270"/>
                <a:gd name="T25" fmla="*/ 230 h 397"/>
                <a:gd name="T26" fmla="*/ 261 w 270"/>
                <a:gd name="T27" fmla="*/ 290 h 397"/>
                <a:gd name="T28" fmla="*/ 270 w 270"/>
                <a:gd name="T29" fmla="*/ 363 h 397"/>
                <a:gd name="T30" fmla="*/ 266 w 270"/>
                <a:gd name="T31" fmla="*/ 372 h 397"/>
                <a:gd name="T32" fmla="*/ 259 w 270"/>
                <a:gd name="T33" fmla="*/ 379 h 397"/>
                <a:gd name="T34" fmla="*/ 252 w 270"/>
                <a:gd name="T35" fmla="*/ 383 h 397"/>
                <a:gd name="T36" fmla="*/ 226 w 270"/>
                <a:gd name="T37" fmla="*/ 390 h 397"/>
                <a:gd name="T38" fmla="*/ 203 w 270"/>
                <a:gd name="T39" fmla="*/ 393 h 397"/>
                <a:gd name="T40" fmla="*/ 193 w 270"/>
                <a:gd name="T41" fmla="*/ 395 h 397"/>
                <a:gd name="T42" fmla="*/ 154 w 270"/>
                <a:gd name="T43" fmla="*/ 397 h 397"/>
                <a:gd name="T44" fmla="*/ 107 w 270"/>
                <a:gd name="T45" fmla="*/ 397 h 397"/>
                <a:gd name="T46" fmla="*/ 74 w 270"/>
                <a:gd name="T47" fmla="*/ 395 h 397"/>
                <a:gd name="T48" fmla="*/ 68 w 270"/>
                <a:gd name="T49" fmla="*/ 393 h 397"/>
                <a:gd name="T50" fmla="*/ 45 w 270"/>
                <a:gd name="T51" fmla="*/ 391 h 397"/>
                <a:gd name="T52" fmla="*/ 33 w 270"/>
                <a:gd name="T53" fmla="*/ 388 h 397"/>
                <a:gd name="T54" fmla="*/ 17 w 270"/>
                <a:gd name="T55" fmla="*/ 384 h 397"/>
                <a:gd name="T56" fmla="*/ 9 w 270"/>
                <a:gd name="T57" fmla="*/ 379 h 397"/>
                <a:gd name="T58" fmla="*/ 2 w 270"/>
                <a:gd name="T59" fmla="*/ 372 h 397"/>
                <a:gd name="T60" fmla="*/ 0 w 270"/>
                <a:gd name="T61" fmla="*/ 362 h 397"/>
                <a:gd name="T62" fmla="*/ 10 w 270"/>
                <a:gd name="T63" fmla="*/ 274 h 397"/>
                <a:gd name="T64" fmla="*/ 21 w 270"/>
                <a:gd name="T65" fmla="*/ 209 h 397"/>
                <a:gd name="T66" fmla="*/ 21 w 270"/>
                <a:gd name="T67" fmla="*/ 209 h 397"/>
                <a:gd name="T68" fmla="*/ 24 w 270"/>
                <a:gd name="T69" fmla="*/ 200 h 397"/>
                <a:gd name="T70" fmla="*/ 33 w 270"/>
                <a:gd name="T71" fmla="*/ 195 h 397"/>
                <a:gd name="T72" fmla="*/ 67 w 270"/>
                <a:gd name="T73" fmla="*/ 185 h 397"/>
                <a:gd name="T74" fmla="*/ 98 w 270"/>
                <a:gd name="T75" fmla="*/ 172 h 397"/>
                <a:gd name="T76" fmla="*/ 105 w 270"/>
                <a:gd name="T77" fmla="*/ 167 h 397"/>
                <a:gd name="T78" fmla="*/ 89 w 270"/>
                <a:gd name="T79" fmla="*/ 146 h 397"/>
                <a:gd name="T80" fmla="*/ 72 w 270"/>
                <a:gd name="T81" fmla="*/ 104 h 397"/>
                <a:gd name="T82" fmla="*/ 68 w 270"/>
                <a:gd name="T83" fmla="*/ 58 h 397"/>
                <a:gd name="T84" fmla="*/ 86 w 270"/>
                <a:gd name="T85" fmla="*/ 21 h 397"/>
                <a:gd name="T86" fmla="*/ 116 w 270"/>
                <a:gd name="T87" fmla="*/ 4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0" h="397">
                  <a:moveTo>
                    <a:pt x="133" y="0"/>
                  </a:moveTo>
                  <a:lnTo>
                    <a:pt x="152" y="4"/>
                  </a:lnTo>
                  <a:lnTo>
                    <a:pt x="170" y="11"/>
                  </a:lnTo>
                  <a:lnTo>
                    <a:pt x="184" y="23"/>
                  </a:lnTo>
                  <a:lnTo>
                    <a:pt x="196" y="44"/>
                  </a:lnTo>
                  <a:lnTo>
                    <a:pt x="200" y="71"/>
                  </a:lnTo>
                  <a:lnTo>
                    <a:pt x="200" y="97"/>
                  </a:lnTo>
                  <a:lnTo>
                    <a:pt x="191" y="123"/>
                  </a:lnTo>
                  <a:lnTo>
                    <a:pt x="179" y="146"/>
                  </a:lnTo>
                  <a:lnTo>
                    <a:pt x="163" y="163"/>
                  </a:lnTo>
                  <a:lnTo>
                    <a:pt x="163" y="169"/>
                  </a:lnTo>
                  <a:lnTo>
                    <a:pt x="163" y="169"/>
                  </a:lnTo>
                  <a:lnTo>
                    <a:pt x="165" y="169"/>
                  </a:lnTo>
                  <a:lnTo>
                    <a:pt x="166" y="170"/>
                  </a:lnTo>
                  <a:lnTo>
                    <a:pt x="168" y="172"/>
                  </a:lnTo>
                  <a:lnTo>
                    <a:pt x="173" y="174"/>
                  </a:lnTo>
                  <a:lnTo>
                    <a:pt x="177" y="178"/>
                  </a:lnTo>
                  <a:lnTo>
                    <a:pt x="180" y="179"/>
                  </a:lnTo>
                  <a:lnTo>
                    <a:pt x="196" y="183"/>
                  </a:lnTo>
                  <a:lnTo>
                    <a:pt x="212" y="186"/>
                  </a:lnTo>
                  <a:lnTo>
                    <a:pt x="228" y="192"/>
                  </a:lnTo>
                  <a:lnTo>
                    <a:pt x="240" y="199"/>
                  </a:lnTo>
                  <a:lnTo>
                    <a:pt x="247" y="207"/>
                  </a:lnTo>
                  <a:lnTo>
                    <a:pt x="247" y="207"/>
                  </a:lnTo>
                  <a:lnTo>
                    <a:pt x="249" y="209"/>
                  </a:lnTo>
                  <a:lnTo>
                    <a:pt x="252" y="230"/>
                  </a:lnTo>
                  <a:lnTo>
                    <a:pt x="256" y="258"/>
                  </a:lnTo>
                  <a:lnTo>
                    <a:pt x="261" y="290"/>
                  </a:lnTo>
                  <a:lnTo>
                    <a:pt x="264" y="325"/>
                  </a:lnTo>
                  <a:lnTo>
                    <a:pt x="270" y="363"/>
                  </a:lnTo>
                  <a:lnTo>
                    <a:pt x="270" y="369"/>
                  </a:lnTo>
                  <a:lnTo>
                    <a:pt x="266" y="372"/>
                  </a:lnTo>
                  <a:lnTo>
                    <a:pt x="263" y="376"/>
                  </a:lnTo>
                  <a:lnTo>
                    <a:pt x="259" y="379"/>
                  </a:lnTo>
                  <a:lnTo>
                    <a:pt x="256" y="381"/>
                  </a:lnTo>
                  <a:lnTo>
                    <a:pt x="252" y="383"/>
                  </a:lnTo>
                  <a:lnTo>
                    <a:pt x="249" y="384"/>
                  </a:lnTo>
                  <a:lnTo>
                    <a:pt x="226" y="390"/>
                  </a:lnTo>
                  <a:lnTo>
                    <a:pt x="203" y="393"/>
                  </a:lnTo>
                  <a:lnTo>
                    <a:pt x="203" y="393"/>
                  </a:lnTo>
                  <a:lnTo>
                    <a:pt x="200" y="393"/>
                  </a:lnTo>
                  <a:lnTo>
                    <a:pt x="193" y="395"/>
                  </a:lnTo>
                  <a:lnTo>
                    <a:pt x="193" y="395"/>
                  </a:lnTo>
                  <a:lnTo>
                    <a:pt x="154" y="397"/>
                  </a:lnTo>
                  <a:lnTo>
                    <a:pt x="114" y="397"/>
                  </a:lnTo>
                  <a:lnTo>
                    <a:pt x="107" y="397"/>
                  </a:lnTo>
                  <a:lnTo>
                    <a:pt x="91" y="397"/>
                  </a:lnTo>
                  <a:lnTo>
                    <a:pt x="74" y="395"/>
                  </a:lnTo>
                  <a:lnTo>
                    <a:pt x="74" y="395"/>
                  </a:lnTo>
                  <a:lnTo>
                    <a:pt x="68" y="393"/>
                  </a:lnTo>
                  <a:lnTo>
                    <a:pt x="56" y="393"/>
                  </a:lnTo>
                  <a:lnTo>
                    <a:pt x="45" y="391"/>
                  </a:lnTo>
                  <a:lnTo>
                    <a:pt x="45" y="390"/>
                  </a:lnTo>
                  <a:lnTo>
                    <a:pt x="33" y="388"/>
                  </a:lnTo>
                  <a:lnTo>
                    <a:pt x="19" y="384"/>
                  </a:lnTo>
                  <a:lnTo>
                    <a:pt x="17" y="384"/>
                  </a:lnTo>
                  <a:lnTo>
                    <a:pt x="14" y="383"/>
                  </a:lnTo>
                  <a:lnTo>
                    <a:pt x="9" y="379"/>
                  </a:lnTo>
                  <a:lnTo>
                    <a:pt x="5" y="377"/>
                  </a:lnTo>
                  <a:lnTo>
                    <a:pt x="2" y="372"/>
                  </a:lnTo>
                  <a:lnTo>
                    <a:pt x="0" y="367"/>
                  </a:lnTo>
                  <a:lnTo>
                    <a:pt x="0" y="362"/>
                  </a:lnTo>
                  <a:lnTo>
                    <a:pt x="5" y="318"/>
                  </a:lnTo>
                  <a:lnTo>
                    <a:pt x="10" y="274"/>
                  </a:lnTo>
                  <a:lnTo>
                    <a:pt x="16" y="237"/>
                  </a:lnTo>
                  <a:lnTo>
                    <a:pt x="21" y="209"/>
                  </a:lnTo>
                  <a:lnTo>
                    <a:pt x="21" y="209"/>
                  </a:lnTo>
                  <a:lnTo>
                    <a:pt x="21" y="209"/>
                  </a:lnTo>
                  <a:lnTo>
                    <a:pt x="23" y="206"/>
                  </a:lnTo>
                  <a:lnTo>
                    <a:pt x="24" y="200"/>
                  </a:lnTo>
                  <a:lnTo>
                    <a:pt x="28" y="197"/>
                  </a:lnTo>
                  <a:lnTo>
                    <a:pt x="33" y="195"/>
                  </a:lnTo>
                  <a:lnTo>
                    <a:pt x="49" y="190"/>
                  </a:lnTo>
                  <a:lnTo>
                    <a:pt x="67" y="185"/>
                  </a:lnTo>
                  <a:lnTo>
                    <a:pt x="86" y="181"/>
                  </a:lnTo>
                  <a:lnTo>
                    <a:pt x="98" y="172"/>
                  </a:lnTo>
                  <a:lnTo>
                    <a:pt x="103" y="167"/>
                  </a:lnTo>
                  <a:lnTo>
                    <a:pt x="105" y="167"/>
                  </a:lnTo>
                  <a:lnTo>
                    <a:pt x="105" y="162"/>
                  </a:lnTo>
                  <a:lnTo>
                    <a:pt x="89" y="146"/>
                  </a:lnTo>
                  <a:lnTo>
                    <a:pt x="79" y="127"/>
                  </a:lnTo>
                  <a:lnTo>
                    <a:pt x="72" y="104"/>
                  </a:lnTo>
                  <a:lnTo>
                    <a:pt x="68" y="81"/>
                  </a:lnTo>
                  <a:lnTo>
                    <a:pt x="68" y="58"/>
                  </a:lnTo>
                  <a:lnTo>
                    <a:pt x="75" y="37"/>
                  </a:lnTo>
                  <a:lnTo>
                    <a:pt x="86" y="21"/>
                  </a:lnTo>
                  <a:lnTo>
                    <a:pt x="103" y="11"/>
                  </a:lnTo>
                  <a:lnTo>
                    <a:pt x="116" y="4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85"/>
            <p:cNvSpPr>
              <a:spLocks/>
            </p:cNvSpPr>
            <p:nvPr/>
          </p:nvSpPr>
          <p:spPr bwMode="auto">
            <a:xfrm>
              <a:off x="9123363" y="3517900"/>
              <a:ext cx="428625" cy="630238"/>
            </a:xfrm>
            <a:custGeom>
              <a:avLst/>
              <a:gdLst>
                <a:gd name="T0" fmla="*/ 152 w 270"/>
                <a:gd name="T1" fmla="*/ 4 h 397"/>
                <a:gd name="T2" fmla="*/ 184 w 270"/>
                <a:gd name="T3" fmla="*/ 23 h 397"/>
                <a:gd name="T4" fmla="*/ 200 w 270"/>
                <a:gd name="T5" fmla="*/ 71 h 397"/>
                <a:gd name="T6" fmla="*/ 191 w 270"/>
                <a:gd name="T7" fmla="*/ 123 h 397"/>
                <a:gd name="T8" fmla="*/ 163 w 270"/>
                <a:gd name="T9" fmla="*/ 163 h 397"/>
                <a:gd name="T10" fmla="*/ 163 w 270"/>
                <a:gd name="T11" fmla="*/ 169 h 397"/>
                <a:gd name="T12" fmla="*/ 166 w 270"/>
                <a:gd name="T13" fmla="*/ 170 h 397"/>
                <a:gd name="T14" fmla="*/ 173 w 270"/>
                <a:gd name="T15" fmla="*/ 174 h 397"/>
                <a:gd name="T16" fmla="*/ 180 w 270"/>
                <a:gd name="T17" fmla="*/ 179 h 397"/>
                <a:gd name="T18" fmla="*/ 212 w 270"/>
                <a:gd name="T19" fmla="*/ 186 h 397"/>
                <a:gd name="T20" fmla="*/ 240 w 270"/>
                <a:gd name="T21" fmla="*/ 199 h 397"/>
                <a:gd name="T22" fmla="*/ 247 w 270"/>
                <a:gd name="T23" fmla="*/ 207 h 397"/>
                <a:gd name="T24" fmla="*/ 252 w 270"/>
                <a:gd name="T25" fmla="*/ 230 h 397"/>
                <a:gd name="T26" fmla="*/ 259 w 270"/>
                <a:gd name="T27" fmla="*/ 290 h 397"/>
                <a:gd name="T28" fmla="*/ 270 w 270"/>
                <a:gd name="T29" fmla="*/ 363 h 397"/>
                <a:gd name="T30" fmla="*/ 266 w 270"/>
                <a:gd name="T31" fmla="*/ 372 h 397"/>
                <a:gd name="T32" fmla="*/ 259 w 270"/>
                <a:gd name="T33" fmla="*/ 379 h 397"/>
                <a:gd name="T34" fmla="*/ 252 w 270"/>
                <a:gd name="T35" fmla="*/ 383 h 397"/>
                <a:gd name="T36" fmla="*/ 226 w 270"/>
                <a:gd name="T37" fmla="*/ 390 h 397"/>
                <a:gd name="T38" fmla="*/ 203 w 270"/>
                <a:gd name="T39" fmla="*/ 393 h 397"/>
                <a:gd name="T40" fmla="*/ 193 w 270"/>
                <a:gd name="T41" fmla="*/ 395 h 397"/>
                <a:gd name="T42" fmla="*/ 154 w 270"/>
                <a:gd name="T43" fmla="*/ 397 h 397"/>
                <a:gd name="T44" fmla="*/ 107 w 270"/>
                <a:gd name="T45" fmla="*/ 397 h 397"/>
                <a:gd name="T46" fmla="*/ 74 w 270"/>
                <a:gd name="T47" fmla="*/ 395 h 397"/>
                <a:gd name="T48" fmla="*/ 68 w 270"/>
                <a:gd name="T49" fmla="*/ 393 h 397"/>
                <a:gd name="T50" fmla="*/ 46 w 270"/>
                <a:gd name="T51" fmla="*/ 391 h 397"/>
                <a:gd name="T52" fmla="*/ 33 w 270"/>
                <a:gd name="T53" fmla="*/ 388 h 397"/>
                <a:gd name="T54" fmla="*/ 16 w 270"/>
                <a:gd name="T55" fmla="*/ 384 h 397"/>
                <a:gd name="T56" fmla="*/ 9 w 270"/>
                <a:gd name="T57" fmla="*/ 379 h 397"/>
                <a:gd name="T58" fmla="*/ 2 w 270"/>
                <a:gd name="T59" fmla="*/ 372 h 397"/>
                <a:gd name="T60" fmla="*/ 0 w 270"/>
                <a:gd name="T61" fmla="*/ 362 h 397"/>
                <a:gd name="T62" fmla="*/ 11 w 270"/>
                <a:gd name="T63" fmla="*/ 274 h 397"/>
                <a:gd name="T64" fmla="*/ 21 w 270"/>
                <a:gd name="T65" fmla="*/ 209 h 397"/>
                <a:gd name="T66" fmla="*/ 21 w 270"/>
                <a:gd name="T67" fmla="*/ 209 h 397"/>
                <a:gd name="T68" fmla="*/ 25 w 270"/>
                <a:gd name="T69" fmla="*/ 200 h 397"/>
                <a:gd name="T70" fmla="*/ 33 w 270"/>
                <a:gd name="T71" fmla="*/ 195 h 397"/>
                <a:gd name="T72" fmla="*/ 67 w 270"/>
                <a:gd name="T73" fmla="*/ 185 h 397"/>
                <a:gd name="T74" fmla="*/ 98 w 270"/>
                <a:gd name="T75" fmla="*/ 172 h 397"/>
                <a:gd name="T76" fmla="*/ 103 w 270"/>
                <a:gd name="T77" fmla="*/ 167 h 397"/>
                <a:gd name="T78" fmla="*/ 89 w 270"/>
                <a:gd name="T79" fmla="*/ 146 h 397"/>
                <a:gd name="T80" fmla="*/ 72 w 270"/>
                <a:gd name="T81" fmla="*/ 104 h 397"/>
                <a:gd name="T82" fmla="*/ 68 w 270"/>
                <a:gd name="T83" fmla="*/ 58 h 397"/>
                <a:gd name="T84" fmla="*/ 86 w 270"/>
                <a:gd name="T85" fmla="*/ 21 h 397"/>
                <a:gd name="T86" fmla="*/ 116 w 270"/>
                <a:gd name="T87" fmla="*/ 4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0" h="397">
                  <a:moveTo>
                    <a:pt x="133" y="0"/>
                  </a:moveTo>
                  <a:lnTo>
                    <a:pt x="152" y="4"/>
                  </a:lnTo>
                  <a:lnTo>
                    <a:pt x="170" y="11"/>
                  </a:lnTo>
                  <a:lnTo>
                    <a:pt x="184" y="23"/>
                  </a:lnTo>
                  <a:lnTo>
                    <a:pt x="196" y="44"/>
                  </a:lnTo>
                  <a:lnTo>
                    <a:pt x="200" y="71"/>
                  </a:lnTo>
                  <a:lnTo>
                    <a:pt x="198" y="97"/>
                  </a:lnTo>
                  <a:lnTo>
                    <a:pt x="191" y="123"/>
                  </a:lnTo>
                  <a:lnTo>
                    <a:pt x="179" y="146"/>
                  </a:lnTo>
                  <a:lnTo>
                    <a:pt x="163" y="163"/>
                  </a:lnTo>
                  <a:lnTo>
                    <a:pt x="163" y="169"/>
                  </a:lnTo>
                  <a:lnTo>
                    <a:pt x="163" y="169"/>
                  </a:lnTo>
                  <a:lnTo>
                    <a:pt x="165" y="169"/>
                  </a:lnTo>
                  <a:lnTo>
                    <a:pt x="166" y="170"/>
                  </a:lnTo>
                  <a:lnTo>
                    <a:pt x="168" y="172"/>
                  </a:lnTo>
                  <a:lnTo>
                    <a:pt x="173" y="174"/>
                  </a:lnTo>
                  <a:lnTo>
                    <a:pt x="177" y="178"/>
                  </a:lnTo>
                  <a:lnTo>
                    <a:pt x="180" y="179"/>
                  </a:lnTo>
                  <a:lnTo>
                    <a:pt x="196" y="183"/>
                  </a:lnTo>
                  <a:lnTo>
                    <a:pt x="212" y="186"/>
                  </a:lnTo>
                  <a:lnTo>
                    <a:pt x="228" y="192"/>
                  </a:lnTo>
                  <a:lnTo>
                    <a:pt x="240" y="199"/>
                  </a:lnTo>
                  <a:lnTo>
                    <a:pt x="247" y="207"/>
                  </a:lnTo>
                  <a:lnTo>
                    <a:pt x="247" y="207"/>
                  </a:lnTo>
                  <a:lnTo>
                    <a:pt x="247" y="209"/>
                  </a:lnTo>
                  <a:lnTo>
                    <a:pt x="252" y="230"/>
                  </a:lnTo>
                  <a:lnTo>
                    <a:pt x="256" y="258"/>
                  </a:lnTo>
                  <a:lnTo>
                    <a:pt x="259" y="290"/>
                  </a:lnTo>
                  <a:lnTo>
                    <a:pt x="265" y="325"/>
                  </a:lnTo>
                  <a:lnTo>
                    <a:pt x="270" y="363"/>
                  </a:lnTo>
                  <a:lnTo>
                    <a:pt x="268" y="369"/>
                  </a:lnTo>
                  <a:lnTo>
                    <a:pt x="266" y="372"/>
                  </a:lnTo>
                  <a:lnTo>
                    <a:pt x="263" y="376"/>
                  </a:lnTo>
                  <a:lnTo>
                    <a:pt x="259" y="379"/>
                  </a:lnTo>
                  <a:lnTo>
                    <a:pt x="256" y="381"/>
                  </a:lnTo>
                  <a:lnTo>
                    <a:pt x="252" y="383"/>
                  </a:lnTo>
                  <a:lnTo>
                    <a:pt x="249" y="384"/>
                  </a:lnTo>
                  <a:lnTo>
                    <a:pt x="226" y="390"/>
                  </a:lnTo>
                  <a:lnTo>
                    <a:pt x="203" y="393"/>
                  </a:lnTo>
                  <a:lnTo>
                    <a:pt x="203" y="393"/>
                  </a:lnTo>
                  <a:lnTo>
                    <a:pt x="198" y="393"/>
                  </a:lnTo>
                  <a:lnTo>
                    <a:pt x="193" y="395"/>
                  </a:lnTo>
                  <a:lnTo>
                    <a:pt x="193" y="395"/>
                  </a:lnTo>
                  <a:lnTo>
                    <a:pt x="154" y="397"/>
                  </a:lnTo>
                  <a:lnTo>
                    <a:pt x="112" y="397"/>
                  </a:lnTo>
                  <a:lnTo>
                    <a:pt x="107" y="397"/>
                  </a:lnTo>
                  <a:lnTo>
                    <a:pt x="91" y="397"/>
                  </a:lnTo>
                  <a:lnTo>
                    <a:pt x="74" y="395"/>
                  </a:lnTo>
                  <a:lnTo>
                    <a:pt x="74" y="395"/>
                  </a:lnTo>
                  <a:lnTo>
                    <a:pt x="68" y="393"/>
                  </a:lnTo>
                  <a:lnTo>
                    <a:pt x="56" y="393"/>
                  </a:lnTo>
                  <a:lnTo>
                    <a:pt x="46" y="391"/>
                  </a:lnTo>
                  <a:lnTo>
                    <a:pt x="46" y="390"/>
                  </a:lnTo>
                  <a:lnTo>
                    <a:pt x="33" y="388"/>
                  </a:lnTo>
                  <a:lnTo>
                    <a:pt x="19" y="384"/>
                  </a:lnTo>
                  <a:lnTo>
                    <a:pt x="16" y="384"/>
                  </a:lnTo>
                  <a:lnTo>
                    <a:pt x="12" y="383"/>
                  </a:lnTo>
                  <a:lnTo>
                    <a:pt x="9" y="379"/>
                  </a:lnTo>
                  <a:lnTo>
                    <a:pt x="5" y="377"/>
                  </a:lnTo>
                  <a:lnTo>
                    <a:pt x="2" y="372"/>
                  </a:lnTo>
                  <a:lnTo>
                    <a:pt x="0" y="367"/>
                  </a:lnTo>
                  <a:lnTo>
                    <a:pt x="0" y="362"/>
                  </a:lnTo>
                  <a:lnTo>
                    <a:pt x="5" y="318"/>
                  </a:lnTo>
                  <a:lnTo>
                    <a:pt x="11" y="274"/>
                  </a:lnTo>
                  <a:lnTo>
                    <a:pt x="16" y="237"/>
                  </a:lnTo>
                  <a:lnTo>
                    <a:pt x="21" y="209"/>
                  </a:lnTo>
                  <a:lnTo>
                    <a:pt x="21" y="209"/>
                  </a:lnTo>
                  <a:lnTo>
                    <a:pt x="21" y="209"/>
                  </a:lnTo>
                  <a:lnTo>
                    <a:pt x="23" y="206"/>
                  </a:lnTo>
                  <a:lnTo>
                    <a:pt x="25" y="200"/>
                  </a:lnTo>
                  <a:lnTo>
                    <a:pt x="28" y="197"/>
                  </a:lnTo>
                  <a:lnTo>
                    <a:pt x="33" y="195"/>
                  </a:lnTo>
                  <a:lnTo>
                    <a:pt x="49" y="190"/>
                  </a:lnTo>
                  <a:lnTo>
                    <a:pt x="67" y="185"/>
                  </a:lnTo>
                  <a:lnTo>
                    <a:pt x="86" y="181"/>
                  </a:lnTo>
                  <a:lnTo>
                    <a:pt x="98" y="172"/>
                  </a:lnTo>
                  <a:lnTo>
                    <a:pt x="103" y="167"/>
                  </a:lnTo>
                  <a:lnTo>
                    <a:pt x="103" y="167"/>
                  </a:lnTo>
                  <a:lnTo>
                    <a:pt x="103" y="162"/>
                  </a:lnTo>
                  <a:lnTo>
                    <a:pt x="89" y="146"/>
                  </a:lnTo>
                  <a:lnTo>
                    <a:pt x="79" y="127"/>
                  </a:lnTo>
                  <a:lnTo>
                    <a:pt x="72" y="104"/>
                  </a:lnTo>
                  <a:lnTo>
                    <a:pt x="68" y="81"/>
                  </a:lnTo>
                  <a:lnTo>
                    <a:pt x="68" y="58"/>
                  </a:lnTo>
                  <a:lnTo>
                    <a:pt x="75" y="37"/>
                  </a:lnTo>
                  <a:lnTo>
                    <a:pt x="86" y="21"/>
                  </a:lnTo>
                  <a:lnTo>
                    <a:pt x="103" y="11"/>
                  </a:lnTo>
                  <a:lnTo>
                    <a:pt x="116" y="4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4238626" y="3502297"/>
            <a:ext cx="1790700" cy="1397001"/>
            <a:chOff x="3952876" y="2692400"/>
            <a:chExt cx="1790700" cy="1397001"/>
          </a:xfrm>
        </p:grpSpPr>
        <p:sp>
          <p:nvSpPr>
            <p:cNvPr id="87" name="Freeform 74"/>
            <p:cNvSpPr>
              <a:spLocks/>
            </p:cNvSpPr>
            <p:nvPr/>
          </p:nvSpPr>
          <p:spPr bwMode="auto">
            <a:xfrm>
              <a:off x="4113213" y="2692400"/>
              <a:ext cx="239713" cy="239713"/>
            </a:xfrm>
            <a:custGeom>
              <a:avLst/>
              <a:gdLst>
                <a:gd name="T0" fmla="*/ 62 w 151"/>
                <a:gd name="T1" fmla="*/ 0 h 151"/>
                <a:gd name="T2" fmla="*/ 90 w 151"/>
                <a:gd name="T3" fmla="*/ 0 h 151"/>
                <a:gd name="T4" fmla="*/ 107 w 151"/>
                <a:gd name="T5" fmla="*/ 9 h 151"/>
                <a:gd name="T6" fmla="*/ 123 w 151"/>
                <a:gd name="T7" fmla="*/ 17 h 151"/>
                <a:gd name="T8" fmla="*/ 139 w 151"/>
                <a:gd name="T9" fmla="*/ 35 h 151"/>
                <a:gd name="T10" fmla="*/ 149 w 151"/>
                <a:gd name="T11" fmla="*/ 58 h 151"/>
                <a:gd name="T12" fmla="*/ 151 w 151"/>
                <a:gd name="T13" fmla="*/ 80 h 151"/>
                <a:gd name="T14" fmla="*/ 146 w 151"/>
                <a:gd name="T15" fmla="*/ 105 h 151"/>
                <a:gd name="T16" fmla="*/ 132 w 151"/>
                <a:gd name="T17" fmla="*/ 126 h 151"/>
                <a:gd name="T18" fmla="*/ 114 w 151"/>
                <a:gd name="T19" fmla="*/ 140 h 151"/>
                <a:gd name="T20" fmla="*/ 92 w 151"/>
                <a:gd name="T21" fmla="*/ 149 h 151"/>
                <a:gd name="T22" fmla="*/ 67 w 151"/>
                <a:gd name="T23" fmla="*/ 151 h 151"/>
                <a:gd name="T24" fmla="*/ 46 w 151"/>
                <a:gd name="T25" fmla="*/ 145 h 151"/>
                <a:gd name="T26" fmla="*/ 25 w 151"/>
                <a:gd name="T27" fmla="*/ 131 h 151"/>
                <a:gd name="T28" fmla="*/ 11 w 151"/>
                <a:gd name="T29" fmla="*/ 114 h 151"/>
                <a:gd name="T30" fmla="*/ 2 w 151"/>
                <a:gd name="T31" fmla="*/ 91 h 151"/>
                <a:gd name="T32" fmla="*/ 0 w 151"/>
                <a:gd name="T33" fmla="*/ 70 h 151"/>
                <a:gd name="T34" fmla="*/ 6 w 151"/>
                <a:gd name="T35" fmla="*/ 49 h 151"/>
                <a:gd name="T36" fmla="*/ 16 w 151"/>
                <a:gd name="T37" fmla="*/ 30 h 151"/>
                <a:gd name="T38" fmla="*/ 32 w 151"/>
                <a:gd name="T39" fmla="*/ 16 h 151"/>
                <a:gd name="T40" fmla="*/ 51 w 151"/>
                <a:gd name="T41" fmla="*/ 5 h 151"/>
                <a:gd name="T42" fmla="*/ 57 w 151"/>
                <a:gd name="T43" fmla="*/ 3 h 151"/>
                <a:gd name="T44" fmla="*/ 62 w 151"/>
                <a:gd name="T4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1" h="151">
                  <a:moveTo>
                    <a:pt x="62" y="0"/>
                  </a:moveTo>
                  <a:lnTo>
                    <a:pt x="90" y="0"/>
                  </a:lnTo>
                  <a:lnTo>
                    <a:pt x="107" y="9"/>
                  </a:lnTo>
                  <a:lnTo>
                    <a:pt x="123" y="17"/>
                  </a:lnTo>
                  <a:lnTo>
                    <a:pt x="139" y="35"/>
                  </a:lnTo>
                  <a:lnTo>
                    <a:pt x="149" y="58"/>
                  </a:lnTo>
                  <a:lnTo>
                    <a:pt x="151" y="80"/>
                  </a:lnTo>
                  <a:lnTo>
                    <a:pt x="146" y="105"/>
                  </a:lnTo>
                  <a:lnTo>
                    <a:pt x="132" y="126"/>
                  </a:lnTo>
                  <a:lnTo>
                    <a:pt x="114" y="140"/>
                  </a:lnTo>
                  <a:lnTo>
                    <a:pt x="92" y="149"/>
                  </a:lnTo>
                  <a:lnTo>
                    <a:pt x="67" y="151"/>
                  </a:lnTo>
                  <a:lnTo>
                    <a:pt x="46" y="145"/>
                  </a:lnTo>
                  <a:lnTo>
                    <a:pt x="25" y="131"/>
                  </a:lnTo>
                  <a:lnTo>
                    <a:pt x="11" y="114"/>
                  </a:lnTo>
                  <a:lnTo>
                    <a:pt x="2" y="91"/>
                  </a:lnTo>
                  <a:lnTo>
                    <a:pt x="0" y="70"/>
                  </a:lnTo>
                  <a:lnTo>
                    <a:pt x="6" y="49"/>
                  </a:lnTo>
                  <a:lnTo>
                    <a:pt x="16" y="30"/>
                  </a:lnTo>
                  <a:lnTo>
                    <a:pt x="32" y="16"/>
                  </a:lnTo>
                  <a:lnTo>
                    <a:pt x="51" y="5"/>
                  </a:lnTo>
                  <a:lnTo>
                    <a:pt x="57" y="3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75"/>
            <p:cNvSpPr>
              <a:spLocks noEditPoints="1"/>
            </p:cNvSpPr>
            <p:nvPr/>
          </p:nvSpPr>
          <p:spPr bwMode="auto">
            <a:xfrm>
              <a:off x="3952876" y="2693988"/>
              <a:ext cx="1585913" cy="838200"/>
            </a:xfrm>
            <a:custGeom>
              <a:avLst/>
              <a:gdLst>
                <a:gd name="T0" fmla="*/ 200 w 999"/>
                <a:gd name="T1" fmla="*/ 176 h 528"/>
                <a:gd name="T2" fmla="*/ 191 w 999"/>
                <a:gd name="T3" fmla="*/ 174 h 528"/>
                <a:gd name="T4" fmla="*/ 438 w 999"/>
                <a:gd name="T5" fmla="*/ 29 h 528"/>
                <a:gd name="T6" fmla="*/ 434 w 999"/>
                <a:gd name="T7" fmla="*/ 34 h 528"/>
                <a:gd name="T8" fmla="*/ 476 w 999"/>
                <a:gd name="T9" fmla="*/ 232 h 528"/>
                <a:gd name="T10" fmla="*/ 510 w 999"/>
                <a:gd name="T11" fmla="*/ 242 h 528"/>
                <a:gd name="T12" fmla="*/ 638 w 999"/>
                <a:gd name="T13" fmla="*/ 65 h 528"/>
                <a:gd name="T14" fmla="*/ 643 w 999"/>
                <a:gd name="T15" fmla="*/ 67 h 528"/>
                <a:gd name="T16" fmla="*/ 646 w 999"/>
                <a:gd name="T17" fmla="*/ 72 h 528"/>
                <a:gd name="T18" fmla="*/ 520 w 999"/>
                <a:gd name="T19" fmla="*/ 249 h 528"/>
                <a:gd name="T20" fmla="*/ 529 w 999"/>
                <a:gd name="T21" fmla="*/ 281 h 528"/>
                <a:gd name="T22" fmla="*/ 520 w 999"/>
                <a:gd name="T23" fmla="*/ 295 h 528"/>
                <a:gd name="T24" fmla="*/ 508 w 999"/>
                <a:gd name="T25" fmla="*/ 304 h 528"/>
                <a:gd name="T26" fmla="*/ 496 w 999"/>
                <a:gd name="T27" fmla="*/ 306 h 528"/>
                <a:gd name="T28" fmla="*/ 483 w 999"/>
                <a:gd name="T29" fmla="*/ 302 h 528"/>
                <a:gd name="T30" fmla="*/ 468 w 999"/>
                <a:gd name="T31" fmla="*/ 325 h 528"/>
                <a:gd name="T32" fmla="*/ 462 w 999"/>
                <a:gd name="T33" fmla="*/ 325 h 528"/>
                <a:gd name="T34" fmla="*/ 457 w 999"/>
                <a:gd name="T35" fmla="*/ 321 h 528"/>
                <a:gd name="T36" fmla="*/ 457 w 999"/>
                <a:gd name="T37" fmla="*/ 318 h 528"/>
                <a:gd name="T38" fmla="*/ 448 w 999"/>
                <a:gd name="T39" fmla="*/ 292 h 528"/>
                <a:gd name="T40" fmla="*/ 434 w 999"/>
                <a:gd name="T41" fmla="*/ 425 h 528"/>
                <a:gd name="T42" fmla="*/ 438 w 999"/>
                <a:gd name="T43" fmla="*/ 430 h 528"/>
                <a:gd name="T44" fmla="*/ 965 w 999"/>
                <a:gd name="T45" fmla="*/ 432 h 528"/>
                <a:gd name="T46" fmla="*/ 970 w 999"/>
                <a:gd name="T47" fmla="*/ 428 h 528"/>
                <a:gd name="T48" fmla="*/ 970 w 999"/>
                <a:gd name="T49" fmla="*/ 34 h 528"/>
                <a:gd name="T50" fmla="*/ 969 w 999"/>
                <a:gd name="T51" fmla="*/ 29 h 528"/>
                <a:gd name="T52" fmla="*/ 440 w 999"/>
                <a:gd name="T53" fmla="*/ 29 h 528"/>
                <a:gd name="T54" fmla="*/ 965 w 999"/>
                <a:gd name="T55" fmla="*/ 0 h 528"/>
                <a:gd name="T56" fmla="*/ 993 w 999"/>
                <a:gd name="T57" fmla="*/ 16 h 528"/>
                <a:gd name="T58" fmla="*/ 999 w 999"/>
                <a:gd name="T59" fmla="*/ 425 h 528"/>
                <a:gd name="T60" fmla="*/ 981 w 999"/>
                <a:gd name="T61" fmla="*/ 455 h 528"/>
                <a:gd name="T62" fmla="*/ 440 w 999"/>
                <a:gd name="T63" fmla="*/ 458 h 528"/>
                <a:gd name="T64" fmla="*/ 412 w 999"/>
                <a:gd name="T65" fmla="*/ 442 h 528"/>
                <a:gd name="T66" fmla="*/ 406 w 999"/>
                <a:gd name="T67" fmla="*/ 277 h 528"/>
                <a:gd name="T68" fmla="*/ 285 w 999"/>
                <a:gd name="T69" fmla="*/ 239 h 528"/>
                <a:gd name="T70" fmla="*/ 275 w 999"/>
                <a:gd name="T71" fmla="*/ 283 h 528"/>
                <a:gd name="T72" fmla="*/ 275 w 999"/>
                <a:gd name="T73" fmla="*/ 525 h 528"/>
                <a:gd name="T74" fmla="*/ 82 w 999"/>
                <a:gd name="T75" fmla="*/ 300 h 528"/>
                <a:gd name="T76" fmla="*/ 66 w 999"/>
                <a:gd name="T77" fmla="*/ 285 h 528"/>
                <a:gd name="T78" fmla="*/ 66 w 999"/>
                <a:gd name="T79" fmla="*/ 490 h 528"/>
                <a:gd name="T80" fmla="*/ 61 w 999"/>
                <a:gd name="T81" fmla="*/ 512 h 528"/>
                <a:gd name="T82" fmla="*/ 40 w 999"/>
                <a:gd name="T83" fmla="*/ 528 h 528"/>
                <a:gd name="T84" fmla="*/ 17 w 999"/>
                <a:gd name="T85" fmla="*/ 525 h 528"/>
                <a:gd name="T86" fmla="*/ 9 w 999"/>
                <a:gd name="T87" fmla="*/ 516 h 528"/>
                <a:gd name="T88" fmla="*/ 0 w 999"/>
                <a:gd name="T89" fmla="*/ 505 h 528"/>
                <a:gd name="T90" fmla="*/ 2 w 999"/>
                <a:gd name="T91" fmla="*/ 246 h 528"/>
                <a:gd name="T92" fmla="*/ 21 w 999"/>
                <a:gd name="T93" fmla="*/ 204 h 528"/>
                <a:gd name="T94" fmla="*/ 68 w 999"/>
                <a:gd name="T95" fmla="*/ 171 h 528"/>
                <a:gd name="T96" fmla="*/ 103 w 999"/>
                <a:gd name="T97" fmla="*/ 165 h 528"/>
                <a:gd name="T98" fmla="*/ 145 w 999"/>
                <a:gd name="T99" fmla="*/ 165 h 528"/>
                <a:gd name="T100" fmla="*/ 198 w 999"/>
                <a:gd name="T101" fmla="*/ 165 h 528"/>
                <a:gd name="T102" fmla="*/ 198 w 999"/>
                <a:gd name="T103" fmla="*/ 165 h 528"/>
                <a:gd name="T104" fmla="*/ 212 w 999"/>
                <a:gd name="T105" fmla="*/ 165 h 528"/>
                <a:gd name="T106" fmla="*/ 217 w 999"/>
                <a:gd name="T107" fmla="*/ 165 h 528"/>
                <a:gd name="T108" fmla="*/ 247 w 999"/>
                <a:gd name="T109" fmla="*/ 167 h 528"/>
                <a:gd name="T110" fmla="*/ 289 w 999"/>
                <a:gd name="T111" fmla="*/ 171 h 528"/>
                <a:gd name="T112" fmla="*/ 406 w 999"/>
                <a:gd name="T113" fmla="*/ 209 h 528"/>
                <a:gd name="T114" fmla="*/ 412 w 999"/>
                <a:gd name="T115" fmla="*/ 16 h 528"/>
                <a:gd name="T116" fmla="*/ 440 w 999"/>
                <a:gd name="T117" fmla="*/ 0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99" h="528">
                  <a:moveTo>
                    <a:pt x="191" y="174"/>
                  </a:moveTo>
                  <a:lnTo>
                    <a:pt x="200" y="176"/>
                  </a:lnTo>
                  <a:lnTo>
                    <a:pt x="200" y="174"/>
                  </a:lnTo>
                  <a:lnTo>
                    <a:pt x="191" y="174"/>
                  </a:lnTo>
                  <a:close/>
                  <a:moveTo>
                    <a:pt x="440" y="29"/>
                  </a:moveTo>
                  <a:lnTo>
                    <a:pt x="438" y="29"/>
                  </a:lnTo>
                  <a:lnTo>
                    <a:pt x="434" y="30"/>
                  </a:lnTo>
                  <a:lnTo>
                    <a:pt x="434" y="34"/>
                  </a:lnTo>
                  <a:lnTo>
                    <a:pt x="434" y="218"/>
                  </a:lnTo>
                  <a:lnTo>
                    <a:pt x="476" y="232"/>
                  </a:lnTo>
                  <a:lnTo>
                    <a:pt x="508" y="242"/>
                  </a:lnTo>
                  <a:lnTo>
                    <a:pt x="510" y="242"/>
                  </a:lnTo>
                  <a:lnTo>
                    <a:pt x="636" y="67"/>
                  </a:lnTo>
                  <a:lnTo>
                    <a:pt x="638" y="65"/>
                  </a:lnTo>
                  <a:lnTo>
                    <a:pt x="639" y="65"/>
                  </a:lnTo>
                  <a:lnTo>
                    <a:pt x="643" y="67"/>
                  </a:lnTo>
                  <a:lnTo>
                    <a:pt x="645" y="69"/>
                  </a:lnTo>
                  <a:lnTo>
                    <a:pt x="646" y="72"/>
                  </a:lnTo>
                  <a:lnTo>
                    <a:pt x="645" y="74"/>
                  </a:lnTo>
                  <a:lnTo>
                    <a:pt x="520" y="249"/>
                  </a:lnTo>
                  <a:lnTo>
                    <a:pt x="529" y="263"/>
                  </a:lnTo>
                  <a:lnTo>
                    <a:pt x="529" y="281"/>
                  </a:lnTo>
                  <a:lnTo>
                    <a:pt x="525" y="288"/>
                  </a:lnTo>
                  <a:lnTo>
                    <a:pt x="520" y="295"/>
                  </a:lnTo>
                  <a:lnTo>
                    <a:pt x="515" y="300"/>
                  </a:lnTo>
                  <a:lnTo>
                    <a:pt x="508" y="304"/>
                  </a:lnTo>
                  <a:lnTo>
                    <a:pt x="501" y="306"/>
                  </a:lnTo>
                  <a:lnTo>
                    <a:pt x="496" y="306"/>
                  </a:lnTo>
                  <a:lnTo>
                    <a:pt x="490" y="304"/>
                  </a:lnTo>
                  <a:lnTo>
                    <a:pt x="483" y="302"/>
                  </a:lnTo>
                  <a:lnTo>
                    <a:pt x="482" y="306"/>
                  </a:lnTo>
                  <a:lnTo>
                    <a:pt x="468" y="325"/>
                  </a:lnTo>
                  <a:lnTo>
                    <a:pt x="466" y="325"/>
                  </a:lnTo>
                  <a:lnTo>
                    <a:pt x="462" y="325"/>
                  </a:lnTo>
                  <a:lnTo>
                    <a:pt x="461" y="325"/>
                  </a:lnTo>
                  <a:lnTo>
                    <a:pt x="457" y="321"/>
                  </a:lnTo>
                  <a:lnTo>
                    <a:pt x="457" y="320"/>
                  </a:lnTo>
                  <a:lnTo>
                    <a:pt x="457" y="318"/>
                  </a:lnTo>
                  <a:lnTo>
                    <a:pt x="471" y="299"/>
                  </a:lnTo>
                  <a:lnTo>
                    <a:pt x="448" y="292"/>
                  </a:lnTo>
                  <a:lnTo>
                    <a:pt x="434" y="286"/>
                  </a:lnTo>
                  <a:lnTo>
                    <a:pt x="434" y="425"/>
                  </a:lnTo>
                  <a:lnTo>
                    <a:pt x="434" y="428"/>
                  </a:lnTo>
                  <a:lnTo>
                    <a:pt x="438" y="430"/>
                  </a:lnTo>
                  <a:lnTo>
                    <a:pt x="440" y="432"/>
                  </a:lnTo>
                  <a:lnTo>
                    <a:pt x="965" y="432"/>
                  </a:lnTo>
                  <a:lnTo>
                    <a:pt x="969" y="430"/>
                  </a:lnTo>
                  <a:lnTo>
                    <a:pt x="970" y="428"/>
                  </a:lnTo>
                  <a:lnTo>
                    <a:pt x="970" y="425"/>
                  </a:lnTo>
                  <a:lnTo>
                    <a:pt x="970" y="34"/>
                  </a:lnTo>
                  <a:lnTo>
                    <a:pt x="970" y="30"/>
                  </a:lnTo>
                  <a:lnTo>
                    <a:pt x="969" y="29"/>
                  </a:lnTo>
                  <a:lnTo>
                    <a:pt x="965" y="29"/>
                  </a:lnTo>
                  <a:lnTo>
                    <a:pt x="440" y="29"/>
                  </a:lnTo>
                  <a:close/>
                  <a:moveTo>
                    <a:pt x="440" y="0"/>
                  </a:moveTo>
                  <a:lnTo>
                    <a:pt x="965" y="0"/>
                  </a:lnTo>
                  <a:lnTo>
                    <a:pt x="981" y="6"/>
                  </a:lnTo>
                  <a:lnTo>
                    <a:pt x="993" y="16"/>
                  </a:lnTo>
                  <a:lnTo>
                    <a:pt x="999" y="34"/>
                  </a:lnTo>
                  <a:lnTo>
                    <a:pt x="999" y="425"/>
                  </a:lnTo>
                  <a:lnTo>
                    <a:pt x="993" y="442"/>
                  </a:lnTo>
                  <a:lnTo>
                    <a:pt x="981" y="455"/>
                  </a:lnTo>
                  <a:lnTo>
                    <a:pt x="965" y="458"/>
                  </a:lnTo>
                  <a:lnTo>
                    <a:pt x="440" y="458"/>
                  </a:lnTo>
                  <a:lnTo>
                    <a:pt x="424" y="455"/>
                  </a:lnTo>
                  <a:lnTo>
                    <a:pt x="412" y="442"/>
                  </a:lnTo>
                  <a:lnTo>
                    <a:pt x="406" y="425"/>
                  </a:lnTo>
                  <a:lnTo>
                    <a:pt x="406" y="277"/>
                  </a:lnTo>
                  <a:lnTo>
                    <a:pt x="299" y="242"/>
                  </a:lnTo>
                  <a:lnTo>
                    <a:pt x="285" y="239"/>
                  </a:lnTo>
                  <a:lnTo>
                    <a:pt x="275" y="237"/>
                  </a:lnTo>
                  <a:lnTo>
                    <a:pt x="275" y="283"/>
                  </a:lnTo>
                  <a:lnTo>
                    <a:pt x="275" y="283"/>
                  </a:lnTo>
                  <a:lnTo>
                    <a:pt x="275" y="525"/>
                  </a:lnTo>
                  <a:lnTo>
                    <a:pt x="82" y="525"/>
                  </a:lnTo>
                  <a:lnTo>
                    <a:pt x="82" y="300"/>
                  </a:lnTo>
                  <a:lnTo>
                    <a:pt x="82" y="285"/>
                  </a:lnTo>
                  <a:lnTo>
                    <a:pt x="66" y="285"/>
                  </a:lnTo>
                  <a:lnTo>
                    <a:pt x="66" y="483"/>
                  </a:lnTo>
                  <a:lnTo>
                    <a:pt x="66" y="490"/>
                  </a:lnTo>
                  <a:lnTo>
                    <a:pt x="66" y="498"/>
                  </a:lnTo>
                  <a:lnTo>
                    <a:pt x="61" y="512"/>
                  </a:lnTo>
                  <a:lnTo>
                    <a:pt x="52" y="523"/>
                  </a:lnTo>
                  <a:lnTo>
                    <a:pt x="40" y="528"/>
                  </a:lnTo>
                  <a:lnTo>
                    <a:pt x="24" y="528"/>
                  </a:lnTo>
                  <a:lnTo>
                    <a:pt x="17" y="525"/>
                  </a:lnTo>
                  <a:lnTo>
                    <a:pt x="12" y="521"/>
                  </a:lnTo>
                  <a:lnTo>
                    <a:pt x="9" y="516"/>
                  </a:lnTo>
                  <a:lnTo>
                    <a:pt x="3" y="512"/>
                  </a:lnTo>
                  <a:lnTo>
                    <a:pt x="0" y="505"/>
                  </a:lnTo>
                  <a:lnTo>
                    <a:pt x="0" y="249"/>
                  </a:lnTo>
                  <a:lnTo>
                    <a:pt x="2" y="246"/>
                  </a:lnTo>
                  <a:lnTo>
                    <a:pt x="7" y="232"/>
                  </a:lnTo>
                  <a:lnTo>
                    <a:pt x="21" y="204"/>
                  </a:lnTo>
                  <a:lnTo>
                    <a:pt x="42" y="185"/>
                  </a:lnTo>
                  <a:lnTo>
                    <a:pt x="68" y="171"/>
                  </a:lnTo>
                  <a:lnTo>
                    <a:pt x="101" y="165"/>
                  </a:lnTo>
                  <a:lnTo>
                    <a:pt x="103" y="165"/>
                  </a:lnTo>
                  <a:lnTo>
                    <a:pt x="121" y="165"/>
                  </a:lnTo>
                  <a:lnTo>
                    <a:pt x="145" y="165"/>
                  </a:lnTo>
                  <a:lnTo>
                    <a:pt x="173" y="165"/>
                  </a:lnTo>
                  <a:lnTo>
                    <a:pt x="198" y="165"/>
                  </a:lnTo>
                  <a:lnTo>
                    <a:pt x="198" y="165"/>
                  </a:lnTo>
                  <a:lnTo>
                    <a:pt x="198" y="165"/>
                  </a:lnTo>
                  <a:lnTo>
                    <a:pt x="207" y="165"/>
                  </a:lnTo>
                  <a:lnTo>
                    <a:pt x="212" y="165"/>
                  </a:lnTo>
                  <a:lnTo>
                    <a:pt x="217" y="165"/>
                  </a:lnTo>
                  <a:lnTo>
                    <a:pt x="217" y="165"/>
                  </a:lnTo>
                  <a:lnTo>
                    <a:pt x="217" y="165"/>
                  </a:lnTo>
                  <a:lnTo>
                    <a:pt x="247" y="167"/>
                  </a:lnTo>
                  <a:lnTo>
                    <a:pt x="268" y="167"/>
                  </a:lnTo>
                  <a:lnTo>
                    <a:pt x="289" y="171"/>
                  </a:lnTo>
                  <a:lnTo>
                    <a:pt x="361" y="193"/>
                  </a:lnTo>
                  <a:lnTo>
                    <a:pt x="406" y="209"/>
                  </a:lnTo>
                  <a:lnTo>
                    <a:pt x="406" y="34"/>
                  </a:lnTo>
                  <a:lnTo>
                    <a:pt x="412" y="16"/>
                  </a:lnTo>
                  <a:lnTo>
                    <a:pt x="424" y="6"/>
                  </a:lnTo>
                  <a:lnTo>
                    <a:pt x="44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6"/>
            <p:cNvSpPr>
              <a:spLocks/>
            </p:cNvSpPr>
            <p:nvPr/>
          </p:nvSpPr>
          <p:spPr bwMode="auto">
            <a:xfrm>
              <a:off x="4800601" y="3605213"/>
              <a:ext cx="177800" cy="180975"/>
            </a:xfrm>
            <a:custGeom>
              <a:avLst/>
              <a:gdLst>
                <a:gd name="T0" fmla="*/ 44 w 112"/>
                <a:gd name="T1" fmla="*/ 0 h 114"/>
                <a:gd name="T2" fmla="*/ 67 w 112"/>
                <a:gd name="T3" fmla="*/ 0 h 114"/>
                <a:gd name="T4" fmla="*/ 76 w 112"/>
                <a:gd name="T5" fmla="*/ 3 h 114"/>
                <a:gd name="T6" fmla="*/ 83 w 112"/>
                <a:gd name="T7" fmla="*/ 9 h 114"/>
                <a:gd name="T8" fmla="*/ 91 w 112"/>
                <a:gd name="T9" fmla="*/ 14 h 114"/>
                <a:gd name="T10" fmla="*/ 104 w 112"/>
                <a:gd name="T11" fmla="*/ 26 h 114"/>
                <a:gd name="T12" fmla="*/ 111 w 112"/>
                <a:gd name="T13" fmla="*/ 44 h 114"/>
                <a:gd name="T14" fmla="*/ 112 w 112"/>
                <a:gd name="T15" fmla="*/ 61 h 114"/>
                <a:gd name="T16" fmla="*/ 107 w 112"/>
                <a:gd name="T17" fmla="*/ 79 h 114"/>
                <a:gd name="T18" fmla="*/ 98 w 112"/>
                <a:gd name="T19" fmla="*/ 94 h 114"/>
                <a:gd name="T20" fmla="*/ 84 w 112"/>
                <a:gd name="T21" fmla="*/ 105 h 114"/>
                <a:gd name="T22" fmla="*/ 69 w 112"/>
                <a:gd name="T23" fmla="*/ 112 h 114"/>
                <a:gd name="T24" fmla="*/ 49 w 112"/>
                <a:gd name="T25" fmla="*/ 114 h 114"/>
                <a:gd name="T26" fmla="*/ 28 w 112"/>
                <a:gd name="T27" fmla="*/ 107 h 114"/>
                <a:gd name="T28" fmla="*/ 11 w 112"/>
                <a:gd name="T29" fmla="*/ 91 h 114"/>
                <a:gd name="T30" fmla="*/ 0 w 112"/>
                <a:gd name="T31" fmla="*/ 68 h 114"/>
                <a:gd name="T32" fmla="*/ 0 w 112"/>
                <a:gd name="T33" fmla="*/ 49 h 114"/>
                <a:gd name="T34" fmla="*/ 7 w 112"/>
                <a:gd name="T35" fmla="*/ 30 h 114"/>
                <a:gd name="T36" fmla="*/ 19 w 112"/>
                <a:gd name="T37" fmla="*/ 14 h 114"/>
                <a:gd name="T38" fmla="*/ 37 w 112"/>
                <a:gd name="T39" fmla="*/ 3 h 114"/>
                <a:gd name="T40" fmla="*/ 41 w 112"/>
                <a:gd name="T41" fmla="*/ 2 h 114"/>
                <a:gd name="T42" fmla="*/ 44 w 112"/>
                <a:gd name="T4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2" h="114">
                  <a:moveTo>
                    <a:pt x="44" y="0"/>
                  </a:moveTo>
                  <a:lnTo>
                    <a:pt x="67" y="0"/>
                  </a:lnTo>
                  <a:lnTo>
                    <a:pt x="76" y="3"/>
                  </a:lnTo>
                  <a:lnTo>
                    <a:pt x="83" y="9"/>
                  </a:lnTo>
                  <a:lnTo>
                    <a:pt x="91" y="14"/>
                  </a:lnTo>
                  <a:lnTo>
                    <a:pt x="104" y="26"/>
                  </a:lnTo>
                  <a:lnTo>
                    <a:pt x="111" y="44"/>
                  </a:lnTo>
                  <a:lnTo>
                    <a:pt x="112" y="61"/>
                  </a:lnTo>
                  <a:lnTo>
                    <a:pt x="107" y="79"/>
                  </a:lnTo>
                  <a:lnTo>
                    <a:pt x="98" y="94"/>
                  </a:lnTo>
                  <a:lnTo>
                    <a:pt x="84" y="105"/>
                  </a:lnTo>
                  <a:lnTo>
                    <a:pt x="69" y="112"/>
                  </a:lnTo>
                  <a:lnTo>
                    <a:pt x="49" y="114"/>
                  </a:lnTo>
                  <a:lnTo>
                    <a:pt x="28" y="107"/>
                  </a:lnTo>
                  <a:lnTo>
                    <a:pt x="11" y="91"/>
                  </a:lnTo>
                  <a:lnTo>
                    <a:pt x="0" y="68"/>
                  </a:lnTo>
                  <a:lnTo>
                    <a:pt x="0" y="49"/>
                  </a:lnTo>
                  <a:lnTo>
                    <a:pt x="7" y="30"/>
                  </a:lnTo>
                  <a:lnTo>
                    <a:pt x="19" y="14"/>
                  </a:lnTo>
                  <a:lnTo>
                    <a:pt x="37" y="3"/>
                  </a:lnTo>
                  <a:lnTo>
                    <a:pt x="41" y="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87"/>
            <p:cNvSpPr>
              <a:spLocks/>
            </p:cNvSpPr>
            <p:nvPr/>
          </p:nvSpPr>
          <p:spPr bwMode="auto">
            <a:xfrm>
              <a:off x="4673601" y="3811588"/>
              <a:ext cx="427038" cy="277813"/>
            </a:xfrm>
            <a:custGeom>
              <a:avLst/>
              <a:gdLst>
                <a:gd name="T0" fmla="*/ 115 w 269"/>
                <a:gd name="T1" fmla="*/ 0 h 175"/>
                <a:gd name="T2" fmla="*/ 115 w 269"/>
                <a:gd name="T3" fmla="*/ 0 h 175"/>
                <a:gd name="T4" fmla="*/ 152 w 269"/>
                <a:gd name="T5" fmla="*/ 0 h 175"/>
                <a:gd name="T6" fmla="*/ 152 w 269"/>
                <a:gd name="T7" fmla="*/ 0 h 175"/>
                <a:gd name="T8" fmla="*/ 164 w 269"/>
                <a:gd name="T9" fmla="*/ 0 h 175"/>
                <a:gd name="T10" fmla="*/ 164 w 269"/>
                <a:gd name="T11" fmla="*/ 0 h 175"/>
                <a:gd name="T12" fmla="*/ 164 w 269"/>
                <a:gd name="T13" fmla="*/ 0 h 175"/>
                <a:gd name="T14" fmla="*/ 194 w 269"/>
                <a:gd name="T15" fmla="*/ 0 h 175"/>
                <a:gd name="T16" fmla="*/ 219 w 269"/>
                <a:gd name="T17" fmla="*/ 5 h 175"/>
                <a:gd name="T18" fmla="*/ 240 w 269"/>
                <a:gd name="T19" fmla="*/ 15 h 175"/>
                <a:gd name="T20" fmla="*/ 255 w 269"/>
                <a:gd name="T21" fmla="*/ 31 h 175"/>
                <a:gd name="T22" fmla="*/ 266 w 269"/>
                <a:gd name="T23" fmla="*/ 52 h 175"/>
                <a:gd name="T24" fmla="*/ 269 w 269"/>
                <a:gd name="T25" fmla="*/ 77 h 175"/>
                <a:gd name="T26" fmla="*/ 269 w 269"/>
                <a:gd name="T27" fmla="*/ 78 h 175"/>
                <a:gd name="T28" fmla="*/ 269 w 269"/>
                <a:gd name="T29" fmla="*/ 78 h 175"/>
                <a:gd name="T30" fmla="*/ 269 w 269"/>
                <a:gd name="T31" fmla="*/ 89 h 175"/>
                <a:gd name="T32" fmla="*/ 269 w 269"/>
                <a:gd name="T33" fmla="*/ 98 h 175"/>
                <a:gd name="T34" fmla="*/ 269 w 269"/>
                <a:gd name="T35" fmla="*/ 98 h 175"/>
                <a:gd name="T36" fmla="*/ 269 w 269"/>
                <a:gd name="T37" fmla="*/ 175 h 175"/>
                <a:gd name="T38" fmla="*/ 143 w 269"/>
                <a:gd name="T39" fmla="*/ 175 h 175"/>
                <a:gd name="T40" fmla="*/ 143 w 269"/>
                <a:gd name="T41" fmla="*/ 175 h 175"/>
                <a:gd name="T42" fmla="*/ 126 w 269"/>
                <a:gd name="T43" fmla="*/ 175 h 175"/>
                <a:gd name="T44" fmla="*/ 126 w 269"/>
                <a:gd name="T45" fmla="*/ 175 h 175"/>
                <a:gd name="T46" fmla="*/ 0 w 269"/>
                <a:gd name="T47" fmla="*/ 175 h 175"/>
                <a:gd name="T48" fmla="*/ 0 w 269"/>
                <a:gd name="T49" fmla="*/ 98 h 175"/>
                <a:gd name="T50" fmla="*/ 0 w 269"/>
                <a:gd name="T51" fmla="*/ 98 h 175"/>
                <a:gd name="T52" fmla="*/ 0 w 269"/>
                <a:gd name="T53" fmla="*/ 89 h 175"/>
                <a:gd name="T54" fmla="*/ 0 w 269"/>
                <a:gd name="T55" fmla="*/ 78 h 175"/>
                <a:gd name="T56" fmla="*/ 0 w 269"/>
                <a:gd name="T57" fmla="*/ 78 h 175"/>
                <a:gd name="T58" fmla="*/ 0 w 269"/>
                <a:gd name="T59" fmla="*/ 77 h 175"/>
                <a:gd name="T60" fmla="*/ 3 w 269"/>
                <a:gd name="T61" fmla="*/ 52 h 175"/>
                <a:gd name="T62" fmla="*/ 14 w 269"/>
                <a:gd name="T63" fmla="*/ 31 h 175"/>
                <a:gd name="T64" fmla="*/ 29 w 269"/>
                <a:gd name="T65" fmla="*/ 15 h 175"/>
                <a:gd name="T66" fmla="*/ 50 w 269"/>
                <a:gd name="T67" fmla="*/ 5 h 175"/>
                <a:gd name="T68" fmla="*/ 75 w 269"/>
                <a:gd name="T69" fmla="*/ 0 h 175"/>
                <a:gd name="T70" fmla="*/ 115 w 269"/>
                <a:gd name="T7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69" h="175">
                  <a:moveTo>
                    <a:pt x="115" y="0"/>
                  </a:moveTo>
                  <a:lnTo>
                    <a:pt x="115" y="0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64" y="0"/>
                  </a:lnTo>
                  <a:lnTo>
                    <a:pt x="164" y="0"/>
                  </a:lnTo>
                  <a:lnTo>
                    <a:pt x="164" y="0"/>
                  </a:lnTo>
                  <a:lnTo>
                    <a:pt x="194" y="0"/>
                  </a:lnTo>
                  <a:lnTo>
                    <a:pt x="219" y="5"/>
                  </a:lnTo>
                  <a:lnTo>
                    <a:pt x="240" y="15"/>
                  </a:lnTo>
                  <a:lnTo>
                    <a:pt x="255" y="31"/>
                  </a:lnTo>
                  <a:lnTo>
                    <a:pt x="266" y="52"/>
                  </a:lnTo>
                  <a:lnTo>
                    <a:pt x="269" y="77"/>
                  </a:lnTo>
                  <a:lnTo>
                    <a:pt x="269" y="78"/>
                  </a:lnTo>
                  <a:lnTo>
                    <a:pt x="269" y="78"/>
                  </a:lnTo>
                  <a:lnTo>
                    <a:pt x="269" y="89"/>
                  </a:lnTo>
                  <a:lnTo>
                    <a:pt x="269" y="98"/>
                  </a:lnTo>
                  <a:lnTo>
                    <a:pt x="269" y="98"/>
                  </a:lnTo>
                  <a:lnTo>
                    <a:pt x="269" y="175"/>
                  </a:lnTo>
                  <a:lnTo>
                    <a:pt x="143" y="175"/>
                  </a:lnTo>
                  <a:lnTo>
                    <a:pt x="143" y="175"/>
                  </a:lnTo>
                  <a:lnTo>
                    <a:pt x="126" y="175"/>
                  </a:lnTo>
                  <a:lnTo>
                    <a:pt x="126" y="175"/>
                  </a:lnTo>
                  <a:lnTo>
                    <a:pt x="0" y="175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89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7"/>
                  </a:lnTo>
                  <a:lnTo>
                    <a:pt x="3" y="52"/>
                  </a:lnTo>
                  <a:lnTo>
                    <a:pt x="14" y="31"/>
                  </a:lnTo>
                  <a:lnTo>
                    <a:pt x="29" y="15"/>
                  </a:lnTo>
                  <a:lnTo>
                    <a:pt x="50" y="5"/>
                  </a:lnTo>
                  <a:lnTo>
                    <a:pt x="75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8"/>
            <p:cNvSpPr>
              <a:spLocks/>
            </p:cNvSpPr>
            <p:nvPr/>
          </p:nvSpPr>
          <p:spPr bwMode="auto">
            <a:xfrm>
              <a:off x="4448176" y="3605213"/>
              <a:ext cx="180975" cy="180975"/>
            </a:xfrm>
            <a:custGeom>
              <a:avLst/>
              <a:gdLst>
                <a:gd name="T0" fmla="*/ 45 w 114"/>
                <a:gd name="T1" fmla="*/ 0 h 114"/>
                <a:gd name="T2" fmla="*/ 66 w 114"/>
                <a:gd name="T3" fmla="*/ 0 h 114"/>
                <a:gd name="T4" fmla="*/ 75 w 114"/>
                <a:gd name="T5" fmla="*/ 3 h 114"/>
                <a:gd name="T6" fmla="*/ 84 w 114"/>
                <a:gd name="T7" fmla="*/ 9 h 114"/>
                <a:gd name="T8" fmla="*/ 93 w 114"/>
                <a:gd name="T9" fmla="*/ 14 h 114"/>
                <a:gd name="T10" fmla="*/ 105 w 114"/>
                <a:gd name="T11" fmla="*/ 26 h 114"/>
                <a:gd name="T12" fmla="*/ 112 w 114"/>
                <a:gd name="T13" fmla="*/ 44 h 114"/>
                <a:gd name="T14" fmla="*/ 114 w 114"/>
                <a:gd name="T15" fmla="*/ 61 h 114"/>
                <a:gd name="T16" fmla="*/ 108 w 114"/>
                <a:gd name="T17" fmla="*/ 79 h 114"/>
                <a:gd name="T18" fmla="*/ 100 w 114"/>
                <a:gd name="T19" fmla="*/ 94 h 114"/>
                <a:gd name="T20" fmla="*/ 86 w 114"/>
                <a:gd name="T21" fmla="*/ 105 h 114"/>
                <a:gd name="T22" fmla="*/ 70 w 114"/>
                <a:gd name="T23" fmla="*/ 112 h 114"/>
                <a:gd name="T24" fmla="*/ 51 w 114"/>
                <a:gd name="T25" fmla="*/ 114 h 114"/>
                <a:gd name="T26" fmla="*/ 28 w 114"/>
                <a:gd name="T27" fmla="*/ 107 h 114"/>
                <a:gd name="T28" fmla="*/ 10 w 114"/>
                <a:gd name="T29" fmla="*/ 91 h 114"/>
                <a:gd name="T30" fmla="*/ 1 w 114"/>
                <a:gd name="T31" fmla="*/ 68 h 114"/>
                <a:gd name="T32" fmla="*/ 0 w 114"/>
                <a:gd name="T33" fmla="*/ 49 h 114"/>
                <a:gd name="T34" fmla="*/ 7 w 114"/>
                <a:gd name="T35" fmla="*/ 30 h 114"/>
                <a:gd name="T36" fmla="*/ 21 w 114"/>
                <a:gd name="T37" fmla="*/ 14 h 114"/>
                <a:gd name="T38" fmla="*/ 38 w 114"/>
                <a:gd name="T39" fmla="*/ 3 h 114"/>
                <a:gd name="T40" fmla="*/ 42 w 114"/>
                <a:gd name="T41" fmla="*/ 2 h 114"/>
                <a:gd name="T42" fmla="*/ 45 w 114"/>
                <a:gd name="T4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" h="114">
                  <a:moveTo>
                    <a:pt x="45" y="0"/>
                  </a:moveTo>
                  <a:lnTo>
                    <a:pt x="66" y="0"/>
                  </a:lnTo>
                  <a:lnTo>
                    <a:pt x="75" y="3"/>
                  </a:lnTo>
                  <a:lnTo>
                    <a:pt x="84" y="9"/>
                  </a:lnTo>
                  <a:lnTo>
                    <a:pt x="93" y="14"/>
                  </a:lnTo>
                  <a:lnTo>
                    <a:pt x="105" y="26"/>
                  </a:lnTo>
                  <a:lnTo>
                    <a:pt x="112" y="44"/>
                  </a:lnTo>
                  <a:lnTo>
                    <a:pt x="114" y="61"/>
                  </a:lnTo>
                  <a:lnTo>
                    <a:pt x="108" y="79"/>
                  </a:lnTo>
                  <a:lnTo>
                    <a:pt x="100" y="94"/>
                  </a:lnTo>
                  <a:lnTo>
                    <a:pt x="86" y="105"/>
                  </a:lnTo>
                  <a:lnTo>
                    <a:pt x="70" y="112"/>
                  </a:lnTo>
                  <a:lnTo>
                    <a:pt x="51" y="114"/>
                  </a:lnTo>
                  <a:lnTo>
                    <a:pt x="28" y="107"/>
                  </a:lnTo>
                  <a:lnTo>
                    <a:pt x="10" y="91"/>
                  </a:lnTo>
                  <a:lnTo>
                    <a:pt x="1" y="68"/>
                  </a:lnTo>
                  <a:lnTo>
                    <a:pt x="0" y="49"/>
                  </a:lnTo>
                  <a:lnTo>
                    <a:pt x="7" y="30"/>
                  </a:lnTo>
                  <a:lnTo>
                    <a:pt x="21" y="14"/>
                  </a:lnTo>
                  <a:lnTo>
                    <a:pt x="38" y="3"/>
                  </a:lnTo>
                  <a:lnTo>
                    <a:pt x="42" y="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9"/>
            <p:cNvSpPr>
              <a:spLocks/>
            </p:cNvSpPr>
            <p:nvPr/>
          </p:nvSpPr>
          <p:spPr bwMode="auto">
            <a:xfrm>
              <a:off x="4322763" y="3811588"/>
              <a:ext cx="428625" cy="277813"/>
            </a:xfrm>
            <a:custGeom>
              <a:avLst/>
              <a:gdLst>
                <a:gd name="T0" fmla="*/ 115 w 270"/>
                <a:gd name="T1" fmla="*/ 0 h 175"/>
                <a:gd name="T2" fmla="*/ 115 w 270"/>
                <a:gd name="T3" fmla="*/ 0 h 175"/>
                <a:gd name="T4" fmla="*/ 152 w 270"/>
                <a:gd name="T5" fmla="*/ 0 h 175"/>
                <a:gd name="T6" fmla="*/ 152 w 270"/>
                <a:gd name="T7" fmla="*/ 0 h 175"/>
                <a:gd name="T8" fmla="*/ 165 w 270"/>
                <a:gd name="T9" fmla="*/ 0 h 175"/>
                <a:gd name="T10" fmla="*/ 165 w 270"/>
                <a:gd name="T11" fmla="*/ 0 h 175"/>
                <a:gd name="T12" fmla="*/ 165 w 270"/>
                <a:gd name="T13" fmla="*/ 0 h 175"/>
                <a:gd name="T14" fmla="*/ 194 w 270"/>
                <a:gd name="T15" fmla="*/ 0 h 175"/>
                <a:gd name="T16" fmla="*/ 219 w 270"/>
                <a:gd name="T17" fmla="*/ 5 h 175"/>
                <a:gd name="T18" fmla="*/ 240 w 270"/>
                <a:gd name="T19" fmla="*/ 15 h 175"/>
                <a:gd name="T20" fmla="*/ 256 w 270"/>
                <a:gd name="T21" fmla="*/ 31 h 175"/>
                <a:gd name="T22" fmla="*/ 264 w 270"/>
                <a:gd name="T23" fmla="*/ 52 h 175"/>
                <a:gd name="T24" fmla="*/ 270 w 270"/>
                <a:gd name="T25" fmla="*/ 77 h 175"/>
                <a:gd name="T26" fmla="*/ 270 w 270"/>
                <a:gd name="T27" fmla="*/ 78 h 175"/>
                <a:gd name="T28" fmla="*/ 270 w 270"/>
                <a:gd name="T29" fmla="*/ 78 h 175"/>
                <a:gd name="T30" fmla="*/ 270 w 270"/>
                <a:gd name="T31" fmla="*/ 89 h 175"/>
                <a:gd name="T32" fmla="*/ 270 w 270"/>
                <a:gd name="T33" fmla="*/ 98 h 175"/>
                <a:gd name="T34" fmla="*/ 270 w 270"/>
                <a:gd name="T35" fmla="*/ 98 h 175"/>
                <a:gd name="T36" fmla="*/ 270 w 270"/>
                <a:gd name="T37" fmla="*/ 175 h 175"/>
                <a:gd name="T38" fmla="*/ 142 w 270"/>
                <a:gd name="T39" fmla="*/ 175 h 175"/>
                <a:gd name="T40" fmla="*/ 142 w 270"/>
                <a:gd name="T41" fmla="*/ 175 h 175"/>
                <a:gd name="T42" fmla="*/ 126 w 270"/>
                <a:gd name="T43" fmla="*/ 175 h 175"/>
                <a:gd name="T44" fmla="*/ 126 w 270"/>
                <a:gd name="T45" fmla="*/ 175 h 175"/>
                <a:gd name="T46" fmla="*/ 0 w 270"/>
                <a:gd name="T47" fmla="*/ 175 h 175"/>
                <a:gd name="T48" fmla="*/ 0 w 270"/>
                <a:gd name="T49" fmla="*/ 98 h 175"/>
                <a:gd name="T50" fmla="*/ 0 w 270"/>
                <a:gd name="T51" fmla="*/ 98 h 175"/>
                <a:gd name="T52" fmla="*/ 0 w 270"/>
                <a:gd name="T53" fmla="*/ 89 h 175"/>
                <a:gd name="T54" fmla="*/ 0 w 270"/>
                <a:gd name="T55" fmla="*/ 78 h 175"/>
                <a:gd name="T56" fmla="*/ 0 w 270"/>
                <a:gd name="T57" fmla="*/ 78 h 175"/>
                <a:gd name="T58" fmla="*/ 0 w 270"/>
                <a:gd name="T59" fmla="*/ 77 h 175"/>
                <a:gd name="T60" fmla="*/ 3 w 270"/>
                <a:gd name="T61" fmla="*/ 52 h 175"/>
                <a:gd name="T62" fmla="*/ 14 w 270"/>
                <a:gd name="T63" fmla="*/ 31 h 175"/>
                <a:gd name="T64" fmla="*/ 30 w 270"/>
                <a:gd name="T65" fmla="*/ 15 h 175"/>
                <a:gd name="T66" fmla="*/ 51 w 270"/>
                <a:gd name="T67" fmla="*/ 5 h 175"/>
                <a:gd name="T68" fmla="*/ 75 w 270"/>
                <a:gd name="T69" fmla="*/ 0 h 175"/>
                <a:gd name="T70" fmla="*/ 115 w 270"/>
                <a:gd name="T7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70" h="175">
                  <a:moveTo>
                    <a:pt x="115" y="0"/>
                  </a:moveTo>
                  <a:lnTo>
                    <a:pt x="115" y="0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94" y="0"/>
                  </a:lnTo>
                  <a:lnTo>
                    <a:pt x="219" y="5"/>
                  </a:lnTo>
                  <a:lnTo>
                    <a:pt x="240" y="15"/>
                  </a:lnTo>
                  <a:lnTo>
                    <a:pt x="256" y="31"/>
                  </a:lnTo>
                  <a:lnTo>
                    <a:pt x="264" y="52"/>
                  </a:lnTo>
                  <a:lnTo>
                    <a:pt x="270" y="77"/>
                  </a:lnTo>
                  <a:lnTo>
                    <a:pt x="270" y="78"/>
                  </a:lnTo>
                  <a:lnTo>
                    <a:pt x="270" y="78"/>
                  </a:lnTo>
                  <a:lnTo>
                    <a:pt x="270" y="89"/>
                  </a:lnTo>
                  <a:lnTo>
                    <a:pt x="270" y="98"/>
                  </a:lnTo>
                  <a:lnTo>
                    <a:pt x="270" y="98"/>
                  </a:lnTo>
                  <a:lnTo>
                    <a:pt x="270" y="175"/>
                  </a:lnTo>
                  <a:lnTo>
                    <a:pt x="142" y="175"/>
                  </a:lnTo>
                  <a:lnTo>
                    <a:pt x="142" y="175"/>
                  </a:lnTo>
                  <a:lnTo>
                    <a:pt x="126" y="175"/>
                  </a:lnTo>
                  <a:lnTo>
                    <a:pt x="126" y="175"/>
                  </a:lnTo>
                  <a:lnTo>
                    <a:pt x="0" y="175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89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7"/>
                  </a:lnTo>
                  <a:lnTo>
                    <a:pt x="3" y="52"/>
                  </a:lnTo>
                  <a:lnTo>
                    <a:pt x="14" y="31"/>
                  </a:lnTo>
                  <a:lnTo>
                    <a:pt x="30" y="15"/>
                  </a:lnTo>
                  <a:lnTo>
                    <a:pt x="51" y="5"/>
                  </a:lnTo>
                  <a:lnTo>
                    <a:pt x="75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90"/>
            <p:cNvSpPr>
              <a:spLocks/>
            </p:cNvSpPr>
            <p:nvPr/>
          </p:nvSpPr>
          <p:spPr bwMode="auto">
            <a:xfrm>
              <a:off x="5132388" y="3605213"/>
              <a:ext cx="177800" cy="180975"/>
            </a:xfrm>
            <a:custGeom>
              <a:avLst/>
              <a:gdLst>
                <a:gd name="T0" fmla="*/ 44 w 112"/>
                <a:gd name="T1" fmla="*/ 0 h 114"/>
                <a:gd name="T2" fmla="*/ 66 w 112"/>
                <a:gd name="T3" fmla="*/ 0 h 114"/>
                <a:gd name="T4" fmla="*/ 75 w 112"/>
                <a:gd name="T5" fmla="*/ 3 h 114"/>
                <a:gd name="T6" fmla="*/ 82 w 112"/>
                <a:gd name="T7" fmla="*/ 9 h 114"/>
                <a:gd name="T8" fmla="*/ 91 w 112"/>
                <a:gd name="T9" fmla="*/ 14 h 114"/>
                <a:gd name="T10" fmla="*/ 103 w 112"/>
                <a:gd name="T11" fmla="*/ 26 h 114"/>
                <a:gd name="T12" fmla="*/ 110 w 112"/>
                <a:gd name="T13" fmla="*/ 44 h 114"/>
                <a:gd name="T14" fmla="*/ 112 w 112"/>
                <a:gd name="T15" fmla="*/ 61 h 114"/>
                <a:gd name="T16" fmla="*/ 108 w 112"/>
                <a:gd name="T17" fmla="*/ 79 h 114"/>
                <a:gd name="T18" fmla="*/ 98 w 112"/>
                <a:gd name="T19" fmla="*/ 94 h 114"/>
                <a:gd name="T20" fmla="*/ 84 w 112"/>
                <a:gd name="T21" fmla="*/ 105 h 114"/>
                <a:gd name="T22" fmla="*/ 68 w 112"/>
                <a:gd name="T23" fmla="*/ 112 h 114"/>
                <a:gd name="T24" fmla="*/ 49 w 112"/>
                <a:gd name="T25" fmla="*/ 114 h 114"/>
                <a:gd name="T26" fmla="*/ 28 w 112"/>
                <a:gd name="T27" fmla="*/ 107 h 114"/>
                <a:gd name="T28" fmla="*/ 10 w 112"/>
                <a:gd name="T29" fmla="*/ 91 h 114"/>
                <a:gd name="T30" fmla="*/ 0 w 112"/>
                <a:gd name="T31" fmla="*/ 68 h 114"/>
                <a:gd name="T32" fmla="*/ 0 w 112"/>
                <a:gd name="T33" fmla="*/ 49 h 114"/>
                <a:gd name="T34" fmla="*/ 7 w 112"/>
                <a:gd name="T35" fmla="*/ 30 h 114"/>
                <a:gd name="T36" fmla="*/ 19 w 112"/>
                <a:gd name="T37" fmla="*/ 14 h 114"/>
                <a:gd name="T38" fmla="*/ 37 w 112"/>
                <a:gd name="T39" fmla="*/ 3 h 114"/>
                <a:gd name="T40" fmla="*/ 40 w 112"/>
                <a:gd name="T41" fmla="*/ 2 h 114"/>
                <a:gd name="T42" fmla="*/ 44 w 112"/>
                <a:gd name="T4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2" h="114">
                  <a:moveTo>
                    <a:pt x="44" y="0"/>
                  </a:moveTo>
                  <a:lnTo>
                    <a:pt x="66" y="0"/>
                  </a:lnTo>
                  <a:lnTo>
                    <a:pt x="75" y="3"/>
                  </a:lnTo>
                  <a:lnTo>
                    <a:pt x="82" y="9"/>
                  </a:lnTo>
                  <a:lnTo>
                    <a:pt x="91" y="14"/>
                  </a:lnTo>
                  <a:lnTo>
                    <a:pt x="103" y="26"/>
                  </a:lnTo>
                  <a:lnTo>
                    <a:pt x="110" y="44"/>
                  </a:lnTo>
                  <a:lnTo>
                    <a:pt x="112" y="61"/>
                  </a:lnTo>
                  <a:lnTo>
                    <a:pt x="108" y="79"/>
                  </a:lnTo>
                  <a:lnTo>
                    <a:pt x="98" y="94"/>
                  </a:lnTo>
                  <a:lnTo>
                    <a:pt x="84" y="105"/>
                  </a:lnTo>
                  <a:lnTo>
                    <a:pt x="68" y="112"/>
                  </a:lnTo>
                  <a:lnTo>
                    <a:pt x="49" y="114"/>
                  </a:lnTo>
                  <a:lnTo>
                    <a:pt x="28" y="107"/>
                  </a:lnTo>
                  <a:lnTo>
                    <a:pt x="10" y="91"/>
                  </a:lnTo>
                  <a:lnTo>
                    <a:pt x="0" y="68"/>
                  </a:lnTo>
                  <a:lnTo>
                    <a:pt x="0" y="49"/>
                  </a:lnTo>
                  <a:lnTo>
                    <a:pt x="7" y="30"/>
                  </a:lnTo>
                  <a:lnTo>
                    <a:pt x="19" y="14"/>
                  </a:lnTo>
                  <a:lnTo>
                    <a:pt x="37" y="3"/>
                  </a:lnTo>
                  <a:lnTo>
                    <a:pt x="40" y="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91"/>
            <p:cNvSpPr>
              <a:spLocks/>
            </p:cNvSpPr>
            <p:nvPr/>
          </p:nvSpPr>
          <p:spPr bwMode="auto">
            <a:xfrm>
              <a:off x="5003801" y="3811588"/>
              <a:ext cx="428625" cy="277813"/>
            </a:xfrm>
            <a:custGeom>
              <a:avLst/>
              <a:gdLst>
                <a:gd name="T0" fmla="*/ 116 w 270"/>
                <a:gd name="T1" fmla="*/ 0 h 175"/>
                <a:gd name="T2" fmla="*/ 116 w 270"/>
                <a:gd name="T3" fmla="*/ 0 h 175"/>
                <a:gd name="T4" fmla="*/ 153 w 270"/>
                <a:gd name="T5" fmla="*/ 0 h 175"/>
                <a:gd name="T6" fmla="*/ 153 w 270"/>
                <a:gd name="T7" fmla="*/ 0 h 175"/>
                <a:gd name="T8" fmla="*/ 165 w 270"/>
                <a:gd name="T9" fmla="*/ 0 h 175"/>
                <a:gd name="T10" fmla="*/ 165 w 270"/>
                <a:gd name="T11" fmla="*/ 0 h 175"/>
                <a:gd name="T12" fmla="*/ 165 w 270"/>
                <a:gd name="T13" fmla="*/ 0 h 175"/>
                <a:gd name="T14" fmla="*/ 195 w 270"/>
                <a:gd name="T15" fmla="*/ 0 h 175"/>
                <a:gd name="T16" fmla="*/ 219 w 270"/>
                <a:gd name="T17" fmla="*/ 5 h 175"/>
                <a:gd name="T18" fmla="*/ 240 w 270"/>
                <a:gd name="T19" fmla="*/ 15 h 175"/>
                <a:gd name="T20" fmla="*/ 256 w 270"/>
                <a:gd name="T21" fmla="*/ 31 h 175"/>
                <a:gd name="T22" fmla="*/ 266 w 270"/>
                <a:gd name="T23" fmla="*/ 52 h 175"/>
                <a:gd name="T24" fmla="*/ 270 w 270"/>
                <a:gd name="T25" fmla="*/ 77 h 175"/>
                <a:gd name="T26" fmla="*/ 270 w 270"/>
                <a:gd name="T27" fmla="*/ 78 h 175"/>
                <a:gd name="T28" fmla="*/ 270 w 270"/>
                <a:gd name="T29" fmla="*/ 78 h 175"/>
                <a:gd name="T30" fmla="*/ 270 w 270"/>
                <a:gd name="T31" fmla="*/ 89 h 175"/>
                <a:gd name="T32" fmla="*/ 270 w 270"/>
                <a:gd name="T33" fmla="*/ 98 h 175"/>
                <a:gd name="T34" fmla="*/ 270 w 270"/>
                <a:gd name="T35" fmla="*/ 98 h 175"/>
                <a:gd name="T36" fmla="*/ 270 w 270"/>
                <a:gd name="T37" fmla="*/ 175 h 175"/>
                <a:gd name="T38" fmla="*/ 144 w 270"/>
                <a:gd name="T39" fmla="*/ 175 h 175"/>
                <a:gd name="T40" fmla="*/ 144 w 270"/>
                <a:gd name="T41" fmla="*/ 175 h 175"/>
                <a:gd name="T42" fmla="*/ 126 w 270"/>
                <a:gd name="T43" fmla="*/ 175 h 175"/>
                <a:gd name="T44" fmla="*/ 126 w 270"/>
                <a:gd name="T45" fmla="*/ 175 h 175"/>
                <a:gd name="T46" fmla="*/ 0 w 270"/>
                <a:gd name="T47" fmla="*/ 175 h 175"/>
                <a:gd name="T48" fmla="*/ 0 w 270"/>
                <a:gd name="T49" fmla="*/ 98 h 175"/>
                <a:gd name="T50" fmla="*/ 0 w 270"/>
                <a:gd name="T51" fmla="*/ 98 h 175"/>
                <a:gd name="T52" fmla="*/ 0 w 270"/>
                <a:gd name="T53" fmla="*/ 89 h 175"/>
                <a:gd name="T54" fmla="*/ 0 w 270"/>
                <a:gd name="T55" fmla="*/ 78 h 175"/>
                <a:gd name="T56" fmla="*/ 0 w 270"/>
                <a:gd name="T57" fmla="*/ 78 h 175"/>
                <a:gd name="T58" fmla="*/ 0 w 270"/>
                <a:gd name="T59" fmla="*/ 77 h 175"/>
                <a:gd name="T60" fmla="*/ 4 w 270"/>
                <a:gd name="T61" fmla="*/ 52 h 175"/>
                <a:gd name="T62" fmla="*/ 14 w 270"/>
                <a:gd name="T63" fmla="*/ 31 h 175"/>
                <a:gd name="T64" fmla="*/ 30 w 270"/>
                <a:gd name="T65" fmla="*/ 15 h 175"/>
                <a:gd name="T66" fmla="*/ 51 w 270"/>
                <a:gd name="T67" fmla="*/ 5 h 175"/>
                <a:gd name="T68" fmla="*/ 75 w 270"/>
                <a:gd name="T69" fmla="*/ 0 h 175"/>
                <a:gd name="T70" fmla="*/ 116 w 270"/>
                <a:gd name="T7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70" h="175">
                  <a:moveTo>
                    <a:pt x="116" y="0"/>
                  </a:moveTo>
                  <a:lnTo>
                    <a:pt x="116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95" y="0"/>
                  </a:lnTo>
                  <a:lnTo>
                    <a:pt x="219" y="5"/>
                  </a:lnTo>
                  <a:lnTo>
                    <a:pt x="240" y="15"/>
                  </a:lnTo>
                  <a:lnTo>
                    <a:pt x="256" y="31"/>
                  </a:lnTo>
                  <a:lnTo>
                    <a:pt x="266" y="52"/>
                  </a:lnTo>
                  <a:lnTo>
                    <a:pt x="270" y="77"/>
                  </a:lnTo>
                  <a:lnTo>
                    <a:pt x="270" y="78"/>
                  </a:lnTo>
                  <a:lnTo>
                    <a:pt x="270" y="78"/>
                  </a:lnTo>
                  <a:lnTo>
                    <a:pt x="270" y="89"/>
                  </a:lnTo>
                  <a:lnTo>
                    <a:pt x="270" y="98"/>
                  </a:lnTo>
                  <a:lnTo>
                    <a:pt x="270" y="98"/>
                  </a:lnTo>
                  <a:lnTo>
                    <a:pt x="270" y="175"/>
                  </a:lnTo>
                  <a:lnTo>
                    <a:pt x="144" y="175"/>
                  </a:lnTo>
                  <a:lnTo>
                    <a:pt x="144" y="175"/>
                  </a:lnTo>
                  <a:lnTo>
                    <a:pt x="126" y="175"/>
                  </a:lnTo>
                  <a:lnTo>
                    <a:pt x="126" y="175"/>
                  </a:lnTo>
                  <a:lnTo>
                    <a:pt x="0" y="175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89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7"/>
                  </a:lnTo>
                  <a:lnTo>
                    <a:pt x="4" y="52"/>
                  </a:lnTo>
                  <a:lnTo>
                    <a:pt x="14" y="31"/>
                  </a:lnTo>
                  <a:lnTo>
                    <a:pt x="30" y="15"/>
                  </a:lnTo>
                  <a:lnTo>
                    <a:pt x="51" y="5"/>
                  </a:lnTo>
                  <a:lnTo>
                    <a:pt x="75" y="0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92"/>
            <p:cNvSpPr>
              <a:spLocks/>
            </p:cNvSpPr>
            <p:nvPr/>
          </p:nvSpPr>
          <p:spPr bwMode="auto">
            <a:xfrm>
              <a:off x="5440363" y="3605213"/>
              <a:ext cx="180975" cy="180975"/>
            </a:xfrm>
            <a:custGeom>
              <a:avLst/>
              <a:gdLst>
                <a:gd name="T0" fmla="*/ 46 w 114"/>
                <a:gd name="T1" fmla="*/ 0 h 114"/>
                <a:gd name="T2" fmla="*/ 67 w 114"/>
                <a:gd name="T3" fmla="*/ 0 h 114"/>
                <a:gd name="T4" fmla="*/ 76 w 114"/>
                <a:gd name="T5" fmla="*/ 3 h 114"/>
                <a:gd name="T6" fmla="*/ 84 w 114"/>
                <a:gd name="T7" fmla="*/ 9 h 114"/>
                <a:gd name="T8" fmla="*/ 93 w 114"/>
                <a:gd name="T9" fmla="*/ 14 h 114"/>
                <a:gd name="T10" fmla="*/ 105 w 114"/>
                <a:gd name="T11" fmla="*/ 26 h 114"/>
                <a:gd name="T12" fmla="*/ 112 w 114"/>
                <a:gd name="T13" fmla="*/ 44 h 114"/>
                <a:gd name="T14" fmla="*/ 114 w 114"/>
                <a:gd name="T15" fmla="*/ 61 h 114"/>
                <a:gd name="T16" fmla="*/ 109 w 114"/>
                <a:gd name="T17" fmla="*/ 79 h 114"/>
                <a:gd name="T18" fmla="*/ 100 w 114"/>
                <a:gd name="T19" fmla="*/ 94 h 114"/>
                <a:gd name="T20" fmla="*/ 86 w 114"/>
                <a:gd name="T21" fmla="*/ 105 h 114"/>
                <a:gd name="T22" fmla="*/ 70 w 114"/>
                <a:gd name="T23" fmla="*/ 112 h 114"/>
                <a:gd name="T24" fmla="*/ 51 w 114"/>
                <a:gd name="T25" fmla="*/ 114 h 114"/>
                <a:gd name="T26" fmla="*/ 28 w 114"/>
                <a:gd name="T27" fmla="*/ 107 h 114"/>
                <a:gd name="T28" fmla="*/ 11 w 114"/>
                <a:gd name="T29" fmla="*/ 91 h 114"/>
                <a:gd name="T30" fmla="*/ 2 w 114"/>
                <a:gd name="T31" fmla="*/ 68 h 114"/>
                <a:gd name="T32" fmla="*/ 0 w 114"/>
                <a:gd name="T33" fmla="*/ 49 h 114"/>
                <a:gd name="T34" fmla="*/ 7 w 114"/>
                <a:gd name="T35" fmla="*/ 30 h 114"/>
                <a:gd name="T36" fmla="*/ 21 w 114"/>
                <a:gd name="T37" fmla="*/ 14 h 114"/>
                <a:gd name="T38" fmla="*/ 39 w 114"/>
                <a:gd name="T39" fmla="*/ 3 h 114"/>
                <a:gd name="T40" fmla="*/ 42 w 114"/>
                <a:gd name="T41" fmla="*/ 2 h 114"/>
                <a:gd name="T42" fmla="*/ 46 w 114"/>
                <a:gd name="T4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" h="114">
                  <a:moveTo>
                    <a:pt x="46" y="0"/>
                  </a:moveTo>
                  <a:lnTo>
                    <a:pt x="67" y="0"/>
                  </a:lnTo>
                  <a:lnTo>
                    <a:pt x="76" y="3"/>
                  </a:lnTo>
                  <a:lnTo>
                    <a:pt x="84" y="9"/>
                  </a:lnTo>
                  <a:lnTo>
                    <a:pt x="93" y="14"/>
                  </a:lnTo>
                  <a:lnTo>
                    <a:pt x="105" y="26"/>
                  </a:lnTo>
                  <a:lnTo>
                    <a:pt x="112" y="44"/>
                  </a:lnTo>
                  <a:lnTo>
                    <a:pt x="114" y="61"/>
                  </a:lnTo>
                  <a:lnTo>
                    <a:pt x="109" y="79"/>
                  </a:lnTo>
                  <a:lnTo>
                    <a:pt x="100" y="94"/>
                  </a:lnTo>
                  <a:lnTo>
                    <a:pt x="86" y="105"/>
                  </a:lnTo>
                  <a:lnTo>
                    <a:pt x="70" y="112"/>
                  </a:lnTo>
                  <a:lnTo>
                    <a:pt x="51" y="114"/>
                  </a:lnTo>
                  <a:lnTo>
                    <a:pt x="28" y="107"/>
                  </a:lnTo>
                  <a:lnTo>
                    <a:pt x="11" y="91"/>
                  </a:lnTo>
                  <a:lnTo>
                    <a:pt x="2" y="68"/>
                  </a:lnTo>
                  <a:lnTo>
                    <a:pt x="0" y="49"/>
                  </a:lnTo>
                  <a:lnTo>
                    <a:pt x="7" y="30"/>
                  </a:lnTo>
                  <a:lnTo>
                    <a:pt x="21" y="14"/>
                  </a:lnTo>
                  <a:lnTo>
                    <a:pt x="39" y="3"/>
                  </a:lnTo>
                  <a:lnTo>
                    <a:pt x="4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93"/>
            <p:cNvSpPr>
              <a:spLocks/>
            </p:cNvSpPr>
            <p:nvPr/>
          </p:nvSpPr>
          <p:spPr bwMode="auto">
            <a:xfrm>
              <a:off x="5314951" y="3811588"/>
              <a:ext cx="428625" cy="277813"/>
            </a:xfrm>
            <a:custGeom>
              <a:avLst/>
              <a:gdLst>
                <a:gd name="T0" fmla="*/ 116 w 270"/>
                <a:gd name="T1" fmla="*/ 0 h 175"/>
                <a:gd name="T2" fmla="*/ 116 w 270"/>
                <a:gd name="T3" fmla="*/ 0 h 175"/>
                <a:gd name="T4" fmla="*/ 153 w 270"/>
                <a:gd name="T5" fmla="*/ 0 h 175"/>
                <a:gd name="T6" fmla="*/ 153 w 270"/>
                <a:gd name="T7" fmla="*/ 0 h 175"/>
                <a:gd name="T8" fmla="*/ 165 w 270"/>
                <a:gd name="T9" fmla="*/ 0 h 175"/>
                <a:gd name="T10" fmla="*/ 165 w 270"/>
                <a:gd name="T11" fmla="*/ 0 h 175"/>
                <a:gd name="T12" fmla="*/ 165 w 270"/>
                <a:gd name="T13" fmla="*/ 0 h 175"/>
                <a:gd name="T14" fmla="*/ 195 w 270"/>
                <a:gd name="T15" fmla="*/ 0 h 175"/>
                <a:gd name="T16" fmla="*/ 219 w 270"/>
                <a:gd name="T17" fmla="*/ 5 h 175"/>
                <a:gd name="T18" fmla="*/ 240 w 270"/>
                <a:gd name="T19" fmla="*/ 15 h 175"/>
                <a:gd name="T20" fmla="*/ 256 w 270"/>
                <a:gd name="T21" fmla="*/ 31 h 175"/>
                <a:gd name="T22" fmla="*/ 267 w 270"/>
                <a:gd name="T23" fmla="*/ 52 h 175"/>
                <a:gd name="T24" fmla="*/ 270 w 270"/>
                <a:gd name="T25" fmla="*/ 77 h 175"/>
                <a:gd name="T26" fmla="*/ 270 w 270"/>
                <a:gd name="T27" fmla="*/ 78 h 175"/>
                <a:gd name="T28" fmla="*/ 270 w 270"/>
                <a:gd name="T29" fmla="*/ 78 h 175"/>
                <a:gd name="T30" fmla="*/ 270 w 270"/>
                <a:gd name="T31" fmla="*/ 89 h 175"/>
                <a:gd name="T32" fmla="*/ 270 w 270"/>
                <a:gd name="T33" fmla="*/ 98 h 175"/>
                <a:gd name="T34" fmla="*/ 270 w 270"/>
                <a:gd name="T35" fmla="*/ 98 h 175"/>
                <a:gd name="T36" fmla="*/ 270 w 270"/>
                <a:gd name="T37" fmla="*/ 175 h 175"/>
                <a:gd name="T38" fmla="*/ 142 w 270"/>
                <a:gd name="T39" fmla="*/ 175 h 175"/>
                <a:gd name="T40" fmla="*/ 142 w 270"/>
                <a:gd name="T41" fmla="*/ 175 h 175"/>
                <a:gd name="T42" fmla="*/ 127 w 270"/>
                <a:gd name="T43" fmla="*/ 175 h 175"/>
                <a:gd name="T44" fmla="*/ 127 w 270"/>
                <a:gd name="T45" fmla="*/ 175 h 175"/>
                <a:gd name="T46" fmla="*/ 0 w 270"/>
                <a:gd name="T47" fmla="*/ 175 h 175"/>
                <a:gd name="T48" fmla="*/ 0 w 270"/>
                <a:gd name="T49" fmla="*/ 98 h 175"/>
                <a:gd name="T50" fmla="*/ 0 w 270"/>
                <a:gd name="T51" fmla="*/ 98 h 175"/>
                <a:gd name="T52" fmla="*/ 0 w 270"/>
                <a:gd name="T53" fmla="*/ 89 h 175"/>
                <a:gd name="T54" fmla="*/ 0 w 270"/>
                <a:gd name="T55" fmla="*/ 78 h 175"/>
                <a:gd name="T56" fmla="*/ 0 w 270"/>
                <a:gd name="T57" fmla="*/ 78 h 175"/>
                <a:gd name="T58" fmla="*/ 0 w 270"/>
                <a:gd name="T59" fmla="*/ 77 h 175"/>
                <a:gd name="T60" fmla="*/ 4 w 270"/>
                <a:gd name="T61" fmla="*/ 52 h 175"/>
                <a:gd name="T62" fmla="*/ 14 w 270"/>
                <a:gd name="T63" fmla="*/ 31 h 175"/>
                <a:gd name="T64" fmla="*/ 30 w 270"/>
                <a:gd name="T65" fmla="*/ 15 h 175"/>
                <a:gd name="T66" fmla="*/ 51 w 270"/>
                <a:gd name="T67" fmla="*/ 5 h 175"/>
                <a:gd name="T68" fmla="*/ 76 w 270"/>
                <a:gd name="T69" fmla="*/ 0 h 175"/>
                <a:gd name="T70" fmla="*/ 116 w 270"/>
                <a:gd name="T7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70" h="175">
                  <a:moveTo>
                    <a:pt x="116" y="0"/>
                  </a:moveTo>
                  <a:lnTo>
                    <a:pt x="116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95" y="0"/>
                  </a:lnTo>
                  <a:lnTo>
                    <a:pt x="219" y="5"/>
                  </a:lnTo>
                  <a:lnTo>
                    <a:pt x="240" y="15"/>
                  </a:lnTo>
                  <a:lnTo>
                    <a:pt x="256" y="31"/>
                  </a:lnTo>
                  <a:lnTo>
                    <a:pt x="267" y="52"/>
                  </a:lnTo>
                  <a:lnTo>
                    <a:pt x="270" y="77"/>
                  </a:lnTo>
                  <a:lnTo>
                    <a:pt x="270" y="78"/>
                  </a:lnTo>
                  <a:lnTo>
                    <a:pt x="270" y="78"/>
                  </a:lnTo>
                  <a:lnTo>
                    <a:pt x="270" y="89"/>
                  </a:lnTo>
                  <a:lnTo>
                    <a:pt x="270" y="98"/>
                  </a:lnTo>
                  <a:lnTo>
                    <a:pt x="270" y="98"/>
                  </a:lnTo>
                  <a:lnTo>
                    <a:pt x="270" y="175"/>
                  </a:lnTo>
                  <a:lnTo>
                    <a:pt x="142" y="175"/>
                  </a:lnTo>
                  <a:lnTo>
                    <a:pt x="142" y="175"/>
                  </a:lnTo>
                  <a:lnTo>
                    <a:pt x="127" y="175"/>
                  </a:lnTo>
                  <a:lnTo>
                    <a:pt x="127" y="175"/>
                  </a:lnTo>
                  <a:lnTo>
                    <a:pt x="0" y="175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89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7"/>
                  </a:lnTo>
                  <a:lnTo>
                    <a:pt x="4" y="52"/>
                  </a:lnTo>
                  <a:lnTo>
                    <a:pt x="14" y="31"/>
                  </a:lnTo>
                  <a:lnTo>
                    <a:pt x="30" y="15"/>
                  </a:lnTo>
                  <a:lnTo>
                    <a:pt x="51" y="5"/>
                  </a:lnTo>
                  <a:lnTo>
                    <a:pt x="76" y="0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8074026" y="2324372"/>
            <a:ext cx="887412" cy="957263"/>
            <a:chOff x="7788276" y="1514475"/>
            <a:chExt cx="887412" cy="957263"/>
          </a:xfrm>
        </p:grpSpPr>
        <p:sp>
          <p:nvSpPr>
            <p:cNvPr id="107" name="Freeform 94"/>
            <p:cNvSpPr>
              <a:spLocks/>
            </p:cNvSpPr>
            <p:nvPr/>
          </p:nvSpPr>
          <p:spPr bwMode="auto">
            <a:xfrm>
              <a:off x="7888288" y="1581150"/>
              <a:ext cx="787400" cy="887413"/>
            </a:xfrm>
            <a:custGeom>
              <a:avLst/>
              <a:gdLst>
                <a:gd name="T0" fmla="*/ 428 w 496"/>
                <a:gd name="T1" fmla="*/ 0 h 559"/>
                <a:gd name="T2" fmla="*/ 496 w 496"/>
                <a:gd name="T3" fmla="*/ 502 h 559"/>
                <a:gd name="T4" fmla="*/ 67 w 496"/>
                <a:gd name="T5" fmla="*/ 559 h 559"/>
                <a:gd name="T6" fmla="*/ 0 w 496"/>
                <a:gd name="T7" fmla="*/ 58 h 559"/>
                <a:gd name="T8" fmla="*/ 428 w 496"/>
                <a:gd name="T9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6" h="559">
                  <a:moveTo>
                    <a:pt x="428" y="0"/>
                  </a:moveTo>
                  <a:lnTo>
                    <a:pt x="496" y="502"/>
                  </a:lnTo>
                  <a:lnTo>
                    <a:pt x="67" y="559"/>
                  </a:lnTo>
                  <a:lnTo>
                    <a:pt x="0" y="58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95"/>
            <p:cNvSpPr>
              <a:spLocks/>
            </p:cNvSpPr>
            <p:nvPr/>
          </p:nvSpPr>
          <p:spPr bwMode="auto">
            <a:xfrm>
              <a:off x="7788276" y="1514475"/>
              <a:ext cx="803275" cy="876300"/>
            </a:xfrm>
            <a:custGeom>
              <a:avLst/>
              <a:gdLst>
                <a:gd name="T0" fmla="*/ 440 w 506"/>
                <a:gd name="T1" fmla="*/ 0 h 552"/>
                <a:gd name="T2" fmla="*/ 440 w 506"/>
                <a:gd name="T3" fmla="*/ 0 h 552"/>
                <a:gd name="T4" fmla="*/ 506 w 506"/>
                <a:gd name="T5" fmla="*/ 491 h 552"/>
                <a:gd name="T6" fmla="*/ 58 w 506"/>
                <a:gd name="T7" fmla="*/ 552 h 552"/>
                <a:gd name="T8" fmla="*/ 0 w 506"/>
                <a:gd name="T9" fmla="*/ 114 h 552"/>
                <a:gd name="T10" fmla="*/ 0 w 506"/>
                <a:gd name="T11" fmla="*/ 95 h 552"/>
                <a:gd name="T12" fmla="*/ 7 w 506"/>
                <a:gd name="T13" fmla="*/ 79 h 552"/>
                <a:gd name="T14" fmla="*/ 19 w 506"/>
                <a:gd name="T15" fmla="*/ 67 h 552"/>
                <a:gd name="T16" fmla="*/ 37 w 506"/>
                <a:gd name="T17" fmla="*/ 58 h 552"/>
                <a:gd name="T18" fmla="*/ 56 w 506"/>
                <a:gd name="T19" fmla="*/ 53 h 552"/>
                <a:gd name="T20" fmla="*/ 440 w 506"/>
                <a:gd name="T21" fmla="*/ 0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6" h="552">
                  <a:moveTo>
                    <a:pt x="440" y="0"/>
                  </a:moveTo>
                  <a:lnTo>
                    <a:pt x="440" y="0"/>
                  </a:lnTo>
                  <a:lnTo>
                    <a:pt x="506" y="491"/>
                  </a:lnTo>
                  <a:lnTo>
                    <a:pt x="58" y="552"/>
                  </a:lnTo>
                  <a:lnTo>
                    <a:pt x="0" y="114"/>
                  </a:lnTo>
                  <a:lnTo>
                    <a:pt x="0" y="95"/>
                  </a:lnTo>
                  <a:lnTo>
                    <a:pt x="7" y="79"/>
                  </a:lnTo>
                  <a:lnTo>
                    <a:pt x="19" y="67"/>
                  </a:lnTo>
                  <a:lnTo>
                    <a:pt x="37" y="58"/>
                  </a:lnTo>
                  <a:lnTo>
                    <a:pt x="56" y="53"/>
                  </a:lnTo>
                  <a:lnTo>
                    <a:pt x="44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96"/>
            <p:cNvSpPr>
              <a:spLocks/>
            </p:cNvSpPr>
            <p:nvPr/>
          </p:nvSpPr>
          <p:spPr bwMode="auto">
            <a:xfrm>
              <a:off x="7788276" y="1598613"/>
              <a:ext cx="206375" cy="873125"/>
            </a:xfrm>
            <a:custGeom>
              <a:avLst/>
              <a:gdLst>
                <a:gd name="T0" fmla="*/ 56 w 130"/>
                <a:gd name="T1" fmla="*/ 0 h 550"/>
                <a:gd name="T2" fmla="*/ 130 w 130"/>
                <a:gd name="T3" fmla="*/ 548 h 550"/>
                <a:gd name="T4" fmla="*/ 109 w 130"/>
                <a:gd name="T5" fmla="*/ 550 h 550"/>
                <a:gd name="T6" fmla="*/ 91 w 130"/>
                <a:gd name="T7" fmla="*/ 547 h 550"/>
                <a:gd name="T8" fmla="*/ 77 w 130"/>
                <a:gd name="T9" fmla="*/ 541 h 550"/>
                <a:gd name="T10" fmla="*/ 67 w 130"/>
                <a:gd name="T11" fmla="*/ 529 h 550"/>
                <a:gd name="T12" fmla="*/ 60 w 130"/>
                <a:gd name="T13" fmla="*/ 512 h 550"/>
                <a:gd name="T14" fmla="*/ 0 w 130"/>
                <a:gd name="T15" fmla="*/ 61 h 550"/>
                <a:gd name="T16" fmla="*/ 0 w 130"/>
                <a:gd name="T17" fmla="*/ 42 h 550"/>
                <a:gd name="T18" fmla="*/ 7 w 130"/>
                <a:gd name="T19" fmla="*/ 26 h 550"/>
                <a:gd name="T20" fmla="*/ 19 w 130"/>
                <a:gd name="T21" fmla="*/ 14 h 550"/>
                <a:gd name="T22" fmla="*/ 37 w 130"/>
                <a:gd name="T23" fmla="*/ 5 h 550"/>
                <a:gd name="T24" fmla="*/ 56 w 130"/>
                <a:gd name="T25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" h="550">
                  <a:moveTo>
                    <a:pt x="56" y="0"/>
                  </a:moveTo>
                  <a:lnTo>
                    <a:pt x="130" y="548"/>
                  </a:lnTo>
                  <a:lnTo>
                    <a:pt x="109" y="550"/>
                  </a:lnTo>
                  <a:lnTo>
                    <a:pt x="91" y="547"/>
                  </a:lnTo>
                  <a:lnTo>
                    <a:pt x="77" y="541"/>
                  </a:lnTo>
                  <a:lnTo>
                    <a:pt x="67" y="529"/>
                  </a:lnTo>
                  <a:lnTo>
                    <a:pt x="60" y="512"/>
                  </a:lnTo>
                  <a:lnTo>
                    <a:pt x="0" y="61"/>
                  </a:lnTo>
                  <a:lnTo>
                    <a:pt x="0" y="42"/>
                  </a:lnTo>
                  <a:lnTo>
                    <a:pt x="7" y="26"/>
                  </a:lnTo>
                  <a:lnTo>
                    <a:pt x="19" y="14"/>
                  </a:lnTo>
                  <a:lnTo>
                    <a:pt x="37" y="5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97"/>
            <p:cNvSpPr>
              <a:spLocks/>
            </p:cNvSpPr>
            <p:nvPr/>
          </p:nvSpPr>
          <p:spPr bwMode="auto">
            <a:xfrm>
              <a:off x="7932738" y="2290763"/>
              <a:ext cx="714375" cy="150813"/>
            </a:xfrm>
            <a:custGeom>
              <a:avLst/>
              <a:gdLst>
                <a:gd name="T0" fmla="*/ 445 w 450"/>
                <a:gd name="T1" fmla="*/ 0 h 95"/>
                <a:gd name="T2" fmla="*/ 450 w 450"/>
                <a:gd name="T3" fmla="*/ 39 h 95"/>
                <a:gd name="T4" fmla="*/ 39 w 450"/>
                <a:gd name="T5" fmla="*/ 95 h 95"/>
                <a:gd name="T6" fmla="*/ 19 w 450"/>
                <a:gd name="T7" fmla="*/ 95 h 95"/>
                <a:gd name="T8" fmla="*/ 7 w 450"/>
                <a:gd name="T9" fmla="*/ 91 h 95"/>
                <a:gd name="T10" fmla="*/ 0 w 450"/>
                <a:gd name="T11" fmla="*/ 84 h 95"/>
                <a:gd name="T12" fmla="*/ 0 w 450"/>
                <a:gd name="T13" fmla="*/ 76 h 95"/>
                <a:gd name="T14" fmla="*/ 4 w 450"/>
                <a:gd name="T15" fmla="*/ 67 h 95"/>
                <a:gd name="T16" fmla="*/ 16 w 450"/>
                <a:gd name="T17" fmla="*/ 60 h 95"/>
                <a:gd name="T18" fmla="*/ 33 w 450"/>
                <a:gd name="T19" fmla="*/ 56 h 95"/>
                <a:gd name="T20" fmla="*/ 445 w 450"/>
                <a:gd name="T21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0" h="95">
                  <a:moveTo>
                    <a:pt x="445" y="0"/>
                  </a:moveTo>
                  <a:lnTo>
                    <a:pt x="450" y="39"/>
                  </a:lnTo>
                  <a:lnTo>
                    <a:pt x="39" y="95"/>
                  </a:lnTo>
                  <a:lnTo>
                    <a:pt x="19" y="95"/>
                  </a:lnTo>
                  <a:lnTo>
                    <a:pt x="7" y="91"/>
                  </a:lnTo>
                  <a:lnTo>
                    <a:pt x="0" y="84"/>
                  </a:lnTo>
                  <a:lnTo>
                    <a:pt x="0" y="76"/>
                  </a:lnTo>
                  <a:lnTo>
                    <a:pt x="4" y="67"/>
                  </a:lnTo>
                  <a:lnTo>
                    <a:pt x="16" y="60"/>
                  </a:lnTo>
                  <a:lnTo>
                    <a:pt x="33" y="56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98"/>
            <p:cNvSpPr>
              <a:spLocks/>
            </p:cNvSpPr>
            <p:nvPr/>
          </p:nvSpPr>
          <p:spPr bwMode="auto">
            <a:xfrm>
              <a:off x="8486776" y="1522413"/>
              <a:ext cx="160338" cy="830263"/>
            </a:xfrm>
            <a:custGeom>
              <a:avLst/>
              <a:gdLst>
                <a:gd name="T0" fmla="*/ 0 w 101"/>
                <a:gd name="T1" fmla="*/ 0 h 523"/>
                <a:gd name="T2" fmla="*/ 37 w 101"/>
                <a:gd name="T3" fmla="*/ 39 h 523"/>
                <a:gd name="T4" fmla="*/ 101 w 101"/>
                <a:gd name="T5" fmla="*/ 523 h 523"/>
                <a:gd name="T6" fmla="*/ 66 w 101"/>
                <a:gd name="T7" fmla="*/ 488 h 523"/>
                <a:gd name="T8" fmla="*/ 0 w 101"/>
                <a:gd name="T9" fmla="*/ 0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523">
                  <a:moveTo>
                    <a:pt x="0" y="0"/>
                  </a:moveTo>
                  <a:lnTo>
                    <a:pt x="37" y="39"/>
                  </a:lnTo>
                  <a:lnTo>
                    <a:pt x="101" y="523"/>
                  </a:lnTo>
                  <a:lnTo>
                    <a:pt x="66" y="4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99"/>
            <p:cNvSpPr>
              <a:spLocks/>
            </p:cNvSpPr>
            <p:nvPr/>
          </p:nvSpPr>
          <p:spPr bwMode="auto">
            <a:xfrm>
              <a:off x="8043863" y="1717675"/>
              <a:ext cx="339725" cy="254000"/>
            </a:xfrm>
            <a:custGeom>
              <a:avLst/>
              <a:gdLst>
                <a:gd name="T0" fmla="*/ 196 w 214"/>
                <a:gd name="T1" fmla="*/ 0 h 160"/>
                <a:gd name="T2" fmla="*/ 214 w 214"/>
                <a:gd name="T3" fmla="*/ 133 h 160"/>
                <a:gd name="T4" fmla="*/ 18 w 214"/>
                <a:gd name="T5" fmla="*/ 160 h 160"/>
                <a:gd name="T6" fmla="*/ 0 w 214"/>
                <a:gd name="T7" fmla="*/ 26 h 160"/>
                <a:gd name="T8" fmla="*/ 196 w 214"/>
                <a:gd name="T9" fmla="*/ 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" h="160">
                  <a:moveTo>
                    <a:pt x="196" y="0"/>
                  </a:moveTo>
                  <a:lnTo>
                    <a:pt x="214" y="133"/>
                  </a:lnTo>
                  <a:lnTo>
                    <a:pt x="18" y="160"/>
                  </a:lnTo>
                  <a:lnTo>
                    <a:pt x="0" y="26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00"/>
            <p:cNvSpPr>
              <a:spLocks/>
            </p:cNvSpPr>
            <p:nvPr/>
          </p:nvSpPr>
          <p:spPr bwMode="auto">
            <a:xfrm>
              <a:off x="8072438" y="1762125"/>
              <a:ext cx="271463" cy="52388"/>
            </a:xfrm>
            <a:custGeom>
              <a:avLst/>
              <a:gdLst>
                <a:gd name="T0" fmla="*/ 171 w 171"/>
                <a:gd name="T1" fmla="*/ 0 h 33"/>
                <a:gd name="T2" fmla="*/ 171 w 171"/>
                <a:gd name="T3" fmla="*/ 11 h 33"/>
                <a:gd name="T4" fmla="*/ 0 w 171"/>
                <a:gd name="T5" fmla="*/ 33 h 33"/>
                <a:gd name="T6" fmla="*/ 0 w 171"/>
                <a:gd name="T7" fmla="*/ 25 h 33"/>
                <a:gd name="T8" fmla="*/ 171 w 171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" h="33">
                  <a:moveTo>
                    <a:pt x="171" y="0"/>
                  </a:moveTo>
                  <a:lnTo>
                    <a:pt x="171" y="11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1"/>
            <p:cNvSpPr>
              <a:spLocks/>
            </p:cNvSpPr>
            <p:nvPr/>
          </p:nvSpPr>
          <p:spPr bwMode="auto">
            <a:xfrm>
              <a:off x="8077201" y="1809750"/>
              <a:ext cx="276225" cy="52388"/>
            </a:xfrm>
            <a:custGeom>
              <a:avLst/>
              <a:gdLst>
                <a:gd name="T0" fmla="*/ 172 w 174"/>
                <a:gd name="T1" fmla="*/ 0 h 33"/>
                <a:gd name="T2" fmla="*/ 174 w 174"/>
                <a:gd name="T3" fmla="*/ 9 h 33"/>
                <a:gd name="T4" fmla="*/ 2 w 174"/>
                <a:gd name="T5" fmla="*/ 33 h 33"/>
                <a:gd name="T6" fmla="*/ 0 w 174"/>
                <a:gd name="T7" fmla="*/ 23 h 33"/>
                <a:gd name="T8" fmla="*/ 172 w 174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33">
                  <a:moveTo>
                    <a:pt x="172" y="0"/>
                  </a:moveTo>
                  <a:lnTo>
                    <a:pt x="174" y="9"/>
                  </a:lnTo>
                  <a:lnTo>
                    <a:pt x="2" y="33"/>
                  </a:lnTo>
                  <a:lnTo>
                    <a:pt x="0" y="23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02"/>
            <p:cNvSpPr>
              <a:spLocks/>
            </p:cNvSpPr>
            <p:nvPr/>
          </p:nvSpPr>
          <p:spPr bwMode="auto">
            <a:xfrm>
              <a:off x="8083551" y="1854200"/>
              <a:ext cx="274638" cy="52388"/>
            </a:xfrm>
            <a:custGeom>
              <a:avLst/>
              <a:gdLst>
                <a:gd name="T0" fmla="*/ 171 w 173"/>
                <a:gd name="T1" fmla="*/ 0 h 33"/>
                <a:gd name="T2" fmla="*/ 173 w 173"/>
                <a:gd name="T3" fmla="*/ 11 h 33"/>
                <a:gd name="T4" fmla="*/ 1 w 173"/>
                <a:gd name="T5" fmla="*/ 33 h 33"/>
                <a:gd name="T6" fmla="*/ 0 w 173"/>
                <a:gd name="T7" fmla="*/ 23 h 33"/>
                <a:gd name="T8" fmla="*/ 171 w 173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" h="33">
                  <a:moveTo>
                    <a:pt x="171" y="0"/>
                  </a:moveTo>
                  <a:lnTo>
                    <a:pt x="173" y="11"/>
                  </a:lnTo>
                  <a:lnTo>
                    <a:pt x="1" y="33"/>
                  </a:lnTo>
                  <a:lnTo>
                    <a:pt x="0" y="23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7</a:t>
            </a:fld>
            <a:endParaRPr lang="en-US"/>
          </a:p>
        </p:txBody>
      </p:sp>
      <p:grpSp>
        <p:nvGrpSpPr>
          <p:cNvPr id="236" name="Group 235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237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894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141"/>
          <p:cNvGrpSpPr/>
          <p:nvPr/>
        </p:nvGrpSpPr>
        <p:grpSpPr>
          <a:xfrm>
            <a:off x="677467" y="876276"/>
            <a:ext cx="3519487" cy="620713"/>
            <a:chOff x="1795463" y="225425"/>
            <a:chExt cx="3519487" cy="620713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795463" y="225425"/>
              <a:ext cx="3519487" cy="620713"/>
            </a:xfrm>
            <a:prstGeom prst="rect">
              <a:avLst/>
            </a:prstGeom>
            <a:solidFill>
              <a:srgbClr val="35FF00"/>
            </a:solidFill>
            <a:ln w="0">
              <a:solidFill>
                <a:srgbClr val="35FF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1903413" y="455613"/>
              <a:ext cx="160337" cy="257175"/>
            </a:xfrm>
            <a:custGeom>
              <a:avLst/>
              <a:gdLst>
                <a:gd name="T0" fmla="*/ 0 w 101"/>
                <a:gd name="T1" fmla="*/ 0 h 162"/>
                <a:gd name="T2" fmla="*/ 101 w 101"/>
                <a:gd name="T3" fmla="*/ 0 h 162"/>
                <a:gd name="T4" fmla="*/ 101 w 101"/>
                <a:gd name="T5" fmla="*/ 17 h 162"/>
                <a:gd name="T6" fmla="*/ 20 w 101"/>
                <a:gd name="T7" fmla="*/ 17 h 162"/>
                <a:gd name="T8" fmla="*/ 20 w 101"/>
                <a:gd name="T9" fmla="*/ 72 h 162"/>
                <a:gd name="T10" fmla="*/ 94 w 101"/>
                <a:gd name="T11" fmla="*/ 72 h 162"/>
                <a:gd name="T12" fmla="*/ 94 w 101"/>
                <a:gd name="T13" fmla="*/ 89 h 162"/>
                <a:gd name="T14" fmla="*/ 20 w 101"/>
                <a:gd name="T15" fmla="*/ 89 h 162"/>
                <a:gd name="T16" fmla="*/ 20 w 101"/>
                <a:gd name="T17" fmla="*/ 162 h 162"/>
                <a:gd name="T18" fmla="*/ 0 w 101"/>
                <a:gd name="T19" fmla="*/ 162 h 162"/>
                <a:gd name="T20" fmla="*/ 0 w 101"/>
                <a:gd name="T21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" h="162">
                  <a:moveTo>
                    <a:pt x="0" y="0"/>
                  </a:moveTo>
                  <a:lnTo>
                    <a:pt x="101" y="0"/>
                  </a:lnTo>
                  <a:lnTo>
                    <a:pt x="101" y="17"/>
                  </a:lnTo>
                  <a:lnTo>
                    <a:pt x="20" y="17"/>
                  </a:lnTo>
                  <a:lnTo>
                    <a:pt x="20" y="72"/>
                  </a:lnTo>
                  <a:lnTo>
                    <a:pt x="94" y="72"/>
                  </a:lnTo>
                  <a:lnTo>
                    <a:pt x="94" y="89"/>
                  </a:lnTo>
                  <a:lnTo>
                    <a:pt x="20" y="89"/>
                  </a:lnTo>
                  <a:lnTo>
                    <a:pt x="20" y="162"/>
                  </a:lnTo>
                  <a:lnTo>
                    <a:pt x="0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105025" y="455613"/>
              <a:ext cx="30162" cy="2571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2200275" y="455613"/>
              <a:ext cx="217487" cy="257175"/>
            </a:xfrm>
            <a:custGeom>
              <a:avLst/>
              <a:gdLst>
                <a:gd name="T0" fmla="*/ 0 w 137"/>
                <a:gd name="T1" fmla="*/ 0 h 162"/>
                <a:gd name="T2" fmla="*/ 23 w 137"/>
                <a:gd name="T3" fmla="*/ 0 h 162"/>
                <a:gd name="T4" fmla="*/ 118 w 137"/>
                <a:gd name="T5" fmla="*/ 133 h 162"/>
                <a:gd name="T6" fmla="*/ 118 w 137"/>
                <a:gd name="T7" fmla="*/ 133 h 162"/>
                <a:gd name="T8" fmla="*/ 118 w 137"/>
                <a:gd name="T9" fmla="*/ 0 h 162"/>
                <a:gd name="T10" fmla="*/ 137 w 137"/>
                <a:gd name="T11" fmla="*/ 0 h 162"/>
                <a:gd name="T12" fmla="*/ 137 w 137"/>
                <a:gd name="T13" fmla="*/ 162 h 162"/>
                <a:gd name="T14" fmla="*/ 112 w 137"/>
                <a:gd name="T15" fmla="*/ 162 h 162"/>
                <a:gd name="T16" fmla="*/ 19 w 137"/>
                <a:gd name="T17" fmla="*/ 28 h 162"/>
                <a:gd name="T18" fmla="*/ 19 w 137"/>
                <a:gd name="T19" fmla="*/ 28 h 162"/>
                <a:gd name="T20" fmla="*/ 19 w 137"/>
                <a:gd name="T21" fmla="*/ 162 h 162"/>
                <a:gd name="T22" fmla="*/ 0 w 137"/>
                <a:gd name="T23" fmla="*/ 162 h 162"/>
                <a:gd name="T24" fmla="*/ 0 w 137"/>
                <a:gd name="T2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162">
                  <a:moveTo>
                    <a:pt x="0" y="0"/>
                  </a:moveTo>
                  <a:lnTo>
                    <a:pt x="23" y="0"/>
                  </a:lnTo>
                  <a:lnTo>
                    <a:pt x="118" y="133"/>
                  </a:lnTo>
                  <a:lnTo>
                    <a:pt x="118" y="133"/>
                  </a:lnTo>
                  <a:lnTo>
                    <a:pt x="118" y="0"/>
                  </a:lnTo>
                  <a:lnTo>
                    <a:pt x="137" y="0"/>
                  </a:lnTo>
                  <a:lnTo>
                    <a:pt x="137" y="162"/>
                  </a:lnTo>
                  <a:lnTo>
                    <a:pt x="112" y="162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162"/>
                  </a:lnTo>
                  <a:lnTo>
                    <a:pt x="0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7"/>
            <p:cNvSpPr>
              <a:spLocks noEditPoints="1"/>
            </p:cNvSpPr>
            <p:nvPr/>
          </p:nvSpPr>
          <p:spPr bwMode="auto">
            <a:xfrm>
              <a:off x="2451100" y="455613"/>
              <a:ext cx="250825" cy="257175"/>
            </a:xfrm>
            <a:custGeom>
              <a:avLst/>
              <a:gdLst>
                <a:gd name="T0" fmla="*/ 79 w 158"/>
                <a:gd name="T1" fmla="*/ 24 h 162"/>
                <a:gd name="T2" fmla="*/ 46 w 158"/>
                <a:gd name="T3" fmla="*/ 103 h 162"/>
                <a:gd name="T4" fmla="*/ 113 w 158"/>
                <a:gd name="T5" fmla="*/ 103 h 162"/>
                <a:gd name="T6" fmla="*/ 79 w 158"/>
                <a:gd name="T7" fmla="*/ 24 h 162"/>
                <a:gd name="T8" fmla="*/ 79 w 158"/>
                <a:gd name="T9" fmla="*/ 24 h 162"/>
                <a:gd name="T10" fmla="*/ 70 w 158"/>
                <a:gd name="T11" fmla="*/ 0 h 162"/>
                <a:gd name="T12" fmla="*/ 90 w 158"/>
                <a:gd name="T13" fmla="*/ 0 h 162"/>
                <a:gd name="T14" fmla="*/ 158 w 158"/>
                <a:gd name="T15" fmla="*/ 162 h 162"/>
                <a:gd name="T16" fmla="*/ 136 w 158"/>
                <a:gd name="T17" fmla="*/ 162 h 162"/>
                <a:gd name="T18" fmla="*/ 120 w 158"/>
                <a:gd name="T19" fmla="*/ 121 h 162"/>
                <a:gd name="T20" fmla="*/ 39 w 158"/>
                <a:gd name="T21" fmla="*/ 121 h 162"/>
                <a:gd name="T22" fmla="*/ 21 w 158"/>
                <a:gd name="T23" fmla="*/ 162 h 162"/>
                <a:gd name="T24" fmla="*/ 0 w 158"/>
                <a:gd name="T25" fmla="*/ 162 h 162"/>
                <a:gd name="T26" fmla="*/ 70 w 158"/>
                <a:gd name="T27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" h="162">
                  <a:moveTo>
                    <a:pt x="79" y="24"/>
                  </a:moveTo>
                  <a:lnTo>
                    <a:pt x="46" y="103"/>
                  </a:lnTo>
                  <a:lnTo>
                    <a:pt x="113" y="103"/>
                  </a:lnTo>
                  <a:lnTo>
                    <a:pt x="79" y="24"/>
                  </a:lnTo>
                  <a:lnTo>
                    <a:pt x="79" y="24"/>
                  </a:lnTo>
                  <a:close/>
                  <a:moveTo>
                    <a:pt x="70" y="0"/>
                  </a:moveTo>
                  <a:lnTo>
                    <a:pt x="90" y="0"/>
                  </a:lnTo>
                  <a:lnTo>
                    <a:pt x="158" y="162"/>
                  </a:lnTo>
                  <a:lnTo>
                    <a:pt x="136" y="162"/>
                  </a:lnTo>
                  <a:lnTo>
                    <a:pt x="120" y="121"/>
                  </a:lnTo>
                  <a:lnTo>
                    <a:pt x="39" y="121"/>
                  </a:lnTo>
                  <a:lnTo>
                    <a:pt x="21" y="162"/>
                  </a:lnTo>
                  <a:lnTo>
                    <a:pt x="0" y="16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2736850" y="455613"/>
              <a:ext cx="217487" cy="257175"/>
            </a:xfrm>
            <a:custGeom>
              <a:avLst/>
              <a:gdLst>
                <a:gd name="T0" fmla="*/ 0 w 137"/>
                <a:gd name="T1" fmla="*/ 0 h 162"/>
                <a:gd name="T2" fmla="*/ 24 w 137"/>
                <a:gd name="T3" fmla="*/ 0 h 162"/>
                <a:gd name="T4" fmla="*/ 117 w 137"/>
                <a:gd name="T5" fmla="*/ 133 h 162"/>
                <a:gd name="T6" fmla="*/ 117 w 137"/>
                <a:gd name="T7" fmla="*/ 133 h 162"/>
                <a:gd name="T8" fmla="*/ 117 w 137"/>
                <a:gd name="T9" fmla="*/ 0 h 162"/>
                <a:gd name="T10" fmla="*/ 137 w 137"/>
                <a:gd name="T11" fmla="*/ 0 h 162"/>
                <a:gd name="T12" fmla="*/ 137 w 137"/>
                <a:gd name="T13" fmla="*/ 162 h 162"/>
                <a:gd name="T14" fmla="*/ 112 w 137"/>
                <a:gd name="T15" fmla="*/ 162 h 162"/>
                <a:gd name="T16" fmla="*/ 19 w 137"/>
                <a:gd name="T17" fmla="*/ 28 h 162"/>
                <a:gd name="T18" fmla="*/ 19 w 137"/>
                <a:gd name="T19" fmla="*/ 28 h 162"/>
                <a:gd name="T20" fmla="*/ 19 w 137"/>
                <a:gd name="T21" fmla="*/ 162 h 162"/>
                <a:gd name="T22" fmla="*/ 0 w 137"/>
                <a:gd name="T23" fmla="*/ 162 h 162"/>
                <a:gd name="T24" fmla="*/ 0 w 137"/>
                <a:gd name="T2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162">
                  <a:moveTo>
                    <a:pt x="0" y="0"/>
                  </a:moveTo>
                  <a:lnTo>
                    <a:pt x="24" y="0"/>
                  </a:lnTo>
                  <a:lnTo>
                    <a:pt x="117" y="133"/>
                  </a:lnTo>
                  <a:lnTo>
                    <a:pt x="117" y="133"/>
                  </a:lnTo>
                  <a:lnTo>
                    <a:pt x="117" y="0"/>
                  </a:lnTo>
                  <a:lnTo>
                    <a:pt x="137" y="0"/>
                  </a:lnTo>
                  <a:lnTo>
                    <a:pt x="137" y="162"/>
                  </a:lnTo>
                  <a:lnTo>
                    <a:pt x="112" y="162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162"/>
                  </a:lnTo>
                  <a:lnTo>
                    <a:pt x="0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3003550" y="449263"/>
              <a:ext cx="227012" cy="268288"/>
            </a:xfrm>
            <a:custGeom>
              <a:avLst/>
              <a:gdLst>
                <a:gd name="T0" fmla="*/ 81 w 143"/>
                <a:gd name="T1" fmla="*/ 0 h 169"/>
                <a:gd name="T2" fmla="*/ 104 w 143"/>
                <a:gd name="T3" fmla="*/ 2 h 169"/>
                <a:gd name="T4" fmla="*/ 123 w 143"/>
                <a:gd name="T5" fmla="*/ 11 h 169"/>
                <a:gd name="T6" fmla="*/ 139 w 143"/>
                <a:gd name="T7" fmla="*/ 25 h 169"/>
                <a:gd name="T8" fmla="*/ 122 w 143"/>
                <a:gd name="T9" fmla="*/ 37 h 169"/>
                <a:gd name="T10" fmla="*/ 111 w 143"/>
                <a:gd name="T11" fmla="*/ 26 h 169"/>
                <a:gd name="T12" fmla="*/ 97 w 143"/>
                <a:gd name="T13" fmla="*/ 19 h 169"/>
                <a:gd name="T14" fmla="*/ 81 w 143"/>
                <a:gd name="T15" fmla="*/ 18 h 169"/>
                <a:gd name="T16" fmla="*/ 62 w 143"/>
                <a:gd name="T17" fmla="*/ 21 h 169"/>
                <a:gd name="T18" fmla="*/ 44 w 143"/>
                <a:gd name="T19" fmla="*/ 32 h 169"/>
                <a:gd name="T20" fmla="*/ 32 w 143"/>
                <a:gd name="T21" fmla="*/ 46 h 169"/>
                <a:gd name="T22" fmla="*/ 23 w 143"/>
                <a:gd name="T23" fmla="*/ 63 h 169"/>
                <a:gd name="T24" fmla="*/ 20 w 143"/>
                <a:gd name="T25" fmla="*/ 85 h 169"/>
                <a:gd name="T26" fmla="*/ 23 w 143"/>
                <a:gd name="T27" fmla="*/ 106 h 169"/>
                <a:gd name="T28" fmla="*/ 32 w 143"/>
                <a:gd name="T29" fmla="*/ 125 h 169"/>
                <a:gd name="T30" fmla="*/ 44 w 143"/>
                <a:gd name="T31" fmla="*/ 139 h 169"/>
                <a:gd name="T32" fmla="*/ 62 w 143"/>
                <a:gd name="T33" fmla="*/ 148 h 169"/>
                <a:gd name="T34" fmla="*/ 81 w 143"/>
                <a:gd name="T35" fmla="*/ 151 h 169"/>
                <a:gd name="T36" fmla="*/ 101 w 143"/>
                <a:gd name="T37" fmla="*/ 150 h 169"/>
                <a:gd name="T38" fmla="*/ 116 w 143"/>
                <a:gd name="T39" fmla="*/ 141 h 169"/>
                <a:gd name="T40" fmla="*/ 129 w 143"/>
                <a:gd name="T41" fmla="*/ 129 h 169"/>
                <a:gd name="T42" fmla="*/ 143 w 143"/>
                <a:gd name="T43" fmla="*/ 141 h 169"/>
                <a:gd name="T44" fmla="*/ 127 w 143"/>
                <a:gd name="T45" fmla="*/ 157 h 169"/>
                <a:gd name="T46" fmla="*/ 106 w 143"/>
                <a:gd name="T47" fmla="*/ 167 h 169"/>
                <a:gd name="T48" fmla="*/ 81 w 143"/>
                <a:gd name="T49" fmla="*/ 169 h 169"/>
                <a:gd name="T50" fmla="*/ 55 w 143"/>
                <a:gd name="T51" fmla="*/ 166 h 169"/>
                <a:gd name="T52" fmla="*/ 34 w 143"/>
                <a:gd name="T53" fmla="*/ 153 h 169"/>
                <a:gd name="T54" fmla="*/ 16 w 143"/>
                <a:gd name="T55" fmla="*/ 136 h 169"/>
                <a:gd name="T56" fmla="*/ 4 w 143"/>
                <a:gd name="T57" fmla="*/ 113 h 169"/>
                <a:gd name="T58" fmla="*/ 0 w 143"/>
                <a:gd name="T59" fmla="*/ 85 h 169"/>
                <a:gd name="T60" fmla="*/ 4 w 143"/>
                <a:gd name="T61" fmla="*/ 58 h 169"/>
                <a:gd name="T62" fmla="*/ 14 w 143"/>
                <a:gd name="T63" fmla="*/ 33 h 169"/>
                <a:gd name="T64" fmla="*/ 32 w 143"/>
                <a:gd name="T65" fmla="*/ 16 h 169"/>
                <a:gd name="T66" fmla="*/ 55 w 143"/>
                <a:gd name="T67" fmla="*/ 4 h 169"/>
                <a:gd name="T68" fmla="*/ 81 w 143"/>
                <a:gd name="T6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69">
                  <a:moveTo>
                    <a:pt x="81" y="0"/>
                  </a:moveTo>
                  <a:lnTo>
                    <a:pt x="104" y="2"/>
                  </a:lnTo>
                  <a:lnTo>
                    <a:pt x="123" y="11"/>
                  </a:lnTo>
                  <a:lnTo>
                    <a:pt x="139" y="25"/>
                  </a:lnTo>
                  <a:lnTo>
                    <a:pt x="122" y="37"/>
                  </a:lnTo>
                  <a:lnTo>
                    <a:pt x="111" y="26"/>
                  </a:lnTo>
                  <a:lnTo>
                    <a:pt x="97" y="19"/>
                  </a:lnTo>
                  <a:lnTo>
                    <a:pt x="81" y="18"/>
                  </a:lnTo>
                  <a:lnTo>
                    <a:pt x="62" y="21"/>
                  </a:lnTo>
                  <a:lnTo>
                    <a:pt x="44" y="32"/>
                  </a:lnTo>
                  <a:lnTo>
                    <a:pt x="32" y="46"/>
                  </a:lnTo>
                  <a:lnTo>
                    <a:pt x="23" y="63"/>
                  </a:lnTo>
                  <a:lnTo>
                    <a:pt x="20" y="85"/>
                  </a:lnTo>
                  <a:lnTo>
                    <a:pt x="23" y="106"/>
                  </a:lnTo>
                  <a:lnTo>
                    <a:pt x="32" y="125"/>
                  </a:lnTo>
                  <a:lnTo>
                    <a:pt x="44" y="139"/>
                  </a:lnTo>
                  <a:lnTo>
                    <a:pt x="62" y="148"/>
                  </a:lnTo>
                  <a:lnTo>
                    <a:pt x="81" y="151"/>
                  </a:lnTo>
                  <a:lnTo>
                    <a:pt x="101" y="150"/>
                  </a:lnTo>
                  <a:lnTo>
                    <a:pt x="116" y="141"/>
                  </a:lnTo>
                  <a:lnTo>
                    <a:pt x="129" y="129"/>
                  </a:lnTo>
                  <a:lnTo>
                    <a:pt x="143" y="141"/>
                  </a:lnTo>
                  <a:lnTo>
                    <a:pt x="127" y="157"/>
                  </a:lnTo>
                  <a:lnTo>
                    <a:pt x="106" y="167"/>
                  </a:lnTo>
                  <a:lnTo>
                    <a:pt x="81" y="169"/>
                  </a:lnTo>
                  <a:lnTo>
                    <a:pt x="55" y="166"/>
                  </a:lnTo>
                  <a:lnTo>
                    <a:pt x="34" y="153"/>
                  </a:lnTo>
                  <a:lnTo>
                    <a:pt x="16" y="136"/>
                  </a:lnTo>
                  <a:lnTo>
                    <a:pt x="4" y="113"/>
                  </a:lnTo>
                  <a:lnTo>
                    <a:pt x="0" y="85"/>
                  </a:lnTo>
                  <a:lnTo>
                    <a:pt x="4" y="58"/>
                  </a:lnTo>
                  <a:lnTo>
                    <a:pt x="14" y="33"/>
                  </a:lnTo>
                  <a:lnTo>
                    <a:pt x="32" y="16"/>
                  </a:lnTo>
                  <a:lnTo>
                    <a:pt x="55" y="4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3271838" y="455613"/>
              <a:ext cx="169862" cy="257175"/>
            </a:xfrm>
            <a:custGeom>
              <a:avLst/>
              <a:gdLst>
                <a:gd name="T0" fmla="*/ 0 w 107"/>
                <a:gd name="T1" fmla="*/ 0 h 162"/>
                <a:gd name="T2" fmla="*/ 102 w 107"/>
                <a:gd name="T3" fmla="*/ 0 h 162"/>
                <a:gd name="T4" fmla="*/ 102 w 107"/>
                <a:gd name="T5" fmla="*/ 17 h 162"/>
                <a:gd name="T6" fmla="*/ 19 w 107"/>
                <a:gd name="T7" fmla="*/ 17 h 162"/>
                <a:gd name="T8" fmla="*/ 19 w 107"/>
                <a:gd name="T9" fmla="*/ 68 h 162"/>
                <a:gd name="T10" fmla="*/ 97 w 107"/>
                <a:gd name="T11" fmla="*/ 68 h 162"/>
                <a:gd name="T12" fmla="*/ 97 w 107"/>
                <a:gd name="T13" fmla="*/ 86 h 162"/>
                <a:gd name="T14" fmla="*/ 19 w 107"/>
                <a:gd name="T15" fmla="*/ 86 h 162"/>
                <a:gd name="T16" fmla="*/ 19 w 107"/>
                <a:gd name="T17" fmla="*/ 144 h 162"/>
                <a:gd name="T18" fmla="*/ 107 w 107"/>
                <a:gd name="T19" fmla="*/ 144 h 162"/>
                <a:gd name="T20" fmla="*/ 107 w 107"/>
                <a:gd name="T21" fmla="*/ 162 h 162"/>
                <a:gd name="T22" fmla="*/ 0 w 107"/>
                <a:gd name="T23" fmla="*/ 162 h 162"/>
                <a:gd name="T24" fmla="*/ 0 w 107"/>
                <a:gd name="T2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7" h="162">
                  <a:moveTo>
                    <a:pt x="0" y="0"/>
                  </a:moveTo>
                  <a:lnTo>
                    <a:pt x="102" y="0"/>
                  </a:lnTo>
                  <a:lnTo>
                    <a:pt x="102" y="17"/>
                  </a:lnTo>
                  <a:lnTo>
                    <a:pt x="19" y="17"/>
                  </a:lnTo>
                  <a:lnTo>
                    <a:pt x="19" y="68"/>
                  </a:lnTo>
                  <a:lnTo>
                    <a:pt x="97" y="68"/>
                  </a:lnTo>
                  <a:lnTo>
                    <a:pt x="97" y="86"/>
                  </a:lnTo>
                  <a:lnTo>
                    <a:pt x="19" y="86"/>
                  </a:lnTo>
                  <a:lnTo>
                    <a:pt x="19" y="144"/>
                  </a:lnTo>
                  <a:lnTo>
                    <a:pt x="107" y="144"/>
                  </a:lnTo>
                  <a:lnTo>
                    <a:pt x="107" y="162"/>
                  </a:lnTo>
                  <a:lnTo>
                    <a:pt x="0" y="1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" name="Freeform 41"/>
          <p:cNvSpPr>
            <a:spLocks noEditPoints="1"/>
          </p:cNvSpPr>
          <p:nvPr/>
        </p:nvSpPr>
        <p:spPr bwMode="auto">
          <a:xfrm>
            <a:off x="6273800" y="3633380"/>
            <a:ext cx="717550" cy="890588"/>
          </a:xfrm>
          <a:custGeom>
            <a:avLst/>
            <a:gdLst>
              <a:gd name="T0" fmla="*/ 232 w 452"/>
              <a:gd name="T1" fmla="*/ 489 h 561"/>
              <a:gd name="T2" fmla="*/ 288 w 452"/>
              <a:gd name="T3" fmla="*/ 456 h 561"/>
              <a:gd name="T4" fmla="*/ 151 w 452"/>
              <a:gd name="T5" fmla="*/ 456 h 561"/>
              <a:gd name="T6" fmla="*/ 205 w 452"/>
              <a:gd name="T7" fmla="*/ 489 h 561"/>
              <a:gd name="T8" fmla="*/ 151 w 452"/>
              <a:gd name="T9" fmla="*/ 456 h 561"/>
              <a:gd name="T10" fmla="*/ 70 w 452"/>
              <a:gd name="T11" fmla="*/ 489 h 561"/>
              <a:gd name="T12" fmla="*/ 124 w 452"/>
              <a:gd name="T13" fmla="*/ 456 h 561"/>
              <a:gd name="T14" fmla="*/ 321 w 452"/>
              <a:gd name="T15" fmla="*/ 389 h 561"/>
              <a:gd name="T16" fmla="*/ 383 w 452"/>
              <a:gd name="T17" fmla="*/ 489 h 561"/>
              <a:gd name="T18" fmla="*/ 321 w 452"/>
              <a:gd name="T19" fmla="*/ 389 h 561"/>
              <a:gd name="T20" fmla="*/ 232 w 452"/>
              <a:gd name="T21" fmla="*/ 422 h 561"/>
              <a:gd name="T22" fmla="*/ 288 w 452"/>
              <a:gd name="T23" fmla="*/ 389 h 561"/>
              <a:gd name="T24" fmla="*/ 151 w 452"/>
              <a:gd name="T25" fmla="*/ 389 h 561"/>
              <a:gd name="T26" fmla="*/ 205 w 452"/>
              <a:gd name="T27" fmla="*/ 422 h 561"/>
              <a:gd name="T28" fmla="*/ 151 w 452"/>
              <a:gd name="T29" fmla="*/ 389 h 561"/>
              <a:gd name="T30" fmla="*/ 70 w 452"/>
              <a:gd name="T31" fmla="*/ 422 h 561"/>
              <a:gd name="T32" fmla="*/ 124 w 452"/>
              <a:gd name="T33" fmla="*/ 389 h 561"/>
              <a:gd name="T34" fmla="*/ 321 w 452"/>
              <a:gd name="T35" fmla="*/ 324 h 561"/>
              <a:gd name="T36" fmla="*/ 383 w 452"/>
              <a:gd name="T37" fmla="*/ 357 h 561"/>
              <a:gd name="T38" fmla="*/ 321 w 452"/>
              <a:gd name="T39" fmla="*/ 324 h 561"/>
              <a:gd name="T40" fmla="*/ 232 w 452"/>
              <a:gd name="T41" fmla="*/ 357 h 561"/>
              <a:gd name="T42" fmla="*/ 288 w 452"/>
              <a:gd name="T43" fmla="*/ 324 h 561"/>
              <a:gd name="T44" fmla="*/ 151 w 452"/>
              <a:gd name="T45" fmla="*/ 324 h 561"/>
              <a:gd name="T46" fmla="*/ 205 w 452"/>
              <a:gd name="T47" fmla="*/ 357 h 561"/>
              <a:gd name="T48" fmla="*/ 151 w 452"/>
              <a:gd name="T49" fmla="*/ 324 h 561"/>
              <a:gd name="T50" fmla="*/ 70 w 452"/>
              <a:gd name="T51" fmla="*/ 357 h 561"/>
              <a:gd name="T52" fmla="*/ 124 w 452"/>
              <a:gd name="T53" fmla="*/ 324 h 561"/>
              <a:gd name="T54" fmla="*/ 328 w 452"/>
              <a:gd name="T55" fmla="*/ 237 h 561"/>
              <a:gd name="T56" fmla="*/ 383 w 452"/>
              <a:gd name="T57" fmla="*/ 271 h 561"/>
              <a:gd name="T58" fmla="*/ 328 w 452"/>
              <a:gd name="T59" fmla="*/ 237 h 561"/>
              <a:gd name="T60" fmla="*/ 242 w 452"/>
              <a:gd name="T61" fmla="*/ 271 h 561"/>
              <a:gd name="T62" fmla="*/ 311 w 452"/>
              <a:gd name="T63" fmla="*/ 237 h 561"/>
              <a:gd name="T64" fmla="*/ 158 w 452"/>
              <a:gd name="T65" fmla="*/ 237 h 561"/>
              <a:gd name="T66" fmla="*/ 226 w 452"/>
              <a:gd name="T67" fmla="*/ 271 h 561"/>
              <a:gd name="T68" fmla="*/ 158 w 452"/>
              <a:gd name="T69" fmla="*/ 237 h 561"/>
              <a:gd name="T70" fmla="*/ 70 w 452"/>
              <a:gd name="T71" fmla="*/ 271 h 561"/>
              <a:gd name="T72" fmla="*/ 139 w 452"/>
              <a:gd name="T73" fmla="*/ 237 h 561"/>
              <a:gd name="T74" fmla="*/ 70 w 452"/>
              <a:gd name="T75" fmla="*/ 82 h 561"/>
              <a:gd name="T76" fmla="*/ 383 w 452"/>
              <a:gd name="T77" fmla="*/ 190 h 561"/>
              <a:gd name="T78" fmla="*/ 70 w 452"/>
              <a:gd name="T79" fmla="*/ 82 h 561"/>
              <a:gd name="T80" fmla="*/ 452 w 452"/>
              <a:gd name="T81" fmla="*/ 0 h 561"/>
              <a:gd name="T82" fmla="*/ 0 w 452"/>
              <a:gd name="T83" fmla="*/ 561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52" h="561">
                <a:moveTo>
                  <a:pt x="232" y="456"/>
                </a:moveTo>
                <a:lnTo>
                  <a:pt x="232" y="489"/>
                </a:lnTo>
                <a:lnTo>
                  <a:pt x="288" y="489"/>
                </a:lnTo>
                <a:lnTo>
                  <a:pt x="288" y="456"/>
                </a:lnTo>
                <a:lnTo>
                  <a:pt x="232" y="456"/>
                </a:lnTo>
                <a:close/>
                <a:moveTo>
                  <a:pt x="151" y="456"/>
                </a:moveTo>
                <a:lnTo>
                  <a:pt x="151" y="489"/>
                </a:lnTo>
                <a:lnTo>
                  <a:pt x="205" y="489"/>
                </a:lnTo>
                <a:lnTo>
                  <a:pt x="205" y="456"/>
                </a:lnTo>
                <a:lnTo>
                  <a:pt x="151" y="456"/>
                </a:lnTo>
                <a:close/>
                <a:moveTo>
                  <a:pt x="70" y="456"/>
                </a:moveTo>
                <a:lnTo>
                  <a:pt x="70" y="489"/>
                </a:lnTo>
                <a:lnTo>
                  <a:pt x="124" y="489"/>
                </a:lnTo>
                <a:lnTo>
                  <a:pt x="124" y="456"/>
                </a:lnTo>
                <a:lnTo>
                  <a:pt x="70" y="456"/>
                </a:lnTo>
                <a:close/>
                <a:moveTo>
                  <a:pt x="321" y="389"/>
                </a:moveTo>
                <a:lnTo>
                  <a:pt x="321" y="489"/>
                </a:lnTo>
                <a:lnTo>
                  <a:pt x="383" y="489"/>
                </a:lnTo>
                <a:lnTo>
                  <a:pt x="383" y="389"/>
                </a:lnTo>
                <a:lnTo>
                  <a:pt x="321" y="389"/>
                </a:lnTo>
                <a:close/>
                <a:moveTo>
                  <a:pt x="232" y="389"/>
                </a:moveTo>
                <a:lnTo>
                  <a:pt x="232" y="422"/>
                </a:lnTo>
                <a:lnTo>
                  <a:pt x="288" y="422"/>
                </a:lnTo>
                <a:lnTo>
                  <a:pt x="288" y="389"/>
                </a:lnTo>
                <a:lnTo>
                  <a:pt x="232" y="389"/>
                </a:lnTo>
                <a:close/>
                <a:moveTo>
                  <a:pt x="151" y="389"/>
                </a:moveTo>
                <a:lnTo>
                  <a:pt x="151" y="422"/>
                </a:lnTo>
                <a:lnTo>
                  <a:pt x="205" y="422"/>
                </a:lnTo>
                <a:lnTo>
                  <a:pt x="205" y="389"/>
                </a:lnTo>
                <a:lnTo>
                  <a:pt x="151" y="389"/>
                </a:lnTo>
                <a:close/>
                <a:moveTo>
                  <a:pt x="70" y="389"/>
                </a:moveTo>
                <a:lnTo>
                  <a:pt x="70" y="422"/>
                </a:lnTo>
                <a:lnTo>
                  <a:pt x="124" y="422"/>
                </a:lnTo>
                <a:lnTo>
                  <a:pt x="124" y="389"/>
                </a:lnTo>
                <a:lnTo>
                  <a:pt x="70" y="389"/>
                </a:lnTo>
                <a:close/>
                <a:moveTo>
                  <a:pt x="321" y="324"/>
                </a:moveTo>
                <a:lnTo>
                  <a:pt x="321" y="357"/>
                </a:lnTo>
                <a:lnTo>
                  <a:pt x="383" y="357"/>
                </a:lnTo>
                <a:lnTo>
                  <a:pt x="383" y="324"/>
                </a:lnTo>
                <a:lnTo>
                  <a:pt x="321" y="324"/>
                </a:lnTo>
                <a:close/>
                <a:moveTo>
                  <a:pt x="232" y="324"/>
                </a:moveTo>
                <a:lnTo>
                  <a:pt x="232" y="357"/>
                </a:lnTo>
                <a:lnTo>
                  <a:pt x="288" y="357"/>
                </a:lnTo>
                <a:lnTo>
                  <a:pt x="288" y="324"/>
                </a:lnTo>
                <a:lnTo>
                  <a:pt x="232" y="324"/>
                </a:lnTo>
                <a:close/>
                <a:moveTo>
                  <a:pt x="151" y="324"/>
                </a:moveTo>
                <a:lnTo>
                  <a:pt x="151" y="357"/>
                </a:lnTo>
                <a:lnTo>
                  <a:pt x="205" y="357"/>
                </a:lnTo>
                <a:lnTo>
                  <a:pt x="205" y="324"/>
                </a:lnTo>
                <a:lnTo>
                  <a:pt x="151" y="324"/>
                </a:lnTo>
                <a:close/>
                <a:moveTo>
                  <a:pt x="70" y="324"/>
                </a:moveTo>
                <a:lnTo>
                  <a:pt x="70" y="357"/>
                </a:lnTo>
                <a:lnTo>
                  <a:pt x="124" y="357"/>
                </a:lnTo>
                <a:lnTo>
                  <a:pt x="124" y="324"/>
                </a:lnTo>
                <a:lnTo>
                  <a:pt x="70" y="324"/>
                </a:lnTo>
                <a:close/>
                <a:moveTo>
                  <a:pt x="328" y="237"/>
                </a:moveTo>
                <a:lnTo>
                  <a:pt x="328" y="271"/>
                </a:lnTo>
                <a:lnTo>
                  <a:pt x="383" y="271"/>
                </a:lnTo>
                <a:lnTo>
                  <a:pt x="383" y="237"/>
                </a:lnTo>
                <a:lnTo>
                  <a:pt x="328" y="237"/>
                </a:lnTo>
                <a:close/>
                <a:moveTo>
                  <a:pt x="242" y="237"/>
                </a:moveTo>
                <a:lnTo>
                  <a:pt x="242" y="271"/>
                </a:lnTo>
                <a:lnTo>
                  <a:pt x="311" y="271"/>
                </a:lnTo>
                <a:lnTo>
                  <a:pt x="311" y="237"/>
                </a:lnTo>
                <a:lnTo>
                  <a:pt x="242" y="237"/>
                </a:lnTo>
                <a:close/>
                <a:moveTo>
                  <a:pt x="158" y="237"/>
                </a:moveTo>
                <a:lnTo>
                  <a:pt x="158" y="271"/>
                </a:lnTo>
                <a:lnTo>
                  <a:pt x="226" y="271"/>
                </a:lnTo>
                <a:lnTo>
                  <a:pt x="226" y="237"/>
                </a:lnTo>
                <a:lnTo>
                  <a:pt x="158" y="237"/>
                </a:lnTo>
                <a:close/>
                <a:moveTo>
                  <a:pt x="70" y="237"/>
                </a:moveTo>
                <a:lnTo>
                  <a:pt x="70" y="271"/>
                </a:lnTo>
                <a:lnTo>
                  <a:pt x="139" y="271"/>
                </a:lnTo>
                <a:lnTo>
                  <a:pt x="139" y="237"/>
                </a:lnTo>
                <a:lnTo>
                  <a:pt x="70" y="237"/>
                </a:lnTo>
                <a:close/>
                <a:moveTo>
                  <a:pt x="70" y="82"/>
                </a:moveTo>
                <a:lnTo>
                  <a:pt x="70" y="190"/>
                </a:lnTo>
                <a:lnTo>
                  <a:pt x="383" y="190"/>
                </a:lnTo>
                <a:lnTo>
                  <a:pt x="383" y="82"/>
                </a:lnTo>
                <a:lnTo>
                  <a:pt x="70" y="82"/>
                </a:lnTo>
                <a:close/>
                <a:moveTo>
                  <a:pt x="0" y="0"/>
                </a:moveTo>
                <a:lnTo>
                  <a:pt x="452" y="0"/>
                </a:lnTo>
                <a:lnTo>
                  <a:pt x="452" y="561"/>
                </a:lnTo>
                <a:lnTo>
                  <a:pt x="0" y="561"/>
                </a:lnTo>
                <a:lnTo>
                  <a:pt x="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5" name="Group 144"/>
          <p:cNvGrpSpPr/>
          <p:nvPr/>
        </p:nvGrpSpPr>
        <p:grpSpPr>
          <a:xfrm>
            <a:off x="5189538" y="2618968"/>
            <a:ext cx="392112" cy="622300"/>
            <a:chOff x="4240213" y="1547813"/>
            <a:chExt cx="392112" cy="622300"/>
          </a:xfrm>
        </p:grpSpPr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4257675" y="1547813"/>
              <a:ext cx="107950" cy="273050"/>
            </a:xfrm>
            <a:custGeom>
              <a:avLst/>
              <a:gdLst>
                <a:gd name="T0" fmla="*/ 39 w 68"/>
                <a:gd name="T1" fmla="*/ 0 h 172"/>
                <a:gd name="T2" fmla="*/ 51 w 68"/>
                <a:gd name="T3" fmla="*/ 2 h 172"/>
                <a:gd name="T4" fmla="*/ 65 w 68"/>
                <a:gd name="T5" fmla="*/ 2 h 172"/>
                <a:gd name="T6" fmla="*/ 67 w 68"/>
                <a:gd name="T7" fmla="*/ 2 h 172"/>
                <a:gd name="T8" fmla="*/ 68 w 68"/>
                <a:gd name="T9" fmla="*/ 3 h 172"/>
                <a:gd name="T10" fmla="*/ 68 w 68"/>
                <a:gd name="T11" fmla="*/ 86 h 172"/>
                <a:gd name="T12" fmla="*/ 68 w 68"/>
                <a:gd name="T13" fmla="*/ 171 h 172"/>
                <a:gd name="T14" fmla="*/ 60 w 68"/>
                <a:gd name="T15" fmla="*/ 172 h 172"/>
                <a:gd name="T16" fmla="*/ 53 w 68"/>
                <a:gd name="T17" fmla="*/ 172 h 172"/>
                <a:gd name="T18" fmla="*/ 44 w 68"/>
                <a:gd name="T19" fmla="*/ 172 h 172"/>
                <a:gd name="T20" fmla="*/ 14 w 68"/>
                <a:gd name="T21" fmla="*/ 171 h 172"/>
                <a:gd name="T22" fmla="*/ 12 w 68"/>
                <a:gd name="T23" fmla="*/ 171 h 172"/>
                <a:gd name="T24" fmla="*/ 12 w 68"/>
                <a:gd name="T25" fmla="*/ 169 h 172"/>
                <a:gd name="T26" fmla="*/ 10 w 68"/>
                <a:gd name="T27" fmla="*/ 86 h 172"/>
                <a:gd name="T28" fmla="*/ 10 w 68"/>
                <a:gd name="T29" fmla="*/ 67 h 172"/>
                <a:gd name="T30" fmla="*/ 10 w 68"/>
                <a:gd name="T31" fmla="*/ 46 h 172"/>
                <a:gd name="T32" fmla="*/ 0 w 68"/>
                <a:gd name="T33" fmla="*/ 47 h 172"/>
                <a:gd name="T34" fmla="*/ 2 w 68"/>
                <a:gd name="T35" fmla="*/ 7 h 172"/>
                <a:gd name="T36" fmla="*/ 12 w 68"/>
                <a:gd name="T37" fmla="*/ 5 h 172"/>
                <a:gd name="T38" fmla="*/ 26 w 68"/>
                <a:gd name="T39" fmla="*/ 2 h 172"/>
                <a:gd name="T40" fmla="*/ 39 w 68"/>
                <a:gd name="T41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72">
                  <a:moveTo>
                    <a:pt x="39" y="0"/>
                  </a:moveTo>
                  <a:lnTo>
                    <a:pt x="51" y="2"/>
                  </a:lnTo>
                  <a:lnTo>
                    <a:pt x="65" y="2"/>
                  </a:lnTo>
                  <a:lnTo>
                    <a:pt x="67" y="2"/>
                  </a:lnTo>
                  <a:lnTo>
                    <a:pt x="68" y="3"/>
                  </a:lnTo>
                  <a:lnTo>
                    <a:pt x="68" y="86"/>
                  </a:lnTo>
                  <a:lnTo>
                    <a:pt x="68" y="171"/>
                  </a:lnTo>
                  <a:lnTo>
                    <a:pt x="60" y="172"/>
                  </a:lnTo>
                  <a:lnTo>
                    <a:pt x="53" y="172"/>
                  </a:lnTo>
                  <a:lnTo>
                    <a:pt x="44" y="172"/>
                  </a:lnTo>
                  <a:lnTo>
                    <a:pt x="14" y="171"/>
                  </a:lnTo>
                  <a:lnTo>
                    <a:pt x="12" y="171"/>
                  </a:lnTo>
                  <a:lnTo>
                    <a:pt x="12" y="169"/>
                  </a:lnTo>
                  <a:lnTo>
                    <a:pt x="10" y="86"/>
                  </a:lnTo>
                  <a:lnTo>
                    <a:pt x="10" y="67"/>
                  </a:lnTo>
                  <a:lnTo>
                    <a:pt x="10" y="46"/>
                  </a:lnTo>
                  <a:lnTo>
                    <a:pt x="0" y="47"/>
                  </a:lnTo>
                  <a:lnTo>
                    <a:pt x="2" y="7"/>
                  </a:lnTo>
                  <a:lnTo>
                    <a:pt x="12" y="5"/>
                  </a:lnTo>
                  <a:lnTo>
                    <a:pt x="2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4240213" y="1897063"/>
              <a:ext cx="184150" cy="273050"/>
            </a:xfrm>
            <a:custGeom>
              <a:avLst/>
              <a:gdLst>
                <a:gd name="T0" fmla="*/ 48 w 116"/>
                <a:gd name="T1" fmla="*/ 0 h 172"/>
                <a:gd name="T2" fmla="*/ 65 w 116"/>
                <a:gd name="T3" fmla="*/ 0 h 172"/>
                <a:gd name="T4" fmla="*/ 83 w 116"/>
                <a:gd name="T5" fmla="*/ 2 h 172"/>
                <a:gd name="T6" fmla="*/ 97 w 116"/>
                <a:gd name="T7" fmla="*/ 7 h 172"/>
                <a:gd name="T8" fmla="*/ 108 w 116"/>
                <a:gd name="T9" fmla="*/ 16 h 172"/>
                <a:gd name="T10" fmla="*/ 115 w 116"/>
                <a:gd name="T11" fmla="*/ 30 h 172"/>
                <a:gd name="T12" fmla="*/ 116 w 116"/>
                <a:gd name="T13" fmla="*/ 49 h 172"/>
                <a:gd name="T14" fmla="*/ 115 w 116"/>
                <a:gd name="T15" fmla="*/ 67 h 172"/>
                <a:gd name="T16" fmla="*/ 108 w 116"/>
                <a:gd name="T17" fmla="*/ 79 h 172"/>
                <a:gd name="T18" fmla="*/ 97 w 116"/>
                <a:gd name="T19" fmla="*/ 90 h 172"/>
                <a:gd name="T20" fmla="*/ 87 w 116"/>
                <a:gd name="T21" fmla="*/ 97 h 172"/>
                <a:gd name="T22" fmla="*/ 76 w 116"/>
                <a:gd name="T23" fmla="*/ 102 h 172"/>
                <a:gd name="T24" fmla="*/ 71 w 116"/>
                <a:gd name="T25" fmla="*/ 105 h 172"/>
                <a:gd name="T26" fmla="*/ 65 w 116"/>
                <a:gd name="T27" fmla="*/ 109 h 172"/>
                <a:gd name="T28" fmla="*/ 60 w 116"/>
                <a:gd name="T29" fmla="*/ 112 h 172"/>
                <a:gd name="T30" fmla="*/ 58 w 116"/>
                <a:gd name="T31" fmla="*/ 114 h 172"/>
                <a:gd name="T32" fmla="*/ 57 w 116"/>
                <a:gd name="T33" fmla="*/ 119 h 172"/>
                <a:gd name="T34" fmla="*/ 57 w 116"/>
                <a:gd name="T35" fmla="*/ 123 h 172"/>
                <a:gd name="T36" fmla="*/ 60 w 116"/>
                <a:gd name="T37" fmla="*/ 123 h 172"/>
                <a:gd name="T38" fmla="*/ 71 w 116"/>
                <a:gd name="T39" fmla="*/ 123 h 172"/>
                <a:gd name="T40" fmla="*/ 87 w 116"/>
                <a:gd name="T41" fmla="*/ 123 h 172"/>
                <a:gd name="T42" fmla="*/ 101 w 116"/>
                <a:gd name="T43" fmla="*/ 123 h 172"/>
                <a:gd name="T44" fmla="*/ 111 w 116"/>
                <a:gd name="T45" fmla="*/ 125 h 172"/>
                <a:gd name="T46" fmla="*/ 115 w 116"/>
                <a:gd name="T47" fmla="*/ 125 h 172"/>
                <a:gd name="T48" fmla="*/ 115 w 116"/>
                <a:gd name="T49" fmla="*/ 127 h 172"/>
                <a:gd name="T50" fmla="*/ 115 w 116"/>
                <a:gd name="T51" fmla="*/ 139 h 172"/>
                <a:gd name="T52" fmla="*/ 115 w 116"/>
                <a:gd name="T53" fmla="*/ 151 h 172"/>
                <a:gd name="T54" fmla="*/ 115 w 116"/>
                <a:gd name="T55" fmla="*/ 162 h 172"/>
                <a:gd name="T56" fmla="*/ 115 w 116"/>
                <a:gd name="T57" fmla="*/ 172 h 172"/>
                <a:gd name="T58" fmla="*/ 104 w 116"/>
                <a:gd name="T59" fmla="*/ 172 h 172"/>
                <a:gd name="T60" fmla="*/ 90 w 116"/>
                <a:gd name="T61" fmla="*/ 172 h 172"/>
                <a:gd name="T62" fmla="*/ 74 w 116"/>
                <a:gd name="T63" fmla="*/ 172 h 172"/>
                <a:gd name="T64" fmla="*/ 64 w 116"/>
                <a:gd name="T65" fmla="*/ 172 h 172"/>
                <a:gd name="T66" fmla="*/ 53 w 116"/>
                <a:gd name="T67" fmla="*/ 172 h 172"/>
                <a:gd name="T68" fmla="*/ 34 w 116"/>
                <a:gd name="T69" fmla="*/ 172 h 172"/>
                <a:gd name="T70" fmla="*/ 16 w 116"/>
                <a:gd name="T71" fmla="*/ 172 h 172"/>
                <a:gd name="T72" fmla="*/ 4 w 116"/>
                <a:gd name="T73" fmla="*/ 172 h 172"/>
                <a:gd name="T74" fmla="*/ 2 w 116"/>
                <a:gd name="T75" fmla="*/ 171 h 172"/>
                <a:gd name="T76" fmla="*/ 2 w 116"/>
                <a:gd name="T77" fmla="*/ 169 h 172"/>
                <a:gd name="T78" fmla="*/ 0 w 116"/>
                <a:gd name="T79" fmla="*/ 146 h 172"/>
                <a:gd name="T80" fmla="*/ 0 w 116"/>
                <a:gd name="T81" fmla="*/ 125 h 172"/>
                <a:gd name="T82" fmla="*/ 4 w 116"/>
                <a:gd name="T83" fmla="*/ 104 h 172"/>
                <a:gd name="T84" fmla="*/ 13 w 116"/>
                <a:gd name="T85" fmla="*/ 88 h 172"/>
                <a:gd name="T86" fmla="*/ 23 w 116"/>
                <a:gd name="T87" fmla="*/ 77 h 172"/>
                <a:gd name="T88" fmla="*/ 37 w 116"/>
                <a:gd name="T89" fmla="*/ 68 h 172"/>
                <a:gd name="T90" fmla="*/ 50 w 116"/>
                <a:gd name="T91" fmla="*/ 63 h 172"/>
                <a:gd name="T92" fmla="*/ 57 w 116"/>
                <a:gd name="T93" fmla="*/ 60 h 172"/>
                <a:gd name="T94" fmla="*/ 62 w 116"/>
                <a:gd name="T95" fmla="*/ 56 h 172"/>
                <a:gd name="T96" fmla="*/ 65 w 116"/>
                <a:gd name="T97" fmla="*/ 53 h 172"/>
                <a:gd name="T98" fmla="*/ 67 w 116"/>
                <a:gd name="T99" fmla="*/ 49 h 172"/>
                <a:gd name="T100" fmla="*/ 65 w 116"/>
                <a:gd name="T101" fmla="*/ 47 h 172"/>
                <a:gd name="T102" fmla="*/ 64 w 116"/>
                <a:gd name="T103" fmla="*/ 44 h 172"/>
                <a:gd name="T104" fmla="*/ 60 w 116"/>
                <a:gd name="T105" fmla="*/ 42 h 172"/>
                <a:gd name="T106" fmla="*/ 55 w 116"/>
                <a:gd name="T107" fmla="*/ 42 h 172"/>
                <a:gd name="T108" fmla="*/ 50 w 116"/>
                <a:gd name="T109" fmla="*/ 42 h 172"/>
                <a:gd name="T110" fmla="*/ 34 w 116"/>
                <a:gd name="T111" fmla="*/ 44 h 172"/>
                <a:gd name="T112" fmla="*/ 21 w 116"/>
                <a:gd name="T113" fmla="*/ 47 h 172"/>
                <a:gd name="T114" fmla="*/ 11 w 116"/>
                <a:gd name="T115" fmla="*/ 53 h 172"/>
                <a:gd name="T116" fmla="*/ 4 w 116"/>
                <a:gd name="T117" fmla="*/ 5 h 172"/>
                <a:gd name="T118" fmla="*/ 25 w 116"/>
                <a:gd name="T119" fmla="*/ 2 h 172"/>
                <a:gd name="T120" fmla="*/ 48 w 116"/>
                <a:gd name="T121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6" h="172">
                  <a:moveTo>
                    <a:pt x="48" y="0"/>
                  </a:moveTo>
                  <a:lnTo>
                    <a:pt x="65" y="0"/>
                  </a:lnTo>
                  <a:lnTo>
                    <a:pt x="83" y="2"/>
                  </a:lnTo>
                  <a:lnTo>
                    <a:pt x="97" y="7"/>
                  </a:lnTo>
                  <a:lnTo>
                    <a:pt x="108" y="16"/>
                  </a:lnTo>
                  <a:lnTo>
                    <a:pt x="115" y="30"/>
                  </a:lnTo>
                  <a:lnTo>
                    <a:pt x="116" y="49"/>
                  </a:lnTo>
                  <a:lnTo>
                    <a:pt x="115" y="67"/>
                  </a:lnTo>
                  <a:lnTo>
                    <a:pt x="108" y="79"/>
                  </a:lnTo>
                  <a:lnTo>
                    <a:pt x="97" y="90"/>
                  </a:lnTo>
                  <a:lnTo>
                    <a:pt x="87" y="97"/>
                  </a:lnTo>
                  <a:lnTo>
                    <a:pt x="76" y="102"/>
                  </a:lnTo>
                  <a:lnTo>
                    <a:pt x="71" y="105"/>
                  </a:lnTo>
                  <a:lnTo>
                    <a:pt x="65" y="109"/>
                  </a:lnTo>
                  <a:lnTo>
                    <a:pt x="60" y="112"/>
                  </a:lnTo>
                  <a:lnTo>
                    <a:pt x="58" y="114"/>
                  </a:lnTo>
                  <a:lnTo>
                    <a:pt x="57" y="119"/>
                  </a:lnTo>
                  <a:lnTo>
                    <a:pt x="57" y="123"/>
                  </a:lnTo>
                  <a:lnTo>
                    <a:pt x="60" y="123"/>
                  </a:lnTo>
                  <a:lnTo>
                    <a:pt x="71" y="123"/>
                  </a:lnTo>
                  <a:lnTo>
                    <a:pt x="87" y="123"/>
                  </a:lnTo>
                  <a:lnTo>
                    <a:pt x="101" y="123"/>
                  </a:lnTo>
                  <a:lnTo>
                    <a:pt x="111" y="125"/>
                  </a:lnTo>
                  <a:lnTo>
                    <a:pt x="115" y="125"/>
                  </a:lnTo>
                  <a:lnTo>
                    <a:pt x="115" y="127"/>
                  </a:lnTo>
                  <a:lnTo>
                    <a:pt x="115" y="139"/>
                  </a:lnTo>
                  <a:lnTo>
                    <a:pt x="115" y="151"/>
                  </a:lnTo>
                  <a:lnTo>
                    <a:pt x="115" y="162"/>
                  </a:lnTo>
                  <a:lnTo>
                    <a:pt x="115" y="172"/>
                  </a:lnTo>
                  <a:lnTo>
                    <a:pt x="104" y="172"/>
                  </a:lnTo>
                  <a:lnTo>
                    <a:pt x="90" y="172"/>
                  </a:lnTo>
                  <a:lnTo>
                    <a:pt x="74" y="172"/>
                  </a:lnTo>
                  <a:lnTo>
                    <a:pt x="64" y="172"/>
                  </a:lnTo>
                  <a:lnTo>
                    <a:pt x="53" y="172"/>
                  </a:lnTo>
                  <a:lnTo>
                    <a:pt x="34" y="172"/>
                  </a:lnTo>
                  <a:lnTo>
                    <a:pt x="16" y="172"/>
                  </a:lnTo>
                  <a:lnTo>
                    <a:pt x="4" y="172"/>
                  </a:lnTo>
                  <a:lnTo>
                    <a:pt x="2" y="171"/>
                  </a:lnTo>
                  <a:lnTo>
                    <a:pt x="2" y="169"/>
                  </a:lnTo>
                  <a:lnTo>
                    <a:pt x="0" y="146"/>
                  </a:lnTo>
                  <a:lnTo>
                    <a:pt x="0" y="125"/>
                  </a:lnTo>
                  <a:lnTo>
                    <a:pt x="4" y="104"/>
                  </a:lnTo>
                  <a:lnTo>
                    <a:pt x="13" y="88"/>
                  </a:lnTo>
                  <a:lnTo>
                    <a:pt x="23" y="77"/>
                  </a:lnTo>
                  <a:lnTo>
                    <a:pt x="37" y="68"/>
                  </a:lnTo>
                  <a:lnTo>
                    <a:pt x="50" y="63"/>
                  </a:lnTo>
                  <a:lnTo>
                    <a:pt x="57" y="60"/>
                  </a:lnTo>
                  <a:lnTo>
                    <a:pt x="62" y="56"/>
                  </a:lnTo>
                  <a:lnTo>
                    <a:pt x="65" y="53"/>
                  </a:lnTo>
                  <a:lnTo>
                    <a:pt x="67" y="49"/>
                  </a:lnTo>
                  <a:lnTo>
                    <a:pt x="65" y="47"/>
                  </a:lnTo>
                  <a:lnTo>
                    <a:pt x="64" y="44"/>
                  </a:lnTo>
                  <a:lnTo>
                    <a:pt x="60" y="42"/>
                  </a:lnTo>
                  <a:lnTo>
                    <a:pt x="55" y="42"/>
                  </a:lnTo>
                  <a:lnTo>
                    <a:pt x="50" y="42"/>
                  </a:lnTo>
                  <a:lnTo>
                    <a:pt x="34" y="44"/>
                  </a:lnTo>
                  <a:lnTo>
                    <a:pt x="21" y="47"/>
                  </a:lnTo>
                  <a:lnTo>
                    <a:pt x="11" y="53"/>
                  </a:lnTo>
                  <a:lnTo>
                    <a:pt x="4" y="5"/>
                  </a:lnTo>
                  <a:lnTo>
                    <a:pt x="25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4446588" y="1679575"/>
              <a:ext cx="185737" cy="273050"/>
            </a:xfrm>
            <a:custGeom>
              <a:avLst/>
              <a:gdLst>
                <a:gd name="T0" fmla="*/ 46 w 117"/>
                <a:gd name="T1" fmla="*/ 0 h 172"/>
                <a:gd name="T2" fmla="*/ 67 w 117"/>
                <a:gd name="T3" fmla="*/ 1 h 172"/>
                <a:gd name="T4" fmla="*/ 85 w 117"/>
                <a:gd name="T5" fmla="*/ 7 h 172"/>
                <a:gd name="T6" fmla="*/ 97 w 117"/>
                <a:gd name="T7" fmla="*/ 15 h 172"/>
                <a:gd name="T8" fmla="*/ 106 w 117"/>
                <a:gd name="T9" fmla="*/ 29 h 172"/>
                <a:gd name="T10" fmla="*/ 108 w 117"/>
                <a:gd name="T11" fmla="*/ 49 h 172"/>
                <a:gd name="T12" fmla="*/ 104 w 117"/>
                <a:gd name="T13" fmla="*/ 70 h 172"/>
                <a:gd name="T14" fmla="*/ 92 w 117"/>
                <a:gd name="T15" fmla="*/ 86 h 172"/>
                <a:gd name="T16" fmla="*/ 106 w 117"/>
                <a:gd name="T17" fmla="*/ 95 h 172"/>
                <a:gd name="T18" fmla="*/ 113 w 117"/>
                <a:gd name="T19" fmla="*/ 107 h 172"/>
                <a:gd name="T20" fmla="*/ 117 w 117"/>
                <a:gd name="T21" fmla="*/ 121 h 172"/>
                <a:gd name="T22" fmla="*/ 115 w 117"/>
                <a:gd name="T23" fmla="*/ 140 h 172"/>
                <a:gd name="T24" fmla="*/ 108 w 117"/>
                <a:gd name="T25" fmla="*/ 154 h 172"/>
                <a:gd name="T26" fmla="*/ 97 w 117"/>
                <a:gd name="T27" fmla="*/ 163 h 172"/>
                <a:gd name="T28" fmla="*/ 83 w 117"/>
                <a:gd name="T29" fmla="*/ 168 h 172"/>
                <a:gd name="T30" fmla="*/ 66 w 117"/>
                <a:gd name="T31" fmla="*/ 172 h 172"/>
                <a:gd name="T32" fmla="*/ 48 w 117"/>
                <a:gd name="T33" fmla="*/ 172 h 172"/>
                <a:gd name="T34" fmla="*/ 30 w 117"/>
                <a:gd name="T35" fmla="*/ 172 h 172"/>
                <a:gd name="T36" fmla="*/ 16 w 117"/>
                <a:gd name="T37" fmla="*/ 172 h 172"/>
                <a:gd name="T38" fmla="*/ 0 w 117"/>
                <a:gd name="T39" fmla="*/ 168 h 172"/>
                <a:gd name="T40" fmla="*/ 6 w 117"/>
                <a:gd name="T41" fmla="*/ 126 h 172"/>
                <a:gd name="T42" fmla="*/ 46 w 117"/>
                <a:gd name="T43" fmla="*/ 126 h 172"/>
                <a:gd name="T44" fmla="*/ 51 w 117"/>
                <a:gd name="T45" fmla="*/ 124 h 172"/>
                <a:gd name="T46" fmla="*/ 55 w 117"/>
                <a:gd name="T47" fmla="*/ 124 h 172"/>
                <a:gd name="T48" fmla="*/ 59 w 117"/>
                <a:gd name="T49" fmla="*/ 123 h 172"/>
                <a:gd name="T50" fmla="*/ 59 w 117"/>
                <a:gd name="T51" fmla="*/ 119 h 172"/>
                <a:gd name="T52" fmla="*/ 60 w 117"/>
                <a:gd name="T53" fmla="*/ 116 h 172"/>
                <a:gd name="T54" fmla="*/ 59 w 117"/>
                <a:gd name="T55" fmla="*/ 110 h 172"/>
                <a:gd name="T56" fmla="*/ 57 w 117"/>
                <a:gd name="T57" fmla="*/ 107 h 172"/>
                <a:gd name="T58" fmla="*/ 53 w 117"/>
                <a:gd name="T59" fmla="*/ 105 h 172"/>
                <a:gd name="T60" fmla="*/ 48 w 117"/>
                <a:gd name="T61" fmla="*/ 105 h 172"/>
                <a:gd name="T62" fmla="*/ 18 w 117"/>
                <a:gd name="T63" fmla="*/ 105 h 172"/>
                <a:gd name="T64" fmla="*/ 18 w 117"/>
                <a:gd name="T65" fmla="*/ 65 h 172"/>
                <a:gd name="T66" fmla="*/ 43 w 117"/>
                <a:gd name="T67" fmla="*/ 65 h 172"/>
                <a:gd name="T68" fmla="*/ 48 w 117"/>
                <a:gd name="T69" fmla="*/ 65 h 172"/>
                <a:gd name="T70" fmla="*/ 51 w 117"/>
                <a:gd name="T71" fmla="*/ 65 h 172"/>
                <a:gd name="T72" fmla="*/ 55 w 117"/>
                <a:gd name="T73" fmla="*/ 61 h 172"/>
                <a:gd name="T74" fmla="*/ 57 w 117"/>
                <a:gd name="T75" fmla="*/ 59 h 172"/>
                <a:gd name="T76" fmla="*/ 59 w 117"/>
                <a:gd name="T77" fmla="*/ 56 h 172"/>
                <a:gd name="T78" fmla="*/ 57 w 117"/>
                <a:gd name="T79" fmla="*/ 51 h 172"/>
                <a:gd name="T80" fmla="*/ 55 w 117"/>
                <a:gd name="T81" fmla="*/ 47 h 172"/>
                <a:gd name="T82" fmla="*/ 51 w 117"/>
                <a:gd name="T83" fmla="*/ 45 h 172"/>
                <a:gd name="T84" fmla="*/ 48 w 117"/>
                <a:gd name="T85" fmla="*/ 45 h 172"/>
                <a:gd name="T86" fmla="*/ 43 w 117"/>
                <a:gd name="T87" fmla="*/ 45 h 172"/>
                <a:gd name="T88" fmla="*/ 6 w 117"/>
                <a:gd name="T89" fmla="*/ 45 h 172"/>
                <a:gd name="T90" fmla="*/ 0 w 117"/>
                <a:gd name="T91" fmla="*/ 5 h 172"/>
                <a:gd name="T92" fmla="*/ 23 w 117"/>
                <a:gd name="T93" fmla="*/ 1 h 172"/>
                <a:gd name="T94" fmla="*/ 46 w 117"/>
                <a:gd name="T95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7" h="172">
                  <a:moveTo>
                    <a:pt x="46" y="0"/>
                  </a:moveTo>
                  <a:lnTo>
                    <a:pt x="67" y="1"/>
                  </a:lnTo>
                  <a:lnTo>
                    <a:pt x="85" y="7"/>
                  </a:lnTo>
                  <a:lnTo>
                    <a:pt x="97" y="15"/>
                  </a:lnTo>
                  <a:lnTo>
                    <a:pt x="106" y="29"/>
                  </a:lnTo>
                  <a:lnTo>
                    <a:pt x="108" y="49"/>
                  </a:lnTo>
                  <a:lnTo>
                    <a:pt x="104" y="70"/>
                  </a:lnTo>
                  <a:lnTo>
                    <a:pt x="92" y="86"/>
                  </a:lnTo>
                  <a:lnTo>
                    <a:pt x="106" y="95"/>
                  </a:lnTo>
                  <a:lnTo>
                    <a:pt x="113" y="107"/>
                  </a:lnTo>
                  <a:lnTo>
                    <a:pt x="117" y="121"/>
                  </a:lnTo>
                  <a:lnTo>
                    <a:pt x="115" y="140"/>
                  </a:lnTo>
                  <a:lnTo>
                    <a:pt x="108" y="154"/>
                  </a:lnTo>
                  <a:lnTo>
                    <a:pt x="97" y="163"/>
                  </a:lnTo>
                  <a:lnTo>
                    <a:pt x="83" y="168"/>
                  </a:lnTo>
                  <a:lnTo>
                    <a:pt x="66" y="172"/>
                  </a:lnTo>
                  <a:lnTo>
                    <a:pt x="48" y="172"/>
                  </a:lnTo>
                  <a:lnTo>
                    <a:pt x="30" y="172"/>
                  </a:lnTo>
                  <a:lnTo>
                    <a:pt x="16" y="172"/>
                  </a:lnTo>
                  <a:lnTo>
                    <a:pt x="0" y="168"/>
                  </a:lnTo>
                  <a:lnTo>
                    <a:pt x="6" y="126"/>
                  </a:lnTo>
                  <a:lnTo>
                    <a:pt x="46" y="126"/>
                  </a:lnTo>
                  <a:lnTo>
                    <a:pt x="51" y="124"/>
                  </a:lnTo>
                  <a:lnTo>
                    <a:pt x="55" y="124"/>
                  </a:lnTo>
                  <a:lnTo>
                    <a:pt x="59" y="123"/>
                  </a:lnTo>
                  <a:lnTo>
                    <a:pt x="59" y="119"/>
                  </a:lnTo>
                  <a:lnTo>
                    <a:pt x="60" y="116"/>
                  </a:lnTo>
                  <a:lnTo>
                    <a:pt x="59" y="110"/>
                  </a:lnTo>
                  <a:lnTo>
                    <a:pt x="57" y="107"/>
                  </a:lnTo>
                  <a:lnTo>
                    <a:pt x="53" y="105"/>
                  </a:lnTo>
                  <a:lnTo>
                    <a:pt x="48" y="105"/>
                  </a:lnTo>
                  <a:lnTo>
                    <a:pt x="18" y="105"/>
                  </a:lnTo>
                  <a:lnTo>
                    <a:pt x="18" y="65"/>
                  </a:lnTo>
                  <a:lnTo>
                    <a:pt x="43" y="65"/>
                  </a:lnTo>
                  <a:lnTo>
                    <a:pt x="48" y="65"/>
                  </a:lnTo>
                  <a:lnTo>
                    <a:pt x="51" y="65"/>
                  </a:lnTo>
                  <a:lnTo>
                    <a:pt x="55" y="61"/>
                  </a:lnTo>
                  <a:lnTo>
                    <a:pt x="57" y="59"/>
                  </a:lnTo>
                  <a:lnTo>
                    <a:pt x="59" y="56"/>
                  </a:lnTo>
                  <a:lnTo>
                    <a:pt x="57" y="51"/>
                  </a:lnTo>
                  <a:lnTo>
                    <a:pt x="55" y="47"/>
                  </a:lnTo>
                  <a:lnTo>
                    <a:pt x="51" y="45"/>
                  </a:lnTo>
                  <a:lnTo>
                    <a:pt x="48" y="45"/>
                  </a:lnTo>
                  <a:lnTo>
                    <a:pt x="43" y="45"/>
                  </a:lnTo>
                  <a:lnTo>
                    <a:pt x="6" y="45"/>
                  </a:lnTo>
                  <a:lnTo>
                    <a:pt x="0" y="5"/>
                  </a:lnTo>
                  <a:lnTo>
                    <a:pt x="23" y="1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Freeform 48"/>
          <p:cNvSpPr>
            <a:spLocks/>
          </p:cNvSpPr>
          <p:nvPr/>
        </p:nvSpPr>
        <p:spPr bwMode="auto">
          <a:xfrm>
            <a:off x="6700838" y="2520543"/>
            <a:ext cx="346075" cy="682625"/>
          </a:xfrm>
          <a:custGeom>
            <a:avLst/>
            <a:gdLst>
              <a:gd name="T0" fmla="*/ 118 w 218"/>
              <a:gd name="T1" fmla="*/ 0 h 430"/>
              <a:gd name="T2" fmla="*/ 146 w 218"/>
              <a:gd name="T3" fmla="*/ 2 h 430"/>
              <a:gd name="T4" fmla="*/ 147 w 218"/>
              <a:gd name="T5" fmla="*/ 7 h 430"/>
              <a:gd name="T6" fmla="*/ 149 w 218"/>
              <a:gd name="T7" fmla="*/ 71 h 430"/>
              <a:gd name="T8" fmla="*/ 209 w 218"/>
              <a:gd name="T9" fmla="*/ 79 h 430"/>
              <a:gd name="T10" fmla="*/ 170 w 218"/>
              <a:gd name="T11" fmla="*/ 143 h 430"/>
              <a:gd name="T12" fmla="*/ 110 w 218"/>
              <a:gd name="T13" fmla="*/ 134 h 430"/>
              <a:gd name="T14" fmla="*/ 89 w 218"/>
              <a:gd name="T15" fmla="*/ 137 h 430"/>
              <a:gd name="T16" fmla="*/ 81 w 218"/>
              <a:gd name="T17" fmla="*/ 150 h 430"/>
              <a:gd name="T18" fmla="*/ 95 w 218"/>
              <a:gd name="T19" fmla="*/ 166 h 430"/>
              <a:gd name="T20" fmla="*/ 126 w 218"/>
              <a:gd name="T21" fmla="*/ 176 h 430"/>
              <a:gd name="T22" fmla="*/ 161 w 218"/>
              <a:gd name="T23" fmla="*/ 189 h 430"/>
              <a:gd name="T24" fmla="*/ 195 w 218"/>
              <a:gd name="T25" fmla="*/ 206 h 430"/>
              <a:gd name="T26" fmla="*/ 216 w 218"/>
              <a:gd name="T27" fmla="*/ 240 h 430"/>
              <a:gd name="T28" fmla="*/ 216 w 218"/>
              <a:gd name="T29" fmla="*/ 292 h 430"/>
              <a:gd name="T30" fmla="*/ 193 w 218"/>
              <a:gd name="T31" fmla="*/ 335 h 430"/>
              <a:gd name="T32" fmla="*/ 153 w 218"/>
              <a:gd name="T33" fmla="*/ 354 h 430"/>
              <a:gd name="T34" fmla="*/ 153 w 218"/>
              <a:gd name="T35" fmla="*/ 430 h 430"/>
              <a:gd name="T36" fmla="*/ 112 w 218"/>
              <a:gd name="T37" fmla="*/ 430 h 430"/>
              <a:gd name="T38" fmla="*/ 65 w 218"/>
              <a:gd name="T39" fmla="*/ 430 h 430"/>
              <a:gd name="T40" fmla="*/ 61 w 218"/>
              <a:gd name="T41" fmla="*/ 426 h 430"/>
              <a:gd name="T42" fmla="*/ 59 w 218"/>
              <a:gd name="T43" fmla="*/ 394 h 430"/>
              <a:gd name="T44" fmla="*/ 0 w 218"/>
              <a:gd name="T45" fmla="*/ 356 h 430"/>
              <a:gd name="T46" fmla="*/ 44 w 218"/>
              <a:gd name="T47" fmla="*/ 284 h 430"/>
              <a:gd name="T48" fmla="*/ 96 w 218"/>
              <a:gd name="T49" fmla="*/ 291 h 430"/>
              <a:gd name="T50" fmla="*/ 119 w 218"/>
              <a:gd name="T51" fmla="*/ 284 h 430"/>
              <a:gd name="T52" fmla="*/ 126 w 218"/>
              <a:gd name="T53" fmla="*/ 271 h 430"/>
              <a:gd name="T54" fmla="*/ 114 w 218"/>
              <a:gd name="T55" fmla="*/ 254 h 430"/>
              <a:gd name="T56" fmla="*/ 84 w 218"/>
              <a:gd name="T57" fmla="*/ 245 h 430"/>
              <a:gd name="T58" fmla="*/ 52 w 218"/>
              <a:gd name="T59" fmla="*/ 234 h 430"/>
              <a:gd name="T60" fmla="*/ 21 w 218"/>
              <a:gd name="T61" fmla="*/ 217 h 430"/>
              <a:gd name="T62" fmla="*/ 3 w 218"/>
              <a:gd name="T63" fmla="*/ 181 h 430"/>
              <a:gd name="T64" fmla="*/ 3 w 218"/>
              <a:gd name="T65" fmla="*/ 127 h 430"/>
              <a:gd name="T66" fmla="*/ 21 w 218"/>
              <a:gd name="T67" fmla="*/ 92 h 430"/>
              <a:gd name="T68" fmla="*/ 56 w 218"/>
              <a:gd name="T69" fmla="*/ 74 h 430"/>
              <a:gd name="T70" fmla="*/ 56 w 218"/>
              <a:gd name="T71" fmla="*/ 2 h 430"/>
              <a:gd name="T72" fmla="*/ 96 w 218"/>
              <a:gd name="T73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18" h="430">
                <a:moveTo>
                  <a:pt x="96" y="0"/>
                </a:moveTo>
                <a:lnTo>
                  <a:pt x="118" y="0"/>
                </a:lnTo>
                <a:lnTo>
                  <a:pt x="142" y="2"/>
                </a:lnTo>
                <a:lnTo>
                  <a:pt x="146" y="2"/>
                </a:lnTo>
                <a:lnTo>
                  <a:pt x="147" y="4"/>
                </a:lnTo>
                <a:lnTo>
                  <a:pt x="147" y="7"/>
                </a:lnTo>
                <a:lnTo>
                  <a:pt x="149" y="35"/>
                </a:lnTo>
                <a:lnTo>
                  <a:pt x="149" y="71"/>
                </a:lnTo>
                <a:lnTo>
                  <a:pt x="179" y="74"/>
                </a:lnTo>
                <a:lnTo>
                  <a:pt x="209" y="79"/>
                </a:lnTo>
                <a:lnTo>
                  <a:pt x="198" y="153"/>
                </a:lnTo>
                <a:lnTo>
                  <a:pt x="170" y="143"/>
                </a:lnTo>
                <a:lnTo>
                  <a:pt x="142" y="137"/>
                </a:lnTo>
                <a:lnTo>
                  <a:pt x="110" y="134"/>
                </a:lnTo>
                <a:lnTo>
                  <a:pt x="100" y="136"/>
                </a:lnTo>
                <a:lnTo>
                  <a:pt x="89" y="137"/>
                </a:lnTo>
                <a:lnTo>
                  <a:pt x="84" y="143"/>
                </a:lnTo>
                <a:lnTo>
                  <a:pt x="81" y="150"/>
                </a:lnTo>
                <a:lnTo>
                  <a:pt x="84" y="160"/>
                </a:lnTo>
                <a:lnTo>
                  <a:pt x="95" y="166"/>
                </a:lnTo>
                <a:lnTo>
                  <a:pt x="109" y="171"/>
                </a:lnTo>
                <a:lnTo>
                  <a:pt x="126" y="176"/>
                </a:lnTo>
                <a:lnTo>
                  <a:pt x="144" y="181"/>
                </a:lnTo>
                <a:lnTo>
                  <a:pt x="161" y="189"/>
                </a:lnTo>
                <a:lnTo>
                  <a:pt x="179" y="196"/>
                </a:lnTo>
                <a:lnTo>
                  <a:pt x="195" y="206"/>
                </a:lnTo>
                <a:lnTo>
                  <a:pt x="207" y="220"/>
                </a:lnTo>
                <a:lnTo>
                  <a:pt x="216" y="240"/>
                </a:lnTo>
                <a:lnTo>
                  <a:pt x="218" y="262"/>
                </a:lnTo>
                <a:lnTo>
                  <a:pt x="216" y="292"/>
                </a:lnTo>
                <a:lnTo>
                  <a:pt x="207" y="315"/>
                </a:lnTo>
                <a:lnTo>
                  <a:pt x="193" y="335"/>
                </a:lnTo>
                <a:lnTo>
                  <a:pt x="176" y="347"/>
                </a:lnTo>
                <a:lnTo>
                  <a:pt x="153" y="354"/>
                </a:lnTo>
                <a:lnTo>
                  <a:pt x="153" y="396"/>
                </a:lnTo>
                <a:lnTo>
                  <a:pt x="153" y="430"/>
                </a:lnTo>
                <a:lnTo>
                  <a:pt x="130" y="430"/>
                </a:lnTo>
                <a:lnTo>
                  <a:pt x="112" y="430"/>
                </a:lnTo>
                <a:lnTo>
                  <a:pt x="91" y="430"/>
                </a:lnTo>
                <a:lnTo>
                  <a:pt x="65" y="430"/>
                </a:lnTo>
                <a:lnTo>
                  <a:pt x="63" y="428"/>
                </a:lnTo>
                <a:lnTo>
                  <a:pt x="61" y="426"/>
                </a:lnTo>
                <a:lnTo>
                  <a:pt x="61" y="424"/>
                </a:lnTo>
                <a:lnTo>
                  <a:pt x="59" y="394"/>
                </a:lnTo>
                <a:lnTo>
                  <a:pt x="59" y="359"/>
                </a:lnTo>
                <a:lnTo>
                  <a:pt x="0" y="356"/>
                </a:lnTo>
                <a:lnTo>
                  <a:pt x="12" y="275"/>
                </a:lnTo>
                <a:lnTo>
                  <a:pt x="44" y="284"/>
                </a:lnTo>
                <a:lnTo>
                  <a:pt x="72" y="289"/>
                </a:lnTo>
                <a:lnTo>
                  <a:pt x="96" y="291"/>
                </a:lnTo>
                <a:lnTo>
                  <a:pt x="110" y="289"/>
                </a:lnTo>
                <a:lnTo>
                  <a:pt x="119" y="284"/>
                </a:lnTo>
                <a:lnTo>
                  <a:pt x="125" y="278"/>
                </a:lnTo>
                <a:lnTo>
                  <a:pt x="126" y="271"/>
                </a:lnTo>
                <a:lnTo>
                  <a:pt x="123" y="261"/>
                </a:lnTo>
                <a:lnTo>
                  <a:pt x="114" y="254"/>
                </a:lnTo>
                <a:lnTo>
                  <a:pt x="100" y="248"/>
                </a:lnTo>
                <a:lnTo>
                  <a:pt x="84" y="245"/>
                </a:lnTo>
                <a:lnTo>
                  <a:pt x="68" y="240"/>
                </a:lnTo>
                <a:lnTo>
                  <a:pt x="52" y="234"/>
                </a:lnTo>
                <a:lnTo>
                  <a:pt x="37" y="227"/>
                </a:lnTo>
                <a:lnTo>
                  <a:pt x="21" y="217"/>
                </a:lnTo>
                <a:lnTo>
                  <a:pt x="10" y="201"/>
                </a:lnTo>
                <a:lnTo>
                  <a:pt x="3" y="181"/>
                </a:lnTo>
                <a:lnTo>
                  <a:pt x="0" y="155"/>
                </a:lnTo>
                <a:lnTo>
                  <a:pt x="3" y="127"/>
                </a:lnTo>
                <a:lnTo>
                  <a:pt x="10" y="106"/>
                </a:lnTo>
                <a:lnTo>
                  <a:pt x="21" y="92"/>
                </a:lnTo>
                <a:lnTo>
                  <a:pt x="37" y="81"/>
                </a:lnTo>
                <a:lnTo>
                  <a:pt x="56" y="74"/>
                </a:lnTo>
                <a:lnTo>
                  <a:pt x="56" y="34"/>
                </a:lnTo>
                <a:lnTo>
                  <a:pt x="56" y="2"/>
                </a:lnTo>
                <a:lnTo>
                  <a:pt x="77" y="0"/>
                </a:lnTo>
                <a:lnTo>
                  <a:pt x="96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0"/>
          <p:cNvSpPr>
            <a:spLocks/>
          </p:cNvSpPr>
          <p:nvPr/>
        </p:nvSpPr>
        <p:spPr bwMode="auto">
          <a:xfrm>
            <a:off x="7245350" y="2598330"/>
            <a:ext cx="369887" cy="542925"/>
          </a:xfrm>
          <a:custGeom>
            <a:avLst/>
            <a:gdLst>
              <a:gd name="T0" fmla="*/ 202 w 233"/>
              <a:gd name="T1" fmla="*/ 2 h 342"/>
              <a:gd name="T2" fmla="*/ 221 w 233"/>
              <a:gd name="T3" fmla="*/ 97 h 342"/>
              <a:gd name="T4" fmla="*/ 163 w 233"/>
              <a:gd name="T5" fmla="*/ 94 h 342"/>
              <a:gd name="T6" fmla="*/ 153 w 233"/>
              <a:gd name="T7" fmla="*/ 99 h 342"/>
              <a:gd name="T8" fmla="*/ 144 w 233"/>
              <a:gd name="T9" fmla="*/ 110 h 342"/>
              <a:gd name="T10" fmla="*/ 179 w 233"/>
              <a:gd name="T11" fmla="*/ 110 h 342"/>
              <a:gd name="T12" fmla="*/ 182 w 233"/>
              <a:gd name="T13" fmla="*/ 111 h 342"/>
              <a:gd name="T14" fmla="*/ 182 w 233"/>
              <a:gd name="T15" fmla="*/ 118 h 342"/>
              <a:gd name="T16" fmla="*/ 184 w 233"/>
              <a:gd name="T17" fmla="*/ 131 h 342"/>
              <a:gd name="T18" fmla="*/ 184 w 233"/>
              <a:gd name="T19" fmla="*/ 147 h 342"/>
              <a:gd name="T20" fmla="*/ 182 w 233"/>
              <a:gd name="T21" fmla="*/ 164 h 342"/>
              <a:gd name="T22" fmla="*/ 154 w 233"/>
              <a:gd name="T23" fmla="*/ 164 h 342"/>
              <a:gd name="T24" fmla="*/ 133 w 233"/>
              <a:gd name="T25" fmla="*/ 173 h 342"/>
              <a:gd name="T26" fmla="*/ 154 w 233"/>
              <a:gd name="T27" fmla="*/ 180 h 342"/>
              <a:gd name="T28" fmla="*/ 172 w 233"/>
              <a:gd name="T29" fmla="*/ 182 h 342"/>
              <a:gd name="T30" fmla="*/ 174 w 233"/>
              <a:gd name="T31" fmla="*/ 185 h 342"/>
              <a:gd name="T32" fmla="*/ 174 w 233"/>
              <a:gd name="T33" fmla="*/ 196 h 342"/>
              <a:gd name="T34" fmla="*/ 174 w 233"/>
              <a:gd name="T35" fmla="*/ 212 h 342"/>
              <a:gd name="T36" fmla="*/ 174 w 233"/>
              <a:gd name="T37" fmla="*/ 235 h 342"/>
              <a:gd name="T38" fmla="*/ 142 w 233"/>
              <a:gd name="T39" fmla="*/ 235 h 342"/>
              <a:gd name="T40" fmla="*/ 151 w 233"/>
              <a:gd name="T41" fmla="*/ 247 h 342"/>
              <a:gd name="T42" fmla="*/ 163 w 233"/>
              <a:gd name="T43" fmla="*/ 250 h 342"/>
              <a:gd name="T44" fmla="*/ 221 w 233"/>
              <a:gd name="T45" fmla="*/ 247 h 342"/>
              <a:gd name="T46" fmla="*/ 202 w 233"/>
              <a:gd name="T47" fmla="*/ 340 h 342"/>
              <a:gd name="T48" fmla="*/ 137 w 233"/>
              <a:gd name="T49" fmla="*/ 340 h 342"/>
              <a:gd name="T50" fmla="*/ 82 w 233"/>
              <a:gd name="T51" fmla="*/ 326 h 342"/>
              <a:gd name="T52" fmla="*/ 44 w 233"/>
              <a:gd name="T53" fmla="*/ 294 h 342"/>
              <a:gd name="T54" fmla="*/ 21 w 233"/>
              <a:gd name="T55" fmla="*/ 235 h 342"/>
              <a:gd name="T56" fmla="*/ 5 w 233"/>
              <a:gd name="T57" fmla="*/ 235 h 342"/>
              <a:gd name="T58" fmla="*/ 1 w 233"/>
              <a:gd name="T59" fmla="*/ 231 h 342"/>
              <a:gd name="T60" fmla="*/ 0 w 233"/>
              <a:gd name="T61" fmla="*/ 217 h 342"/>
              <a:gd name="T62" fmla="*/ 0 w 233"/>
              <a:gd name="T63" fmla="*/ 203 h 342"/>
              <a:gd name="T64" fmla="*/ 0 w 233"/>
              <a:gd name="T65" fmla="*/ 191 h 342"/>
              <a:gd name="T66" fmla="*/ 7 w 233"/>
              <a:gd name="T67" fmla="*/ 180 h 342"/>
              <a:gd name="T68" fmla="*/ 15 w 233"/>
              <a:gd name="T69" fmla="*/ 173 h 342"/>
              <a:gd name="T70" fmla="*/ 10 w 233"/>
              <a:gd name="T71" fmla="*/ 164 h 342"/>
              <a:gd name="T72" fmla="*/ 7 w 233"/>
              <a:gd name="T73" fmla="*/ 161 h 342"/>
              <a:gd name="T74" fmla="*/ 7 w 233"/>
              <a:gd name="T75" fmla="*/ 147 h 342"/>
              <a:gd name="T76" fmla="*/ 7 w 233"/>
              <a:gd name="T77" fmla="*/ 132 h 342"/>
              <a:gd name="T78" fmla="*/ 7 w 233"/>
              <a:gd name="T79" fmla="*/ 120 h 342"/>
              <a:gd name="T80" fmla="*/ 12 w 233"/>
              <a:gd name="T81" fmla="*/ 110 h 342"/>
              <a:gd name="T82" fmla="*/ 31 w 233"/>
              <a:gd name="T83" fmla="*/ 78 h 342"/>
              <a:gd name="T84" fmla="*/ 63 w 233"/>
              <a:gd name="T85" fmla="*/ 32 h 342"/>
              <a:gd name="T86" fmla="*/ 110 w 233"/>
              <a:gd name="T87" fmla="*/ 8 h 342"/>
              <a:gd name="T88" fmla="*/ 170 w 233"/>
              <a:gd name="T89" fmla="*/ 0 h 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3" h="342">
                <a:moveTo>
                  <a:pt x="170" y="0"/>
                </a:moveTo>
                <a:lnTo>
                  <a:pt x="202" y="2"/>
                </a:lnTo>
                <a:lnTo>
                  <a:pt x="233" y="9"/>
                </a:lnTo>
                <a:lnTo>
                  <a:pt x="221" y="97"/>
                </a:lnTo>
                <a:lnTo>
                  <a:pt x="170" y="94"/>
                </a:lnTo>
                <a:lnTo>
                  <a:pt x="163" y="94"/>
                </a:lnTo>
                <a:lnTo>
                  <a:pt x="158" y="96"/>
                </a:lnTo>
                <a:lnTo>
                  <a:pt x="153" y="99"/>
                </a:lnTo>
                <a:lnTo>
                  <a:pt x="147" y="103"/>
                </a:lnTo>
                <a:lnTo>
                  <a:pt x="144" y="110"/>
                </a:lnTo>
                <a:lnTo>
                  <a:pt x="163" y="110"/>
                </a:lnTo>
                <a:lnTo>
                  <a:pt x="179" y="110"/>
                </a:lnTo>
                <a:lnTo>
                  <a:pt x="181" y="110"/>
                </a:lnTo>
                <a:lnTo>
                  <a:pt x="182" y="111"/>
                </a:lnTo>
                <a:lnTo>
                  <a:pt x="182" y="115"/>
                </a:lnTo>
                <a:lnTo>
                  <a:pt x="182" y="118"/>
                </a:lnTo>
                <a:lnTo>
                  <a:pt x="182" y="124"/>
                </a:lnTo>
                <a:lnTo>
                  <a:pt x="184" y="131"/>
                </a:lnTo>
                <a:lnTo>
                  <a:pt x="184" y="140"/>
                </a:lnTo>
                <a:lnTo>
                  <a:pt x="184" y="147"/>
                </a:lnTo>
                <a:lnTo>
                  <a:pt x="182" y="155"/>
                </a:lnTo>
                <a:lnTo>
                  <a:pt x="182" y="164"/>
                </a:lnTo>
                <a:lnTo>
                  <a:pt x="172" y="164"/>
                </a:lnTo>
                <a:lnTo>
                  <a:pt x="154" y="164"/>
                </a:lnTo>
                <a:lnTo>
                  <a:pt x="133" y="164"/>
                </a:lnTo>
                <a:lnTo>
                  <a:pt x="133" y="173"/>
                </a:lnTo>
                <a:lnTo>
                  <a:pt x="133" y="180"/>
                </a:lnTo>
                <a:lnTo>
                  <a:pt x="154" y="180"/>
                </a:lnTo>
                <a:lnTo>
                  <a:pt x="168" y="180"/>
                </a:lnTo>
                <a:lnTo>
                  <a:pt x="172" y="182"/>
                </a:lnTo>
                <a:lnTo>
                  <a:pt x="174" y="182"/>
                </a:lnTo>
                <a:lnTo>
                  <a:pt x="174" y="185"/>
                </a:lnTo>
                <a:lnTo>
                  <a:pt x="174" y="189"/>
                </a:lnTo>
                <a:lnTo>
                  <a:pt x="174" y="196"/>
                </a:lnTo>
                <a:lnTo>
                  <a:pt x="174" y="203"/>
                </a:lnTo>
                <a:lnTo>
                  <a:pt x="174" y="212"/>
                </a:lnTo>
                <a:lnTo>
                  <a:pt x="174" y="222"/>
                </a:lnTo>
                <a:lnTo>
                  <a:pt x="174" y="235"/>
                </a:lnTo>
                <a:lnTo>
                  <a:pt x="161" y="235"/>
                </a:lnTo>
                <a:lnTo>
                  <a:pt x="142" y="235"/>
                </a:lnTo>
                <a:lnTo>
                  <a:pt x="147" y="242"/>
                </a:lnTo>
                <a:lnTo>
                  <a:pt x="151" y="247"/>
                </a:lnTo>
                <a:lnTo>
                  <a:pt x="158" y="249"/>
                </a:lnTo>
                <a:lnTo>
                  <a:pt x="163" y="250"/>
                </a:lnTo>
                <a:lnTo>
                  <a:pt x="170" y="250"/>
                </a:lnTo>
                <a:lnTo>
                  <a:pt x="221" y="247"/>
                </a:lnTo>
                <a:lnTo>
                  <a:pt x="233" y="335"/>
                </a:lnTo>
                <a:lnTo>
                  <a:pt x="202" y="340"/>
                </a:lnTo>
                <a:lnTo>
                  <a:pt x="168" y="342"/>
                </a:lnTo>
                <a:lnTo>
                  <a:pt x="137" y="340"/>
                </a:lnTo>
                <a:lnTo>
                  <a:pt x="109" y="335"/>
                </a:lnTo>
                <a:lnTo>
                  <a:pt x="82" y="326"/>
                </a:lnTo>
                <a:lnTo>
                  <a:pt x="61" y="314"/>
                </a:lnTo>
                <a:lnTo>
                  <a:pt x="44" y="294"/>
                </a:lnTo>
                <a:lnTo>
                  <a:pt x="29" y="268"/>
                </a:lnTo>
                <a:lnTo>
                  <a:pt x="21" y="235"/>
                </a:lnTo>
                <a:lnTo>
                  <a:pt x="12" y="235"/>
                </a:lnTo>
                <a:lnTo>
                  <a:pt x="5" y="235"/>
                </a:lnTo>
                <a:lnTo>
                  <a:pt x="3" y="233"/>
                </a:lnTo>
                <a:lnTo>
                  <a:pt x="1" y="231"/>
                </a:lnTo>
                <a:lnTo>
                  <a:pt x="1" y="229"/>
                </a:lnTo>
                <a:lnTo>
                  <a:pt x="0" y="217"/>
                </a:lnTo>
                <a:lnTo>
                  <a:pt x="0" y="206"/>
                </a:lnTo>
                <a:lnTo>
                  <a:pt x="0" y="203"/>
                </a:lnTo>
                <a:lnTo>
                  <a:pt x="0" y="198"/>
                </a:lnTo>
                <a:lnTo>
                  <a:pt x="0" y="191"/>
                </a:lnTo>
                <a:lnTo>
                  <a:pt x="1" y="180"/>
                </a:lnTo>
                <a:lnTo>
                  <a:pt x="7" y="180"/>
                </a:lnTo>
                <a:lnTo>
                  <a:pt x="15" y="180"/>
                </a:lnTo>
                <a:lnTo>
                  <a:pt x="15" y="173"/>
                </a:lnTo>
                <a:lnTo>
                  <a:pt x="15" y="164"/>
                </a:lnTo>
                <a:lnTo>
                  <a:pt x="10" y="164"/>
                </a:lnTo>
                <a:lnTo>
                  <a:pt x="8" y="162"/>
                </a:lnTo>
                <a:lnTo>
                  <a:pt x="7" y="161"/>
                </a:lnTo>
                <a:lnTo>
                  <a:pt x="7" y="159"/>
                </a:lnTo>
                <a:lnTo>
                  <a:pt x="7" y="147"/>
                </a:lnTo>
                <a:lnTo>
                  <a:pt x="7" y="136"/>
                </a:lnTo>
                <a:lnTo>
                  <a:pt x="7" y="132"/>
                </a:lnTo>
                <a:lnTo>
                  <a:pt x="7" y="127"/>
                </a:lnTo>
                <a:lnTo>
                  <a:pt x="7" y="120"/>
                </a:lnTo>
                <a:lnTo>
                  <a:pt x="7" y="110"/>
                </a:lnTo>
                <a:lnTo>
                  <a:pt x="12" y="110"/>
                </a:lnTo>
                <a:lnTo>
                  <a:pt x="22" y="110"/>
                </a:lnTo>
                <a:lnTo>
                  <a:pt x="31" y="78"/>
                </a:lnTo>
                <a:lnTo>
                  <a:pt x="45" y="52"/>
                </a:lnTo>
                <a:lnTo>
                  <a:pt x="63" y="32"/>
                </a:lnTo>
                <a:lnTo>
                  <a:pt x="84" y="16"/>
                </a:lnTo>
                <a:lnTo>
                  <a:pt x="110" y="8"/>
                </a:lnTo>
                <a:lnTo>
                  <a:pt x="139" y="2"/>
                </a:lnTo>
                <a:lnTo>
                  <a:pt x="170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0" name="Group 149"/>
          <p:cNvGrpSpPr/>
          <p:nvPr/>
        </p:nvGrpSpPr>
        <p:grpSpPr>
          <a:xfrm>
            <a:off x="8448675" y="3600043"/>
            <a:ext cx="612775" cy="823913"/>
            <a:chOff x="7499350" y="2528888"/>
            <a:chExt cx="612775" cy="823913"/>
          </a:xfrm>
        </p:grpSpPr>
        <p:sp>
          <p:nvSpPr>
            <p:cNvPr id="51" name="Freeform 51"/>
            <p:cNvSpPr>
              <a:spLocks/>
            </p:cNvSpPr>
            <p:nvPr/>
          </p:nvSpPr>
          <p:spPr bwMode="auto">
            <a:xfrm>
              <a:off x="7743825" y="3000375"/>
              <a:ext cx="123825" cy="227013"/>
            </a:xfrm>
            <a:custGeom>
              <a:avLst/>
              <a:gdLst>
                <a:gd name="T0" fmla="*/ 30 w 78"/>
                <a:gd name="T1" fmla="*/ 0 h 143"/>
                <a:gd name="T2" fmla="*/ 48 w 78"/>
                <a:gd name="T3" fmla="*/ 0 h 143"/>
                <a:gd name="T4" fmla="*/ 48 w 78"/>
                <a:gd name="T5" fmla="*/ 16 h 143"/>
                <a:gd name="T6" fmla="*/ 55 w 78"/>
                <a:gd name="T7" fmla="*/ 16 h 143"/>
                <a:gd name="T8" fmla="*/ 62 w 78"/>
                <a:gd name="T9" fmla="*/ 18 h 143"/>
                <a:gd name="T10" fmla="*/ 69 w 78"/>
                <a:gd name="T11" fmla="*/ 19 h 143"/>
                <a:gd name="T12" fmla="*/ 72 w 78"/>
                <a:gd name="T13" fmla="*/ 21 h 143"/>
                <a:gd name="T14" fmla="*/ 67 w 78"/>
                <a:gd name="T15" fmla="*/ 41 h 143"/>
                <a:gd name="T16" fmla="*/ 64 w 78"/>
                <a:gd name="T17" fmla="*/ 39 h 143"/>
                <a:gd name="T18" fmla="*/ 58 w 78"/>
                <a:gd name="T19" fmla="*/ 37 h 143"/>
                <a:gd name="T20" fmla="*/ 51 w 78"/>
                <a:gd name="T21" fmla="*/ 35 h 143"/>
                <a:gd name="T22" fmla="*/ 42 w 78"/>
                <a:gd name="T23" fmla="*/ 35 h 143"/>
                <a:gd name="T24" fmla="*/ 37 w 78"/>
                <a:gd name="T25" fmla="*/ 35 h 143"/>
                <a:gd name="T26" fmla="*/ 32 w 78"/>
                <a:gd name="T27" fmla="*/ 37 h 143"/>
                <a:gd name="T28" fmla="*/ 30 w 78"/>
                <a:gd name="T29" fmla="*/ 39 h 143"/>
                <a:gd name="T30" fmla="*/ 28 w 78"/>
                <a:gd name="T31" fmla="*/ 42 h 143"/>
                <a:gd name="T32" fmla="*/ 27 w 78"/>
                <a:gd name="T33" fmla="*/ 44 h 143"/>
                <a:gd name="T34" fmla="*/ 28 w 78"/>
                <a:gd name="T35" fmla="*/ 48 h 143"/>
                <a:gd name="T36" fmla="*/ 30 w 78"/>
                <a:gd name="T37" fmla="*/ 51 h 143"/>
                <a:gd name="T38" fmla="*/ 35 w 78"/>
                <a:gd name="T39" fmla="*/ 53 h 143"/>
                <a:gd name="T40" fmla="*/ 41 w 78"/>
                <a:gd name="T41" fmla="*/ 56 h 143"/>
                <a:gd name="T42" fmla="*/ 48 w 78"/>
                <a:gd name="T43" fmla="*/ 60 h 143"/>
                <a:gd name="T44" fmla="*/ 65 w 78"/>
                <a:gd name="T45" fmla="*/ 69 h 143"/>
                <a:gd name="T46" fmla="*/ 74 w 78"/>
                <a:gd name="T47" fmla="*/ 79 h 143"/>
                <a:gd name="T48" fmla="*/ 78 w 78"/>
                <a:gd name="T49" fmla="*/ 93 h 143"/>
                <a:gd name="T50" fmla="*/ 74 w 78"/>
                <a:gd name="T51" fmla="*/ 107 h 143"/>
                <a:gd name="T52" fmla="*/ 64 w 78"/>
                <a:gd name="T53" fmla="*/ 118 h 143"/>
                <a:gd name="T54" fmla="*/ 46 w 78"/>
                <a:gd name="T55" fmla="*/ 125 h 143"/>
                <a:gd name="T56" fmla="*/ 46 w 78"/>
                <a:gd name="T57" fmla="*/ 143 h 143"/>
                <a:gd name="T58" fmla="*/ 30 w 78"/>
                <a:gd name="T59" fmla="*/ 143 h 143"/>
                <a:gd name="T60" fmla="*/ 30 w 78"/>
                <a:gd name="T61" fmla="*/ 127 h 143"/>
                <a:gd name="T62" fmla="*/ 13 w 78"/>
                <a:gd name="T63" fmla="*/ 123 h 143"/>
                <a:gd name="T64" fmla="*/ 0 w 78"/>
                <a:gd name="T65" fmla="*/ 120 h 143"/>
                <a:gd name="T66" fmla="*/ 6 w 78"/>
                <a:gd name="T67" fmla="*/ 99 h 143"/>
                <a:gd name="T68" fmla="*/ 18 w 78"/>
                <a:gd name="T69" fmla="*/ 104 h 143"/>
                <a:gd name="T70" fmla="*/ 34 w 78"/>
                <a:gd name="T71" fmla="*/ 106 h 143"/>
                <a:gd name="T72" fmla="*/ 39 w 78"/>
                <a:gd name="T73" fmla="*/ 106 h 143"/>
                <a:gd name="T74" fmla="*/ 44 w 78"/>
                <a:gd name="T75" fmla="*/ 104 h 143"/>
                <a:gd name="T76" fmla="*/ 48 w 78"/>
                <a:gd name="T77" fmla="*/ 102 h 143"/>
                <a:gd name="T78" fmla="*/ 49 w 78"/>
                <a:gd name="T79" fmla="*/ 99 h 143"/>
                <a:gd name="T80" fmla="*/ 51 w 78"/>
                <a:gd name="T81" fmla="*/ 95 h 143"/>
                <a:gd name="T82" fmla="*/ 49 w 78"/>
                <a:gd name="T83" fmla="*/ 90 h 143"/>
                <a:gd name="T84" fmla="*/ 46 w 78"/>
                <a:gd name="T85" fmla="*/ 86 h 143"/>
                <a:gd name="T86" fmla="*/ 41 w 78"/>
                <a:gd name="T87" fmla="*/ 83 h 143"/>
                <a:gd name="T88" fmla="*/ 32 w 78"/>
                <a:gd name="T89" fmla="*/ 79 h 143"/>
                <a:gd name="T90" fmla="*/ 20 w 78"/>
                <a:gd name="T91" fmla="*/ 74 h 143"/>
                <a:gd name="T92" fmla="*/ 9 w 78"/>
                <a:gd name="T93" fmla="*/ 67 h 143"/>
                <a:gd name="T94" fmla="*/ 2 w 78"/>
                <a:gd name="T95" fmla="*/ 58 h 143"/>
                <a:gd name="T96" fmla="*/ 0 w 78"/>
                <a:gd name="T97" fmla="*/ 48 h 143"/>
                <a:gd name="T98" fmla="*/ 4 w 78"/>
                <a:gd name="T99" fmla="*/ 34 h 143"/>
                <a:gd name="T100" fmla="*/ 14 w 78"/>
                <a:gd name="T101" fmla="*/ 23 h 143"/>
                <a:gd name="T102" fmla="*/ 30 w 78"/>
                <a:gd name="T103" fmla="*/ 16 h 143"/>
                <a:gd name="T104" fmla="*/ 30 w 78"/>
                <a:gd name="T105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8" h="143">
                  <a:moveTo>
                    <a:pt x="30" y="0"/>
                  </a:moveTo>
                  <a:lnTo>
                    <a:pt x="48" y="0"/>
                  </a:lnTo>
                  <a:lnTo>
                    <a:pt x="48" y="16"/>
                  </a:lnTo>
                  <a:lnTo>
                    <a:pt x="55" y="16"/>
                  </a:lnTo>
                  <a:lnTo>
                    <a:pt x="62" y="18"/>
                  </a:lnTo>
                  <a:lnTo>
                    <a:pt x="69" y="19"/>
                  </a:lnTo>
                  <a:lnTo>
                    <a:pt x="72" y="21"/>
                  </a:lnTo>
                  <a:lnTo>
                    <a:pt x="67" y="41"/>
                  </a:lnTo>
                  <a:lnTo>
                    <a:pt x="64" y="39"/>
                  </a:lnTo>
                  <a:lnTo>
                    <a:pt x="58" y="37"/>
                  </a:lnTo>
                  <a:lnTo>
                    <a:pt x="51" y="35"/>
                  </a:lnTo>
                  <a:lnTo>
                    <a:pt x="42" y="35"/>
                  </a:lnTo>
                  <a:lnTo>
                    <a:pt x="37" y="35"/>
                  </a:lnTo>
                  <a:lnTo>
                    <a:pt x="32" y="37"/>
                  </a:lnTo>
                  <a:lnTo>
                    <a:pt x="30" y="39"/>
                  </a:lnTo>
                  <a:lnTo>
                    <a:pt x="28" y="42"/>
                  </a:lnTo>
                  <a:lnTo>
                    <a:pt x="27" y="44"/>
                  </a:lnTo>
                  <a:lnTo>
                    <a:pt x="28" y="48"/>
                  </a:lnTo>
                  <a:lnTo>
                    <a:pt x="30" y="51"/>
                  </a:lnTo>
                  <a:lnTo>
                    <a:pt x="35" y="53"/>
                  </a:lnTo>
                  <a:lnTo>
                    <a:pt x="41" y="56"/>
                  </a:lnTo>
                  <a:lnTo>
                    <a:pt x="48" y="60"/>
                  </a:lnTo>
                  <a:lnTo>
                    <a:pt x="65" y="69"/>
                  </a:lnTo>
                  <a:lnTo>
                    <a:pt x="74" y="79"/>
                  </a:lnTo>
                  <a:lnTo>
                    <a:pt x="78" y="93"/>
                  </a:lnTo>
                  <a:lnTo>
                    <a:pt x="74" y="107"/>
                  </a:lnTo>
                  <a:lnTo>
                    <a:pt x="64" y="118"/>
                  </a:lnTo>
                  <a:lnTo>
                    <a:pt x="46" y="125"/>
                  </a:lnTo>
                  <a:lnTo>
                    <a:pt x="46" y="143"/>
                  </a:lnTo>
                  <a:lnTo>
                    <a:pt x="30" y="143"/>
                  </a:lnTo>
                  <a:lnTo>
                    <a:pt x="30" y="127"/>
                  </a:lnTo>
                  <a:lnTo>
                    <a:pt x="13" y="123"/>
                  </a:lnTo>
                  <a:lnTo>
                    <a:pt x="0" y="120"/>
                  </a:lnTo>
                  <a:lnTo>
                    <a:pt x="6" y="99"/>
                  </a:lnTo>
                  <a:lnTo>
                    <a:pt x="18" y="104"/>
                  </a:lnTo>
                  <a:lnTo>
                    <a:pt x="34" y="106"/>
                  </a:lnTo>
                  <a:lnTo>
                    <a:pt x="39" y="106"/>
                  </a:lnTo>
                  <a:lnTo>
                    <a:pt x="44" y="104"/>
                  </a:lnTo>
                  <a:lnTo>
                    <a:pt x="48" y="102"/>
                  </a:lnTo>
                  <a:lnTo>
                    <a:pt x="49" y="99"/>
                  </a:lnTo>
                  <a:lnTo>
                    <a:pt x="51" y="95"/>
                  </a:lnTo>
                  <a:lnTo>
                    <a:pt x="49" y="90"/>
                  </a:lnTo>
                  <a:lnTo>
                    <a:pt x="46" y="86"/>
                  </a:lnTo>
                  <a:lnTo>
                    <a:pt x="41" y="83"/>
                  </a:lnTo>
                  <a:lnTo>
                    <a:pt x="32" y="79"/>
                  </a:lnTo>
                  <a:lnTo>
                    <a:pt x="20" y="74"/>
                  </a:lnTo>
                  <a:lnTo>
                    <a:pt x="9" y="67"/>
                  </a:lnTo>
                  <a:lnTo>
                    <a:pt x="2" y="58"/>
                  </a:lnTo>
                  <a:lnTo>
                    <a:pt x="0" y="48"/>
                  </a:lnTo>
                  <a:lnTo>
                    <a:pt x="4" y="34"/>
                  </a:lnTo>
                  <a:lnTo>
                    <a:pt x="14" y="23"/>
                  </a:lnTo>
                  <a:lnTo>
                    <a:pt x="30" y="1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2"/>
            <p:cNvSpPr>
              <a:spLocks noEditPoints="1"/>
            </p:cNvSpPr>
            <p:nvPr/>
          </p:nvSpPr>
          <p:spPr bwMode="auto">
            <a:xfrm>
              <a:off x="7499350" y="2728913"/>
              <a:ext cx="612775" cy="623888"/>
            </a:xfrm>
            <a:custGeom>
              <a:avLst/>
              <a:gdLst>
                <a:gd name="T0" fmla="*/ 193 w 386"/>
                <a:gd name="T1" fmla="*/ 141 h 393"/>
                <a:gd name="T2" fmla="*/ 161 w 386"/>
                <a:gd name="T3" fmla="*/ 146 h 393"/>
                <a:gd name="T4" fmla="*/ 133 w 386"/>
                <a:gd name="T5" fmla="*/ 160 h 393"/>
                <a:gd name="T6" fmla="*/ 110 w 386"/>
                <a:gd name="T7" fmla="*/ 183 h 393"/>
                <a:gd name="T8" fmla="*/ 96 w 386"/>
                <a:gd name="T9" fmla="*/ 210 h 393"/>
                <a:gd name="T10" fmla="*/ 91 w 386"/>
                <a:gd name="T11" fmla="*/ 243 h 393"/>
                <a:gd name="T12" fmla="*/ 96 w 386"/>
                <a:gd name="T13" fmla="*/ 275 h 393"/>
                <a:gd name="T14" fmla="*/ 110 w 386"/>
                <a:gd name="T15" fmla="*/ 303 h 393"/>
                <a:gd name="T16" fmla="*/ 133 w 386"/>
                <a:gd name="T17" fmla="*/ 324 h 393"/>
                <a:gd name="T18" fmla="*/ 161 w 386"/>
                <a:gd name="T19" fmla="*/ 338 h 393"/>
                <a:gd name="T20" fmla="*/ 193 w 386"/>
                <a:gd name="T21" fmla="*/ 344 h 393"/>
                <a:gd name="T22" fmla="*/ 225 w 386"/>
                <a:gd name="T23" fmla="*/ 338 h 393"/>
                <a:gd name="T24" fmla="*/ 253 w 386"/>
                <a:gd name="T25" fmla="*/ 324 h 393"/>
                <a:gd name="T26" fmla="*/ 274 w 386"/>
                <a:gd name="T27" fmla="*/ 303 h 393"/>
                <a:gd name="T28" fmla="*/ 290 w 386"/>
                <a:gd name="T29" fmla="*/ 275 h 393"/>
                <a:gd name="T30" fmla="*/ 293 w 386"/>
                <a:gd name="T31" fmla="*/ 243 h 393"/>
                <a:gd name="T32" fmla="*/ 290 w 386"/>
                <a:gd name="T33" fmla="*/ 210 h 393"/>
                <a:gd name="T34" fmla="*/ 274 w 386"/>
                <a:gd name="T35" fmla="*/ 183 h 393"/>
                <a:gd name="T36" fmla="*/ 253 w 386"/>
                <a:gd name="T37" fmla="*/ 160 h 393"/>
                <a:gd name="T38" fmla="*/ 225 w 386"/>
                <a:gd name="T39" fmla="*/ 146 h 393"/>
                <a:gd name="T40" fmla="*/ 193 w 386"/>
                <a:gd name="T41" fmla="*/ 141 h 393"/>
                <a:gd name="T42" fmla="*/ 133 w 386"/>
                <a:gd name="T43" fmla="*/ 0 h 393"/>
                <a:gd name="T44" fmla="*/ 253 w 386"/>
                <a:gd name="T45" fmla="*/ 0 h 393"/>
                <a:gd name="T46" fmla="*/ 254 w 386"/>
                <a:gd name="T47" fmla="*/ 0 h 393"/>
                <a:gd name="T48" fmla="*/ 260 w 386"/>
                <a:gd name="T49" fmla="*/ 2 h 393"/>
                <a:gd name="T50" fmla="*/ 272 w 386"/>
                <a:gd name="T51" fmla="*/ 6 h 393"/>
                <a:gd name="T52" fmla="*/ 288 w 386"/>
                <a:gd name="T53" fmla="*/ 11 h 393"/>
                <a:gd name="T54" fmla="*/ 305 w 386"/>
                <a:gd name="T55" fmla="*/ 20 h 393"/>
                <a:gd name="T56" fmla="*/ 323 w 386"/>
                <a:gd name="T57" fmla="*/ 32 h 393"/>
                <a:gd name="T58" fmla="*/ 341 w 386"/>
                <a:gd name="T59" fmla="*/ 50 h 393"/>
                <a:gd name="T60" fmla="*/ 355 w 386"/>
                <a:gd name="T61" fmla="*/ 71 h 393"/>
                <a:gd name="T62" fmla="*/ 365 w 386"/>
                <a:gd name="T63" fmla="*/ 99 h 393"/>
                <a:gd name="T64" fmla="*/ 372 w 386"/>
                <a:gd name="T65" fmla="*/ 132 h 393"/>
                <a:gd name="T66" fmla="*/ 372 w 386"/>
                <a:gd name="T67" fmla="*/ 136 h 393"/>
                <a:gd name="T68" fmla="*/ 379 w 386"/>
                <a:gd name="T69" fmla="*/ 180 h 393"/>
                <a:gd name="T70" fmla="*/ 383 w 386"/>
                <a:gd name="T71" fmla="*/ 226 h 393"/>
                <a:gd name="T72" fmla="*/ 386 w 386"/>
                <a:gd name="T73" fmla="*/ 271 h 393"/>
                <a:gd name="T74" fmla="*/ 386 w 386"/>
                <a:gd name="T75" fmla="*/ 315 h 393"/>
                <a:gd name="T76" fmla="*/ 386 w 386"/>
                <a:gd name="T77" fmla="*/ 351 h 393"/>
                <a:gd name="T78" fmla="*/ 386 w 386"/>
                <a:gd name="T79" fmla="*/ 379 h 393"/>
                <a:gd name="T80" fmla="*/ 386 w 386"/>
                <a:gd name="T81" fmla="*/ 393 h 393"/>
                <a:gd name="T82" fmla="*/ 0 w 386"/>
                <a:gd name="T83" fmla="*/ 393 h 393"/>
                <a:gd name="T84" fmla="*/ 0 w 386"/>
                <a:gd name="T85" fmla="*/ 379 h 393"/>
                <a:gd name="T86" fmla="*/ 0 w 386"/>
                <a:gd name="T87" fmla="*/ 351 h 393"/>
                <a:gd name="T88" fmla="*/ 0 w 386"/>
                <a:gd name="T89" fmla="*/ 315 h 393"/>
                <a:gd name="T90" fmla="*/ 0 w 386"/>
                <a:gd name="T91" fmla="*/ 271 h 393"/>
                <a:gd name="T92" fmla="*/ 1 w 386"/>
                <a:gd name="T93" fmla="*/ 226 h 393"/>
                <a:gd name="T94" fmla="*/ 7 w 386"/>
                <a:gd name="T95" fmla="*/ 180 h 393"/>
                <a:gd name="T96" fmla="*/ 14 w 386"/>
                <a:gd name="T97" fmla="*/ 136 h 393"/>
                <a:gd name="T98" fmla="*/ 14 w 386"/>
                <a:gd name="T99" fmla="*/ 132 h 393"/>
                <a:gd name="T100" fmla="*/ 19 w 386"/>
                <a:gd name="T101" fmla="*/ 99 h 393"/>
                <a:gd name="T102" fmla="*/ 31 w 386"/>
                <a:gd name="T103" fmla="*/ 71 h 393"/>
                <a:gd name="T104" fmla="*/ 45 w 386"/>
                <a:gd name="T105" fmla="*/ 50 h 393"/>
                <a:gd name="T106" fmla="*/ 61 w 386"/>
                <a:gd name="T107" fmla="*/ 32 h 393"/>
                <a:gd name="T108" fmla="*/ 80 w 386"/>
                <a:gd name="T109" fmla="*/ 20 h 393"/>
                <a:gd name="T110" fmla="*/ 98 w 386"/>
                <a:gd name="T111" fmla="*/ 11 h 393"/>
                <a:gd name="T112" fmla="*/ 114 w 386"/>
                <a:gd name="T113" fmla="*/ 6 h 393"/>
                <a:gd name="T114" fmla="*/ 126 w 386"/>
                <a:gd name="T115" fmla="*/ 2 h 393"/>
                <a:gd name="T116" fmla="*/ 130 w 386"/>
                <a:gd name="T117" fmla="*/ 0 h 393"/>
                <a:gd name="T118" fmla="*/ 133 w 386"/>
                <a:gd name="T119" fmla="*/ 0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6" h="393">
                  <a:moveTo>
                    <a:pt x="193" y="141"/>
                  </a:moveTo>
                  <a:lnTo>
                    <a:pt x="161" y="146"/>
                  </a:lnTo>
                  <a:lnTo>
                    <a:pt x="133" y="160"/>
                  </a:lnTo>
                  <a:lnTo>
                    <a:pt x="110" y="183"/>
                  </a:lnTo>
                  <a:lnTo>
                    <a:pt x="96" y="210"/>
                  </a:lnTo>
                  <a:lnTo>
                    <a:pt x="91" y="243"/>
                  </a:lnTo>
                  <a:lnTo>
                    <a:pt x="96" y="275"/>
                  </a:lnTo>
                  <a:lnTo>
                    <a:pt x="110" y="303"/>
                  </a:lnTo>
                  <a:lnTo>
                    <a:pt x="133" y="324"/>
                  </a:lnTo>
                  <a:lnTo>
                    <a:pt x="161" y="338"/>
                  </a:lnTo>
                  <a:lnTo>
                    <a:pt x="193" y="344"/>
                  </a:lnTo>
                  <a:lnTo>
                    <a:pt x="225" y="338"/>
                  </a:lnTo>
                  <a:lnTo>
                    <a:pt x="253" y="324"/>
                  </a:lnTo>
                  <a:lnTo>
                    <a:pt x="274" y="303"/>
                  </a:lnTo>
                  <a:lnTo>
                    <a:pt x="290" y="275"/>
                  </a:lnTo>
                  <a:lnTo>
                    <a:pt x="293" y="243"/>
                  </a:lnTo>
                  <a:lnTo>
                    <a:pt x="290" y="210"/>
                  </a:lnTo>
                  <a:lnTo>
                    <a:pt x="274" y="183"/>
                  </a:lnTo>
                  <a:lnTo>
                    <a:pt x="253" y="160"/>
                  </a:lnTo>
                  <a:lnTo>
                    <a:pt x="225" y="146"/>
                  </a:lnTo>
                  <a:lnTo>
                    <a:pt x="193" y="141"/>
                  </a:lnTo>
                  <a:close/>
                  <a:moveTo>
                    <a:pt x="133" y="0"/>
                  </a:moveTo>
                  <a:lnTo>
                    <a:pt x="253" y="0"/>
                  </a:lnTo>
                  <a:lnTo>
                    <a:pt x="254" y="0"/>
                  </a:lnTo>
                  <a:lnTo>
                    <a:pt x="260" y="2"/>
                  </a:lnTo>
                  <a:lnTo>
                    <a:pt x="272" y="6"/>
                  </a:lnTo>
                  <a:lnTo>
                    <a:pt x="288" y="11"/>
                  </a:lnTo>
                  <a:lnTo>
                    <a:pt x="305" y="20"/>
                  </a:lnTo>
                  <a:lnTo>
                    <a:pt x="323" y="32"/>
                  </a:lnTo>
                  <a:lnTo>
                    <a:pt x="341" y="50"/>
                  </a:lnTo>
                  <a:lnTo>
                    <a:pt x="355" y="71"/>
                  </a:lnTo>
                  <a:lnTo>
                    <a:pt x="365" y="99"/>
                  </a:lnTo>
                  <a:lnTo>
                    <a:pt x="372" y="132"/>
                  </a:lnTo>
                  <a:lnTo>
                    <a:pt x="372" y="136"/>
                  </a:lnTo>
                  <a:lnTo>
                    <a:pt x="379" y="180"/>
                  </a:lnTo>
                  <a:lnTo>
                    <a:pt x="383" y="226"/>
                  </a:lnTo>
                  <a:lnTo>
                    <a:pt x="386" y="271"/>
                  </a:lnTo>
                  <a:lnTo>
                    <a:pt x="386" y="315"/>
                  </a:lnTo>
                  <a:lnTo>
                    <a:pt x="386" y="351"/>
                  </a:lnTo>
                  <a:lnTo>
                    <a:pt x="386" y="379"/>
                  </a:lnTo>
                  <a:lnTo>
                    <a:pt x="386" y="393"/>
                  </a:lnTo>
                  <a:lnTo>
                    <a:pt x="0" y="393"/>
                  </a:lnTo>
                  <a:lnTo>
                    <a:pt x="0" y="379"/>
                  </a:lnTo>
                  <a:lnTo>
                    <a:pt x="0" y="351"/>
                  </a:lnTo>
                  <a:lnTo>
                    <a:pt x="0" y="315"/>
                  </a:lnTo>
                  <a:lnTo>
                    <a:pt x="0" y="271"/>
                  </a:lnTo>
                  <a:lnTo>
                    <a:pt x="1" y="226"/>
                  </a:lnTo>
                  <a:lnTo>
                    <a:pt x="7" y="180"/>
                  </a:lnTo>
                  <a:lnTo>
                    <a:pt x="14" y="136"/>
                  </a:lnTo>
                  <a:lnTo>
                    <a:pt x="14" y="132"/>
                  </a:lnTo>
                  <a:lnTo>
                    <a:pt x="19" y="99"/>
                  </a:lnTo>
                  <a:lnTo>
                    <a:pt x="31" y="71"/>
                  </a:lnTo>
                  <a:lnTo>
                    <a:pt x="45" y="50"/>
                  </a:lnTo>
                  <a:lnTo>
                    <a:pt x="61" y="32"/>
                  </a:lnTo>
                  <a:lnTo>
                    <a:pt x="80" y="20"/>
                  </a:lnTo>
                  <a:lnTo>
                    <a:pt x="98" y="11"/>
                  </a:lnTo>
                  <a:lnTo>
                    <a:pt x="114" y="6"/>
                  </a:lnTo>
                  <a:lnTo>
                    <a:pt x="126" y="2"/>
                  </a:lnTo>
                  <a:lnTo>
                    <a:pt x="130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7624763" y="2528888"/>
              <a:ext cx="361950" cy="184150"/>
            </a:xfrm>
            <a:custGeom>
              <a:avLst/>
              <a:gdLst>
                <a:gd name="T0" fmla="*/ 0 w 228"/>
                <a:gd name="T1" fmla="*/ 0 h 116"/>
                <a:gd name="T2" fmla="*/ 228 w 228"/>
                <a:gd name="T3" fmla="*/ 0 h 116"/>
                <a:gd name="T4" fmla="*/ 228 w 228"/>
                <a:gd name="T5" fmla="*/ 10 h 116"/>
                <a:gd name="T6" fmla="*/ 225 w 228"/>
                <a:gd name="T7" fmla="*/ 30 h 116"/>
                <a:gd name="T8" fmla="*/ 216 w 228"/>
                <a:gd name="T9" fmla="*/ 51 h 116"/>
                <a:gd name="T10" fmla="*/ 204 w 228"/>
                <a:gd name="T11" fmla="*/ 72 h 116"/>
                <a:gd name="T12" fmla="*/ 190 w 228"/>
                <a:gd name="T13" fmla="*/ 89 h 116"/>
                <a:gd name="T14" fmla="*/ 179 w 228"/>
                <a:gd name="T15" fmla="*/ 103 h 116"/>
                <a:gd name="T16" fmla="*/ 172 w 228"/>
                <a:gd name="T17" fmla="*/ 116 h 116"/>
                <a:gd name="T18" fmla="*/ 54 w 228"/>
                <a:gd name="T19" fmla="*/ 116 h 116"/>
                <a:gd name="T20" fmla="*/ 49 w 228"/>
                <a:gd name="T21" fmla="*/ 103 h 116"/>
                <a:gd name="T22" fmla="*/ 37 w 228"/>
                <a:gd name="T23" fmla="*/ 89 h 116"/>
                <a:gd name="T24" fmla="*/ 24 w 228"/>
                <a:gd name="T25" fmla="*/ 72 h 116"/>
                <a:gd name="T26" fmla="*/ 12 w 228"/>
                <a:gd name="T27" fmla="*/ 51 h 116"/>
                <a:gd name="T28" fmla="*/ 3 w 228"/>
                <a:gd name="T29" fmla="*/ 30 h 116"/>
                <a:gd name="T30" fmla="*/ 0 w 228"/>
                <a:gd name="T31" fmla="*/ 10 h 116"/>
                <a:gd name="T32" fmla="*/ 0 w 228"/>
                <a:gd name="T3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8" h="116">
                  <a:moveTo>
                    <a:pt x="0" y="0"/>
                  </a:moveTo>
                  <a:lnTo>
                    <a:pt x="228" y="0"/>
                  </a:lnTo>
                  <a:lnTo>
                    <a:pt x="228" y="10"/>
                  </a:lnTo>
                  <a:lnTo>
                    <a:pt x="225" y="30"/>
                  </a:lnTo>
                  <a:lnTo>
                    <a:pt x="216" y="51"/>
                  </a:lnTo>
                  <a:lnTo>
                    <a:pt x="204" y="72"/>
                  </a:lnTo>
                  <a:lnTo>
                    <a:pt x="190" y="89"/>
                  </a:lnTo>
                  <a:lnTo>
                    <a:pt x="179" y="103"/>
                  </a:lnTo>
                  <a:lnTo>
                    <a:pt x="172" y="116"/>
                  </a:lnTo>
                  <a:lnTo>
                    <a:pt x="54" y="116"/>
                  </a:lnTo>
                  <a:lnTo>
                    <a:pt x="49" y="103"/>
                  </a:lnTo>
                  <a:lnTo>
                    <a:pt x="37" y="89"/>
                  </a:lnTo>
                  <a:lnTo>
                    <a:pt x="24" y="72"/>
                  </a:lnTo>
                  <a:lnTo>
                    <a:pt x="12" y="51"/>
                  </a:lnTo>
                  <a:lnTo>
                    <a:pt x="3" y="3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4054475" y="2541180"/>
            <a:ext cx="928688" cy="1016000"/>
            <a:chOff x="3105150" y="1470025"/>
            <a:chExt cx="928688" cy="1016000"/>
          </a:xfrm>
        </p:grpSpPr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3105150" y="1470025"/>
              <a:ext cx="647700" cy="839788"/>
            </a:xfrm>
            <a:custGeom>
              <a:avLst/>
              <a:gdLst>
                <a:gd name="T0" fmla="*/ 260 w 408"/>
                <a:gd name="T1" fmla="*/ 1 h 529"/>
                <a:gd name="T2" fmla="*/ 323 w 408"/>
                <a:gd name="T3" fmla="*/ 21 h 529"/>
                <a:gd name="T4" fmla="*/ 360 w 408"/>
                <a:gd name="T5" fmla="*/ 51 h 529"/>
                <a:gd name="T6" fmla="*/ 365 w 408"/>
                <a:gd name="T7" fmla="*/ 96 h 529"/>
                <a:gd name="T8" fmla="*/ 351 w 408"/>
                <a:gd name="T9" fmla="*/ 128 h 529"/>
                <a:gd name="T10" fmla="*/ 334 w 408"/>
                <a:gd name="T11" fmla="*/ 144 h 529"/>
                <a:gd name="T12" fmla="*/ 372 w 408"/>
                <a:gd name="T13" fmla="*/ 168 h 529"/>
                <a:gd name="T14" fmla="*/ 387 w 408"/>
                <a:gd name="T15" fmla="*/ 197 h 529"/>
                <a:gd name="T16" fmla="*/ 385 w 408"/>
                <a:gd name="T17" fmla="*/ 235 h 529"/>
                <a:gd name="T18" fmla="*/ 374 w 408"/>
                <a:gd name="T19" fmla="*/ 253 h 529"/>
                <a:gd name="T20" fmla="*/ 394 w 408"/>
                <a:gd name="T21" fmla="*/ 286 h 529"/>
                <a:gd name="T22" fmla="*/ 388 w 408"/>
                <a:gd name="T23" fmla="*/ 334 h 529"/>
                <a:gd name="T24" fmla="*/ 392 w 408"/>
                <a:gd name="T25" fmla="*/ 364 h 529"/>
                <a:gd name="T26" fmla="*/ 408 w 408"/>
                <a:gd name="T27" fmla="*/ 396 h 529"/>
                <a:gd name="T28" fmla="*/ 402 w 408"/>
                <a:gd name="T29" fmla="*/ 443 h 529"/>
                <a:gd name="T30" fmla="*/ 362 w 408"/>
                <a:gd name="T31" fmla="*/ 473 h 529"/>
                <a:gd name="T32" fmla="*/ 295 w 408"/>
                <a:gd name="T33" fmla="*/ 491 h 529"/>
                <a:gd name="T34" fmla="*/ 242 w 408"/>
                <a:gd name="T35" fmla="*/ 519 h 529"/>
                <a:gd name="T36" fmla="*/ 165 w 408"/>
                <a:gd name="T37" fmla="*/ 529 h 529"/>
                <a:gd name="T38" fmla="*/ 91 w 408"/>
                <a:gd name="T39" fmla="*/ 521 h 529"/>
                <a:gd name="T40" fmla="*/ 40 w 408"/>
                <a:gd name="T41" fmla="*/ 496 h 529"/>
                <a:gd name="T42" fmla="*/ 19 w 408"/>
                <a:gd name="T43" fmla="*/ 461 h 529"/>
                <a:gd name="T44" fmla="*/ 21 w 408"/>
                <a:gd name="T45" fmla="*/ 424 h 529"/>
                <a:gd name="T46" fmla="*/ 30 w 408"/>
                <a:gd name="T47" fmla="*/ 406 h 529"/>
                <a:gd name="T48" fmla="*/ 3 w 408"/>
                <a:gd name="T49" fmla="*/ 380 h 529"/>
                <a:gd name="T50" fmla="*/ 0 w 408"/>
                <a:gd name="T51" fmla="*/ 336 h 529"/>
                <a:gd name="T52" fmla="*/ 17 w 408"/>
                <a:gd name="T53" fmla="*/ 304 h 529"/>
                <a:gd name="T54" fmla="*/ 63 w 408"/>
                <a:gd name="T55" fmla="*/ 279 h 529"/>
                <a:gd name="T56" fmla="*/ 59 w 408"/>
                <a:gd name="T57" fmla="*/ 265 h 529"/>
                <a:gd name="T58" fmla="*/ 61 w 408"/>
                <a:gd name="T59" fmla="*/ 227 h 529"/>
                <a:gd name="T60" fmla="*/ 56 w 408"/>
                <a:gd name="T61" fmla="*/ 209 h 529"/>
                <a:gd name="T62" fmla="*/ 47 w 408"/>
                <a:gd name="T63" fmla="*/ 191 h 529"/>
                <a:gd name="T64" fmla="*/ 15 w 408"/>
                <a:gd name="T65" fmla="*/ 163 h 529"/>
                <a:gd name="T66" fmla="*/ 10 w 408"/>
                <a:gd name="T67" fmla="*/ 117 h 529"/>
                <a:gd name="T68" fmla="*/ 30 w 408"/>
                <a:gd name="T69" fmla="*/ 84 h 529"/>
                <a:gd name="T70" fmla="*/ 77 w 408"/>
                <a:gd name="T71" fmla="*/ 61 h 529"/>
                <a:gd name="T72" fmla="*/ 102 w 408"/>
                <a:gd name="T73" fmla="*/ 29 h 529"/>
                <a:gd name="T74" fmla="*/ 153 w 408"/>
                <a:gd name="T75" fmla="*/ 8 h 529"/>
                <a:gd name="T76" fmla="*/ 221 w 408"/>
                <a:gd name="T77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08" h="529">
                  <a:moveTo>
                    <a:pt x="221" y="0"/>
                  </a:moveTo>
                  <a:lnTo>
                    <a:pt x="260" y="1"/>
                  </a:lnTo>
                  <a:lnTo>
                    <a:pt x="293" y="8"/>
                  </a:lnTo>
                  <a:lnTo>
                    <a:pt x="323" y="21"/>
                  </a:lnTo>
                  <a:lnTo>
                    <a:pt x="346" y="33"/>
                  </a:lnTo>
                  <a:lnTo>
                    <a:pt x="360" y="51"/>
                  </a:lnTo>
                  <a:lnTo>
                    <a:pt x="365" y="68"/>
                  </a:lnTo>
                  <a:lnTo>
                    <a:pt x="365" y="96"/>
                  </a:lnTo>
                  <a:lnTo>
                    <a:pt x="362" y="112"/>
                  </a:lnTo>
                  <a:lnTo>
                    <a:pt x="351" y="128"/>
                  </a:lnTo>
                  <a:lnTo>
                    <a:pt x="332" y="140"/>
                  </a:lnTo>
                  <a:lnTo>
                    <a:pt x="334" y="144"/>
                  </a:lnTo>
                  <a:lnTo>
                    <a:pt x="357" y="154"/>
                  </a:lnTo>
                  <a:lnTo>
                    <a:pt x="372" y="168"/>
                  </a:lnTo>
                  <a:lnTo>
                    <a:pt x="383" y="183"/>
                  </a:lnTo>
                  <a:lnTo>
                    <a:pt x="387" y="197"/>
                  </a:lnTo>
                  <a:lnTo>
                    <a:pt x="387" y="225"/>
                  </a:lnTo>
                  <a:lnTo>
                    <a:pt x="385" y="235"/>
                  </a:lnTo>
                  <a:lnTo>
                    <a:pt x="381" y="244"/>
                  </a:lnTo>
                  <a:lnTo>
                    <a:pt x="374" y="253"/>
                  </a:lnTo>
                  <a:lnTo>
                    <a:pt x="388" y="269"/>
                  </a:lnTo>
                  <a:lnTo>
                    <a:pt x="394" y="286"/>
                  </a:lnTo>
                  <a:lnTo>
                    <a:pt x="394" y="315"/>
                  </a:lnTo>
                  <a:lnTo>
                    <a:pt x="388" y="334"/>
                  </a:lnTo>
                  <a:lnTo>
                    <a:pt x="372" y="352"/>
                  </a:lnTo>
                  <a:lnTo>
                    <a:pt x="392" y="364"/>
                  </a:lnTo>
                  <a:lnTo>
                    <a:pt x="402" y="380"/>
                  </a:lnTo>
                  <a:lnTo>
                    <a:pt x="408" y="396"/>
                  </a:lnTo>
                  <a:lnTo>
                    <a:pt x="408" y="424"/>
                  </a:lnTo>
                  <a:lnTo>
                    <a:pt x="402" y="443"/>
                  </a:lnTo>
                  <a:lnTo>
                    <a:pt x="387" y="459"/>
                  </a:lnTo>
                  <a:lnTo>
                    <a:pt x="362" y="473"/>
                  </a:lnTo>
                  <a:lnTo>
                    <a:pt x="330" y="484"/>
                  </a:lnTo>
                  <a:lnTo>
                    <a:pt x="295" y="491"/>
                  </a:lnTo>
                  <a:lnTo>
                    <a:pt x="272" y="506"/>
                  </a:lnTo>
                  <a:lnTo>
                    <a:pt x="242" y="519"/>
                  </a:lnTo>
                  <a:lnTo>
                    <a:pt x="205" y="526"/>
                  </a:lnTo>
                  <a:lnTo>
                    <a:pt x="165" y="529"/>
                  </a:lnTo>
                  <a:lnTo>
                    <a:pt x="126" y="526"/>
                  </a:lnTo>
                  <a:lnTo>
                    <a:pt x="91" y="521"/>
                  </a:lnTo>
                  <a:lnTo>
                    <a:pt x="61" y="508"/>
                  </a:lnTo>
                  <a:lnTo>
                    <a:pt x="40" y="496"/>
                  </a:lnTo>
                  <a:lnTo>
                    <a:pt x="24" y="478"/>
                  </a:lnTo>
                  <a:lnTo>
                    <a:pt x="19" y="461"/>
                  </a:lnTo>
                  <a:lnTo>
                    <a:pt x="19" y="432"/>
                  </a:lnTo>
                  <a:lnTo>
                    <a:pt x="21" y="424"/>
                  </a:lnTo>
                  <a:lnTo>
                    <a:pt x="24" y="415"/>
                  </a:lnTo>
                  <a:lnTo>
                    <a:pt x="30" y="406"/>
                  </a:lnTo>
                  <a:lnTo>
                    <a:pt x="14" y="394"/>
                  </a:lnTo>
                  <a:lnTo>
                    <a:pt x="3" y="380"/>
                  </a:lnTo>
                  <a:lnTo>
                    <a:pt x="0" y="364"/>
                  </a:lnTo>
                  <a:lnTo>
                    <a:pt x="0" y="336"/>
                  </a:lnTo>
                  <a:lnTo>
                    <a:pt x="5" y="320"/>
                  </a:lnTo>
                  <a:lnTo>
                    <a:pt x="17" y="304"/>
                  </a:lnTo>
                  <a:lnTo>
                    <a:pt x="37" y="290"/>
                  </a:lnTo>
                  <a:lnTo>
                    <a:pt x="63" y="279"/>
                  </a:lnTo>
                  <a:lnTo>
                    <a:pt x="59" y="272"/>
                  </a:lnTo>
                  <a:lnTo>
                    <a:pt x="59" y="265"/>
                  </a:lnTo>
                  <a:lnTo>
                    <a:pt x="59" y="237"/>
                  </a:lnTo>
                  <a:lnTo>
                    <a:pt x="61" y="227"/>
                  </a:lnTo>
                  <a:lnTo>
                    <a:pt x="65" y="218"/>
                  </a:lnTo>
                  <a:lnTo>
                    <a:pt x="56" y="209"/>
                  </a:lnTo>
                  <a:lnTo>
                    <a:pt x="51" y="200"/>
                  </a:lnTo>
                  <a:lnTo>
                    <a:pt x="47" y="191"/>
                  </a:lnTo>
                  <a:lnTo>
                    <a:pt x="28" y="179"/>
                  </a:lnTo>
                  <a:lnTo>
                    <a:pt x="15" y="163"/>
                  </a:lnTo>
                  <a:lnTo>
                    <a:pt x="10" y="146"/>
                  </a:lnTo>
                  <a:lnTo>
                    <a:pt x="10" y="117"/>
                  </a:lnTo>
                  <a:lnTo>
                    <a:pt x="15" y="100"/>
                  </a:lnTo>
                  <a:lnTo>
                    <a:pt x="30" y="84"/>
                  </a:lnTo>
                  <a:lnTo>
                    <a:pt x="49" y="72"/>
                  </a:lnTo>
                  <a:lnTo>
                    <a:pt x="77" y="61"/>
                  </a:lnTo>
                  <a:lnTo>
                    <a:pt x="86" y="44"/>
                  </a:lnTo>
                  <a:lnTo>
                    <a:pt x="102" y="29"/>
                  </a:lnTo>
                  <a:lnTo>
                    <a:pt x="124" y="17"/>
                  </a:lnTo>
                  <a:lnTo>
                    <a:pt x="153" y="8"/>
                  </a:lnTo>
                  <a:lnTo>
                    <a:pt x="186" y="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3813175" y="2268538"/>
              <a:ext cx="25400" cy="52388"/>
            </a:xfrm>
            <a:custGeom>
              <a:avLst/>
              <a:gdLst>
                <a:gd name="T0" fmla="*/ 0 w 16"/>
                <a:gd name="T1" fmla="*/ 0 h 33"/>
                <a:gd name="T2" fmla="*/ 6 w 16"/>
                <a:gd name="T3" fmla="*/ 2 h 33"/>
                <a:gd name="T4" fmla="*/ 9 w 16"/>
                <a:gd name="T5" fmla="*/ 3 h 33"/>
                <a:gd name="T6" fmla="*/ 13 w 16"/>
                <a:gd name="T7" fmla="*/ 7 h 33"/>
                <a:gd name="T8" fmla="*/ 14 w 16"/>
                <a:gd name="T9" fmla="*/ 10 h 33"/>
                <a:gd name="T10" fmla="*/ 16 w 16"/>
                <a:gd name="T11" fmla="*/ 16 h 33"/>
                <a:gd name="T12" fmla="*/ 14 w 16"/>
                <a:gd name="T13" fmla="*/ 23 h 33"/>
                <a:gd name="T14" fmla="*/ 11 w 16"/>
                <a:gd name="T15" fmla="*/ 28 h 33"/>
                <a:gd name="T16" fmla="*/ 9 w 16"/>
                <a:gd name="T17" fmla="*/ 32 h 33"/>
                <a:gd name="T18" fmla="*/ 6 w 16"/>
                <a:gd name="T19" fmla="*/ 33 h 33"/>
                <a:gd name="T20" fmla="*/ 0 w 16"/>
                <a:gd name="T21" fmla="*/ 33 h 33"/>
                <a:gd name="T22" fmla="*/ 0 w 16"/>
                <a:gd name="T2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33">
                  <a:moveTo>
                    <a:pt x="0" y="0"/>
                  </a:moveTo>
                  <a:lnTo>
                    <a:pt x="6" y="2"/>
                  </a:lnTo>
                  <a:lnTo>
                    <a:pt x="9" y="3"/>
                  </a:lnTo>
                  <a:lnTo>
                    <a:pt x="13" y="7"/>
                  </a:lnTo>
                  <a:lnTo>
                    <a:pt x="14" y="10"/>
                  </a:lnTo>
                  <a:lnTo>
                    <a:pt x="16" y="16"/>
                  </a:lnTo>
                  <a:lnTo>
                    <a:pt x="14" y="23"/>
                  </a:lnTo>
                  <a:lnTo>
                    <a:pt x="11" y="28"/>
                  </a:lnTo>
                  <a:lnTo>
                    <a:pt x="9" y="32"/>
                  </a:lnTo>
                  <a:lnTo>
                    <a:pt x="6" y="33"/>
                  </a:lnTo>
                  <a:lnTo>
                    <a:pt x="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3776663" y="2173288"/>
              <a:ext cx="17462" cy="47625"/>
            </a:xfrm>
            <a:custGeom>
              <a:avLst/>
              <a:gdLst>
                <a:gd name="T0" fmla="*/ 11 w 11"/>
                <a:gd name="T1" fmla="*/ 0 h 30"/>
                <a:gd name="T2" fmla="*/ 11 w 11"/>
                <a:gd name="T3" fmla="*/ 30 h 30"/>
                <a:gd name="T4" fmla="*/ 6 w 11"/>
                <a:gd name="T5" fmla="*/ 26 h 30"/>
                <a:gd name="T6" fmla="*/ 2 w 11"/>
                <a:gd name="T7" fmla="*/ 25 h 30"/>
                <a:gd name="T8" fmla="*/ 0 w 11"/>
                <a:gd name="T9" fmla="*/ 19 h 30"/>
                <a:gd name="T10" fmla="*/ 0 w 11"/>
                <a:gd name="T11" fmla="*/ 16 h 30"/>
                <a:gd name="T12" fmla="*/ 0 w 11"/>
                <a:gd name="T13" fmla="*/ 11 h 30"/>
                <a:gd name="T14" fmla="*/ 2 w 11"/>
                <a:gd name="T15" fmla="*/ 5 h 30"/>
                <a:gd name="T16" fmla="*/ 6 w 11"/>
                <a:gd name="T17" fmla="*/ 4 h 30"/>
                <a:gd name="T18" fmla="*/ 7 w 11"/>
                <a:gd name="T19" fmla="*/ 2 h 30"/>
                <a:gd name="T20" fmla="*/ 11 w 11"/>
                <a:gd name="T2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30">
                  <a:moveTo>
                    <a:pt x="11" y="0"/>
                  </a:moveTo>
                  <a:lnTo>
                    <a:pt x="11" y="30"/>
                  </a:lnTo>
                  <a:lnTo>
                    <a:pt x="6" y="26"/>
                  </a:lnTo>
                  <a:lnTo>
                    <a:pt x="2" y="25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2" y="5"/>
                  </a:lnTo>
                  <a:lnTo>
                    <a:pt x="6" y="4"/>
                  </a:lnTo>
                  <a:lnTo>
                    <a:pt x="7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7"/>
            <p:cNvSpPr>
              <a:spLocks noEditPoints="1"/>
            </p:cNvSpPr>
            <p:nvPr/>
          </p:nvSpPr>
          <p:spPr bwMode="auto">
            <a:xfrm>
              <a:off x="3573463" y="2022475"/>
              <a:ext cx="460375" cy="463550"/>
            </a:xfrm>
            <a:custGeom>
              <a:avLst/>
              <a:gdLst>
                <a:gd name="T0" fmla="*/ 139 w 290"/>
                <a:gd name="T1" fmla="*/ 76 h 292"/>
                <a:gd name="T2" fmla="*/ 127 w 290"/>
                <a:gd name="T3" fmla="*/ 79 h 292"/>
                <a:gd name="T4" fmla="*/ 114 w 290"/>
                <a:gd name="T5" fmla="*/ 88 h 292"/>
                <a:gd name="T6" fmla="*/ 107 w 290"/>
                <a:gd name="T7" fmla="*/ 102 h 292"/>
                <a:gd name="T8" fmla="*/ 107 w 290"/>
                <a:gd name="T9" fmla="*/ 121 h 292"/>
                <a:gd name="T10" fmla="*/ 114 w 290"/>
                <a:gd name="T11" fmla="*/ 136 h 292"/>
                <a:gd name="T12" fmla="*/ 125 w 290"/>
                <a:gd name="T13" fmla="*/ 146 h 292"/>
                <a:gd name="T14" fmla="*/ 139 w 290"/>
                <a:gd name="T15" fmla="*/ 151 h 292"/>
                <a:gd name="T16" fmla="*/ 134 w 290"/>
                <a:gd name="T17" fmla="*/ 183 h 292"/>
                <a:gd name="T18" fmla="*/ 127 w 290"/>
                <a:gd name="T19" fmla="*/ 174 h 292"/>
                <a:gd name="T20" fmla="*/ 102 w 290"/>
                <a:gd name="T21" fmla="*/ 171 h 292"/>
                <a:gd name="T22" fmla="*/ 109 w 290"/>
                <a:gd name="T23" fmla="*/ 190 h 292"/>
                <a:gd name="T24" fmla="*/ 120 w 290"/>
                <a:gd name="T25" fmla="*/ 202 h 292"/>
                <a:gd name="T26" fmla="*/ 134 w 290"/>
                <a:gd name="T27" fmla="*/ 208 h 292"/>
                <a:gd name="T28" fmla="*/ 139 w 290"/>
                <a:gd name="T29" fmla="*/ 225 h 292"/>
                <a:gd name="T30" fmla="*/ 151 w 290"/>
                <a:gd name="T31" fmla="*/ 208 h 292"/>
                <a:gd name="T32" fmla="*/ 167 w 290"/>
                <a:gd name="T33" fmla="*/ 204 h 292"/>
                <a:gd name="T34" fmla="*/ 179 w 290"/>
                <a:gd name="T35" fmla="*/ 195 h 292"/>
                <a:gd name="T36" fmla="*/ 186 w 290"/>
                <a:gd name="T37" fmla="*/ 178 h 292"/>
                <a:gd name="T38" fmla="*/ 188 w 290"/>
                <a:gd name="T39" fmla="*/ 158 h 292"/>
                <a:gd name="T40" fmla="*/ 181 w 290"/>
                <a:gd name="T41" fmla="*/ 144 h 292"/>
                <a:gd name="T42" fmla="*/ 169 w 290"/>
                <a:gd name="T43" fmla="*/ 136 h 292"/>
                <a:gd name="T44" fmla="*/ 151 w 290"/>
                <a:gd name="T45" fmla="*/ 130 h 292"/>
                <a:gd name="T46" fmla="*/ 157 w 290"/>
                <a:gd name="T47" fmla="*/ 99 h 292"/>
                <a:gd name="T48" fmla="*/ 162 w 290"/>
                <a:gd name="T49" fmla="*/ 106 h 292"/>
                <a:gd name="T50" fmla="*/ 185 w 290"/>
                <a:gd name="T51" fmla="*/ 107 h 292"/>
                <a:gd name="T52" fmla="*/ 179 w 290"/>
                <a:gd name="T53" fmla="*/ 92 h 292"/>
                <a:gd name="T54" fmla="*/ 167 w 290"/>
                <a:gd name="T55" fmla="*/ 81 h 292"/>
                <a:gd name="T56" fmla="*/ 151 w 290"/>
                <a:gd name="T57" fmla="*/ 76 h 292"/>
                <a:gd name="T58" fmla="*/ 139 w 290"/>
                <a:gd name="T59" fmla="*/ 67 h 292"/>
                <a:gd name="T60" fmla="*/ 183 w 290"/>
                <a:gd name="T61" fmla="*/ 5 h 292"/>
                <a:gd name="T62" fmla="*/ 248 w 290"/>
                <a:gd name="T63" fmla="*/ 44 h 292"/>
                <a:gd name="T64" fmla="*/ 285 w 290"/>
                <a:gd name="T65" fmla="*/ 107 h 292"/>
                <a:gd name="T66" fmla="*/ 285 w 290"/>
                <a:gd name="T67" fmla="*/ 185 h 292"/>
                <a:gd name="T68" fmla="*/ 248 w 290"/>
                <a:gd name="T69" fmla="*/ 248 h 292"/>
                <a:gd name="T70" fmla="*/ 183 w 290"/>
                <a:gd name="T71" fmla="*/ 287 h 292"/>
                <a:gd name="T72" fmla="*/ 107 w 290"/>
                <a:gd name="T73" fmla="*/ 287 h 292"/>
                <a:gd name="T74" fmla="*/ 42 w 290"/>
                <a:gd name="T75" fmla="*/ 248 h 292"/>
                <a:gd name="T76" fmla="*/ 5 w 290"/>
                <a:gd name="T77" fmla="*/ 185 h 292"/>
                <a:gd name="T78" fmla="*/ 5 w 290"/>
                <a:gd name="T79" fmla="*/ 107 h 292"/>
                <a:gd name="T80" fmla="*/ 42 w 290"/>
                <a:gd name="T81" fmla="*/ 44 h 292"/>
                <a:gd name="T82" fmla="*/ 107 w 290"/>
                <a:gd name="T83" fmla="*/ 5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90" h="292">
                  <a:moveTo>
                    <a:pt x="139" y="67"/>
                  </a:moveTo>
                  <a:lnTo>
                    <a:pt x="139" y="76"/>
                  </a:lnTo>
                  <a:lnTo>
                    <a:pt x="134" y="77"/>
                  </a:lnTo>
                  <a:lnTo>
                    <a:pt x="127" y="79"/>
                  </a:lnTo>
                  <a:lnTo>
                    <a:pt x="120" y="83"/>
                  </a:lnTo>
                  <a:lnTo>
                    <a:pt x="114" y="88"/>
                  </a:lnTo>
                  <a:lnTo>
                    <a:pt x="109" y="95"/>
                  </a:lnTo>
                  <a:lnTo>
                    <a:pt x="107" y="102"/>
                  </a:lnTo>
                  <a:lnTo>
                    <a:pt x="106" y="111"/>
                  </a:lnTo>
                  <a:lnTo>
                    <a:pt x="107" y="121"/>
                  </a:lnTo>
                  <a:lnTo>
                    <a:pt x="109" y="128"/>
                  </a:lnTo>
                  <a:lnTo>
                    <a:pt x="114" y="136"/>
                  </a:lnTo>
                  <a:lnTo>
                    <a:pt x="120" y="141"/>
                  </a:lnTo>
                  <a:lnTo>
                    <a:pt x="125" y="146"/>
                  </a:lnTo>
                  <a:lnTo>
                    <a:pt x="134" y="150"/>
                  </a:lnTo>
                  <a:lnTo>
                    <a:pt x="139" y="151"/>
                  </a:lnTo>
                  <a:lnTo>
                    <a:pt x="139" y="188"/>
                  </a:lnTo>
                  <a:lnTo>
                    <a:pt x="134" y="183"/>
                  </a:lnTo>
                  <a:lnTo>
                    <a:pt x="130" y="180"/>
                  </a:lnTo>
                  <a:lnTo>
                    <a:pt x="127" y="174"/>
                  </a:lnTo>
                  <a:lnTo>
                    <a:pt x="125" y="169"/>
                  </a:lnTo>
                  <a:lnTo>
                    <a:pt x="102" y="171"/>
                  </a:lnTo>
                  <a:lnTo>
                    <a:pt x="104" y="181"/>
                  </a:lnTo>
                  <a:lnTo>
                    <a:pt x="109" y="190"/>
                  </a:lnTo>
                  <a:lnTo>
                    <a:pt x="114" y="197"/>
                  </a:lnTo>
                  <a:lnTo>
                    <a:pt x="120" y="202"/>
                  </a:lnTo>
                  <a:lnTo>
                    <a:pt x="127" y="206"/>
                  </a:lnTo>
                  <a:lnTo>
                    <a:pt x="134" y="208"/>
                  </a:lnTo>
                  <a:lnTo>
                    <a:pt x="139" y="209"/>
                  </a:lnTo>
                  <a:lnTo>
                    <a:pt x="139" y="225"/>
                  </a:lnTo>
                  <a:lnTo>
                    <a:pt x="151" y="225"/>
                  </a:lnTo>
                  <a:lnTo>
                    <a:pt x="151" y="208"/>
                  </a:lnTo>
                  <a:lnTo>
                    <a:pt x="160" y="208"/>
                  </a:lnTo>
                  <a:lnTo>
                    <a:pt x="167" y="204"/>
                  </a:lnTo>
                  <a:lnTo>
                    <a:pt x="172" y="201"/>
                  </a:lnTo>
                  <a:lnTo>
                    <a:pt x="179" y="195"/>
                  </a:lnTo>
                  <a:lnTo>
                    <a:pt x="185" y="187"/>
                  </a:lnTo>
                  <a:lnTo>
                    <a:pt x="186" y="178"/>
                  </a:lnTo>
                  <a:lnTo>
                    <a:pt x="188" y="169"/>
                  </a:lnTo>
                  <a:lnTo>
                    <a:pt x="188" y="158"/>
                  </a:lnTo>
                  <a:lnTo>
                    <a:pt x="185" y="151"/>
                  </a:lnTo>
                  <a:lnTo>
                    <a:pt x="181" y="144"/>
                  </a:lnTo>
                  <a:lnTo>
                    <a:pt x="176" y="141"/>
                  </a:lnTo>
                  <a:lnTo>
                    <a:pt x="169" y="136"/>
                  </a:lnTo>
                  <a:lnTo>
                    <a:pt x="160" y="132"/>
                  </a:lnTo>
                  <a:lnTo>
                    <a:pt x="151" y="130"/>
                  </a:lnTo>
                  <a:lnTo>
                    <a:pt x="151" y="95"/>
                  </a:lnTo>
                  <a:lnTo>
                    <a:pt x="157" y="99"/>
                  </a:lnTo>
                  <a:lnTo>
                    <a:pt x="160" y="102"/>
                  </a:lnTo>
                  <a:lnTo>
                    <a:pt x="162" y="106"/>
                  </a:lnTo>
                  <a:lnTo>
                    <a:pt x="162" y="109"/>
                  </a:lnTo>
                  <a:lnTo>
                    <a:pt x="185" y="107"/>
                  </a:lnTo>
                  <a:lnTo>
                    <a:pt x="183" y="99"/>
                  </a:lnTo>
                  <a:lnTo>
                    <a:pt x="179" y="92"/>
                  </a:lnTo>
                  <a:lnTo>
                    <a:pt x="174" y="86"/>
                  </a:lnTo>
                  <a:lnTo>
                    <a:pt x="167" y="81"/>
                  </a:lnTo>
                  <a:lnTo>
                    <a:pt x="160" y="77"/>
                  </a:lnTo>
                  <a:lnTo>
                    <a:pt x="151" y="76"/>
                  </a:lnTo>
                  <a:lnTo>
                    <a:pt x="151" y="67"/>
                  </a:lnTo>
                  <a:lnTo>
                    <a:pt x="139" y="67"/>
                  </a:lnTo>
                  <a:close/>
                  <a:moveTo>
                    <a:pt x="146" y="0"/>
                  </a:moveTo>
                  <a:lnTo>
                    <a:pt x="183" y="5"/>
                  </a:lnTo>
                  <a:lnTo>
                    <a:pt x="218" y="21"/>
                  </a:lnTo>
                  <a:lnTo>
                    <a:pt x="248" y="44"/>
                  </a:lnTo>
                  <a:lnTo>
                    <a:pt x="271" y="72"/>
                  </a:lnTo>
                  <a:lnTo>
                    <a:pt x="285" y="107"/>
                  </a:lnTo>
                  <a:lnTo>
                    <a:pt x="290" y="146"/>
                  </a:lnTo>
                  <a:lnTo>
                    <a:pt x="285" y="185"/>
                  </a:lnTo>
                  <a:lnTo>
                    <a:pt x="271" y="220"/>
                  </a:lnTo>
                  <a:lnTo>
                    <a:pt x="248" y="248"/>
                  </a:lnTo>
                  <a:lnTo>
                    <a:pt x="218" y="271"/>
                  </a:lnTo>
                  <a:lnTo>
                    <a:pt x="183" y="287"/>
                  </a:lnTo>
                  <a:lnTo>
                    <a:pt x="146" y="292"/>
                  </a:lnTo>
                  <a:lnTo>
                    <a:pt x="107" y="287"/>
                  </a:lnTo>
                  <a:lnTo>
                    <a:pt x="72" y="271"/>
                  </a:lnTo>
                  <a:lnTo>
                    <a:pt x="42" y="248"/>
                  </a:lnTo>
                  <a:lnTo>
                    <a:pt x="19" y="220"/>
                  </a:lnTo>
                  <a:lnTo>
                    <a:pt x="5" y="185"/>
                  </a:lnTo>
                  <a:lnTo>
                    <a:pt x="0" y="146"/>
                  </a:lnTo>
                  <a:lnTo>
                    <a:pt x="5" y="107"/>
                  </a:lnTo>
                  <a:lnTo>
                    <a:pt x="19" y="72"/>
                  </a:lnTo>
                  <a:lnTo>
                    <a:pt x="42" y="44"/>
                  </a:lnTo>
                  <a:lnTo>
                    <a:pt x="72" y="21"/>
                  </a:lnTo>
                  <a:lnTo>
                    <a:pt x="107" y="5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Freeform 58"/>
          <p:cNvSpPr>
            <a:spLocks/>
          </p:cNvSpPr>
          <p:nvPr/>
        </p:nvSpPr>
        <p:spPr bwMode="auto">
          <a:xfrm>
            <a:off x="3006725" y="2634843"/>
            <a:ext cx="909637" cy="720725"/>
          </a:xfrm>
          <a:custGeom>
            <a:avLst/>
            <a:gdLst>
              <a:gd name="T0" fmla="*/ 132 w 573"/>
              <a:gd name="T1" fmla="*/ 4 h 454"/>
              <a:gd name="T2" fmla="*/ 167 w 573"/>
              <a:gd name="T3" fmla="*/ 25 h 454"/>
              <a:gd name="T4" fmla="*/ 269 w 573"/>
              <a:gd name="T5" fmla="*/ 7 h 454"/>
              <a:gd name="T6" fmla="*/ 359 w 573"/>
              <a:gd name="T7" fmla="*/ 21 h 454"/>
              <a:gd name="T8" fmla="*/ 433 w 573"/>
              <a:gd name="T9" fmla="*/ 58 h 454"/>
              <a:gd name="T10" fmla="*/ 463 w 573"/>
              <a:gd name="T11" fmla="*/ 85 h 454"/>
              <a:gd name="T12" fmla="*/ 473 w 573"/>
              <a:gd name="T13" fmla="*/ 95 h 454"/>
              <a:gd name="T14" fmla="*/ 487 w 573"/>
              <a:gd name="T15" fmla="*/ 113 h 454"/>
              <a:gd name="T16" fmla="*/ 498 w 573"/>
              <a:gd name="T17" fmla="*/ 132 h 454"/>
              <a:gd name="T18" fmla="*/ 519 w 573"/>
              <a:gd name="T19" fmla="*/ 148 h 454"/>
              <a:gd name="T20" fmla="*/ 538 w 573"/>
              <a:gd name="T21" fmla="*/ 143 h 454"/>
              <a:gd name="T22" fmla="*/ 544 w 573"/>
              <a:gd name="T23" fmla="*/ 124 h 454"/>
              <a:gd name="T24" fmla="*/ 537 w 573"/>
              <a:gd name="T25" fmla="*/ 108 h 454"/>
              <a:gd name="T26" fmla="*/ 519 w 573"/>
              <a:gd name="T27" fmla="*/ 111 h 454"/>
              <a:gd name="T28" fmla="*/ 514 w 573"/>
              <a:gd name="T29" fmla="*/ 120 h 454"/>
              <a:gd name="T30" fmla="*/ 508 w 573"/>
              <a:gd name="T31" fmla="*/ 122 h 454"/>
              <a:gd name="T32" fmla="*/ 507 w 573"/>
              <a:gd name="T33" fmla="*/ 118 h 454"/>
              <a:gd name="T34" fmla="*/ 507 w 573"/>
              <a:gd name="T35" fmla="*/ 115 h 454"/>
              <a:gd name="T36" fmla="*/ 517 w 573"/>
              <a:gd name="T37" fmla="*/ 94 h 454"/>
              <a:gd name="T38" fmla="*/ 544 w 573"/>
              <a:gd name="T39" fmla="*/ 90 h 454"/>
              <a:gd name="T40" fmla="*/ 568 w 573"/>
              <a:gd name="T41" fmla="*/ 106 h 454"/>
              <a:gd name="T42" fmla="*/ 573 w 573"/>
              <a:gd name="T43" fmla="*/ 143 h 454"/>
              <a:gd name="T44" fmla="*/ 558 w 573"/>
              <a:gd name="T45" fmla="*/ 173 h 454"/>
              <a:gd name="T46" fmla="*/ 530 w 573"/>
              <a:gd name="T47" fmla="*/ 185 h 454"/>
              <a:gd name="T48" fmla="*/ 514 w 573"/>
              <a:gd name="T49" fmla="*/ 187 h 454"/>
              <a:gd name="T50" fmla="*/ 512 w 573"/>
              <a:gd name="T51" fmla="*/ 243 h 454"/>
              <a:gd name="T52" fmla="*/ 480 w 573"/>
              <a:gd name="T53" fmla="*/ 308 h 454"/>
              <a:gd name="T54" fmla="*/ 422 w 573"/>
              <a:gd name="T55" fmla="*/ 361 h 454"/>
              <a:gd name="T56" fmla="*/ 389 w 573"/>
              <a:gd name="T57" fmla="*/ 386 h 454"/>
              <a:gd name="T58" fmla="*/ 389 w 573"/>
              <a:gd name="T59" fmla="*/ 412 h 454"/>
              <a:gd name="T60" fmla="*/ 377 w 573"/>
              <a:gd name="T61" fmla="*/ 440 h 454"/>
              <a:gd name="T62" fmla="*/ 347 w 573"/>
              <a:gd name="T63" fmla="*/ 454 h 454"/>
              <a:gd name="T64" fmla="*/ 317 w 573"/>
              <a:gd name="T65" fmla="*/ 440 h 454"/>
              <a:gd name="T66" fmla="*/ 304 w 573"/>
              <a:gd name="T67" fmla="*/ 412 h 454"/>
              <a:gd name="T68" fmla="*/ 269 w 573"/>
              <a:gd name="T69" fmla="*/ 403 h 454"/>
              <a:gd name="T70" fmla="*/ 246 w 573"/>
              <a:gd name="T71" fmla="*/ 412 h 454"/>
              <a:gd name="T72" fmla="*/ 234 w 573"/>
              <a:gd name="T73" fmla="*/ 440 h 454"/>
              <a:gd name="T74" fmla="*/ 204 w 573"/>
              <a:gd name="T75" fmla="*/ 454 h 454"/>
              <a:gd name="T76" fmla="*/ 174 w 573"/>
              <a:gd name="T77" fmla="*/ 440 h 454"/>
              <a:gd name="T78" fmla="*/ 162 w 573"/>
              <a:gd name="T79" fmla="*/ 412 h 454"/>
              <a:gd name="T80" fmla="*/ 164 w 573"/>
              <a:gd name="T81" fmla="*/ 384 h 454"/>
              <a:gd name="T82" fmla="*/ 155 w 573"/>
              <a:gd name="T83" fmla="*/ 381 h 454"/>
              <a:gd name="T84" fmla="*/ 130 w 573"/>
              <a:gd name="T85" fmla="*/ 370 h 454"/>
              <a:gd name="T86" fmla="*/ 109 w 573"/>
              <a:gd name="T87" fmla="*/ 356 h 454"/>
              <a:gd name="T88" fmla="*/ 90 w 573"/>
              <a:gd name="T89" fmla="*/ 342 h 454"/>
              <a:gd name="T90" fmla="*/ 72 w 573"/>
              <a:gd name="T91" fmla="*/ 324 h 454"/>
              <a:gd name="T92" fmla="*/ 69 w 573"/>
              <a:gd name="T93" fmla="*/ 321 h 454"/>
              <a:gd name="T94" fmla="*/ 37 w 573"/>
              <a:gd name="T95" fmla="*/ 287 h 454"/>
              <a:gd name="T96" fmla="*/ 16 w 573"/>
              <a:gd name="T97" fmla="*/ 282 h 454"/>
              <a:gd name="T98" fmla="*/ 0 w 573"/>
              <a:gd name="T99" fmla="*/ 256 h 454"/>
              <a:gd name="T100" fmla="*/ 5 w 573"/>
              <a:gd name="T101" fmla="*/ 145 h 454"/>
              <a:gd name="T102" fmla="*/ 32 w 573"/>
              <a:gd name="T103" fmla="*/ 129 h 454"/>
              <a:gd name="T104" fmla="*/ 42 w 573"/>
              <a:gd name="T105" fmla="*/ 131 h 454"/>
              <a:gd name="T106" fmla="*/ 78 w 573"/>
              <a:gd name="T107" fmla="*/ 81 h 454"/>
              <a:gd name="T108" fmla="*/ 102 w 573"/>
              <a:gd name="T109" fmla="*/ 41 h 454"/>
              <a:gd name="T110" fmla="*/ 88 w 573"/>
              <a:gd name="T111" fmla="*/ 4 h 454"/>
              <a:gd name="T112" fmla="*/ 111 w 573"/>
              <a:gd name="T113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73" h="454">
                <a:moveTo>
                  <a:pt x="111" y="0"/>
                </a:moveTo>
                <a:lnTo>
                  <a:pt x="132" y="4"/>
                </a:lnTo>
                <a:lnTo>
                  <a:pt x="151" y="13"/>
                </a:lnTo>
                <a:lnTo>
                  <a:pt x="167" y="25"/>
                </a:lnTo>
                <a:lnTo>
                  <a:pt x="217" y="13"/>
                </a:lnTo>
                <a:lnTo>
                  <a:pt x="269" y="7"/>
                </a:lnTo>
                <a:lnTo>
                  <a:pt x="315" y="11"/>
                </a:lnTo>
                <a:lnTo>
                  <a:pt x="359" y="21"/>
                </a:lnTo>
                <a:lnTo>
                  <a:pt x="398" y="37"/>
                </a:lnTo>
                <a:lnTo>
                  <a:pt x="433" y="58"/>
                </a:lnTo>
                <a:lnTo>
                  <a:pt x="463" y="85"/>
                </a:lnTo>
                <a:lnTo>
                  <a:pt x="463" y="85"/>
                </a:lnTo>
                <a:lnTo>
                  <a:pt x="470" y="92"/>
                </a:lnTo>
                <a:lnTo>
                  <a:pt x="473" y="95"/>
                </a:lnTo>
                <a:lnTo>
                  <a:pt x="486" y="111"/>
                </a:lnTo>
                <a:lnTo>
                  <a:pt x="487" y="113"/>
                </a:lnTo>
                <a:lnTo>
                  <a:pt x="496" y="127"/>
                </a:lnTo>
                <a:lnTo>
                  <a:pt x="498" y="132"/>
                </a:lnTo>
                <a:lnTo>
                  <a:pt x="501" y="141"/>
                </a:lnTo>
                <a:lnTo>
                  <a:pt x="519" y="148"/>
                </a:lnTo>
                <a:lnTo>
                  <a:pt x="530" y="148"/>
                </a:lnTo>
                <a:lnTo>
                  <a:pt x="538" y="143"/>
                </a:lnTo>
                <a:lnTo>
                  <a:pt x="542" y="134"/>
                </a:lnTo>
                <a:lnTo>
                  <a:pt x="544" y="124"/>
                </a:lnTo>
                <a:lnTo>
                  <a:pt x="542" y="115"/>
                </a:lnTo>
                <a:lnTo>
                  <a:pt x="537" y="108"/>
                </a:lnTo>
                <a:lnTo>
                  <a:pt x="530" y="106"/>
                </a:lnTo>
                <a:lnTo>
                  <a:pt x="519" y="111"/>
                </a:lnTo>
                <a:lnTo>
                  <a:pt x="515" y="115"/>
                </a:lnTo>
                <a:lnTo>
                  <a:pt x="514" y="120"/>
                </a:lnTo>
                <a:lnTo>
                  <a:pt x="512" y="124"/>
                </a:lnTo>
                <a:lnTo>
                  <a:pt x="508" y="122"/>
                </a:lnTo>
                <a:lnTo>
                  <a:pt x="508" y="120"/>
                </a:lnTo>
                <a:lnTo>
                  <a:pt x="507" y="118"/>
                </a:lnTo>
                <a:lnTo>
                  <a:pt x="507" y="117"/>
                </a:lnTo>
                <a:lnTo>
                  <a:pt x="507" y="115"/>
                </a:lnTo>
                <a:lnTo>
                  <a:pt x="508" y="101"/>
                </a:lnTo>
                <a:lnTo>
                  <a:pt x="517" y="94"/>
                </a:lnTo>
                <a:lnTo>
                  <a:pt x="530" y="88"/>
                </a:lnTo>
                <a:lnTo>
                  <a:pt x="544" y="90"/>
                </a:lnTo>
                <a:lnTo>
                  <a:pt x="558" y="95"/>
                </a:lnTo>
                <a:lnTo>
                  <a:pt x="568" y="106"/>
                </a:lnTo>
                <a:lnTo>
                  <a:pt x="573" y="122"/>
                </a:lnTo>
                <a:lnTo>
                  <a:pt x="573" y="143"/>
                </a:lnTo>
                <a:lnTo>
                  <a:pt x="566" y="161"/>
                </a:lnTo>
                <a:lnTo>
                  <a:pt x="558" y="173"/>
                </a:lnTo>
                <a:lnTo>
                  <a:pt x="545" y="182"/>
                </a:lnTo>
                <a:lnTo>
                  <a:pt x="530" y="185"/>
                </a:lnTo>
                <a:lnTo>
                  <a:pt x="514" y="185"/>
                </a:lnTo>
                <a:lnTo>
                  <a:pt x="514" y="187"/>
                </a:lnTo>
                <a:lnTo>
                  <a:pt x="515" y="206"/>
                </a:lnTo>
                <a:lnTo>
                  <a:pt x="512" y="243"/>
                </a:lnTo>
                <a:lnTo>
                  <a:pt x="500" y="277"/>
                </a:lnTo>
                <a:lnTo>
                  <a:pt x="480" y="308"/>
                </a:lnTo>
                <a:lnTo>
                  <a:pt x="454" y="337"/>
                </a:lnTo>
                <a:lnTo>
                  <a:pt x="422" y="361"/>
                </a:lnTo>
                <a:lnTo>
                  <a:pt x="387" y="381"/>
                </a:lnTo>
                <a:lnTo>
                  <a:pt x="389" y="386"/>
                </a:lnTo>
                <a:lnTo>
                  <a:pt x="389" y="391"/>
                </a:lnTo>
                <a:lnTo>
                  <a:pt x="389" y="412"/>
                </a:lnTo>
                <a:lnTo>
                  <a:pt x="385" y="428"/>
                </a:lnTo>
                <a:lnTo>
                  <a:pt x="377" y="440"/>
                </a:lnTo>
                <a:lnTo>
                  <a:pt x="362" y="451"/>
                </a:lnTo>
                <a:lnTo>
                  <a:pt x="347" y="454"/>
                </a:lnTo>
                <a:lnTo>
                  <a:pt x="331" y="451"/>
                </a:lnTo>
                <a:lnTo>
                  <a:pt x="317" y="440"/>
                </a:lnTo>
                <a:lnTo>
                  <a:pt x="308" y="428"/>
                </a:lnTo>
                <a:lnTo>
                  <a:pt x="304" y="412"/>
                </a:lnTo>
                <a:lnTo>
                  <a:pt x="304" y="402"/>
                </a:lnTo>
                <a:lnTo>
                  <a:pt x="269" y="403"/>
                </a:lnTo>
                <a:lnTo>
                  <a:pt x="246" y="403"/>
                </a:lnTo>
                <a:lnTo>
                  <a:pt x="246" y="412"/>
                </a:lnTo>
                <a:lnTo>
                  <a:pt x="245" y="428"/>
                </a:lnTo>
                <a:lnTo>
                  <a:pt x="234" y="440"/>
                </a:lnTo>
                <a:lnTo>
                  <a:pt x="222" y="451"/>
                </a:lnTo>
                <a:lnTo>
                  <a:pt x="204" y="454"/>
                </a:lnTo>
                <a:lnTo>
                  <a:pt x="188" y="451"/>
                </a:lnTo>
                <a:lnTo>
                  <a:pt x="174" y="440"/>
                </a:lnTo>
                <a:lnTo>
                  <a:pt x="166" y="428"/>
                </a:lnTo>
                <a:lnTo>
                  <a:pt x="162" y="412"/>
                </a:lnTo>
                <a:lnTo>
                  <a:pt x="162" y="391"/>
                </a:lnTo>
                <a:lnTo>
                  <a:pt x="164" y="384"/>
                </a:lnTo>
                <a:lnTo>
                  <a:pt x="160" y="382"/>
                </a:lnTo>
                <a:lnTo>
                  <a:pt x="155" y="381"/>
                </a:lnTo>
                <a:lnTo>
                  <a:pt x="143" y="375"/>
                </a:lnTo>
                <a:lnTo>
                  <a:pt x="130" y="370"/>
                </a:lnTo>
                <a:lnTo>
                  <a:pt x="129" y="368"/>
                </a:lnTo>
                <a:lnTo>
                  <a:pt x="109" y="356"/>
                </a:lnTo>
                <a:lnTo>
                  <a:pt x="104" y="352"/>
                </a:lnTo>
                <a:lnTo>
                  <a:pt x="90" y="342"/>
                </a:lnTo>
                <a:lnTo>
                  <a:pt x="85" y="337"/>
                </a:lnTo>
                <a:lnTo>
                  <a:pt x="72" y="324"/>
                </a:lnTo>
                <a:lnTo>
                  <a:pt x="69" y="321"/>
                </a:lnTo>
                <a:lnTo>
                  <a:pt x="69" y="321"/>
                </a:lnTo>
                <a:lnTo>
                  <a:pt x="44" y="285"/>
                </a:lnTo>
                <a:lnTo>
                  <a:pt x="37" y="287"/>
                </a:lnTo>
                <a:lnTo>
                  <a:pt x="32" y="287"/>
                </a:lnTo>
                <a:lnTo>
                  <a:pt x="16" y="282"/>
                </a:lnTo>
                <a:lnTo>
                  <a:pt x="5" y="271"/>
                </a:lnTo>
                <a:lnTo>
                  <a:pt x="0" y="256"/>
                </a:lnTo>
                <a:lnTo>
                  <a:pt x="0" y="161"/>
                </a:lnTo>
                <a:lnTo>
                  <a:pt x="5" y="145"/>
                </a:lnTo>
                <a:lnTo>
                  <a:pt x="16" y="134"/>
                </a:lnTo>
                <a:lnTo>
                  <a:pt x="32" y="129"/>
                </a:lnTo>
                <a:lnTo>
                  <a:pt x="37" y="129"/>
                </a:lnTo>
                <a:lnTo>
                  <a:pt x="42" y="131"/>
                </a:lnTo>
                <a:lnTo>
                  <a:pt x="58" y="104"/>
                </a:lnTo>
                <a:lnTo>
                  <a:pt x="78" y="81"/>
                </a:lnTo>
                <a:lnTo>
                  <a:pt x="102" y="62"/>
                </a:lnTo>
                <a:lnTo>
                  <a:pt x="102" y="41"/>
                </a:lnTo>
                <a:lnTo>
                  <a:pt x="97" y="21"/>
                </a:lnTo>
                <a:lnTo>
                  <a:pt x="88" y="4"/>
                </a:lnTo>
                <a:lnTo>
                  <a:pt x="100" y="2"/>
                </a:lnTo>
                <a:lnTo>
                  <a:pt x="111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8" name="Group 147"/>
          <p:cNvGrpSpPr/>
          <p:nvPr/>
        </p:nvGrpSpPr>
        <p:grpSpPr>
          <a:xfrm>
            <a:off x="3889375" y="3719105"/>
            <a:ext cx="1428750" cy="869950"/>
            <a:chOff x="2940050" y="2647950"/>
            <a:chExt cx="1428750" cy="869950"/>
          </a:xfrm>
        </p:grpSpPr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3576638" y="2949575"/>
              <a:ext cx="177800" cy="296863"/>
            </a:xfrm>
            <a:custGeom>
              <a:avLst/>
              <a:gdLst>
                <a:gd name="T0" fmla="*/ 40 w 112"/>
                <a:gd name="T1" fmla="*/ 0 h 187"/>
                <a:gd name="T2" fmla="*/ 44 w 112"/>
                <a:gd name="T3" fmla="*/ 9 h 187"/>
                <a:gd name="T4" fmla="*/ 51 w 112"/>
                <a:gd name="T5" fmla="*/ 29 h 187"/>
                <a:gd name="T6" fmla="*/ 77 w 112"/>
                <a:gd name="T7" fmla="*/ 23 h 187"/>
                <a:gd name="T8" fmla="*/ 65 w 112"/>
                <a:gd name="T9" fmla="*/ 55 h 187"/>
                <a:gd name="T10" fmla="*/ 42 w 112"/>
                <a:gd name="T11" fmla="*/ 62 h 187"/>
                <a:gd name="T12" fmla="*/ 37 w 112"/>
                <a:gd name="T13" fmla="*/ 66 h 187"/>
                <a:gd name="T14" fmla="*/ 35 w 112"/>
                <a:gd name="T15" fmla="*/ 71 h 187"/>
                <a:gd name="T16" fmla="*/ 40 w 112"/>
                <a:gd name="T17" fmla="*/ 74 h 187"/>
                <a:gd name="T18" fmla="*/ 51 w 112"/>
                <a:gd name="T19" fmla="*/ 76 h 187"/>
                <a:gd name="T20" fmla="*/ 68 w 112"/>
                <a:gd name="T21" fmla="*/ 74 h 187"/>
                <a:gd name="T22" fmla="*/ 91 w 112"/>
                <a:gd name="T23" fmla="*/ 78 h 187"/>
                <a:gd name="T24" fmla="*/ 109 w 112"/>
                <a:gd name="T25" fmla="*/ 95 h 187"/>
                <a:gd name="T26" fmla="*/ 111 w 112"/>
                <a:gd name="T27" fmla="*/ 124 h 187"/>
                <a:gd name="T28" fmla="*/ 97 w 112"/>
                <a:gd name="T29" fmla="*/ 143 h 187"/>
                <a:gd name="T30" fmla="*/ 107 w 112"/>
                <a:gd name="T31" fmla="*/ 173 h 187"/>
                <a:gd name="T32" fmla="*/ 95 w 112"/>
                <a:gd name="T33" fmla="*/ 178 h 187"/>
                <a:gd name="T34" fmla="*/ 86 w 112"/>
                <a:gd name="T35" fmla="*/ 182 h 187"/>
                <a:gd name="T36" fmla="*/ 72 w 112"/>
                <a:gd name="T37" fmla="*/ 187 h 187"/>
                <a:gd name="T38" fmla="*/ 68 w 112"/>
                <a:gd name="T39" fmla="*/ 185 h 187"/>
                <a:gd name="T40" fmla="*/ 63 w 112"/>
                <a:gd name="T41" fmla="*/ 169 h 187"/>
                <a:gd name="T42" fmla="*/ 33 w 112"/>
                <a:gd name="T43" fmla="*/ 166 h 187"/>
                <a:gd name="T44" fmla="*/ 47 w 112"/>
                <a:gd name="T45" fmla="*/ 129 h 187"/>
                <a:gd name="T46" fmla="*/ 68 w 112"/>
                <a:gd name="T47" fmla="*/ 122 h 187"/>
                <a:gd name="T48" fmla="*/ 72 w 112"/>
                <a:gd name="T49" fmla="*/ 117 h 187"/>
                <a:gd name="T50" fmla="*/ 70 w 112"/>
                <a:gd name="T51" fmla="*/ 110 h 187"/>
                <a:gd name="T52" fmla="*/ 63 w 112"/>
                <a:gd name="T53" fmla="*/ 108 h 187"/>
                <a:gd name="T54" fmla="*/ 51 w 112"/>
                <a:gd name="T55" fmla="*/ 108 h 187"/>
                <a:gd name="T56" fmla="*/ 30 w 112"/>
                <a:gd name="T57" fmla="*/ 110 h 187"/>
                <a:gd name="T58" fmla="*/ 10 w 112"/>
                <a:gd name="T59" fmla="*/ 99 h 187"/>
                <a:gd name="T60" fmla="*/ 0 w 112"/>
                <a:gd name="T61" fmla="*/ 71 h 187"/>
                <a:gd name="T62" fmla="*/ 5 w 112"/>
                <a:gd name="T63" fmla="*/ 51 h 187"/>
                <a:gd name="T64" fmla="*/ 9 w 112"/>
                <a:gd name="T65" fmla="*/ 27 h 187"/>
                <a:gd name="T66" fmla="*/ 9 w 112"/>
                <a:gd name="T67" fmla="*/ 11 h 187"/>
                <a:gd name="T68" fmla="*/ 19 w 112"/>
                <a:gd name="T69" fmla="*/ 7 h 187"/>
                <a:gd name="T70" fmla="*/ 31 w 112"/>
                <a:gd name="T71" fmla="*/ 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2" h="187">
                  <a:moveTo>
                    <a:pt x="39" y="0"/>
                  </a:moveTo>
                  <a:lnTo>
                    <a:pt x="40" y="0"/>
                  </a:lnTo>
                  <a:lnTo>
                    <a:pt x="40" y="2"/>
                  </a:lnTo>
                  <a:lnTo>
                    <a:pt x="44" y="9"/>
                  </a:lnTo>
                  <a:lnTo>
                    <a:pt x="47" y="18"/>
                  </a:lnTo>
                  <a:lnTo>
                    <a:pt x="51" y="29"/>
                  </a:lnTo>
                  <a:lnTo>
                    <a:pt x="63" y="25"/>
                  </a:lnTo>
                  <a:lnTo>
                    <a:pt x="77" y="23"/>
                  </a:lnTo>
                  <a:lnTo>
                    <a:pt x="84" y="53"/>
                  </a:lnTo>
                  <a:lnTo>
                    <a:pt x="65" y="55"/>
                  </a:lnTo>
                  <a:lnTo>
                    <a:pt x="46" y="60"/>
                  </a:lnTo>
                  <a:lnTo>
                    <a:pt x="42" y="62"/>
                  </a:lnTo>
                  <a:lnTo>
                    <a:pt x="39" y="64"/>
                  </a:lnTo>
                  <a:lnTo>
                    <a:pt x="37" y="66"/>
                  </a:lnTo>
                  <a:lnTo>
                    <a:pt x="35" y="67"/>
                  </a:lnTo>
                  <a:lnTo>
                    <a:pt x="35" y="71"/>
                  </a:lnTo>
                  <a:lnTo>
                    <a:pt x="39" y="74"/>
                  </a:lnTo>
                  <a:lnTo>
                    <a:pt x="40" y="74"/>
                  </a:lnTo>
                  <a:lnTo>
                    <a:pt x="46" y="76"/>
                  </a:lnTo>
                  <a:lnTo>
                    <a:pt x="51" y="76"/>
                  </a:lnTo>
                  <a:lnTo>
                    <a:pt x="58" y="74"/>
                  </a:lnTo>
                  <a:lnTo>
                    <a:pt x="68" y="74"/>
                  </a:lnTo>
                  <a:lnTo>
                    <a:pt x="81" y="74"/>
                  </a:lnTo>
                  <a:lnTo>
                    <a:pt x="91" y="78"/>
                  </a:lnTo>
                  <a:lnTo>
                    <a:pt x="102" y="83"/>
                  </a:lnTo>
                  <a:lnTo>
                    <a:pt x="109" y="95"/>
                  </a:lnTo>
                  <a:lnTo>
                    <a:pt x="112" y="111"/>
                  </a:lnTo>
                  <a:lnTo>
                    <a:pt x="111" y="124"/>
                  </a:lnTo>
                  <a:lnTo>
                    <a:pt x="105" y="134"/>
                  </a:lnTo>
                  <a:lnTo>
                    <a:pt x="97" y="143"/>
                  </a:lnTo>
                  <a:lnTo>
                    <a:pt x="102" y="159"/>
                  </a:lnTo>
                  <a:lnTo>
                    <a:pt x="107" y="173"/>
                  </a:lnTo>
                  <a:lnTo>
                    <a:pt x="100" y="175"/>
                  </a:lnTo>
                  <a:lnTo>
                    <a:pt x="95" y="178"/>
                  </a:lnTo>
                  <a:lnTo>
                    <a:pt x="91" y="180"/>
                  </a:lnTo>
                  <a:lnTo>
                    <a:pt x="86" y="182"/>
                  </a:lnTo>
                  <a:lnTo>
                    <a:pt x="79" y="183"/>
                  </a:lnTo>
                  <a:lnTo>
                    <a:pt x="72" y="187"/>
                  </a:lnTo>
                  <a:lnTo>
                    <a:pt x="70" y="185"/>
                  </a:lnTo>
                  <a:lnTo>
                    <a:pt x="68" y="185"/>
                  </a:lnTo>
                  <a:lnTo>
                    <a:pt x="67" y="178"/>
                  </a:lnTo>
                  <a:lnTo>
                    <a:pt x="63" y="169"/>
                  </a:lnTo>
                  <a:lnTo>
                    <a:pt x="58" y="159"/>
                  </a:lnTo>
                  <a:lnTo>
                    <a:pt x="33" y="166"/>
                  </a:lnTo>
                  <a:lnTo>
                    <a:pt x="26" y="132"/>
                  </a:lnTo>
                  <a:lnTo>
                    <a:pt x="47" y="129"/>
                  </a:lnTo>
                  <a:lnTo>
                    <a:pt x="63" y="125"/>
                  </a:lnTo>
                  <a:lnTo>
                    <a:pt x="68" y="122"/>
                  </a:lnTo>
                  <a:lnTo>
                    <a:pt x="72" y="120"/>
                  </a:lnTo>
                  <a:lnTo>
                    <a:pt x="72" y="117"/>
                  </a:lnTo>
                  <a:lnTo>
                    <a:pt x="72" y="113"/>
                  </a:lnTo>
                  <a:lnTo>
                    <a:pt x="70" y="110"/>
                  </a:lnTo>
                  <a:lnTo>
                    <a:pt x="67" y="108"/>
                  </a:lnTo>
                  <a:lnTo>
                    <a:pt x="63" y="108"/>
                  </a:lnTo>
                  <a:lnTo>
                    <a:pt x="58" y="108"/>
                  </a:lnTo>
                  <a:lnTo>
                    <a:pt x="51" y="108"/>
                  </a:lnTo>
                  <a:lnTo>
                    <a:pt x="40" y="110"/>
                  </a:lnTo>
                  <a:lnTo>
                    <a:pt x="30" y="110"/>
                  </a:lnTo>
                  <a:lnTo>
                    <a:pt x="21" y="106"/>
                  </a:lnTo>
                  <a:lnTo>
                    <a:pt x="10" y="99"/>
                  </a:lnTo>
                  <a:lnTo>
                    <a:pt x="3" y="85"/>
                  </a:lnTo>
                  <a:lnTo>
                    <a:pt x="0" y="71"/>
                  </a:lnTo>
                  <a:lnTo>
                    <a:pt x="2" y="60"/>
                  </a:lnTo>
                  <a:lnTo>
                    <a:pt x="5" y="51"/>
                  </a:lnTo>
                  <a:lnTo>
                    <a:pt x="14" y="44"/>
                  </a:lnTo>
                  <a:lnTo>
                    <a:pt x="9" y="27"/>
                  </a:lnTo>
                  <a:lnTo>
                    <a:pt x="3" y="14"/>
                  </a:lnTo>
                  <a:lnTo>
                    <a:pt x="9" y="11"/>
                  </a:lnTo>
                  <a:lnTo>
                    <a:pt x="14" y="9"/>
                  </a:lnTo>
                  <a:lnTo>
                    <a:pt x="19" y="7"/>
                  </a:lnTo>
                  <a:lnTo>
                    <a:pt x="24" y="6"/>
                  </a:lnTo>
                  <a:lnTo>
                    <a:pt x="31" y="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9"/>
            <p:cNvSpPr>
              <a:spLocks noEditPoints="1"/>
            </p:cNvSpPr>
            <p:nvPr/>
          </p:nvSpPr>
          <p:spPr bwMode="auto">
            <a:xfrm>
              <a:off x="2940050" y="2647950"/>
              <a:ext cx="1428750" cy="869950"/>
            </a:xfrm>
            <a:custGeom>
              <a:avLst/>
              <a:gdLst>
                <a:gd name="T0" fmla="*/ 464 w 900"/>
                <a:gd name="T1" fmla="*/ 127 h 548"/>
                <a:gd name="T2" fmla="*/ 431 w 900"/>
                <a:gd name="T3" fmla="*/ 129 h 548"/>
                <a:gd name="T4" fmla="*/ 399 w 900"/>
                <a:gd name="T5" fmla="*/ 139 h 548"/>
                <a:gd name="T6" fmla="*/ 371 w 900"/>
                <a:gd name="T7" fmla="*/ 157 h 548"/>
                <a:gd name="T8" fmla="*/ 348 w 900"/>
                <a:gd name="T9" fmla="*/ 178 h 548"/>
                <a:gd name="T10" fmla="*/ 330 w 900"/>
                <a:gd name="T11" fmla="*/ 204 h 548"/>
                <a:gd name="T12" fmla="*/ 318 w 900"/>
                <a:gd name="T13" fmla="*/ 234 h 548"/>
                <a:gd name="T14" fmla="*/ 313 w 900"/>
                <a:gd name="T15" fmla="*/ 268 h 548"/>
                <a:gd name="T16" fmla="*/ 316 w 900"/>
                <a:gd name="T17" fmla="*/ 301 h 548"/>
                <a:gd name="T18" fmla="*/ 327 w 900"/>
                <a:gd name="T19" fmla="*/ 333 h 548"/>
                <a:gd name="T20" fmla="*/ 343 w 900"/>
                <a:gd name="T21" fmla="*/ 361 h 548"/>
                <a:gd name="T22" fmla="*/ 366 w 900"/>
                <a:gd name="T23" fmla="*/ 384 h 548"/>
                <a:gd name="T24" fmla="*/ 392 w 900"/>
                <a:gd name="T25" fmla="*/ 402 h 548"/>
                <a:gd name="T26" fmla="*/ 422 w 900"/>
                <a:gd name="T27" fmla="*/ 412 h 548"/>
                <a:gd name="T28" fmla="*/ 454 w 900"/>
                <a:gd name="T29" fmla="*/ 417 h 548"/>
                <a:gd name="T30" fmla="*/ 487 w 900"/>
                <a:gd name="T31" fmla="*/ 416 h 548"/>
                <a:gd name="T32" fmla="*/ 519 w 900"/>
                <a:gd name="T33" fmla="*/ 405 h 548"/>
                <a:gd name="T34" fmla="*/ 547 w 900"/>
                <a:gd name="T35" fmla="*/ 388 h 548"/>
                <a:gd name="T36" fmla="*/ 570 w 900"/>
                <a:gd name="T37" fmla="*/ 366 h 548"/>
                <a:gd name="T38" fmla="*/ 587 w 900"/>
                <a:gd name="T39" fmla="*/ 340 h 548"/>
                <a:gd name="T40" fmla="*/ 600 w 900"/>
                <a:gd name="T41" fmla="*/ 310 h 548"/>
                <a:gd name="T42" fmla="*/ 605 w 900"/>
                <a:gd name="T43" fmla="*/ 277 h 548"/>
                <a:gd name="T44" fmla="*/ 601 w 900"/>
                <a:gd name="T45" fmla="*/ 243 h 548"/>
                <a:gd name="T46" fmla="*/ 591 w 900"/>
                <a:gd name="T47" fmla="*/ 211 h 548"/>
                <a:gd name="T48" fmla="*/ 575 w 900"/>
                <a:gd name="T49" fmla="*/ 183 h 548"/>
                <a:gd name="T50" fmla="*/ 552 w 900"/>
                <a:gd name="T51" fmla="*/ 160 h 548"/>
                <a:gd name="T52" fmla="*/ 526 w 900"/>
                <a:gd name="T53" fmla="*/ 143 h 548"/>
                <a:gd name="T54" fmla="*/ 496 w 900"/>
                <a:gd name="T55" fmla="*/ 132 h 548"/>
                <a:gd name="T56" fmla="*/ 464 w 900"/>
                <a:gd name="T57" fmla="*/ 127 h 548"/>
                <a:gd name="T58" fmla="*/ 818 w 900"/>
                <a:gd name="T59" fmla="*/ 0 h 548"/>
                <a:gd name="T60" fmla="*/ 900 w 900"/>
                <a:gd name="T61" fmla="*/ 388 h 548"/>
                <a:gd name="T62" fmla="*/ 88 w 900"/>
                <a:gd name="T63" fmla="*/ 548 h 548"/>
                <a:gd name="T64" fmla="*/ 0 w 900"/>
                <a:gd name="T65" fmla="*/ 162 h 548"/>
                <a:gd name="T66" fmla="*/ 818 w 900"/>
                <a:gd name="T67" fmla="*/ 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0" h="548">
                  <a:moveTo>
                    <a:pt x="464" y="127"/>
                  </a:moveTo>
                  <a:lnTo>
                    <a:pt x="431" y="129"/>
                  </a:lnTo>
                  <a:lnTo>
                    <a:pt x="399" y="139"/>
                  </a:lnTo>
                  <a:lnTo>
                    <a:pt x="371" y="157"/>
                  </a:lnTo>
                  <a:lnTo>
                    <a:pt x="348" y="178"/>
                  </a:lnTo>
                  <a:lnTo>
                    <a:pt x="330" y="204"/>
                  </a:lnTo>
                  <a:lnTo>
                    <a:pt x="318" y="234"/>
                  </a:lnTo>
                  <a:lnTo>
                    <a:pt x="313" y="268"/>
                  </a:lnTo>
                  <a:lnTo>
                    <a:pt x="316" y="301"/>
                  </a:lnTo>
                  <a:lnTo>
                    <a:pt x="327" y="333"/>
                  </a:lnTo>
                  <a:lnTo>
                    <a:pt x="343" y="361"/>
                  </a:lnTo>
                  <a:lnTo>
                    <a:pt x="366" y="384"/>
                  </a:lnTo>
                  <a:lnTo>
                    <a:pt x="392" y="402"/>
                  </a:lnTo>
                  <a:lnTo>
                    <a:pt x="422" y="412"/>
                  </a:lnTo>
                  <a:lnTo>
                    <a:pt x="454" y="417"/>
                  </a:lnTo>
                  <a:lnTo>
                    <a:pt x="487" y="416"/>
                  </a:lnTo>
                  <a:lnTo>
                    <a:pt x="519" y="405"/>
                  </a:lnTo>
                  <a:lnTo>
                    <a:pt x="547" y="388"/>
                  </a:lnTo>
                  <a:lnTo>
                    <a:pt x="570" y="366"/>
                  </a:lnTo>
                  <a:lnTo>
                    <a:pt x="587" y="340"/>
                  </a:lnTo>
                  <a:lnTo>
                    <a:pt x="600" y="310"/>
                  </a:lnTo>
                  <a:lnTo>
                    <a:pt x="605" y="277"/>
                  </a:lnTo>
                  <a:lnTo>
                    <a:pt x="601" y="243"/>
                  </a:lnTo>
                  <a:lnTo>
                    <a:pt x="591" y="211"/>
                  </a:lnTo>
                  <a:lnTo>
                    <a:pt x="575" y="183"/>
                  </a:lnTo>
                  <a:lnTo>
                    <a:pt x="552" y="160"/>
                  </a:lnTo>
                  <a:lnTo>
                    <a:pt x="526" y="143"/>
                  </a:lnTo>
                  <a:lnTo>
                    <a:pt x="496" y="132"/>
                  </a:lnTo>
                  <a:lnTo>
                    <a:pt x="464" y="127"/>
                  </a:lnTo>
                  <a:close/>
                  <a:moveTo>
                    <a:pt x="818" y="0"/>
                  </a:moveTo>
                  <a:lnTo>
                    <a:pt x="900" y="388"/>
                  </a:lnTo>
                  <a:lnTo>
                    <a:pt x="88" y="548"/>
                  </a:lnTo>
                  <a:lnTo>
                    <a:pt x="0" y="162"/>
                  </a:lnTo>
                  <a:lnTo>
                    <a:pt x="81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5608638" y="3703230"/>
            <a:ext cx="460375" cy="677863"/>
            <a:chOff x="4659313" y="2632075"/>
            <a:chExt cx="460375" cy="677863"/>
          </a:xfrm>
        </p:grpSpPr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4659313" y="2782888"/>
              <a:ext cx="111125" cy="304800"/>
            </a:xfrm>
            <a:custGeom>
              <a:avLst/>
              <a:gdLst>
                <a:gd name="T0" fmla="*/ 56 w 70"/>
                <a:gd name="T1" fmla="*/ 0 h 192"/>
                <a:gd name="T2" fmla="*/ 70 w 70"/>
                <a:gd name="T3" fmla="*/ 0 h 192"/>
                <a:gd name="T4" fmla="*/ 70 w 70"/>
                <a:gd name="T5" fmla="*/ 192 h 192"/>
                <a:gd name="T6" fmla="*/ 48 w 70"/>
                <a:gd name="T7" fmla="*/ 192 h 192"/>
                <a:gd name="T8" fmla="*/ 48 w 70"/>
                <a:gd name="T9" fmla="*/ 42 h 192"/>
                <a:gd name="T10" fmla="*/ 37 w 70"/>
                <a:gd name="T11" fmla="*/ 51 h 192"/>
                <a:gd name="T12" fmla="*/ 25 w 70"/>
                <a:gd name="T13" fmla="*/ 58 h 192"/>
                <a:gd name="T14" fmla="*/ 12 w 70"/>
                <a:gd name="T15" fmla="*/ 65 h 192"/>
                <a:gd name="T16" fmla="*/ 0 w 70"/>
                <a:gd name="T17" fmla="*/ 70 h 192"/>
                <a:gd name="T18" fmla="*/ 0 w 70"/>
                <a:gd name="T19" fmla="*/ 47 h 192"/>
                <a:gd name="T20" fmla="*/ 19 w 70"/>
                <a:gd name="T21" fmla="*/ 37 h 192"/>
                <a:gd name="T22" fmla="*/ 35 w 70"/>
                <a:gd name="T23" fmla="*/ 26 h 192"/>
                <a:gd name="T24" fmla="*/ 44 w 70"/>
                <a:gd name="T25" fmla="*/ 17 h 192"/>
                <a:gd name="T26" fmla="*/ 51 w 70"/>
                <a:gd name="T27" fmla="*/ 9 h 192"/>
                <a:gd name="T28" fmla="*/ 56 w 70"/>
                <a:gd name="T29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0" h="192">
                  <a:moveTo>
                    <a:pt x="56" y="0"/>
                  </a:moveTo>
                  <a:lnTo>
                    <a:pt x="70" y="0"/>
                  </a:lnTo>
                  <a:lnTo>
                    <a:pt x="70" y="192"/>
                  </a:lnTo>
                  <a:lnTo>
                    <a:pt x="48" y="192"/>
                  </a:lnTo>
                  <a:lnTo>
                    <a:pt x="48" y="42"/>
                  </a:lnTo>
                  <a:lnTo>
                    <a:pt x="37" y="51"/>
                  </a:lnTo>
                  <a:lnTo>
                    <a:pt x="25" y="58"/>
                  </a:lnTo>
                  <a:lnTo>
                    <a:pt x="12" y="65"/>
                  </a:lnTo>
                  <a:lnTo>
                    <a:pt x="0" y="70"/>
                  </a:lnTo>
                  <a:lnTo>
                    <a:pt x="0" y="47"/>
                  </a:lnTo>
                  <a:lnTo>
                    <a:pt x="19" y="37"/>
                  </a:lnTo>
                  <a:lnTo>
                    <a:pt x="35" y="26"/>
                  </a:lnTo>
                  <a:lnTo>
                    <a:pt x="44" y="17"/>
                  </a:lnTo>
                  <a:lnTo>
                    <a:pt x="51" y="9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1"/>
            <p:cNvSpPr>
              <a:spLocks/>
            </p:cNvSpPr>
            <p:nvPr/>
          </p:nvSpPr>
          <p:spPr bwMode="auto">
            <a:xfrm>
              <a:off x="4875213" y="3006725"/>
              <a:ext cx="200025" cy="303213"/>
            </a:xfrm>
            <a:custGeom>
              <a:avLst/>
              <a:gdLst>
                <a:gd name="T0" fmla="*/ 66 w 126"/>
                <a:gd name="T1" fmla="*/ 0 h 191"/>
                <a:gd name="T2" fmla="*/ 91 w 126"/>
                <a:gd name="T3" fmla="*/ 3 h 191"/>
                <a:gd name="T4" fmla="*/ 110 w 126"/>
                <a:gd name="T5" fmla="*/ 15 h 191"/>
                <a:gd name="T6" fmla="*/ 121 w 126"/>
                <a:gd name="T7" fmla="*/ 31 h 191"/>
                <a:gd name="T8" fmla="*/ 126 w 126"/>
                <a:gd name="T9" fmla="*/ 52 h 191"/>
                <a:gd name="T10" fmla="*/ 124 w 126"/>
                <a:gd name="T11" fmla="*/ 65 h 191"/>
                <a:gd name="T12" fmla="*/ 121 w 126"/>
                <a:gd name="T13" fmla="*/ 75 h 191"/>
                <a:gd name="T14" fmla="*/ 117 w 126"/>
                <a:gd name="T15" fmla="*/ 82 h 191"/>
                <a:gd name="T16" fmla="*/ 112 w 126"/>
                <a:gd name="T17" fmla="*/ 91 h 191"/>
                <a:gd name="T18" fmla="*/ 105 w 126"/>
                <a:gd name="T19" fmla="*/ 98 h 191"/>
                <a:gd name="T20" fmla="*/ 91 w 126"/>
                <a:gd name="T21" fmla="*/ 114 h 191"/>
                <a:gd name="T22" fmla="*/ 70 w 126"/>
                <a:gd name="T23" fmla="*/ 133 h 191"/>
                <a:gd name="T24" fmla="*/ 59 w 126"/>
                <a:gd name="T25" fmla="*/ 140 h 191"/>
                <a:gd name="T26" fmla="*/ 52 w 126"/>
                <a:gd name="T27" fmla="*/ 147 h 191"/>
                <a:gd name="T28" fmla="*/ 45 w 126"/>
                <a:gd name="T29" fmla="*/ 153 h 191"/>
                <a:gd name="T30" fmla="*/ 42 w 126"/>
                <a:gd name="T31" fmla="*/ 156 h 191"/>
                <a:gd name="T32" fmla="*/ 36 w 126"/>
                <a:gd name="T33" fmla="*/ 163 h 191"/>
                <a:gd name="T34" fmla="*/ 33 w 126"/>
                <a:gd name="T35" fmla="*/ 169 h 191"/>
                <a:gd name="T36" fmla="*/ 126 w 126"/>
                <a:gd name="T37" fmla="*/ 169 h 191"/>
                <a:gd name="T38" fmla="*/ 126 w 126"/>
                <a:gd name="T39" fmla="*/ 191 h 191"/>
                <a:gd name="T40" fmla="*/ 0 w 126"/>
                <a:gd name="T41" fmla="*/ 191 h 191"/>
                <a:gd name="T42" fmla="*/ 0 w 126"/>
                <a:gd name="T43" fmla="*/ 184 h 191"/>
                <a:gd name="T44" fmla="*/ 3 w 126"/>
                <a:gd name="T45" fmla="*/ 176 h 191"/>
                <a:gd name="T46" fmla="*/ 8 w 126"/>
                <a:gd name="T47" fmla="*/ 163 h 191"/>
                <a:gd name="T48" fmla="*/ 17 w 126"/>
                <a:gd name="T49" fmla="*/ 151 h 191"/>
                <a:gd name="T50" fmla="*/ 31 w 126"/>
                <a:gd name="T51" fmla="*/ 137 h 191"/>
                <a:gd name="T52" fmla="*/ 49 w 126"/>
                <a:gd name="T53" fmla="*/ 121 h 191"/>
                <a:gd name="T54" fmla="*/ 66 w 126"/>
                <a:gd name="T55" fmla="*/ 105 h 191"/>
                <a:gd name="T56" fmla="*/ 80 w 126"/>
                <a:gd name="T57" fmla="*/ 91 h 191"/>
                <a:gd name="T58" fmla="*/ 91 w 126"/>
                <a:gd name="T59" fmla="*/ 81 h 191"/>
                <a:gd name="T60" fmla="*/ 98 w 126"/>
                <a:gd name="T61" fmla="*/ 66 h 191"/>
                <a:gd name="T62" fmla="*/ 102 w 126"/>
                <a:gd name="T63" fmla="*/ 52 h 191"/>
                <a:gd name="T64" fmla="*/ 100 w 126"/>
                <a:gd name="T65" fmla="*/ 44 h 191"/>
                <a:gd name="T66" fmla="*/ 96 w 126"/>
                <a:gd name="T67" fmla="*/ 35 h 191"/>
                <a:gd name="T68" fmla="*/ 91 w 126"/>
                <a:gd name="T69" fmla="*/ 30 h 191"/>
                <a:gd name="T70" fmla="*/ 84 w 126"/>
                <a:gd name="T71" fmla="*/ 24 h 191"/>
                <a:gd name="T72" fmla="*/ 75 w 126"/>
                <a:gd name="T73" fmla="*/ 21 h 191"/>
                <a:gd name="T74" fmla="*/ 66 w 126"/>
                <a:gd name="T75" fmla="*/ 19 h 191"/>
                <a:gd name="T76" fmla="*/ 58 w 126"/>
                <a:gd name="T77" fmla="*/ 19 h 191"/>
                <a:gd name="T78" fmla="*/ 51 w 126"/>
                <a:gd name="T79" fmla="*/ 22 h 191"/>
                <a:gd name="T80" fmla="*/ 43 w 126"/>
                <a:gd name="T81" fmla="*/ 24 h 191"/>
                <a:gd name="T82" fmla="*/ 38 w 126"/>
                <a:gd name="T83" fmla="*/ 30 h 191"/>
                <a:gd name="T84" fmla="*/ 31 w 126"/>
                <a:gd name="T85" fmla="*/ 42 h 191"/>
                <a:gd name="T86" fmla="*/ 28 w 126"/>
                <a:gd name="T87" fmla="*/ 58 h 191"/>
                <a:gd name="T88" fmla="*/ 5 w 126"/>
                <a:gd name="T89" fmla="*/ 56 h 191"/>
                <a:gd name="T90" fmla="*/ 10 w 126"/>
                <a:gd name="T91" fmla="*/ 31 h 191"/>
                <a:gd name="T92" fmla="*/ 22 w 126"/>
                <a:gd name="T93" fmla="*/ 14 h 191"/>
                <a:gd name="T94" fmla="*/ 42 w 126"/>
                <a:gd name="T95" fmla="*/ 3 h 191"/>
                <a:gd name="T96" fmla="*/ 66 w 126"/>
                <a:gd name="T97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26" h="191">
                  <a:moveTo>
                    <a:pt x="66" y="0"/>
                  </a:moveTo>
                  <a:lnTo>
                    <a:pt x="91" y="3"/>
                  </a:lnTo>
                  <a:lnTo>
                    <a:pt x="110" y="15"/>
                  </a:lnTo>
                  <a:lnTo>
                    <a:pt x="121" y="31"/>
                  </a:lnTo>
                  <a:lnTo>
                    <a:pt x="126" y="52"/>
                  </a:lnTo>
                  <a:lnTo>
                    <a:pt x="124" y="65"/>
                  </a:lnTo>
                  <a:lnTo>
                    <a:pt x="121" y="75"/>
                  </a:lnTo>
                  <a:lnTo>
                    <a:pt x="117" y="82"/>
                  </a:lnTo>
                  <a:lnTo>
                    <a:pt x="112" y="91"/>
                  </a:lnTo>
                  <a:lnTo>
                    <a:pt x="105" y="98"/>
                  </a:lnTo>
                  <a:lnTo>
                    <a:pt x="91" y="114"/>
                  </a:lnTo>
                  <a:lnTo>
                    <a:pt x="70" y="133"/>
                  </a:lnTo>
                  <a:lnTo>
                    <a:pt x="59" y="140"/>
                  </a:lnTo>
                  <a:lnTo>
                    <a:pt x="52" y="147"/>
                  </a:lnTo>
                  <a:lnTo>
                    <a:pt x="45" y="153"/>
                  </a:lnTo>
                  <a:lnTo>
                    <a:pt x="42" y="156"/>
                  </a:lnTo>
                  <a:lnTo>
                    <a:pt x="36" y="163"/>
                  </a:lnTo>
                  <a:lnTo>
                    <a:pt x="33" y="169"/>
                  </a:lnTo>
                  <a:lnTo>
                    <a:pt x="126" y="169"/>
                  </a:lnTo>
                  <a:lnTo>
                    <a:pt x="126" y="191"/>
                  </a:lnTo>
                  <a:lnTo>
                    <a:pt x="0" y="191"/>
                  </a:lnTo>
                  <a:lnTo>
                    <a:pt x="0" y="184"/>
                  </a:lnTo>
                  <a:lnTo>
                    <a:pt x="3" y="176"/>
                  </a:lnTo>
                  <a:lnTo>
                    <a:pt x="8" y="163"/>
                  </a:lnTo>
                  <a:lnTo>
                    <a:pt x="17" y="151"/>
                  </a:lnTo>
                  <a:lnTo>
                    <a:pt x="31" y="137"/>
                  </a:lnTo>
                  <a:lnTo>
                    <a:pt x="49" y="121"/>
                  </a:lnTo>
                  <a:lnTo>
                    <a:pt x="66" y="105"/>
                  </a:lnTo>
                  <a:lnTo>
                    <a:pt x="80" y="91"/>
                  </a:lnTo>
                  <a:lnTo>
                    <a:pt x="91" y="81"/>
                  </a:lnTo>
                  <a:lnTo>
                    <a:pt x="98" y="66"/>
                  </a:lnTo>
                  <a:lnTo>
                    <a:pt x="102" y="52"/>
                  </a:lnTo>
                  <a:lnTo>
                    <a:pt x="100" y="44"/>
                  </a:lnTo>
                  <a:lnTo>
                    <a:pt x="96" y="35"/>
                  </a:lnTo>
                  <a:lnTo>
                    <a:pt x="91" y="30"/>
                  </a:lnTo>
                  <a:lnTo>
                    <a:pt x="84" y="24"/>
                  </a:lnTo>
                  <a:lnTo>
                    <a:pt x="75" y="21"/>
                  </a:lnTo>
                  <a:lnTo>
                    <a:pt x="66" y="19"/>
                  </a:lnTo>
                  <a:lnTo>
                    <a:pt x="58" y="19"/>
                  </a:lnTo>
                  <a:lnTo>
                    <a:pt x="51" y="22"/>
                  </a:lnTo>
                  <a:lnTo>
                    <a:pt x="43" y="24"/>
                  </a:lnTo>
                  <a:lnTo>
                    <a:pt x="38" y="30"/>
                  </a:lnTo>
                  <a:lnTo>
                    <a:pt x="31" y="42"/>
                  </a:lnTo>
                  <a:lnTo>
                    <a:pt x="28" y="58"/>
                  </a:lnTo>
                  <a:lnTo>
                    <a:pt x="5" y="56"/>
                  </a:lnTo>
                  <a:lnTo>
                    <a:pt x="10" y="31"/>
                  </a:lnTo>
                  <a:lnTo>
                    <a:pt x="22" y="14"/>
                  </a:lnTo>
                  <a:lnTo>
                    <a:pt x="42" y="3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2"/>
            <p:cNvSpPr>
              <a:spLocks/>
            </p:cNvSpPr>
            <p:nvPr/>
          </p:nvSpPr>
          <p:spPr bwMode="auto">
            <a:xfrm>
              <a:off x="4919663" y="2632075"/>
              <a:ext cx="200025" cy="309563"/>
            </a:xfrm>
            <a:custGeom>
              <a:avLst/>
              <a:gdLst>
                <a:gd name="T0" fmla="*/ 75 w 126"/>
                <a:gd name="T1" fmla="*/ 1 h 195"/>
                <a:gd name="T2" fmla="*/ 96 w 126"/>
                <a:gd name="T3" fmla="*/ 12 h 195"/>
                <a:gd name="T4" fmla="*/ 109 w 126"/>
                <a:gd name="T5" fmla="*/ 24 h 195"/>
                <a:gd name="T6" fmla="*/ 116 w 126"/>
                <a:gd name="T7" fmla="*/ 40 h 195"/>
                <a:gd name="T8" fmla="*/ 116 w 126"/>
                <a:gd name="T9" fmla="*/ 58 h 195"/>
                <a:gd name="T10" fmla="*/ 110 w 126"/>
                <a:gd name="T11" fmla="*/ 72 h 195"/>
                <a:gd name="T12" fmla="*/ 98 w 126"/>
                <a:gd name="T13" fmla="*/ 84 h 195"/>
                <a:gd name="T14" fmla="*/ 98 w 126"/>
                <a:gd name="T15" fmla="*/ 91 h 195"/>
                <a:gd name="T16" fmla="*/ 110 w 126"/>
                <a:gd name="T17" fmla="*/ 98 h 195"/>
                <a:gd name="T18" fmla="*/ 123 w 126"/>
                <a:gd name="T19" fmla="*/ 118 h 195"/>
                <a:gd name="T20" fmla="*/ 121 w 126"/>
                <a:gd name="T21" fmla="*/ 158 h 195"/>
                <a:gd name="T22" fmla="*/ 88 w 126"/>
                <a:gd name="T23" fmla="*/ 192 h 195"/>
                <a:gd name="T24" fmla="*/ 38 w 126"/>
                <a:gd name="T25" fmla="*/ 192 h 195"/>
                <a:gd name="T26" fmla="*/ 7 w 126"/>
                <a:gd name="T27" fmla="*/ 163 h 195"/>
                <a:gd name="T28" fmla="*/ 24 w 126"/>
                <a:gd name="T29" fmla="*/ 139 h 195"/>
                <a:gd name="T30" fmla="*/ 38 w 126"/>
                <a:gd name="T31" fmla="*/ 167 h 195"/>
                <a:gd name="T32" fmla="*/ 52 w 126"/>
                <a:gd name="T33" fmla="*/ 174 h 195"/>
                <a:gd name="T34" fmla="*/ 70 w 126"/>
                <a:gd name="T35" fmla="*/ 176 h 195"/>
                <a:gd name="T36" fmla="*/ 84 w 126"/>
                <a:gd name="T37" fmla="*/ 169 h 195"/>
                <a:gd name="T38" fmla="*/ 98 w 126"/>
                <a:gd name="T39" fmla="*/ 151 h 195"/>
                <a:gd name="T40" fmla="*/ 100 w 126"/>
                <a:gd name="T41" fmla="*/ 128 h 195"/>
                <a:gd name="T42" fmla="*/ 95 w 126"/>
                <a:gd name="T43" fmla="*/ 114 h 195"/>
                <a:gd name="T44" fmla="*/ 84 w 126"/>
                <a:gd name="T45" fmla="*/ 104 h 195"/>
                <a:gd name="T46" fmla="*/ 72 w 126"/>
                <a:gd name="T47" fmla="*/ 98 h 195"/>
                <a:gd name="T48" fmla="*/ 56 w 126"/>
                <a:gd name="T49" fmla="*/ 98 h 195"/>
                <a:gd name="T50" fmla="*/ 49 w 126"/>
                <a:gd name="T51" fmla="*/ 81 h 195"/>
                <a:gd name="T52" fmla="*/ 63 w 126"/>
                <a:gd name="T53" fmla="*/ 79 h 195"/>
                <a:gd name="T54" fmla="*/ 81 w 126"/>
                <a:gd name="T55" fmla="*/ 74 h 195"/>
                <a:gd name="T56" fmla="*/ 89 w 126"/>
                <a:gd name="T57" fmla="*/ 63 h 195"/>
                <a:gd name="T58" fmla="*/ 93 w 126"/>
                <a:gd name="T59" fmla="*/ 49 h 195"/>
                <a:gd name="T60" fmla="*/ 88 w 126"/>
                <a:gd name="T61" fmla="*/ 33 h 195"/>
                <a:gd name="T62" fmla="*/ 77 w 126"/>
                <a:gd name="T63" fmla="*/ 23 h 195"/>
                <a:gd name="T64" fmla="*/ 61 w 126"/>
                <a:gd name="T65" fmla="*/ 19 h 195"/>
                <a:gd name="T66" fmla="*/ 45 w 126"/>
                <a:gd name="T67" fmla="*/ 23 h 195"/>
                <a:gd name="T68" fmla="*/ 33 w 126"/>
                <a:gd name="T69" fmla="*/ 35 h 195"/>
                <a:gd name="T70" fmla="*/ 26 w 126"/>
                <a:gd name="T71" fmla="*/ 53 h 195"/>
                <a:gd name="T72" fmla="*/ 10 w 126"/>
                <a:gd name="T73" fmla="*/ 28 h 195"/>
                <a:gd name="T74" fmla="*/ 40 w 126"/>
                <a:gd name="T75" fmla="*/ 3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26" h="195">
                  <a:moveTo>
                    <a:pt x="59" y="0"/>
                  </a:moveTo>
                  <a:lnTo>
                    <a:pt x="75" y="1"/>
                  </a:lnTo>
                  <a:lnTo>
                    <a:pt x="89" y="7"/>
                  </a:lnTo>
                  <a:lnTo>
                    <a:pt x="96" y="12"/>
                  </a:lnTo>
                  <a:lnTo>
                    <a:pt x="103" y="17"/>
                  </a:lnTo>
                  <a:lnTo>
                    <a:pt x="109" y="24"/>
                  </a:lnTo>
                  <a:lnTo>
                    <a:pt x="114" y="33"/>
                  </a:lnTo>
                  <a:lnTo>
                    <a:pt x="116" y="40"/>
                  </a:lnTo>
                  <a:lnTo>
                    <a:pt x="116" y="49"/>
                  </a:lnTo>
                  <a:lnTo>
                    <a:pt x="116" y="58"/>
                  </a:lnTo>
                  <a:lnTo>
                    <a:pt x="114" y="65"/>
                  </a:lnTo>
                  <a:lnTo>
                    <a:pt x="110" y="72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89" y="88"/>
                  </a:lnTo>
                  <a:lnTo>
                    <a:pt x="98" y="91"/>
                  </a:lnTo>
                  <a:lnTo>
                    <a:pt x="105" y="95"/>
                  </a:lnTo>
                  <a:lnTo>
                    <a:pt x="110" y="98"/>
                  </a:lnTo>
                  <a:lnTo>
                    <a:pt x="116" y="104"/>
                  </a:lnTo>
                  <a:lnTo>
                    <a:pt x="123" y="118"/>
                  </a:lnTo>
                  <a:lnTo>
                    <a:pt x="126" y="135"/>
                  </a:lnTo>
                  <a:lnTo>
                    <a:pt x="121" y="158"/>
                  </a:lnTo>
                  <a:lnTo>
                    <a:pt x="107" y="177"/>
                  </a:lnTo>
                  <a:lnTo>
                    <a:pt x="88" y="192"/>
                  </a:lnTo>
                  <a:lnTo>
                    <a:pt x="61" y="195"/>
                  </a:lnTo>
                  <a:lnTo>
                    <a:pt x="38" y="192"/>
                  </a:lnTo>
                  <a:lnTo>
                    <a:pt x="19" y="179"/>
                  </a:lnTo>
                  <a:lnTo>
                    <a:pt x="7" y="163"/>
                  </a:lnTo>
                  <a:lnTo>
                    <a:pt x="0" y="141"/>
                  </a:lnTo>
                  <a:lnTo>
                    <a:pt x="24" y="139"/>
                  </a:lnTo>
                  <a:lnTo>
                    <a:pt x="30" y="155"/>
                  </a:lnTo>
                  <a:lnTo>
                    <a:pt x="38" y="167"/>
                  </a:lnTo>
                  <a:lnTo>
                    <a:pt x="45" y="172"/>
                  </a:lnTo>
                  <a:lnTo>
                    <a:pt x="52" y="174"/>
                  </a:lnTo>
                  <a:lnTo>
                    <a:pt x="61" y="176"/>
                  </a:lnTo>
                  <a:lnTo>
                    <a:pt x="70" y="176"/>
                  </a:lnTo>
                  <a:lnTo>
                    <a:pt x="77" y="172"/>
                  </a:lnTo>
                  <a:lnTo>
                    <a:pt x="84" y="169"/>
                  </a:lnTo>
                  <a:lnTo>
                    <a:pt x="89" y="163"/>
                  </a:lnTo>
                  <a:lnTo>
                    <a:pt x="98" y="151"/>
                  </a:lnTo>
                  <a:lnTo>
                    <a:pt x="100" y="135"/>
                  </a:lnTo>
                  <a:lnTo>
                    <a:pt x="100" y="128"/>
                  </a:lnTo>
                  <a:lnTo>
                    <a:pt x="98" y="121"/>
                  </a:lnTo>
                  <a:lnTo>
                    <a:pt x="95" y="114"/>
                  </a:lnTo>
                  <a:lnTo>
                    <a:pt x="89" y="109"/>
                  </a:lnTo>
                  <a:lnTo>
                    <a:pt x="84" y="104"/>
                  </a:lnTo>
                  <a:lnTo>
                    <a:pt x="79" y="102"/>
                  </a:lnTo>
                  <a:lnTo>
                    <a:pt x="72" y="98"/>
                  </a:lnTo>
                  <a:lnTo>
                    <a:pt x="63" y="98"/>
                  </a:lnTo>
                  <a:lnTo>
                    <a:pt x="56" y="98"/>
                  </a:lnTo>
                  <a:lnTo>
                    <a:pt x="47" y="102"/>
                  </a:lnTo>
                  <a:lnTo>
                    <a:pt x="49" y="81"/>
                  </a:lnTo>
                  <a:lnTo>
                    <a:pt x="52" y="81"/>
                  </a:lnTo>
                  <a:lnTo>
                    <a:pt x="63" y="79"/>
                  </a:lnTo>
                  <a:lnTo>
                    <a:pt x="72" y="77"/>
                  </a:lnTo>
                  <a:lnTo>
                    <a:pt x="81" y="74"/>
                  </a:lnTo>
                  <a:lnTo>
                    <a:pt x="86" y="68"/>
                  </a:lnTo>
                  <a:lnTo>
                    <a:pt x="89" y="63"/>
                  </a:lnTo>
                  <a:lnTo>
                    <a:pt x="91" y="56"/>
                  </a:lnTo>
                  <a:lnTo>
                    <a:pt x="93" y="49"/>
                  </a:lnTo>
                  <a:lnTo>
                    <a:pt x="91" y="40"/>
                  </a:lnTo>
                  <a:lnTo>
                    <a:pt x="88" y="33"/>
                  </a:lnTo>
                  <a:lnTo>
                    <a:pt x="84" y="28"/>
                  </a:lnTo>
                  <a:lnTo>
                    <a:pt x="77" y="23"/>
                  </a:lnTo>
                  <a:lnTo>
                    <a:pt x="70" y="19"/>
                  </a:lnTo>
                  <a:lnTo>
                    <a:pt x="61" y="19"/>
                  </a:lnTo>
                  <a:lnTo>
                    <a:pt x="52" y="19"/>
                  </a:lnTo>
                  <a:lnTo>
                    <a:pt x="45" y="23"/>
                  </a:lnTo>
                  <a:lnTo>
                    <a:pt x="38" y="28"/>
                  </a:lnTo>
                  <a:lnTo>
                    <a:pt x="33" y="35"/>
                  </a:lnTo>
                  <a:lnTo>
                    <a:pt x="30" y="42"/>
                  </a:lnTo>
                  <a:lnTo>
                    <a:pt x="26" y="53"/>
                  </a:lnTo>
                  <a:lnTo>
                    <a:pt x="3" y="49"/>
                  </a:lnTo>
                  <a:lnTo>
                    <a:pt x="10" y="28"/>
                  </a:lnTo>
                  <a:lnTo>
                    <a:pt x="23" y="12"/>
                  </a:lnTo>
                  <a:lnTo>
                    <a:pt x="40" y="3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5918200" y="2538005"/>
            <a:ext cx="547687" cy="782638"/>
            <a:chOff x="4968875" y="1466850"/>
            <a:chExt cx="547687" cy="782638"/>
          </a:xfrm>
        </p:grpSpPr>
        <p:sp>
          <p:nvSpPr>
            <p:cNvPr id="63" name="Freeform 63"/>
            <p:cNvSpPr>
              <a:spLocks noEditPoints="1"/>
            </p:cNvSpPr>
            <p:nvPr/>
          </p:nvSpPr>
          <p:spPr bwMode="auto">
            <a:xfrm>
              <a:off x="4968875" y="1466850"/>
              <a:ext cx="547687" cy="782638"/>
            </a:xfrm>
            <a:custGeom>
              <a:avLst/>
              <a:gdLst>
                <a:gd name="T0" fmla="*/ 174 w 345"/>
                <a:gd name="T1" fmla="*/ 440 h 493"/>
                <a:gd name="T2" fmla="*/ 213 w 345"/>
                <a:gd name="T3" fmla="*/ 447 h 493"/>
                <a:gd name="T4" fmla="*/ 213 w 345"/>
                <a:gd name="T5" fmla="*/ 408 h 493"/>
                <a:gd name="T6" fmla="*/ 111 w 345"/>
                <a:gd name="T7" fmla="*/ 410 h 493"/>
                <a:gd name="T8" fmla="*/ 116 w 345"/>
                <a:gd name="T9" fmla="*/ 449 h 493"/>
                <a:gd name="T10" fmla="*/ 152 w 345"/>
                <a:gd name="T11" fmla="*/ 413 h 493"/>
                <a:gd name="T12" fmla="*/ 51 w 345"/>
                <a:gd name="T13" fmla="*/ 406 h 493"/>
                <a:gd name="T14" fmla="*/ 44 w 345"/>
                <a:gd name="T15" fmla="*/ 445 h 493"/>
                <a:gd name="T16" fmla="*/ 85 w 345"/>
                <a:gd name="T17" fmla="*/ 445 h 493"/>
                <a:gd name="T18" fmla="*/ 78 w 345"/>
                <a:gd name="T19" fmla="*/ 406 h 493"/>
                <a:gd name="T20" fmla="*/ 259 w 345"/>
                <a:gd name="T21" fmla="*/ 346 h 493"/>
                <a:gd name="T22" fmla="*/ 292 w 345"/>
                <a:gd name="T23" fmla="*/ 449 h 493"/>
                <a:gd name="T24" fmla="*/ 299 w 345"/>
                <a:gd name="T25" fmla="*/ 343 h 493"/>
                <a:gd name="T26" fmla="*/ 178 w 345"/>
                <a:gd name="T27" fmla="*/ 339 h 493"/>
                <a:gd name="T28" fmla="*/ 178 w 345"/>
                <a:gd name="T29" fmla="*/ 380 h 493"/>
                <a:gd name="T30" fmla="*/ 217 w 345"/>
                <a:gd name="T31" fmla="*/ 373 h 493"/>
                <a:gd name="T32" fmla="*/ 183 w 345"/>
                <a:gd name="T33" fmla="*/ 338 h 493"/>
                <a:gd name="T34" fmla="*/ 109 w 345"/>
                <a:gd name="T35" fmla="*/ 373 h 493"/>
                <a:gd name="T36" fmla="*/ 148 w 345"/>
                <a:gd name="T37" fmla="*/ 380 h 493"/>
                <a:gd name="T38" fmla="*/ 148 w 345"/>
                <a:gd name="T39" fmla="*/ 339 h 493"/>
                <a:gd name="T40" fmla="*/ 44 w 345"/>
                <a:gd name="T41" fmla="*/ 343 h 493"/>
                <a:gd name="T42" fmla="*/ 51 w 345"/>
                <a:gd name="T43" fmla="*/ 380 h 493"/>
                <a:gd name="T44" fmla="*/ 86 w 345"/>
                <a:gd name="T45" fmla="*/ 346 h 493"/>
                <a:gd name="T46" fmla="*/ 266 w 345"/>
                <a:gd name="T47" fmla="*/ 271 h 493"/>
                <a:gd name="T48" fmla="*/ 261 w 345"/>
                <a:gd name="T49" fmla="*/ 310 h 493"/>
                <a:gd name="T50" fmla="*/ 299 w 345"/>
                <a:gd name="T51" fmla="*/ 310 h 493"/>
                <a:gd name="T52" fmla="*/ 292 w 345"/>
                <a:gd name="T53" fmla="*/ 271 h 493"/>
                <a:gd name="T54" fmla="*/ 174 w 345"/>
                <a:gd name="T55" fmla="*/ 278 h 493"/>
                <a:gd name="T56" fmla="*/ 210 w 345"/>
                <a:gd name="T57" fmla="*/ 313 h 493"/>
                <a:gd name="T58" fmla="*/ 215 w 345"/>
                <a:gd name="T59" fmla="*/ 274 h 493"/>
                <a:gd name="T60" fmla="*/ 113 w 345"/>
                <a:gd name="T61" fmla="*/ 273 h 493"/>
                <a:gd name="T62" fmla="*/ 113 w 345"/>
                <a:gd name="T63" fmla="*/ 311 h 493"/>
                <a:gd name="T64" fmla="*/ 152 w 345"/>
                <a:gd name="T65" fmla="*/ 304 h 493"/>
                <a:gd name="T66" fmla="*/ 116 w 345"/>
                <a:gd name="T67" fmla="*/ 271 h 493"/>
                <a:gd name="T68" fmla="*/ 44 w 345"/>
                <a:gd name="T69" fmla="*/ 304 h 493"/>
                <a:gd name="T70" fmla="*/ 81 w 345"/>
                <a:gd name="T71" fmla="*/ 311 h 493"/>
                <a:gd name="T72" fmla="*/ 81 w 345"/>
                <a:gd name="T73" fmla="*/ 273 h 493"/>
                <a:gd name="T74" fmla="*/ 261 w 345"/>
                <a:gd name="T75" fmla="*/ 207 h 493"/>
                <a:gd name="T76" fmla="*/ 266 w 345"/>
                <a:gd name="T77" fmla="*/ 244 h 493"/>
                <a:gd name="T78" fmla="*/ 301 w 345"/>
                <a:gd name="T79" fmla="*/ 211 h 493"/>
                <a:gd name="T80" fmla="*/ 183 w 345"/>
                <a:gd name="T81" fmla="*/ 204 h 493"/>
                <a:gd name="T82" fmla="*/ 176 w 345"/>
                <a:gd name="T83" fmla="*/ 241 h 493"/>
                <a:gd name="T84" fmla="*/ 215 w 345"/>
                <a:gd name="T85" fmla="*/ 241 h 493"/>
                <a:gd name="T86" fmla="*/ 210 w 345"/>
                <a:gd name="T87" fmla="*/ 204 h 493"/>
                <a:gd name="T88" fmla="*/ 109 w 345"/>
                <a:gd name="T89" fmla="*/ 211 h 493"/>
                <a:gd name="T90" fmla="*/ 143 w 345"/>
                <a:gd name="T91" fmla="*/ 244 h 493"/>
                <a:gd name="T92" fmla="*/ 150 w 345"/>
                <a:gd name="T93" fmla="*/ 207 h 493"/>
                <a:gd name="T94" fmla="*/ 48 w 345"/>
                <a:gd name="T95" fmla="*/ 204 h 493"/>
                <a:gd name="T96" fmla="*/ 48 w 345"/>
                <a:gd name="T97" fmla="*/ 244 h 493"/>
                <a:gd name="T98" fmla="*/ 86 w 345"/>
                <a:gd name="T99" fmla="*/ 237 h 493"/>
                <a:gd name="T100" fmla="*/ 51 w 345"/>
                <a:gd name="T101" fmla="*/ 204 h 493"/>
                <a:gd name="T102" fmla="*/ 44 w 345"/>
                <a:gd name="T103" fmla="*/ 128 h 493"/>
                <a:gd name="T104" fmla="*/ 297 w 345"/>
                <a:gd name="T105" fmla="*/ 134 h 493"/>
                <a:gd name="T106" fmla="*/ 297 w 345"/>
                <a:gd name="T107" fmla="*/ 44 h 493"/>
                <a:gd name="T108" fmla="*/ 327 w 345"/>
                <a:gd name="T109" fmla="*/ 0 h 493"/>
                <a:gd name="T110" fmla="*/ 345 w 345"/>
                <a:gd name="T111" fmla="*/ 466 h 493"/>
                <a:gd name="T112" fmla="*/ 320 w 345"/>
                <a:gd name="T113" fmla="*/ 493 h 493"/>
                <a:gd name="T114" fmla="*/ 0 w 345"/>
                <a:gd name="T115" fmla="*/ 475 h 493"/>
                <a:gd name="T116" fmla="*/ 9 w 345"/>
                <a:gd name="T117" fmla="*/ 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45" h="493">
                  <a:moveTo>
                    <a:pt x="183" y="406"/>
                  </a:moveTo>
                  <a:lnTo>
                    <a:pt x="178" y="408"/>
                  </a:lnTo>
                  <a:lnTo>
                    <a:pt x="176" y="410"/>
                  </a:lnTo>
                  <a:lnTo>
                    <a:pt x="174" y="413"/>
                  </a:lnTo>
                  <a:lnTo>
                    <a:pt x="174" y="440"/>
                  </a:lnTo>
                  <a:lnTo>
                    <a:pt x="176" y="445"/>
                  </a:lnTo>
                  <a:lnTo>
                    <a:pt x="178" y="447"/>
                  </a:lnTo>
                  <a:lnTo>
                    <a:pt x="183" y="449"/>
                  </a:lnTo>
                  <a:lnTo>
                    <a:pt x="210" y="449"/>
                  </a:lnTo>
                  <a:lnTo>
                    <a:pt x="213" y="447"/>
                  </a:lnTo>
                  <a:lnTo>
                    <a:pt x="215" y="445"/>
                  </a:lnTo>
                  <a:lnTo>
                    <a:pt x="217" y="440"/>
                  </a:lnTo>
                  <a:lnTo>
                    <a:pt x="217" y="413"/>
                  </a:lnTo>
                  <a:lnTo>
                    <a:pt x="215" y="410"/>
                  </a:lnTo>
                  <a:lnTo>
                    <a:pt x="213" y="408"/>
                  </a:lnTo>
                  <a:lnTo>
                    <a:pt x="210" y="406"/>
                  </a:lnTo>
                  <a:lnTo>
                    <a:pt x="183" y="406"/>
                  </a:lnTo>
                  <a:close/>
                  <a:moveTo>
                    <a:pt x="116" y="406"/>
                  </a:moveTo>
                  <a:lnTo>
                    <a:pt x="113" y="408"/>
                  </a:lnTo>
                  <a:lnTo>
                    <a:pt x="111" y="410"/>
                  </a:lnTo>
                  <a:lnTo>
                    <a:pt x="109" y="413"/>
                  </a:lnTo>
                  <a:lnTo>
                    <a:pt x="109" y="440"/>
                  </a:lnTo>
                  <a:lnTo>
                    <a:pt x="111" y="445"/>
                  </a:lnTo>
                  <a:lnTo>
                    <a:pt x="113" y="447"/>
                  </a:lnTo>
                  <a:lnTo>
                    <a:pt x="116" y="449"/>
                  </a:lnTo>
                  <a:lnTo>
                    <a:pt x="143" y="449"/>
                  </a:lnTo>
                  <a:lnTo>
                    <a:pt x="148" y="447"/>
                  </a:lnTo>
                  <a:lnTo>
                    <a:pt x="150" y="445"/>
                  </a:lnTo>
                  <a:lnTo>
                    <a:pt x="152" y="440"/>
                  </a:lnTo>
                  <a:lnTo>
                    <a:pt x="152" y="413"/>
                  </a:lnTo>
                  <a:lnTo>
                    <a:pt x="150" y="410"/>
                  </a:lnTo>
                  <a:lnTo>
                    <a:pt x="148" y="408"/>
                  </a:lnTo>
                  <a:lnTo>
                    <a:pt x="143" y="406"/>
                  </a:lnTo>
                  <a:lnTo>
                    <a:pt x="116" y="406"/>
                  </a:lnTo>
                  <a:close/>
                  <a:moveTo>
                    <a:pt x="51" y="406"/>
                  </a:moveTo>
                  <a:lnTo>
                    <a:pt x="48" y="408"/>
                  </a:lnTo>
                  <a:lnTo>
                    <a:pt x="44" y="410"/>
                  </a:lnTo>
                  <a:lnTo>
                    <a:pt x="44" y="413"/>
                  </a:lnTo>
                  <a:lnTo>
                    <a:pt x="44" y="440"/>
                  </a:lnTo>
                  <a:lnTo>
                    <a:pt x="44" y="445"/>
                  </a:lnTo>
                  <a:lnTo>
                    <a:pt x="48" y="447"/>
                  </a:lnTo>
                  <a:lnTo>
                    <a:pt x="51" y="449"/>
                  </a:lnTo>
                  <a:lnTo>
                    <a:pt x="78" y="449"/>
                  </a:lnTo>
                  <a:lnTo>
                    <a:pt x="81" y="447"/>
                  </a:lnTo>
                  <a:lnTo>
                    <a:pt x="85" y="445"/>
                  </a:lnTo>
                  <a:lnTo>
                    <a:pt x="86" y="440"/>
                  </a:lnTo>
                  <a:lnTo>
                    <a:pt x="86" y="413"/>
                  </a:lnTo>
                  <a:lnTo>
                    <a:pt x="85" y="410"/>
                  </a:lnTo>
                  <a:lnTo>
                    <a:pt x="81" y="408"/>
                  </a:lnTo>
                  <a:lnTo>
                    <a:pt x="78" y="406"/>
                  </a:lnTo>
                  <a:lnTo>
                    <a:pt x="51" y="406"/>
                  </a:lnTo>
                  <a:close/>
                  <a:moveTo>
                    <a:pt x="266" y="338"/>
                  </a:moveTo>
                  <a:lnTo>
                    <a:pt x="262" y="339"/>
                  </a:lnTo>
                  <a:lnTo>
                    <a:pt x="261" y="343"/>
                  </a:lnTo>
                  <a:lnTo>
                    <a:pt x="259" y="346"/>
                  </a:lnTo>
                  <a:lnTo>
                    <a:pt x="259" y="440"/>
                  </a:lnTo>
                  <a:lnTo>
                    <a:pt x="261" y="445"/>
                  </a:lnTo>
                  <a:lnTo>
                    <a:pt x="262" y="447"/>
                  </a:lnTo>
                  <a:lnTo>
                    <a:pt x="266" y="449"/>
                  </a:lnTo>
                  <a:lnTo>
                    <a:pt x="292" y="449"/>
                  </a:lnTo>
                  <a:lnTo>
                    <a:pt x="297" y="447"/>
                  </a:lnTo>
                  <a:lnTo>
                    <a:pt x="299" y="445"/>
                  </a:lnTo>
                  <a:lnTo>
                    <a:pt x="301" y="440"/>
                  </a:lnTo>
                  <a:lnTo>
                    <a:pt x="301" y="346"/>
                  </a:lnTo>
                  <a:lnTo>
                    <a:pt x="299" y="343"/>
                  </a:lnTo>
                  <a:lnTo>
                    <a:pt x="297" y="339"/>
                  </a:lnTo>
                  <a:lnTo>
                    <a:pt x="292" y="338"/>
                  </a:lnTo>
                  <a:lnTo>
                    <a:pt x="266" y="338"/>
                  </a:lnTo>
                  <a:close/>
                  <a:moveTo>
                    <a:pt x="183" y="338"/>
                  </a:moveTo>
                  <a:lnTo>
                    <a:pt x="178" y="339"/>
                  </a:lnTo>
                  <a:lnTo>
                    <a:pt x="176" y="343"/>
                  </a:lnTo>
                  <a:lnTo>
                    <a:pt x="174" y="346"/>
                  </a:lnTo>
                  <a:lnTo>
                    <a:pt x="174" y="373"/>
                  </a:lnTo>
                  <a:lnTo>
                    <a:pt x="176" y="376"/>
                  </a:lnTo>
                  <a:lnTo>
                    <a:pt x="178" y="380"/>
                  </a:lnTo>
                  <a:lnTo>
                    <a:pt x="183" y="380"/>
                  </a:lnTo>
                  <a:lnTo>
                    <a:pt x="210" y="380"/>
                  </a:lnTo>
                  <a:lnTo>
                    <a:pt x="213" y="380"/>
                  </a:lnTo>
                  <a:lnTo>
                    <a:pt x="215" y="376"/>
                  </a:lnTo>
                  <a:lnTo>
                    <a:pt x="217" y="373"/>
                  </a:lnTo>
                  <a:lnTo>
                    <a:pt x="217" y="346"/>
                  </a:lnTo>
                  <a:lnTo>
                    <a:pt x="215" y="343"/>
                  </a:lnTo>
                  <a:lnTo>
                    <a:pt x="213" y="339"/>
                  </a:lnTo>
                  <a:lnTo>
                    <a:pt x="210" y="338"/>
                  </a:lnTo>
                  <a:lnTo>
                    <a:pt x="183" y="338"/>
                  </a:lnTo>
                  <a:close/>
                  <a:moveTo>
                    <a:pt x="116" y="338"/>
                  </a:moveTo>
                  <a:lnTo>
                    <a:pt x="113" y="339"/>
                  </a:lnTo>
                  <a:lnTo>
                    <a:pt x="111" y="343"/>
                  </a:lnTo>
                  <a:lnTo>
                    <a:pt x="109" y="346"/>
                  </a:lnTo>
                  <a:lnTo>
                    <a:pt x="109" y="373"/>
                  </a:lnTo>
                  <a:lnTo>
                    <a:pt x="111" y="376"/>
                  </a:lnTo>
                  <a:lnTo>
                    <a:pt x="113" y="380"/>
                  </a:lnTo>
                  <a:lnTo>
                    <a:pt x="116" y="380"/>
                  </a:lnTo>
                  <a:lnTo>
                    <a:pt x="143" y="380"/>
                  </a:lnTo>
                  <a:lnTo>
                    <a:pt x="148" y="380"/>
                  </a:lnTo>
                  <a:lnTo>
                    <a:pt x="150" y="376"/>
                  </a:lnTo>
                  <a:lnTo>
                    <a:pt x="152" y="373"/>
                  </a:lnTo>
                  <a:lnTo>
                    <a:pt x="152" y="346"/>
                  </a:lnTo>
                  <a:lnTo>
                    <a:pt x="150" y="343"/>
                  </a:lnTo>
                  <a:lnTo>
                    <a:pt x="148" y="339"/>
                  </a:lnTo>
                  <a:lnTo>
                    <a:pt x="143" y="338"/>
                  </a:lnTo>
                  <a:lnTo>
                    <a:pt x="116" y="338"/>
                  </a:lnTo>
                  <a:close/>
                  <a:moveTo>
                    <a:pt x="51" y="338"/>
                  </a:moveTo>
                  <a:lnTo>
                    <a:pt x="48" y="339"/>
                  </a:lnTo>
                  <a:lnTo>
                    <a:pt x="44" y="343"/>
                  </a:lnTo>
                  <a:lnTo>
                    <a:pt x="44" y="346"/>
                  </a:lnTo>
                  <a:lnTo>
                    <a:pt x="44" y="373"/>
                  </a:lnTo>
                  <a:lnTo>
                    <a:pt x="44" y="376"/>
                  </a:lnTo>
                  <a:lnTo>
                    <a:pt x="48" y="380"/>
                  </a:lnTo>
                  <a:lnTo>
                    <a:pt x="51" y="380"/>
                  </a:lnTo>
                  <a:lnTo>
                    <a:pt x="78" y="380"/>
                  </a:lnTo>
                  <a:lnTo>
                    <a:pt x="81" y="380"/>
                  </a:lnTo>
                  <a:lnTo>
                    <a:pt x="85" y="376"/>
                  </a:lnTo>
                  <a:lnTo>
                    <a:pt x="86" y="373"/>
                  </a:lnTo>
                  <a:lnTo>
                    <a:pt x="86" y="346"/>
                  </a:lnTo>
                  <a:lnTo>
                    <a:pt x="85" y="343"/>
                  </a:lnTo>
                  <a:lnTo>
                    <a:pt x="81" y="339"/>
                  </a:lnTo>
                  <a:lnTo>
                    <a:pt x="78" y="338"/>
                  </a:lnTo>
                  <a:lnTo>
                    <a:pt x="51" y="338"/>
                  </a:lnTo>
                  <a:close/>
                  <a:moveTo>
                    <a:pt x="266" y="271"/>
                  </a:moveTo>
                  <a:lnTo>
                    <a:pt x="262" y="273"/>
                  </a:lnTo>
                  <a:lnTo>
                    <a:pt x="261" y="274"/>
                  </a:lnTo>
                  <a:lnTo>
                    <a:pt x="259" y="278"/>
                  </a:lnTo>
                  <a:lnTo>
                    <a:pt x="259" y="304"/>
                  </a:lnTo>
                  <a:lnTo>
                    <a:pt x="261" y="310"/>
                  </a:lnTo>
                  <a:lnTo>
                    <a:pt x="262" y="311"/>
                  </a:lnTo>
                  <a:lnTo>
                    <a:pt x="266" y="313"/>
                  </a:lnTo>
                  <a:lnTo>
                    <a:pt x="292" y="313"/>
                  </a:lnTo>
                  <a:lnTo>
                    <a:pt x="297" y="311"/>
                  </a:lnTo>
                  <a:lnTo>
                    <a:pt x="299" y="310"/>
                  </a:lnTo>
                  <a:lnTo>
                    <a:pt x="301" y="304"/>
                  </a:lnTo>
                  <a:lnTo>
                    <a:pt x="301" y="278"/>
                  </a:lnTo>
                  <a:lnTo>
                    <a:pt x="299" y="274"/>
                  </a:lnTo>
                  <a:lnTo>
                    <a:pt x="297" y="273"/>
                  </a:lnTo>
                  <a:lnTo>
                    <a:pt x="292" y="271"/>
                  </a:lnTo>
                  <a:lnTo>
                    <a:pt x="266" y="271"/>
                  </a:lnTo>
                  <a:close/>
                  <a:moveTo>
                    <a:pt x="183" y="271"/>
                  </a:moveTo>
                  <a:lnTo>
                    <a:pt x="178" y="273"/>
                  </a:lnTo>
                  <a:lnTo>
                    <a:pt x="176" y="274"/>
                  </a:lnTo>
                  <a:lnTo>
                    <a:pt x="174" y="278"/>
                  </a:lnTo>
                  <a:lnTo>
                    <a:pt x="174" y="304"/>
                  </a:lnTo>
                  <a:lnTo>
                    <a:pt x="176" y="310"/>
                  </a:lnTo>
                  <a:lnTo>
                    <a:pt x="178" y="311"/>
                  </a:lnTo>
                  <a:lnTo>
                    <a:pt x="183" y="313"/>
                  </a:lnTo>
                  <a:lnTo>
                    <a:pt x="210" y="313"/>
                  </a:lnTo>
                  <a:lnTo>
                    <a:pt x="213" y="311"/>
                  </a:lnTo>
                  <a:lnTo>
                    <a:pt x="215" y="310"/>
                  </a:lnTo>
                  <a:lnTo>
                    <a:pt x="217" y="304"/>
                  </a:lnTo>
                  <a:lnTo>
                    <a:pt x="217" y="278"/>
                  </a:lnTo>
                  <a:lnTo>
                    <a:pt x="215" y="274"/>
                  </a:lnTo>
                  <a:lnTo>
                    <a:pt x="213" y="273"/>
                  </a:lnTo>
                  <a:lnTo>
                    <a:pt x="210" y="271"/>
                  </a:lnTo>
                  <a:lnTo>
                    <a:pt x="183" y="271"/>
                  </a:lnTo>
                  <a:close/>
                  <a:moveTo>
                    <a:pt x="116" y="271"/>
                  </a:moveTo>
                  <a:lnTo>
                    <a:pt x="113" y="273"/>
                  </a:lnTo>
                  <a:lnTo>
                    <a:pt x="111" y="274"/>
                  </a:lnTo>
                  <a:lnTo>
                    <a:pt x="109" y="278"/>
                  </a:lnTo>
                  <a:lnTo>
                    <a:pt x="109" y="304"/>
                  </a:lnTo>
                  <a:lnTo>
                    <a:pt x="111" y="310"/>
                  </a:lnTo>
                  <a:lnTo>
                    <a:pt x="113" y="311"/>
                  </a:lnTo>
                  <a:lnTo>
                    <a:pt x="116" y="313"/>
                  </a:lnTo>
                  <a:lnTo>
                    <a:pt x="143" y="313"/>
                  </a:lnTo>
                  <a:lnTo>
                    <a:pt x="148" y="311"/>
                  </a:lnTo>
                  <a:lnTo>
                    <a:pt x="150" y="310"/>
                  </a:lnTo>
                  <a:lnTo>
                    <a:pt x="152" y="304"/>
                  </a:lnTo>
                  <a:lnTo>
                    <a:pt x="152" y="278"/>
                  </a:lnTo>
                  <a:lnTo>
                    <a:pt x="150" y="274"/>
                  </a:lnTo>
                  <a:lnTo>
                    <a:pt x="148" y="273"/>
                  </a:lnTo>
                  <a:lnTo>
                    <a:pt x="143" y="271"/>
                  </a:lnTo>
                  <a:lnTo>
                    <a:pt x="116" y="271"/>
                  </a:lnTo>
                  <a:close/>
                  <a:moveTo>
                    <a:pt x="51" y="271"/>
                  </a:moveTo>
                  <a:lnTo>
                    <a:pt x="48" y="273"/>
                  </a:lnTo>
                  <a:lnTo>
                    <a:pt x="44" y="274"/>
                  </a:lnTo>
                  <a:lnTo>
                    <a:pt x="44" y="278"/>
                  </a:lnTo>
                  <a:lnTo>
                    <a:pt x="44" y="304"/>
                  </a:lnTo>
                  <a:lnTo>
                    <a:pt x="44" y="310"/>
                  </a:lnTo>
                  <a:lnTo>
                    <a:pt x="48" y="311"/>
                  </a:lnTo>
                  <a:lnTo>
                    <a:pt x="51" y="313"/>
                  </a:lnTo>
                  <a:lnTo>
                    <a:pt x="78" y="313"/>
                  </a:lnTo>
                  <a:lnTo>
                    <a:pt x="81" y="311"/>
                  </a:lnTo>
                  <a:lnTo>
                    <a:pt x="85" y="310"/>
                  </a:lnTo>
                  <a:lnTo>
                    <a:pt x="86" y="304"/>
                  </a:lnTo>
                  <a:lnTo>
                    <a:pt x="86" y="278"/>
                  </a:lnTo>
                  <a:lnTo>
                    <a:pt x="85" y="274"/>
                  </a:lnTo>
                  <a:lnTo>
                    <a:pt x="81" y="273"/>
                  </a:lnTo>
                  <a:lnTo>
                    <a:pt x="78" y="271"/>
                  </a:lnTo>
                  <a:lnTo>
                    <a:pt x="51" y="271"/>
                  </a:lnTo>
                  <a:close/>
                  <a:moveTo>
                    <a:pt x="266" y="204"/>
                  </a:moveTo>
                  <a:lnTo>
                    <a:pt x="262" y="204"/>
                  </a:lnTo>
                  <a:lnTo>
                    <a:pt x="261" y="207"/>
                  </a:lnTo>
                  <a:lnTo>
                    <a:pt x="259" y="211"/>
                  </a:lnTo>
                  <a:lnTo>
                    <a:pt x="259" y="237"/>
                  </a:lnTo>
                  <a:lnTo>
                    <a:pt x="261" y="241"/>
                  </a:lnTo>
                  <a:lnTo>
                    <a:pt x="262" y="244"/>
                  </a:lnTo>
                  <a:lnTo>
                    <a:pt x="266" y="244"/>
                  </a:lnTo>
                  <a:lnTo>
                    <a:pt x="292" y="244"/>
                  </a:lnTo>
                  <a:lnTo>
                    <a:pt x="297" y="244"/>
                  </a:lnTo>
                  <a:lnTo>
                    <a:pt x="299" y="241"/>
                  </a:lnTo>
                  <a:lnTo>
                    <a:pt x="301" y="237"/>
                  </a:lnTo>
                  <a:lnTo>
                    <a:pt x="301" y="211"/>
                  </a:lnTo>
                  <a:lnTo>
                    <a:pt x="299" y="207"/>
                  </a:lnTo>
                  <a:lnTo>
                    <a:pt x="297" y="204"/>
                  </a:lnTo>
                  <a:lnTo>
                    <a:pt x="292" y="204"/>
                  </a:lnTo>
                  <a:lnTo>
                    <a:pt x="266" y="204"/>
                  </a:lnTo>
                  <a:close/>
                  <a:moveTo>
                    <a:pt x="183" y="204"/>
                  </a:moveTo>
                  <a:lnTo>
                    <a:pt x="178" y="204"/>
                  </a:lnTo>
                  <a:lnTo>
                    <a:pt x="176" y="207"/>
                  </a:lnTo>
                  <a:lnTo>
                    <a:pt x="174" y="211"/>
                  </a:lnTo>
                  <a:lnTo>
                    <a:pt x="174" y="237"/>
                  </a:lnTo>
                  <a:lnTo>
                    <a:pt x="176" y="241"/>
                  </a:lnTo>
                  <a:lnTo>
                    <a:pt x="178" y="244"/>
                  </a:lnTo>
                  <a:lnTo>
                    <a:pt x="183" y="244"/>
                  </a:lnTo>
                  <a:lnTo>
                    <a:pt x="210" y="244"/>
                  </a:lnTo>
                  <a:lnTo>
                    <a:pt x="213" y="244"/>
                  </a:lnTo>
                  <a:lnTo>
                    <a:pt x="215" y="241"/>
                  </a:lnTo>
                  <a:lnTo>
                    <a:pt x="217" y="237"/>
                  </a:lnTo>
                  <a:lnTo>
                    <a:pt x="217" y="211"/>
                  </a:lnTo>
                  <a:lnTo>
                    <a:pt x="215" y="207"/>
                  </a:lnTo>
                  <a:lnTo>
                    <a:pt x="213" y="204"/>
                  </a:lnTo>
                  <a:lnTo>
                    <a:pt x="210" y="204"/>
                  </a:lnTo>
                  <a:lnTo>
                    <a:pt x="183" y="204"/>
                  </a:lnTo>
                  <a:close/>
                  <a:moveTo>
                    <a:pt x="116" y="204"/>
                  </a:moveTo>
                  <a:lnTo>
                    <a:pt x="113" y="204"/>
                  </a:lnTo>
                  <a:lnTo>
                    <a:pt x="111" y="207"/>
                  </a:lnTo>
                  <a:lnTo>
                    <a:pt x="109" y="211"/>
                  </a:lnTo>
                  <a:lnTo>
                    <a:pt x="109" y="237"/>
                  </a:lnTo>
                  <a:lnTo>
                    <a:pt x="111" y="241"/>
                  </a:lnTo>
                  <a:lnTo>
                    <a:pt x="113" y="244"/>
                  </a:lnTo>
                  <a:lnTo>
                    <a:pt x="116" y="244"/>
                  </a:lnTo>
                  <a:lnTo>
                    <a:pt x="143" y="244"/>
                  </a:lnTo>
                  <a:lnTo>
                    <a:pt x="148" y="244"/>
                  </a:lnTo>
                  <a:lnTo>
                    <a:pt x="150" y="241"/>
                  </a:lnTo>
                  <a:lnTo>
                    <a:pt x="152" y="237"/>
                  </a:lnTo>
                  <a:lnTo>
                    <a:pt x="152" y="211"/>
                  </a:lnTo>
                  <a:lnTo>
                    <a:pt x="150" y="207"/>
                  </a:lnTo>
                  <a:lnTo>
                    <a:pt x="148" y="204"/>
                  </a:lnTo>
                  <a:lnTo>
                    <a:pt x="143" y="204"/>
                  </a:lnTo>
                  <a:lnTo>
                    <a:pt x="116" y="204"/>
                  </a:lnTo>
                  <a:close/>
                  <a:moveTo>
                    <a:pt x="51" y="204"/>
                  </a:moveTo>
                  <a:lnTo>
                    <a:pt x="48" y="204"/>
                  </a:lnTo>
                  <a:lnTo>
                    <a:pt x="44" y="207"/>
                  </a:lnTo>
                  <a:lnTo>
                    <a:pt x="44" y="211"/>
                  </a:lnTo>
                  <a:lnTo>
                    <a:pt x="44" y="237"/>
                  </a:lnTo>
                  <a:lnTo>
                    <a:pt x="44" y="241"/>
                  </a:lnTo>
                  <a:lnTo>
                    <a:pt x="48" y="244"/>
                  </a:lnTo>
                  <a:lnTo>
                    <a:pt x="51" y="244"/>
                  </a:lnTo>
                  <a:lnTo>
                    <a:pt x="78" y="244"/>
                  </a:lnTo>
                  <a:lnTo>
                    <a:pt x="81" y="244"/>
                  </a:lnTo>
                  <a:lnTo>
                    <a:pt x="85" y="241"/>
                  </a:lnTo>
                  <a:lnTo>
                    <a:pt x="86" y="237"/>
                  </a:lnTo>
                  <a:lnTo>
                    <a:pt x="86" y="211"/>
                  </a:lnTo>
                  <a:lnTo>
                    <a:pt x="85" y="207"/>
                  </a:lnTo>
                  <a:lnTo>
                    <a:pt x="81" y="204"/>
                  </a:lnTo>
                  <a:lnTo>
                    <a:pt x="78" y="204"/>
                  </a:lnTo>
                  <a:lnTo>
                    <a:pt x="51" y="204"/>
                  </a:lnTo>
                  <a:close/>
                  <a:moveTo>
                    <a:pt x="50" y="42"/>
                  </a:moveTo>
                  <a:lnTo>
                    <a:pt x="46" y="44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4" y="128"/>
                  </a:lnTo>
                  <a:lnTo>
                    <a:pt x="44" y="132"/>
                  </a:lnTo>
                  <a:lnTo>
                    <a:pt x="46" y="134"/>
                  </a:lnTo>
                  <a:lnTo>
                    <a:pt x="50" y="134"/>
                  </a:lnTo>
                  <a:lnTo>
                    <a:pt x="296" y="134"/>
                  </a:lnTo>
                  <a:lnTo>
                    <a:pt x="297" y="134"/>
                  </a:lnTo>
                  <a:lnTo>
                    <a:pt x="299" y="132"/>
                  </a:lnTo>
                  <a:lnTo>
                    <a:pt x="301" y="128"/>
                  </a:lnTo>
                  <a:lnTo>
                    <a:pt x="301" y="47"/>
                  </a:lnTo>
                  <a:lnTo>
                    <a:pt x="299" y="46"/>
                  </a:lnTo>
                  <a:lnTo>
                    <a:pt x="297" y="44"/>
                  </a:lnTo>
                  <a:lnTo>
                    <a:pt x="296" y="42"/>
                  </a:lnTo>
                  <a:lnTo>
                    <a:pt x="50" y="42"/>
                  </a:lnTo>
                  <a:close/>
                  <a:moveTo>
                    <a:pt x="25" y="0"/>
                  </a:moveTo>
                  <a:lnTo>
                    <a:pt x="320" y="0"/>
                  </a:lnTo>
                  <a:lnTo>
                    <a:pt x="327" y="0"/>
                  </a:lnTo>
                  <a:lnTo>
                    <a:pt x="334" y="3"/>
                  </a:lnTo>
                  <a:lnTo>
                    <a:pt x="340" y="10"/>
                  </a:lnTo>
                  <a:lnTo>
                    <a:pt x="343" y="17"/>
                  </a:lnTo>
                  <a:lnTo>
                    <a:pt x="345" y="24"/>
                  </a:lnTo>
                  <a:lnTo>
                    <a:pt x="345" y="466"/>
                  </a:lnTo>
                  <a:lnTo>
                    <a:pt x="343" y="475"/>
                  </a:lnTo>
                  <a:lnTo>
                    <a:pt x="340" y="482"/>
                  </a:lnTo>
                  <a:lnTo>
                    <a:pt x="334" y="487"/>
                  </a:lnTo>
                  <a:lnTo>
                    <a:pt x="327" y="491"/>
                  </a:lnTo>
                  <a:lnTo>
                    <a:pt x="320" y="493"/>
                  </a:lnTo>
                  <a:lnTo>
                    <a:pt x="25" y="493"/>
                  </a:lnTo>
                  <a:lnTo>
                    <a:pt x="16" y="491"/>
                  </a:lnTo>
                  <a:lnTo>
                    <a:pt x="9" y="487"/>
                  </a:lnTo>
                  <a:lnTo>
                    <a:pt x="4" y="482"/>
                  </a:lnTo>
                  <a:lnTo>
                    <a:pt x="0" y="475"/>
                  </a:lnTo>
                  <a:lnTo>
                    <a:pt x="0" y="466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4" y="10"/>
                  </a:lnTo>
                  <a:lnTo>
                    <a:pt x="9" y="3"/>
                  </a:lnTo>
                  <a:lnTo>
                    <a:pt x="16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4"/>
            <p:cNvSpPr>
              <a:spLocks noEditPoints="1"/>
            </p:cNvSpPr>
            <p:nvPr/>
          </p:nvSpPr>
          <p:spPr bwMode="auto">
            <a:xfrm>
              <a:off x="5189538" y="1558925"/>
              <a:ext cx="65087" cy="92075"/>
            </a:xfrm>
            <a:custGeom>
              <a:avLst/>
              <a:gdLst>
                <a:gd name="T0" fmla="*/ 14 w 41"/>
                <a:gd name="T1" fmla="*/ 9 h 58"/>
                <a:gd name="T2" fmla="*/ 13 w 41"/>
                <a:gd name="T3" fmla="*/ 9 h 58"/>
                <a:gd name="T4" fmla="*/ 11 w 41"/>
                <a:gd name="T5" fmla="*/ 10 h 58"/>
                <a:gd name="T6" fmla="*/ 9 w 41"/>
                <a:gd name="T7" fmla="*/ 12 h 58"/>
                <a:gd name="T8" fmla="*/ 9 w 41"/>
                <a:gd name="T9" fmla="*/ 16 h 58"/>
                <a:gd name="T10" fmla="*/ 9 w 41"/>
                <a:gd name="T11" fmla="*/ 44 h 58"/>
                <a:gd name="T12" fmla="*/ 9 w 41"/>
                <a:gd name="T13" fmla="*/ 47 h 58"/>
                <a:gd name="T14" fmla="*/ 11 w 41"/>
                <a:gd name="T15" fmla="*/ 49 h 58"/>
                <a:gd name="T16" fmla="*/ 13 w 41"/>
                <a:gd name="T17" fmla="*/ 49 h 58"/>
                <a:gd name="T18" fmla="*/ 16 w 41"/>
                <a:gd name="T19" fmla="*/ 49 h 58"/>
                <a:gd name="T20" fmla="*/ 25 w 41"/>
                <a:gd name="T21" fmla="*/ 49 h 58"/>
                <a:gd name="T22" fmla="*/ 28 w 41"/>
                <a:gd name="T23" fmla="*/ 49 h 58"/>
                <a:gd name="T24" fmla="*/ 30 w 41"/>
                <a:gd name="T25" fmla="*/ 47 h 58"/>
                <a:gd name="T26" fmla="*/ 32 w 41"/>
                <a:gd name="T27" fmla="*/ 44 h 58"/>
                <a:gd name="T28" fmla="*/ 32 w 41"/>
                <a:gd name="T29" fmla="*/ 16 h 58"/>
                <a:gd name="T30" fmla="*/ 32 w 41"/>
                <a:gd name="T31" fmla="*/ 12 h 58"/>
                <a:gd name="T32" fmla="*/ 30 w 41"/>
                <a:gd name="T33" fmla="*/ 10 h 58"/>
                <a:gd name="T34" fmla="*/ 28 w 41"/>
                <a:gd name="T35" fmla="*/ 9 h 58"/>
                <a:gd name="T36" fmla="*/ 25 w 41"/>
                <a:gd name="T37" fmla="*/ 9 h 58"/>
                <a:gd name="T38" fmla="*/ 14 w 41"/>
                <a:gd name="T39" fmla="*/ 9 h 58"/>
                <a:gd name="T40" fmla="*/ 14 w 41"/>
                <a:gd name="T41" fmla="*/ 0 h 58"/>
                <a:gd name="T42" fmla="*/ 27 w 41"/>
                <a:gd name="T43" fmla="*/ 0 h 58"/>
                <a:gd name="T44" fmla="*/ 32 w 41"/>
                <a:gd name="T45" fmla="*/ 2 h 58"/>
                <a:gd name="T46" fmla="*/ 35 w 41"/>
                <a:gd name="T47" fmla="*/ 3 h 58"/>
                <a:gd name="T48" fmla="*/ 39 w 41"/>
                <a:gd name="T49" fmla="*/ 5 h 58"/>
                <a:gd name="T50" fmla="*/ 41 w 41"/>
                <a:gd name="T51" fmla="*/ 10 h 58"/>
                <a:gd name="T52" fmla="*/ 41 w 41"/>
                <a:gd name="T53" fmla="*/ 14 h 58"/>
                <a:gd name="T54" fmla="*/ 41 w 41"/>
                <a:gd name="T55" fmla="*/ 46 h 58"/>
                <a:gd name="T56" fmla="*/ 41 w 41"/>
                <a:gd name="T57" fmla="*/ 49 h 58"/>
                <a:gd name="T58" fmla="*/ 39 w 41"/>
                <a:gd name="T59" fmla="*/ 54 h 58"/>
                <a:gd name="T60" fmla="*/ 35 w 41"/>
                <a:gd name="T61" fmla="*/ 56 h 58"/>
                <a:gd name="T62" fmla="*/ 32 w 41"/>
                <a:gd name="T63" fmla="*/ 58 h 58"/>
                <a:gd name="T64" fmla="*/ 27 w 41"/>
                <a:gd name="T65" fmla="*/ 58 h 58"/>
                <a:gd name="T66" fmla="*/ 14 w 41"/>
                <a:gd name="T67" fmla="*/ 58 h 58"/>
                <a:gd name="T68" fmla="*/ 9 w 41"/>
                <a:gd name="T69" fmla="*/ 58 h 58"/>
                <a:gd name="T70" fmla="*/ 6 w 41"/>
                <a:gd name="T71" fmla="*/ 56 h 58"/>
                <a:gd name="T72" fmla="*/ 2 w 41"/>
                <a:gd name="T73" fmla="*/ 54 h 58"/>
                <a:gd name="T74" fmla="*/ 0 w 41"/>
                <a:gd name="T75" fmla="*/ 49 h 58"/>
                <a:gd name="T76" fmla="*/ 0 w 41"/>
                <a:gd name="T77" fmla="*/ 46 h 58"/>
                <a:gd name="T78" fmla="*/ 0 w 41"/>
                <a:gd name="T79" fmla="*/ 14 h 58"/>
                <a:gd name="T80" fmla="*/ 0 w 41"/>
                <a:gd name="T81" fmla="*/ 9 h 58"/>
                <a:gd name="T82" fmla="*/ 2 w 41"/>
                <a:gd name="T83" fmla="*/ 5 h 58"/>
                <a:gd name="T84" fmla="*/ 6 w 41"/>
                <a:gd name="T85" fmla="*/ 3 h 58"/>
                <a:gd name="T86" fmla="*/ 9 w 41"/>
                <a:gd name="T87" fmla="*/ 2 h 58"/>
                <a:gd name="T88" fmla="*/ 14 w 41"/>
                <a:gd name="T8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1" h="58">
                  <a:moveTo>
                    <a:pt x="14" y="9"/>
                  </a:moveTo>
                  <a:lnTo>
                    <a:pt x="13" y="9"/>
                  </a:lnTo>
                  <a:lnTo>
                    <a:pt x="11" y="10"/>
                  </a:lnTo>
                  <a:lnTo>
                    <a:pt x="9" y="12"/>
                  </a:lnTo>
                  <a:lnTo>
                    <a:pt x="9" y="16"/>
                  </a:lnTo>
                  <a:lnTo>
                    <a:pt x="9" y="44"/>
                  </a:lnTo>
                  <a:lnTo>
                    <a:pt x="9" y="47"/>
                  </a:lnTo>
                  <a:lnTo>
                    <a:pt x="11" y="49"/>
                  </a:lnTo>
                  <a:lnTo>
                    <a:pt x="13" y="49"/>
                  </a:lnTo>
                  <a:lnTo>
                    <a:pt x="16" y="49"/>
                  </a:lnTo>
                  <a:lnTo>
                    <a:pt x="25" y="49"/>
                  </a:lnTo>
                  <a:lnTo>
                    <a:pt x="28" y="49"/>
                  </a:lnTo>
                  <a:lnTo>
                    <a:pt x="30" y="47"/>
                  </a:lnTo>
                  <a:lnTo>
                    <a:pt x="32" y="44"/>
                  </a:lnTo>
                  <a:lnTo>
                    <a:pt x="32" y="16"/>
                  </a:lnTo>
                  <a:lnTo>
                    <a:pt x="32" y="12"/>
                  </a:lnTo>
                  <a:lnTo>
                    <a:pt x="30" y="10"/>
                  </a:lnTo>
                  <a:lnTo>
                    <a:pt x="28" y="9"/>
                  </a:lnTo>
                  <a:lnTo>
                    <a:pt x="25" y="9"/>
                  </a:lnTo>
                  <a:lnTo>
                    <a:pt x="14" y="9"/>
                  </a:lnTo>
                  <a:close/>
                  <a:moveTo>
                    <a:pt x="14" y="0"/>
                  </a:moveTo>
                  <a:lnTo>
                    <a:pt x="27" y="0"/>
                  </a:lnTo>
                  <a:lnTo>
                    <a:pt x="32" y="2"/>
                  </a:lnTo>
                  <a:lnTo>
                    <a:pt x="35" y="3"/>
                  </a:lnTo>
                  <a:lnTo>
                    <a:pt x="39" y="5"/>
                  </a:lnTo>
                  <a:lnTo>
                    <a:pt x="41" y="10"/>
                  </a:lnTo>
                  <a:lnTo>
                    <a:pt x="41" y="14"/>
                  </a:lnTo>
                  <a:lnTo>
                    <a:pt x="41" y="46"/>
                  </a:lnTo>
                  <a:lnTo>
                    <a:pt x="41" y="49"/>
                  </a:lnTo>
                  <a:lnTo>
                    <a:pt x="39" y="54"/>
                  </a:lnTo>
                  <a:lnTo>
                    <a:pt x="35" y="56"/>
                  </a:lnTo>
                  <a:lnTo>
                    <a:pt x="32" y="58"/>
                  </a:lnTo>
                  <a:lnTo>
                    <a:pt x="27" y="58"/>
                  </a:lnTo>
                  <a:lnTo>
                    <a:pt x="14" y="58"/>
                  </a:lnTo>
                  <a:lnTo>
                    <a:pt x="9" y="58"/>
                  </a:lnTo>
                  <a:lnTo>
                    <a:pt x="6" y="56"/>
                  </a:lnTo>
                  <a:lnTo>
                    <a:pt x="2" y="54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0" y="14"/>
                  </a:lnTo>
                  <a:lnTo>
                    <a:pt x="0" y="9"/>
                  </a:lnTo>
                  <a:lnTo>
                    <a:pt x="2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5"/>
            <p:cNvSpPr>
              <a:spLocks noEditPoints="1"/>
            </p:cNvSpPr>
            <p:nvPr/>
          </p:nvSpPr>
          <p:spPr bwMode="auto">
            <a:xfrm>
              <a:off x="5267325" y="1558925"/>
              <a:ext cx="68262" cy="92075"/>
            </a:xfrm>
            <a:custGeom>
              <a:avLst/>
              <a:gdLst>
                <a:gd name="T0" fmla="*/ 16 w 43"/>
                <a:gd name="T1" fmla="*/ 9 h 58"/>
                <a:gd name="T2" fmla="*/ 13 w 43"/>
                <a:gd name="T3" fmla="*/ 9 h 58"/>
                <a:gd name="T4" fmla="*/ 11 w 43"/>
                <a:gd name="T5" fmla="*/ 10 h 58"/>
                <a:gd name="T6" fmla="*/ 11 w 43"/>
                <a:gd name="T7" fmla="*/ 12 h 58"/>
                <a:gd name="T8" fmla="*/ 9 w 43"/>
                <a:gd name="T9" fmla="*/ 16 h 58"/>
                <a:gd name="T10" fmla="*/ 9 w 43"/>
                <a:gd name="T11" fmla="*/ 44 h 58"/>
                <a:gd name="T12" fmla="*/ 11 w 43"/>
                <a:gd name="T13" fmla="*/ 47 h 58"/>
                <a:gd name="T14" fmla="*/ 13 w 43"/>
                <a:gd name="T15" fmla="*/ 49 h 58"/>
                <a:gd name="T16" fmla="*/ 15 w 43"/>
                <a:gd name="T17" fmla="*/ 49 h 58"/>
                <a:gd name="T18" fmla="*/ 16 w 43"/>
                <a:gd name="T19" fmla="*/ 49 h 58"/>
                <a:gd name="T20" fmla="*/ 27 w 43"/>
                <a:gd name="T21" fmla="*/ 49 h 58"/>
                <a:gd name="T22" fmla="*/ 30 w 43"/>
                <a:gd name="T23" fmla="*/ 49 h 58"/>
                <a:gd name="T24" fmla="*/ 32 w 43"/>
                <a:gd name="T25" fmla="*/ 47 h 58"/>
                <a:gd name="T26" fmla="*/ 32 w 43"/>
                <a:gd name="T27" fmla="*/ 44 h 58"/>
                <a:gd name="T28" fmla="*/ 32 w 43"/>
                <a:gd name="T29" fmla="*/ 16 h 58"/>
                <a:gd name="T30" fmla="*/ 32 w 43"/>
                <a:gd name="T31" fmla="*/ 12 h 58"/>
                <a:gd name="T32" fmla="*/ 32 w 43"/>
                <a:gd name="T33" fmla="*/ 10 h 58"/>
                <a:gd name="T34" fmla="*/ 30 w 43"/>
                <a:gd name="T35" fmla="*/ 9 h 58"/>
                <a:gd name="T36" fmla="*/ 27 w 43"/>
                <a:gd name="T37" fmla="*/ 9 h 58"/>
                <a:gd name="T38" fmla="*/ 16 w 43"/>
                <a:gd name="T39" fmla="*/ 9 h 58"/>
                <a:gd name="T40" fmla="*/ 15 w 43"/>
                <a:gd name="T41" fmla="*/ 0 h 58"/>
                <a:gd name="T42" fmla="*/ 29 w 43"/>
                <a:gd name="T43" fmla="*/ 0 h 58"/>
                <a:gd name="T44" fmla="*/ 34 w 43"/>
                <a:gd name="T45" fmla="*/ 2 h 58"/>
                <a:gd name="T46" fmla="*/ 37 w 43"/>
                <a:gd name="T47" fmla="*/ 3 h 58"/>
                <a:gd name="T48" fmla="*/ 41 w 43"/>
                <a:gd name="T49" fmla="*/ 5 h 58"/>
                <a:gd name="T50" fmla="*/ 41 w 43"/>
                <a:gd name="T51" fmla="*/ 10 h 58"/>
                <a:gd name="T52" fmla="*/ 43 w 43"/>
                <a:gd name="T53" fmla="*/ 14 h 58"/>
                <a:gd name="T54" fmla="*/ 43 w 43"/>
                <a:gd name="T55" fmla="*/ 46 h 58"/>
                <a:gd name="T56" fmla="*/ 41 w 43"/>
                <a:gd name="T57" fmla="*/ 49 h 58"/>
                <a:gd name="T58" fmla="*/ 39 w 43"/>
                <a:gd name="T59" fmla="*/ 54 h 58"/>
                <a:gd name="T60" fmla="*/ 37 w 43"/>
                <a:gd name="T61" fmla="*/ 56 h 58"/>
                <a:gd name="T62" fmla="*/ 32 w 43"/>
                <a:gd name="T63" fmla="*/ 58 h 58"/>
                <a:gd name="T64" fmla="*/ 29 w 43"/>
                <a:gd name="T65" fmla="*/ 58 h 58"/>
                <a:gd name="T66" fmla="*/ 15 w 43"/>
                <a:gd name="T67" fmla="*/ 58 h 58"/>
                <a:gd name="T68" fmla="*/ 11 w 43"/>
                <a:gd name="T69" fmla="*/ 58 h 58"/>
                <a:gd name="T70" fmla="*/ 6 w 43"/>
                <a:gd name="T71" fmla="*/ 56 h 58"/>
                <a:gd name="T72" fmla="*/ 4 w 43"/>
                <a:gd name="T73" fmla="*/ 54 h 58"/>
                <a:gd name="T74" fmla="*/ 2 w 43"/>
                <a:gd name="T75" fmla="*/ 49 h 58"/>
                <a:gd name="T76" fmla="*/ 0 w 43"/>
                <a:gd name="T77" fmla="*/ 46 h 58"/>
                <a:gd name="T78" fmla="*/ 0 w 43"/>
                <a:gd name="T79" fmla="*/ 14 h 58"/>
                <a:gd name="T80" fmla="*/ 2 w 43"/>
                <a:gd name="T81" fmla="*/ 9 h 58"/>
                <a:gd name="T82" fmla="*/ 4 w 43"/>
                <a:gd name="T83" fmla="*/ 5 h 58"/>
                <a:gd name="T84" fmla="*/ 6 w 43"/>
                <a:gd name="T85" fmla="*/ 3 h 58"/>
                <a:gd name="T86" fmla="*/ 11 w 43"/>
                <a:gd name="T87" fmla="*/ 2 h 58"/>
                <a:gd name="T88" fmla="*/ 15 w 43"/>
                <a:gd name="T8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3" h="58">
                  <a:moveTo>
                    <a:pt x="16" y="9"/>
                  </a:moveTo>
                  <a:lnTo>
                    <a:pt x="13" y="9"/>
                  </a:lnTo>
                  <a:lnTo>
                    <a:pt x="11" y="10"/>
                  </a:lnTo>
                  <a:lnTo>
                    <a:pt x="11" y="12"/>
                  </a:lnTo>
                  <a:lnTo>
                    <a:pt x="9" y="16"/>
                  </a:lnTo>
                  <a:lnTo>
                    <a:pt x="9" y="44"/>
                  </a:lnTo>
                  <a:lnTo>
                    <a:pt x="11" y="47"/>
                  </a:lnTo>
                  <a:lnTo>
                    <a:pt x="13" y="49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27" y="49"/>
                  </a:lnTo>
                  <a:lnTo>
                    <a:pt x="30" y="49"/>
                  </a:lnTo>
                  <a:lnTo>
                    <a:pt x="32" y="47"/>
                  </a:lnTo>
                  <a:lnTo>
                    <a:pt x="32" y="44"/>
                  </a:lnTo>
                  <a:lnTo>
                    <a:pt x="32" y="16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9"/>
                  </a:lnTo>
                  <a:lnTo>
                    <a:pt x="27" y="9"/>
                  </a:lnTo>
                  <a:lnTo>
                    <a:pt x="16" y="9"/>
                  </a:lnTo>
                  <a:close/>
                  <a:moveTo>
                    <a:pt x="15" y="0"/>
                  </a:moveTo>
                  <a:lnTo>
                    <a:pt x="29" y="0"/>
                  </a:lnTo>
                  <a:lnTo>
                    <a:pt x="34" y="2"/>
                  </a:lnTo>
                  <a:lnTo>
                    <a:pt x="37" y="3"/>
                  </a:lnTo>
                  <a:lnTo>
                    <a:pt x="41" y="5"/>
                  </a:lnTo>
                  <a:lnTo>
                    <a:pt x="41" y="10"/>
                  </a:lnTo>
                  <a:lnTo>
                    <a:pt x="43" y="14"/>
                  </a:lnTo>
                  <a:lnTo>
                    <a:pt x="43" y="46"/>
                  </a:lnTo>
                  <a:lnTo>
                    <a:pt x="41" y="49"/>
                  </a:lnTo>
                  <a:lnTo>
                    <a:pt x="39" y="54"/>
                  </a:lnTo>
                  <a:lnTo>
                    <a:pt x="37" y="56"/>
                  </a:lnTo>
                  <a:lnTo>
                    <a:pt x="32" y="58"/>
                  </a:lnTo>
                  <a:lnTo>
                    <a:pt x="29" y="58"/>
                  </a:lnTo>
                  <a:lnTo>
                    <a:pt x="15" y="58"/>
                  </a:lnTo>
                  <a:lnTo>
                    <a:pt x="11" y="58"/>
                  </a:lnTo>
                  <a:lnTo>
                    <a:pt x="6" y="56"/>
                  </a:lnTo>
                  <a:lnTo>
                    <a:pt x="4" y="54"/>
                  </a:lnTo>
                  <a:lnTo>
                    <a:pt x="2" y="49"/>
                  </a:lnTo>
                  <a:lnTo>
                    <a:pt x="0" y="46"/>
                  </a:lnTo>
                  <a:lnTo>
                    <a:pt x="0" y="14"/>
                  </a:lnTo>
                  <a:lnTo>
                    <a:pt x="2" y="9"/>
                  </a:lnTo>
                  <a:lnTo>
                    <a:pt x="4" y="5"/>
                  </a:lnTo>
                  <a:lnTo>
                    <a:pt x="6" y="3"/>
                  </a:lnTo>
                  <a:lnTo>
                    <a:pt x="11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6"/>
            <p:cNvSpPr>
              <a:spLocks noEditPoints="1"/>
            </p:cNvSpPr>
            <p:nvPr/>
          </p:nvSpPr>
          <p:spPr bwMode="auto">
            <a:xfrm>
              <a:off x="5348288" y="1558925"/>
              <a:ext cx="65087" cy="92075"/>
            </a:xfrm>
            <a:custGeom>
              <a:avLst/>
              <a:gdLst>
                <a:gd name="T0" fmla="*/ 16 w 41"/>
                <a:gd name="T1" fmla="*/ 9 h 58"/>
                <a:gd name="T2" fmla="*/ 13 w 41"/>
                <a:gd name="T3" fmla="*/ 9 h 58"/>
                <a:gd name="T4" fmla="*/ 11 w 41"/>
                <a:gd name="T5" fmla="*/ 10 h 58"/>
                <a:gd name="T6" fmla="*/ 9 w 41"/>
                <a:gd name="T7" fmla="*/ 12 h 58"/>
                <a:gd name="T8" fmla="*/ 9 w 41"/>
                <a:gd name="T9" fmla="*/ 16 h 58"/>
                <a:gd name="T10" fmla="*/ 9 w 41"/>
                <a:gd name="T11" fmla="*/ 44 h 58"/>
                <a:gd name="T12" fmla="*/ 9 w 41"/>
                <a:gd name="T13" fmla="*/ 47 h 58"/>
                <a:gd name="T14" fmla="*/ 11 w 41"/>
                <a:gd name="T15" fmla="*/ 49 h 58"/>
                <a:gd name="T16" fmla="*/ 15 w 41"/>
                <a:gd name="T17" fmla="*/ 49 h 58"/>
                <a:gd name="T18" fmla="*/ 16 w 41"/>
                <a:gd name="T19" fmla="*/ 49 h 58"/>
                <a:gd name="T20" fmla="*/ 25 w 41"/>
                <a:gd name="T21" fmla="*/ 49 h 58"/>
                <a:gd name="T22" fmla="*/ 29 w 41"/>
                <a:gd name="T23" fmla="*/ 49 h 58"/>
                <a:gd name="T24" fmla="*/ 32 w 41"/>
                <a:gd name="T25" fmla="*/ 47 h 58"/>
                <a:gd name="T26" fmla="*/ 32 w 41"/>
                <a:gd name="T27" fmla="*/ 44 h 58"/>
                <a:gd name="T28" fmla="*/ 32 w 41"/>
                <a:gd name="T29" fmla="*/ 16 h 58"/>
                <a:gd name="T30" fmla="*/ 32 w 41"/>
                <a:gd name="T31" fmla="*/ 12 h 58"/>
                <a:gd name="T32" fmla="*/ 30 w 41"/>
                <a:gd name="T33" fmla="*/ 10 h 58"/>
                <a:gd name="T34" fmla="*/ 29 w 41"/>
                <a:gd name="T35" fmla="*/ 9 h 58"/>
                <a:gd name="T36" fmla="*/ 27 w 41"/>
                <a:gd name="T37" fmla="*/ 9 h 58"/>
                <a:gd name="T38" fmla="*/ 16 w 41"/>
                <a:gd name="T39" fmla="*/ 9 h 58"/>
                <a:gd name="T40" fmla="*/ 15 w 41"/>
                <a:gd name="T41" fmla="*/ 0 h 58"/>
                <a:gd name="T42" fmla="*/ 27 w 41"/>
                <a:gd name="T43" fmla="*/ 0 h 58"/>
                <a:gd name="T44" fmla="*/ 34 w 41"/>
                <a:gd name="T45" fmla="*/ 2 h 58"/>
                <a:gd name="T46" fmla="*/ 37 w 41"/>
                <a:gd name="T47" fmla="*/ 3 h 58"/>
                <a:gd name="T48" fmla="*/ 39 w 41"/>
                <a:gd name="T49" fmla="*/ 5 h 58"/>
                <a:gd name="T50" fmla="*/ 41 w 41"/>
                <a:gd name="T51" fmla="*/ 10 h 58"/>
                <a:gd name="T52" fmla="*/ 41 w 41"/>
                <a:gd name="T53" fmla="*/ 14 h 58"/>
                <a:gd name="T54" fmla="*/ 41 w 41"/>
                <a:gd name="T55" fmla="*/ 46 h 58"/>
                <a:gd name="T56" fmla="*/ 41 w 41"/>
                <a:gd name="T57" fmla="*/ 49 h 58"/>
                <a:gd name="T58" fmla="*/ 39 w 41"/>
                <a:gd name="T59" fmla="*/ 54 h 58"/>
                <a:gd name="T60" fmla="*/ 36 w 41"/>
                <a:gd name="T61" fmla="*/ 56 h 58"/>
                <a:gd name="T62" fmla="*/ 32 w 41"/>
                <a:gd name="T63" fmla="*/ 58 h 58"/>
                <a:gd name="T64" fmla="*/ 27 w 41"/>
                <a:gd name="T65" fmla="*/ 58 h 58"/>
                <a:gd name="T66" fmla="*/ 15 w 41"/>
                <a:gd name="T67" fmla="*/ 58 h 58"/>
                <a:gd name="T68" fmla="*/ 9 w 41"/>
                <a:gd name="T69" fmla="*/ 58 h 58"/>
                <a:gd name="T70" fmla="*/ 6 w 41"/>
                <a:gd name="T71" fmla="*/ 56 h 58"/>
                <a:gd name="T72" fmla="*/ 2 w 41"/>
                <a:gd name="T73" fmla="*/ 54 h 58"/>
                <a:gd name="T74" fmla="*/ 0 w 41"/>
                <a:gd name="T75" fmla="*/ 49 h 58"/>
                <a:gd name="T76" fmla="*/ 0 w 41"/>
                <a:gd name="T77" fmla="*/ 46 h 58"/>
                <a:gd name="T78" fmla="*/ 0 w 41"/>
                <a:gd name="T79" fmla="*/ 14 h 58"/>
                <a:gd name="T80" fmla="*/ 0 w 41"/>
                <a:gd name="T81" fmla="*/ 9 h 58"/>
                <a:gd name="T82" fmla="*/ 2 w 41"/>
                <a:gd name="T83" fmla="*/ 5 h 58"/>
                <a:gd name="T84" fmla="*/ 6 w 41"/>
                <a:gd name="T85" fmla="*/ 3 h 58"/>
                <a:gd name="T86" fmla="*/ 9 w 41"/>
                <a:gd name="T87" fmla="*/ 2 h 58"/>
                <a:gd name="T88" fmla="*/ 15 w 41"/>
                <a:gd name="T8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1" h="58">
                  <a:moveTo>
                    <a:pt x="16" y="9"/>
                  </a:moveTo>
                  <a:lnTo>
                    <a:pt x="13" y="9"/>
                  </a:lnTo>
                  <a:lnTo>
                    <a:pt x="11" y="10"/>
                  </a:lnTo>
                  <a:lnTo>
                    <a:pt x="9" y="12"/>
                  </a:lnTo>
                  <a:lnTo>
                    <a:pt x="9" y="16"/>
                  </a:lnTo>
                  <a:lnTo>
                    <a:pt x="9" y="44"/>
                  </a:lnTo>
                  <a:lnTo>
                    <a:pt x="9" y="47"/>
                  </a:lnTo>
                  <a:lnTo>
                    <a:pt x="11" y="49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25" y="49"/>
                  </a:lnTo>
                  <a:lnTo>
                    <a:pt x="29" y="49"/>
                  </a:lnTo>
                  <a:lnTo>
                    <a:pt x="32" y="47"/>
                  </a:lnTo>
                  <a:lnTo>
                    <a:pt x="32" y="44"/>
                  </a:lnTo>
                  <a:lnTo>
                    <a:pt x="32" y="16"/>
                  </a:lnTo>
                  <a:lnTo>
                    <a:pt x="32" y="12"/>
                  </a:lnTo>
                  <a:lnTo>
                    <a:pt x="30" y="10"/>
                  </a:lnTo>
                  <a:lnTo>
                    <a:pt x="29" y="9"/>
                  </a:lnTo>
                  <a:lnTo>
                    <a:pt x="27" y="9"/>
                  </a:lnTo>
                  <a:lnTo>
                    <a:pt x="16" y="9"/>
                  </a:lnTo>
                  <a:close/>
                  <a:moveTo>
                    <a:pt x="15" y="0"/>
                  </a:moveTo>
                  <a:lnTo>
                    <a:pt x="27" y="0"/>
                  </a:lnTo>
                  <a:lnTo>
                    <a:pt x="34" y="2"/>
                  </a:lnTo>
                  <a:lnTo>
                    <a:pt x="37" y="3"/>
                  </a:lnTo>
                  <a:lnTo>
                    <a:pt x="39" y="5"/>
                  </a:lnTo>
                  <a:lnTo>
                    <a:pt x="41" y="10"/>
                  </a:lnTo>
                  <a:lnTo>
                    <a:pt x="41" y="14"/>
                  </a:lnTo>
                  <a:lnTo>
                    <a:pt x="41" y="46"/>
                  </a:lnTo>
                  <a:lnTo>
                    <a:pt x="41" y="49"/>
                  </a:lnTo>
                  <a:lnTo>
                    <a:pt x="39" y="54"/>
                  </a:lnTo>
                  <a:lnTo>
                    <a:pt x="36" y="56"/>
                  </a:lnTo>
                  <a:lnTo>
                    <a:pt x="32" y="58"/>
                  </a:lnTo>
                  <a:lnTo>
                    <a:pt x="27" y="58"/>
                  </a:lnTo>
                  <a:lnTo>
                    <a:pt x="15" y="58"/>
                  </a:lnTo>
                  <a:lnTo>
                    <a:pt x="9" y="58"/>
                  </a:lnTo>
                  <a:lnTo>
                    <a:pt x="6" y="56"/>
                  </a:lnTo>
                  <a:lnTo>
                    <a:pt x="2" y="54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0" y="14"/>
                  </a:lnTo>
                  <a:lnTo>
                    <a:pt x="0" y="9"/>
                  </a:lnTo>
                  <a:lnTo>
                    <a:pt x="2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Freeform 67"/>
          <p:cNvSpPr>
            <a:spLocks noEditPoints="1"/>
          </p:cNvSpPr>
          <p:nvPr/>
        </p:nvSpPr>
        <p:spPr bwMode="auto">
          <a:xfrm>
            <a:off x="7135813" y="3722280"/>
            <a:ext cx="492125" cy="698500"/>
          </a:xfrm>
          <a:custGeom>
            <a:avLst/>
            <a:gdLst>
              <a:gd name="T0" fmla="*/ 174 w 310"/>
              <a:gd name="T1" fmla="*/ 359 h 440"/>
              <a:gd name="T2" fmla="*/ 209 w 310"/>
              <a:gd name="T3" fmla="*/ 357 h 440"/>
              <a:gd name="T4" fmla="*/ 246 w 310"/>
              <a:gd name="T5" fmla="*/ 347 h 440"/>
              <a:gd name="T6" fmla="*/ 260 w 310"/>
              <a:gd name="T7" fmla="*/ 319 h 440"/>
              <a:gd name="T8" fmla="*/ 260 w 310"/>
              <a:gd name="T9" fmla="*/ 273 h 440"/>
              <a:gd name="T10" fmla="*/ 248 w 310"/>
              <a:gd name="T11" fmla="*/ 246 h 440"/>
              <a:gd name="T12" fmla="*/ 218 w 310"/>
              <a:gd name="T13" fmla="*/ 238 h 440"/>
              <a:gd name="T14" fmla="*/ 185 w 310"/>
              <a:gd name="T15" fmla="*/ 236 h 440"/>
              <a:gd name="T16" fmla="*/ 135 w 310"/>
              <a:gd name="T17" fmla="*/ 76 h 440"/>
              <a:gd name="T18" fmla="*/ 98 w 310"/>
              <a:gd name="T19" fmla="*/ 77 h 440"/>
              <a:gd name="T20" fmla="*/ 67 w 310"/>
              <a:gd name="T21" fmla="*/ 85 h 440"/>
              <a:gd name="T22" fmla="*/ 53 w 310"/>
              <a:gd name="T23" fmla="*/ 107 h 440"/>
              <a:gd name="T24" fmla="*/ 53 w 310"/>
              <a:gd name="T25" fmla="*/ 155 h 440"/>
              <a:gd name="T26" fmla="*/ 69 w 310"/>
              <a:gd name="T27" fmla="*/ 183 h 440"/>
              <a:gd name="T28" fmla="*/ 97 w 310"/>
              <a:gd name="T29" fmla="*/ 190 h 440"/>
              <a:gd name="T30" fmla="*/ 127 w 310"/>
              <a:gd name="T31" fmla="*/ 192 h 440"/>
              <a:gd name="T32" fmla="*/ 135 w 310"/>
              <a:gd name="T33" fmla="*/ 76 h 440"/>
              <a:gd name="T34" fmla="*/ 174 w 310"/>
              <a:gd name="T35" fmla="*/ 0 h 440"/>
              <a:gd name="T36" fmla="*/ 181 w 310"/>
              <a:gd name="T37" fmla="*/ 33 h 440"/>
              <a:gd name="T38" fmla="*/ 215 w 310"/>
              <a:gd name="T39" fmla="*/ 35 h 440"/>
              <a:gd name="T40" fmla="*/ 251 w 310"/>
              <a:gd name="T41" fmla="*/ 41 h 440"/>
              <a:gd name="T42" fmla="*/ 283 w 310"/>
              <a:gd name="T43" fmla="*/ 62 h 440"/>
              <a:gd name="T44" fmla="*/ 299 w 310"/>
              <a:gd name="T45" fmla="*/ 99 h 440"/>
              <a:gd name="T46" fmla="*/ 301 w 310"/>
              <a:gd name="T47" fmla="*/ 129 h 440"/>
              <a:gd name="T48" fmla="*/ 301 w 310"/>
              <a:gd name="T49" fmla="*/ 143 h 440"/>
              <a:gd name="T50" fmla="*/ 253 w 310"/>
              <a:gd name="T51" fmla="*/ 136 h 440"/>
              <a:gd name="T52" fmla="*/ 251 w 310"/>
              <a:gd name="T53" fmla="*/ 102 h 440"/>
              <a:gd name="T54" fmla="*/ 246 w 310"/>
              <a:gd name="T55" fmla="*/ 90 h 440"/>
              <a:gd name="T56" fmla="*/ 225 w 310"/>
              <a:gd name="T57" fmla="*/ 79 h 440"/>
              <a:gd name="T58" fmla="*/ 188 w 310"/>
              <a:gd name="T59" fmla="*/ 76 h 440"/>
              <a:gd name="T60" fmla="*/ 174 w 310"/>
              <a:gd name="T61" fmla="*/ 192 h 440"/>
              <a:gd name="T62" fmla="*/ 239 w 310"/>
              <a:gd name="T63" fmla="*/ 197 h 440"/>
              <a:gd name="T64" fmla="*/ 280 w 310"/>
              <a:gd name="T65" fmla="*/ 213 h 440"/>
              <a:gd name="T66" fmla="*/ 302 w 310"/>
              <a:gd name="T67" fmla="*/ 246 h 440"/>
              <a:gd name="T68" fmla="*/ 310 w 310"/>
              <a:gd name="T69" fmla="*/ 298 h 440"/>
              <a:gd name="T70" fmla="*/ 304 w 310"/>
              <a:gd name="T71" fmla="*/ 342 h 440"/>
              <a:gd name="T72" fmla="*/ 283 w 310"/>
              <a:gd name="T73" fmla="*/ 375 h 440"/>
              <a:gd name="T74" fmla="*/ 241 w 310"/>
              <a:gd name="T75" fmla="*/ 396 h 440"/>
              <a:gd name="T76" fmla="*/ 206 w 310"/>
              <a:gd name="T77" fmla="*/ 400 h 440"/>
              <a:gd name="T78" fmla="*/ 174 w 310"/>
              <a:gd name="T79" fmla="*/ 440 h 440"/>
              <a:gd name="T80" fmla="*/ 135 w 310"/>
              <a:gd name="T81" fmla="*/ 400 h 440"/>
              <a:gd name="T82" fmla="*/ 95 w 310"/>
              <a:gd name="T83" fmla="*/ 400 h 440"/>
              <a:gd name="T84" fmla="*/ 60 w 310"/>
              <a:gd name="T85" fmla="*/ 396 h 440"/>
              <a:gd name="T86" fmla="*/ 18 w 310"/>
              <a:gd name="T87" fmla="*/ 368 h 440"/>
              <a:gd name="T88" fmla="*/ 2 w 310"/>
              <a:gd name="T89" fmla="*/ 319 h 440"/>
              <a:gd name="T90" fmla="*/ 0 w 310"/>
              <a:gd name="T91" fmla="*/ 280 h 440"/>
              <a:gd name="T92" fmla="*/ 47 w 310"/>
              <a:gd name="T93" fmla="*/ 287 h 440"/>
              <a:gd name="T94" fmla="*/ 51 w 310"/>
              <a:gd name="T95" fmla="*/ 327 h 440"/>
              <a:gd name="T96" fmla="*/ 56 w 310"/>
              <a:gd name="T97" fmla="*/ 343 h 440"/>
              <a:gd name="T98" fmla="*/ 74 w 310"/>
              <a:gd name="T99" fmla="*/ 356 h 440"/>
              <a:gd name="T100" fmla="*/ 120 w 310"/>
              <a:gd name="T101" fmla="*/ 359 h 440"/>
              <a:gd name="T102" fmla="*/ 135 w 310"/>
              <a:gd name="T103" fmla="*/ 236 h 440"/>
              <a:gd name="T104" fmla="*/ 86 w 310"/>
              <a:gd name="T105" fmla="*/ 234 h 440"/>
              <a:gd name="T106" fmla="*/ 35 w 310"/>
              <a:gd name="T107" fmla="*/ 218 h 440"/>
              <a:gd name="T108" fmla="*/ 12 w 310"/>
              <a:gd name="T109" fmla="*/ 187 h 440"/>
              <a:gd name="T110" fmla="*/ 4 w 310"/>
              <a:gd name="T111" fmla="*/ 136 h 440"/>
              <a:gd name="T112" fmla="*/ 12 w 310"/>
              <a:gd name="T113" fmla="*/ 83 h 440"/>
              <a:gd name="T114" fmla="*/ 39 w 310"/>
              <a:gd name="T115" fmla="*/ 51 h 440"/>
              <a:gd name="T116" fmla="*/ 88 w 310"/>
              <a:gd name="T117" fmla="*/ 35 h 440"/>
              <a:gd name="T118" fmla="*/ 135 w 310"/>
              <a:gd name="T119" fmla="*/ 33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10" h="440">
                <a:moveTo>
                  <a:pt x="174" y="236"/>
                </a:moveTo>
                <a:lnTo>
                  <a:pt x="174" y="359"/>
                </a:lnTo>
                <a:lnTo>
                  <a:pt x="183" y="359"/>
                </a:lnTo>
                <a:lnTo>
                  <a:pt x="209" y="357"/>
                </a:lnTo>
                <a:lnTo>
                  <a:pt x="230" y="354"/>
                </a:lnTo>
                <a:lnTo>
                  <a:pt x="246" y="347"/>
                </a:lnTo>
                <a:lnTo>
                  <a:pt x="255" y="334"/>
                </a:lnTo>
                <a:lnTo>
                  <a:pt x="260" y="319"/>
                </a:lnTo>
                <a:lnTo>
                  <a:pt x="262" y="296"/>
                </a:lnTo>
                <a:lnTo>
                  <a:pt x="260" y="273"/>
                </a:lnTo>
                <a:lnTo>
                  <a:pt x="255" y="257"/>
                </a:lnTo>
                <a:lnTo>
                  <a:pt x="248" y="246"/>
                </a:lnTo>
                <a:lnTo>
                  <a:pt x="236" y="241"/>
                </a:lnTo>
                <a:lnTo>
                  <a:pt x="218" y="238"/>
                </a:lnTo>
                <a:lnTo>
                  <a:pt x="193" y="236"/>
                </a:lnTo>
                <a:lnTo>
                  <a:pt x="185" y="236"/>
                </a:lnTo>
                <a:lnTo>
                  <a:pt x="174" y="236"/>
                </a:lnTo>
                <a:close/>
                <a:moveTo>
                  <a:pt x="135" y="76"/>
                </a:moveTo>
                <a:lnTo>
                  <a:pt x="114" y="76"/>
                </a:lnTo>
                <a:lnTo>
                  <a:pt x="98" y="77"/>
                </a:lnTo>
                <a:lnTo>
                  <a:pt x="81" y="79"/>
                </a:lnTo>
                <a:lnTo>
                  <a:pt x="67" y="85"/>
                </a:lnTo>
                <a:lnTo>
                  <a:pt x="60" y="92"/>
                </a:lnTo>
                <a:lnTo>
                  <a:pt x="53" y="107"/>
                </a:lnTo>
                <a:lnTo>
                  <a:pt x="51" y="130"/>
                </a:lnTo>
                <a:lnTo>
                  <a:pt x="53" y="155"/>
                </a:lnTo>
                <a:lnTo>
                  <a:pt x="58" y="174"/>
                </a:lnTo>
                <a:lnTo>
                  <a:pt x="69" y="183"/>
                </a:lnTo>
                <a:lnTo>
                  <a:pt x="81" y="188"/>
                </a:lnTo>
                <a:lnTo>
                  <a:pt x="97" y="190"/>
                </a:lnTo>
                <a:lnTo>
                  <a:pt x="118" y="192"/>
                </a:lnTo>
                <a:lnTo>
                  <a:pt x="127" y="192"/>
                </a:lnTo>
                <a:lnTo>
                  <a:pt x="135" y="192"/>
                </a:lnTo>
                <a:lnTo>
                  <a:pt x="135" y="76"/>
                </a:lnTo>
                <a:close/>
                <a:moveTo>
                  <a:pt x="135" y="0"/>
                </a:moveTo>
                <a:lnTo>
                  <a:pt x="174" y="0"/>
                </a:lnTo>
                <a:lnTo>
                  <a:pt x="174" y="33"/>
                </a:lnTo>
                <a:lnTo>
                  <a:pt x="181" y="33"/>
                </a:lnTo>
                <a:lnTo>
                  <a:pt x="185" y="33"/>
                </a:lnTo>
                <a:lnTo>
                  <a:pt x="215" y="35"/>
                </a:lnTo>
                <a:lnTo>
                  <a:pt x="237" y="37"/>
                </a:lnTo>
                <a:lnTo>
                  <a:pt x="251" y="41"/>
                </a:lnTo>
                <a:lnTo>
                  <a:pt x="269" y="49"/>
                </a:lnTo>
                <a:lnTo>
                  <a:pt x="283" y="62"/>
                </a:lnTo>
                <a:lnTo>
                  <a:pt x="292" y="77"/>
                </a:lnTo>
                <a:lnTo>
                  <a:pt x="299" y="99"/>
                </a:lnTo>
                <a:lnTo>
                  <a:pt x="301" y="125"/>
                </a:lnTo>
                <a:lnTo>
                  <a:pt x="301" y="129"/>
                </a:lnTo>
                <a:lnTo>
                  <a:pt x="301" y="134"/>
                </a:lnTo>
                <a:lnTo>
                  <a:pt x="301" y="143"/>
                </a:lnTo>
                <a:lnTo>
                  <a:pt x="253" y="143"/>
                </a:lnTo>
                <a:lnTo>
                  <a:pt x="253" y="136"/>
                </a:lnTo>
                <a:lnTo>
                  <a:pt x="251" y="113"/>
                </a:lnTo>
                <a:lnTo>
                  <a:pt x="251" y="102"/>
                </a:lnTo>
                <a:lnTo>
                  <a:pt x="248" y="95"/>
                </a:lnTo>
                <a:lnTo>
                  <a:pt x="246" y="90"/>
                </a:lnTo>
                <a:lnTo>
                  <a:pt x="243" y="86"/>
                </a:lnTo>
                <a:lnTo>
                  <a:pt x="225" y="79"/>
                </a:lnTo>
                <a:lnTo>
                  <a:pt x="197" y="77"/>
                </a:lnTo>
                <a:lnTo>
                  <a:pt x="188" y="76"/>
                </a:lnTo>
                <a:lnTo>
                  <a:pt x="174" y="76"/>
                </a:lnTo>
                <a:lnTo>
                  <a:pt x="174" y="192"/>
                </a:lnTo>
                <a:lnTo>
                  <a:pt x="211" y="194"/>
                </a:lnTo>
                <a:lnTo>
                  <a:pt x="239" y="197"/>
                </a:lnTo>
                <a:lnTo>
                  <a:pt x="260" y="202"/>
                </a:lnTo>
                <a:lnTo>
                  <a:pt x="280" y="213"/>
                </a:lnTo>
                <a:lnTo>
                  <a:pt x="294" y="227"/>
                </a:lnTo>
                <a:lnTo>
                  <a:pt x="302" y="246"/>
                </a:lnTo>
                <a:lnTo>
                  <a:pt x="308" y="269"/>
                </a:lnTo>
                <a:lnTo>
                  <a:pt x="310" y="298"/>
                </a:lnTo>
                <a:lnTo>
                  <a:pt x="308" y="320"/>
                </a:lnTo>
                <a:lnTo>
                  <a:pt x="304" y="342"/>
                </a:lnTo>
                <a:lnTo>
                  <a:pt x="297" y="359"/>
                </a:lnTo>
                <a:lnTo>
                  <a:pt x="283" y="375"/>
                </a:lnTo>
                <a:lnTo>
                  <a:pt x="266" y="387"/>
                </a:lnTo>
                <a:lnTo>
                  <a:pt x="241" y="396"/>
                </a:lnTo>
                <a:lnTo>
                  <a:pt x="227" y="398"/>
                </a:lnTo>
                <a:lnTo>
                  <a:pt x="206" y="400"/>
                </a:lnTo>
                <a:lnTo>
                  <a:pt x="174" y="400"/>
                </a:lnTo>
                <a:lnTo>
                  <a:pt x="174" y="440"/>
                </a:lnTo>
                <a:lnTo>
                  <a:pt x="135" y="440"/>
                </a:lnTo>
                <a:lnTo>
                  <a:pt x="135" y="400"/>
                </a:lnTo>
                <a:lnTo>
                  <a:pt x="123" y="400"/>
                </a:lnTo>
                <a:lnTo>
                  <a:pt x="95" y="400"/>
                </a:lnTo>
                <a:lnTo>
                  <a:pt x="74" y="398"/>
                </a:lnTo>
                <a:lnTo>
                  <a:pt x="60" y="396"/>
                </a:lnTo>
                <a:lnTo>
                  <a:pt x="35" y="386"/>
                </a:lnTo>
                <a:lnTo>
                  <a:pt x="18" y="368"/>
                </a:lnTo>
                <a:lnTo>
                  <a:pt x="5" y="345"/>
                </a:lnTo>
                <a:lnTo>
                  <a:pt x="2" y="319"/>
                </a:lnTo>
                <a:lnTo>
                  <a:pt x="0" y="285"/>
                </a:lnTo>
                <a:lnTo>
                  <a:pt x="0" y="280"/>
                </a:lnTo>
                <a:lnTo>
                  <a:pt x="47" y="280"/>
                </a:lnTo>
                <a:lnTo>
                  <a:pt x="47" y="287"/>
                </a:lnTo>
                <a:lnTo>
                  <a:pt x="49" y="313"/>
                </a:lnTo>
                <a:lnTo>
                  <a:pt x="51" y="327"/>
                </a:lnTo>
                <a:lnTo>
                  <a:pt x="53" y="336"/>
                </a:lnTo>
                <a:lnTo>
                  <a:pt x="56" y="343"/>
                </a:lnTo>
                <a:lnTo>
                  <a:pt x="62" y="349"/>
                </a:lnTo>
                <a:lnTo>
                  <a:pt x="74" y="356"/>
                </a:lnTo>
                <a:lnTo>
                  <a:pt x="91" y="357"/>
                </a:lnTo>
                <a:lnTo>
                  <a:pt x="120" y="359"/>
                </a:lnTo>
                <a:lnTo>
                  <a:pt x="135" y="359"/>
                </a:lnTo>
                <a:lnTo>
                  <a:pt x="135" y="236"/>
                </a:lnTo>
                <a:lnTo>
                  <a:pt x="107" y="234"/>
                </a:lnTo>
                <a:lnTo>
                  <a:pt x="86" y="234"/>
                </a:lnTo>
                <a:lnTo>
                  <a:pt x="58" y="229"/>
                </a:lnTo>
                <a:lnTo>
                  <a:pt x="35" y="218"/>
                </a:lnTo>
                <a:lnTo>
                  <a:pt x="21" y="204"/>
                </a:lnTo>
                <a:lnTo>
                  <a:pt x="12" y="187"/>
                </a:lnTo>
                <a:lnTo>
                  <a:pt x="5" y="164"/>
                </a:lnTo>
                <a:lnTo>
                  <a:pt x="4" y="136"/>
                </a:lnTo>
                <a:lnTo>
                  <a:pt x="7" y="106"/>
                </a:lnTo>
                <a:lnTo>
                  <a:pt x="12" y="83"/>
                </a:lnTo>
                <a:lnTo>
                  <a:pt x="23" y="63"/>
                </a:lnTo>
                <a:lnTo>
                  <a:pt x="39" y="51"/>
                </a:lnTo>
                <a:lnTo>
                  <a:pt x="60" y="41"/>
                </a:lnTo>
                <a:lnTo>
                  <a:pt x="88" y="35"/>
                </a:lnTo>
                <a:lnTo>
                  <a:pt x="109" y="33"/>
                </a:lnTo>
                <a:lnTo>
                  <a:pt x="135" y="33"/>
                </a:lnTo>
                <a:lnTo>
                  <a:pt x="135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68"/>
          <p:cNvSpPr>
            <a:spLocks/>
          </p:cNvSpPr>
          <p:nvPr/>
        </p:nvSpPr>
        <p:spPr bwMode="auto">
          <a:xfrm>
            <a:off x="7743825" y="3803243"/>
            <a:ext cx="565150" cy="573088"/>
          </a:xfrm>
          <a:custGeom>
            <a:avLst/>
            <a:gdLst>
              <a:gd name="T0" fmla="*/ 229 w 356"/>
              <a:gd name="T1" fmla="*/ 0 h 361"/>
              <a:gd name="T2" fmla="*/ 264 w 356"/>
              <a:gd name="T3" fmla="*/ 4 h 361"/>
              <a:gd name="T4" fmla="*/ 296 w 356"/>
              <a:gd name="T5" fmla="*/ 14 h 361"/>
              <a:gd name="T6" fmla="*/ 327 w 356"/>
              <a:gd name="T7" fmla="*/ 32 h 361"/>
              <a:gd name="T8" fmla="*/ 356 w 356"/>
              <a:gd name="T9" fmla="*/ 55 h 361"/>
              <a:gd name="T10" fmla="*/ 343 w 356"/>
              <a:gd name="T11" fmla="*/ 85 h 361"/>
              <a:gd name="T12" fmla="*/ 319 w 356"/>
              <a:gd name="T13" fmla="*/ 62 h 361"/>
              <a:gd name="T14" fmla="*/ 291 w 356"/>
              <a:gd name="T15" fmla="*/ 44 h 361"/>
              <a:gd name="T16" fmla="*/ 261 w 356"/>
              <a:gd name="T17" fmla="*/ 35 h 361"/>
              <a:gd name="T18" fmla="*/ 229 w 356"/>
              <a:gd name="T19" fmla="*/ 32 h 361"/>
              <a:gd name="T20" fmla="*/ 197 w 356"/>
              <a:gd name="T21" fmla="*/ 34 h 361"/>
              <a:gd name="T22" fmla="*/ 169 w 356"/>
              <a:gd name="T23" fmla="*/ 42 h 361"/>
              <a:gd name="T24" fmla="*/ 143 w 356"/>
              <a:gd name="T25" fmla="*/ 58 h 361"/>
              <a:gd name="T26" fmla="*/ 118 w 356"/>
              <a:gd name="T27" fmla="*/ 79 h 361"/>
              <a:gd name="T28" fmla="*/ 99 w 356"/>
              <a:gd name="T29" fmla="*/ 106 h 361"/>
              <a:gd name="T30" fmla="*/ 87 w 356"/>
              <a:gd name="T31" fmla="*/ 136 h 361"/>
              <a:gd name="T32" fmla="*/ 322 w 356"/>
              <a:gd name="T33" fmla="*/ 136 h 361"/>
              <a:gd name="T34" fmla="*/ 310 w 356"/>
              <a:gd name="T35" fmla="*/ 166 h 361"/>
              <a:gd name="T36" fmla="*/ 79 w 356"/>
              <a:gd name="T37" fmla="*/ 166 h 361"/>
              <a:gd name="T38" fmla="*/ 79 w 356"/>
              <a:gd name="T39" fmla="*/ 174 h 361"/>
              <a:gd name="T40" fmla="*/ 79 w 356"/>
              <a:gd name="T41" fmla="*/ 180 h 361"/>
              <a:gd name="T42" fmla="*/ 79 w 356"/>
              <a:gd name="T43" fmla="*/ 187 h 361"/>
              <a:gd name="T44" fmla="*/ 79 w 356"/>
              <a:gd name="T45" fmla="*/ 195 h 361"/>
              <a:gd name="T46" fmla="*/ 298 w 356"/>
              <a:gd name="T47" fmla="*/ 195 h 361"/>
              <a:gd name="T48" fmla="*/ 285 w 356"/>
              <a:gd name="T49" fmla="*/ 225 h 361"/>
              <a:gd name="T50" fmla="*/ 87 w 356"/>
              <a:gd name="T51" fmla="*/ 225 h 361"/>
              <a:gd name="T52" fmla="*/ 95 w 356"/>
              <a:gd name="T53" fmla="*/ 248 h 361"/>
              <a:gd name="T54" fmla="*/ 109 w 356"/>
              <a:gd name="T55" fmla="*/ 271 h 361"/>
              <a:gd name="T56" fmla="*/ 132 w 356"/>
              <a:gd name="T57" fmla="*/ 294 h 361"/>
              <a:gd name="T58" fmla="*/ 157 w 356"/>
              <a:gd name="T59" fmla="*/ 312 h 361"/>
              <a:gd name="T60" fmla="*/ 192 w 356"/>
              <a:gd name="T61" fmla="*/ 326 h 361"/>
              <a:gd name="T62" fmla="*/ 229 w 356"/>
              <a:gd name="T63" fmla="*/ 329 h 361"/>
              <a:gd name="T64" fmla="*/ 261 w 356"/>
              <a:gd name="T65" fmla="*/ 326 h 361"/>
              <a:gd name="T66" fmla="*/ 291 w 356"/>
              <a:gd name="T67" fmla="*/ 317 h 361"/>
              <a:gd name="T68" fmla="*/ 319 w 356"/>
              <a:gd name="T69" fmla="*/ 299 h 361"/>
              <a:gd name="T70" fmla="*/ 343 w 356"/>
              <a:gd name="T71" fmla="*/ 276 h 361"/>
              <a:gd name="T72" fmla="*/ 343 w 356"/>
              <a:gd name="T73" fmla="*/ 319 h 361"/>
              <a:gd name="T74" fmla="*/ 306 w 356"/>
              <a:gd name="T75" fmla="*/ 342 h 361"/>
              <a:gd name="T76" fmla="*/ 269 w 356"/>
              <a:gd name="T77" fmla="*/ 356 h 361"/>
              <a:gd name="T78" fmla="*/ 229 w 356"/>
              <a:gd name="T79" fmla="*/ 361 h 361"/>
              <a:gd name="T80" fmla="*/ 192 w 356"/>
              <a:gd name="T81" fmla="*/ 357 h 361"/>
              <a:gd name="T82" fmla="*/ 159 w 356"/>
              <a:gd name="T83" fmla="*/ 347 h 361"/>
              <a:gd name="T84" fmla="*/ 127 w 356"/>
              <a:gd name="T85" fmla="*/ 329 h 361"/>
              <a:gd name="T86" fmla="*/ 102 w 356"/>
              <a:gd name="T87" fmla="*/ 308 h 361"/>
              <a:gd name="T88" fmla="*/ 81 w 356"/>
              <a:gd name="T89" fmla="*/ 283 h 361"/>
              <a:gd name="T90" fmla="*/ 65 w 356"/>
              <a:gd name="T91" fmla="*/ 257 h 361"/>
              <a:gd name="T92" fmla="*/ 55 w 356"/>
              <a:gd name="T93" fmla="*/ 225 h 361"/>
              <a:gd name="T94" fmla="*/ 0 w 356"/>
              <a:gd name="T95" fmla="*/ 225 h 361"/>
              <a:gd name="T96" fmla="*/ 13 w 356"/>
              <a:gd name="T97" fmla="*/ 195 h 361"/>
              <a:gd name="T98" fmla="*/ 50 w 356"/>
              <a:gd name="T99" fmla="*/ 195 h 361"/>
              <a:gd name="T100" fmla="*/ 50 w 356"/>
              <a:gd name="T101" fmla="*/ 187 h 361"/>
              <a:gd name="T102" fmla="*/ 50 w 356"/>
              <a:gd name="T103" fmla="*/ 180 h 361"/>
              <a:gd name="T104" fmla="*/ 50 w 356"/>
              <a:gd name="T105" fmla="*/ 173 h 361"/>
              <a:gd name="T106" fmla="*/ 50 w 356"/>
              <a:gd name="T107" fmla="*/ 166 h 361"/>
              <a:gd name="T108" fmla="*/ 0 w 356"/>
              <a:gd name="T109" fmla="*/ 166 h 361"/>
              <a:gd name="T110" fmla="*/ 13 w 356"/>
              <a:gd name="T111" fmla="*/ 136 h 361"/>
              <a:gd name="T112" fmla="*/ 55 w 356"/>
              <a:gd name="T113" fmla="*/ 136 h 361"/>
              <a:gd name="T114" fmla="*/ 69 w 356"/>
              <a:gd name="T115" fmla="*/ 97 h 361"/>
              <a:gd name="T116" fmla="*/ 92 w 356"/>
              <a:gd name="T117" fmla="*/ 63 h 361"/>
              <a:gd name="T118" fmla="*/ 120 w 356"/>
              <a:gd name="T119" fmla="*/ 37 h 361"/>
              <a:gd name="T120" fmla="*/ 153 w 356"/>
              <a:gd name="T121" fmla="*/ 18 h 361"/>
              <a:gd name="T122" fmla="*/ 190 w 356"/>
              <a:gd name="T123" fmla="*/ 5 h 361"/>
              <a:gd name="T124" fmla="*/ 229 w 356"/>
              <a:gd name="T125" fmla="*/ 0 h 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56" h="361">
                <a:moveTo>
                  <a:pt x="229" y="0"/>
                </a:moveTo>
                <a:lnTo>
                  <a:pt x="264" y="4"/>
                </a:lnTo>
                <a:lnTo>
                  <a:pt x="296" y="14"/>
                </a:lnTo>
                <a:lnTo>
                  <a:pt x="327" y="32"/>
                </a:lnTo>
                <a:lnTo>
                  <a:pt x="356" y="55"/>
                </a:lnTo>
                <a:lnTo>
                  <a:pt x="343" y="85"/>
                </a:lnTo>
                <a:lnTo>
                  <a:pt x="319" y="62"/>
                </a:lnTo>
                <a:lnTo>
                  <a:pt x="291" y="44"/>
                </a:lnTo>
                <a:lnTo>
                  <a:pt x="261" y="35"/>
                </a:lnTo>
                <a:lnTo>
                  <a:pt x="229" y="32"/>
                </a:lnTo>
                <a:lnTo>
                  <a:pt x="197" y="34"/>
                </a:lnTo>
                <a:lnTo>
                  <a:pt x="169" y="42"/>
                </a:lnTo>
                <a:lnTo>
                  <a:pt x="143" y="58"/>
                </a:lnTo>
                <a:lnTo>
                  <a:pt x="118" y="79"/>
                </a:lnTo>
                <a:lnTo>
                  <a:pt x="99" y="106"/>
                </a:lnTo>
                <a:lnTo>
                  <a:pt x="87" y="136"/>
                </a:lnTo>
                <a:lnTo>
                  <a:pt x="322" y="136"/>
                </a:lnTo>
                <a:lnTo>
                  <a:pt x="310" y="166"/>
                </a:lnTo>
                <a:lnTo>
                  <a:pt x="79" y="166"/>
                </a:lnTo>
                <a:lnTo>
                  <a:pt x="79" y="174"/>
                </a:lnTo>
                <a:lnTo>
                  <a:pt x="79" y="180"/>
                </a:lnTo>
                <a:lnTo>
                  <a:pt x="79" y="187"/>
                </a:lnTo>
                <a:lnTo>
                  <a:pt x="79" y="195"/>
                </a:lnTo>
                <a:lnTo>
                  <a:pt x="298" y="195"/>
                </a:lnTo>
                <a:lnTo>
                  <a:pt x="285" y="225"/>
                </a:lnTo>
                <a:lnTo>
                  <a:pt x="87" y="225"/>
                </a:lnTo>
                <a:lnTo>
                  <a:pt x="95" y="248"/>
                </a:lnTo>
                <a:lnTo>
                  <a:pt x="109" y="271"/>
                </a:lnTo>
                <a:lnTo>
                  <a:pt x="132" y="294"/>
                </a:lnTo>
                <a:lnTo>
                  <a:pt x="157" y="312"/>
                </a:lnTo>
                <a:lnTo>
                  <a:pt x="192" y="326"/>
                </a:lnTo>
                <a:lnTo>
                  <a:pt x="229" y="329"/>
                </a:lnTo>
                <a:lnTo>
                  <a:pt x="261" y="326"/>
                </a:lnTo>
                <a:lnTo>
                  <a:pt x="291" y="317"/>
                </a:lnTo>
                <a:lnTo>
                  <a:pt x="319" y="299"/>
                </a:lnTo>
                <a:lnTo>
                  <a:pt x="343" y="276"/>
                </a:lnTo>
                <a:lnTo>
                  <a:pt x="343" y="319"/>
                </a:lnTo>
                <a:lnTo>
                  <a:pt x="306" y="342"/>
                </a:lnTo>
                <a:lnTo>
                  <a:pt x="269" y="356"/>
                </a:lnTo>
                <a:lnTo>
                  <a:pt x="229" y="361"/>
                </a:lnTo>
                <a:lnTo>
                  <a:pt x="192" y="357"/>
                </a:lnTo>
                <a:lnTo>
                  <a:pt x="159" y="347"/>
                </a:lnTo>
                <a:lnTo>
                  <a:pt x="127" y="329"/>
                </a:lnTo>
                <a:lnTo>
                  <a:pt x="102" y="308"/>
                </a:lnTo>
                <a:lnTo>
                  <a:pt x="81" y="283"/>
                </a:lnTo>
                <a:lnTo>
                  <a:pt x="65" y="257"/>
                </a:lnTo>
                <a:lnTo>
                  <a:pt x="55" y="225"/>
                </a:lnTo>
                <a:lnTo>
                  <a:pt x="0" y="225"/>
                </a:lnTo>
                <a:lnTo>
                  <a:pt x="13" y="195"/>
                </a:lnTo>
                <a:lnTo>
                  <a:pt x="50" y="195"/>
                </a:lnTo>
                <a:lnTo>
                  <a:pt x="50" y="187"/>
                </a:lnTo>
                <a:lnTo>
                  <a:pt x="50" y="180"/>
                </a:lnTo>
                <a:lnTo>
                  <a:pt x="50" y="173"/>
                </a:lnTo>
                <a:lnTo>
                  <a:pt x="50" y="166"/>
                </a:lnTo>
                <a:lnTo>
                  <a:pt x="0" y="166"/>
                </a:lnTo>
                <a:lnTo>
                  <a:pt x="13" y="136"/>
                </a:lnTo>
                <a:lnTo>
                  <a:pt x="55" y="136"/>
                </a:lnTo>
                <a:lnTo>
                  <a:pt x="69" y="97"/>
                </a:lnTo>
                <a:lnTo>
                  <a:pt x="92" y="63"/>
                </a:lnTo>
                <a:lnTo>
                  <a:pt x="120" y="37"/>
                </a:lnTo>
                <a:lnTo>
                  <a:pt x="153" y="18"/>
                </a:lnTo>
                <a:lnTo>
                  <a:pt x="190" y="5"/>
                </a:lnTo>
                <a:lnTo>
                  <a:pt x="229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7" name="Group 146"/>
          <p:cNvGrpSpPr/>
          <p:nvPr/>
        </p:nvGrpSpPr>
        <p:grpSpPr>
          <a:xfrm>
            <a:off x="7788275" y="2476093"/>
            <a:ext cx="525462" cy="738188"/>
            <a:chOff x="6838950" y="1404938"/>
            <a:chExt cx="525462" cy="738188"/>
          </a:xfrm>
        </p:grpSpPr>
        <p:sp>
          <p:nvSpPr>
            <p:cNvPr id="70" name="Freeform 70"/>
            <p:cNvSpPr>
              <a:spLocks noEditPoints="1"/>
            </p:cNvSpPr>
            <p:nvPr/>
          </p:nvSpPr>
          <p:spPr bwMode="auto">
            <a:xfrm>
              <a:off x="6838950" y="1550988"/>
              <a:ext cx="525462" cy="592138"/>
            </a:xfrm>
            <a:custGeom>
              <a:avLst/>
              <a:gdLst>
                <a:gd name="T0" fmla="*/ 150 w 331"/>
                <a:gd name="T1" fmla="*/ 109 h 373"/>
                <a:gd name="T2" fmla="*/ 111 w 331"/>
                <a:gd name="T3" fmla="*/ 130 h 373"/>
                <a:gd name="T4" fmla="*/ 97 w 331"/>
                <a:gd name="T5" fmla="*/ 165 h 373"/>
                <a:gd name="T6" fmla="*/ 113 w 331"/>
                <a:gd name="T7" fmla="*/ 200 h 373"/>
                <a:gd name="T8" fmla="*/ 153 w 331"/>
                <a:gd name="T9" fmla="*/ 221 h 373"/>
                <a:gd name="T10" fmla="*/ 183 w 331"/>
                <a:gd name="T11" fmla="*/ 239 h 373"/>
                <a:gd name="T12" fmla="*/ 183 w 331"/>
                <a:gd name="T13" fmla="*/ 260 h 373"/>
                <a:gd name="T14" fmla="*/ 157 w 331"/>
                <a:gd name="T15" fmla="*/ 269 h 373"/>
                <a:gd name="T16" fmla="*/ 104 w 331"/>
                <a:gd name="T17" fmla="*/ 255 h 373"/>
                <a:gd name="T18" fmla="*/ 110 w 331"/>
                <a:gd name="T19" fmla="*/ 297 h 373"/>
                <a:gd name="T20" fmla="*/ 148 w 331"/>
                <a:gd name="T21" fmla="*/ 304 h 373"/>
                <a:gd name="T22" fmla="*/ 180 w 331"/>
                <a:gd name="T23" fmla="*/ 334 h 373"/>
                <a:gd name="T24" fmla="*/ 203 w 331"/>
                <a:gd name="T25" fmla="*/ 295 h 373"/>
                <a:gd name="T26" fmla="*/ 231 w 331"/>
                <a:gd name="T27" fmla="*/ 265 h 373"/>
                <a:gd name="T28" fmla="*/ 231 w 331"/>
                <a:gd name="T29" fmla="*/ 227 h 373"/>
                <a:gd name="T30" fmla="*/ 206 w 331"/>
                <a:gd name="T31" fmla="*/ 197 h 373"/>
                <a:gd name="T32" fmla="*/ 161 w 331"/>
                <a:gd name="T33" fmla="*/ 177 h 373"/>
                <a:gd name="T34" fmla="*/ 145 w 331"/>
                <a:gd name="T35" fmla="*/ 160 h 373"/>
                <a:gd name="T36" fmla="*/ 146 w 331"/>
                <a:gd name="T37" fmla="*/ 153 h 373"/>
                <a:gd name="T38" fmla="*/ 153 w 331"/>
                <a:gd name="T39" fmla="*/ 146 h 373"/>
                <a:gd name="T40" fmla="*/ 164 w 331"/>
                <a:gd name="T41" fmla="*/ 142 h 373"/>
                <a:gd name="T42" fmla="*/ 192 w 331"/>
                <a:gd name="T43" fmla="*/ 144 h 373"/>
                <a:gd name="T44" fmla="*/ 217 w 331"/>
                <a:gd name="T45" fmla="*/ 153 h 373"/>
                <a:gd name="T46" fmla="*/ 215 w 331"/>
                <a:gd name="T47" fmla="*/ 112 h 373"/>
                <a:gd name="T48" fmla="*/ 180 w 331"/>
                <a:gd name="T49" fmla="*/ 107 h 373"/>
                <a:gd name="T50" fmla="*/ 150 w 331"/>
                <a:gd name="T51" fmla="*/ 81 h 373"/>
                <a:gd name="T52" fmla="*/ 185 w 331"/>
                <a:gd name="T53" fmla="*/ 1 h 373"/>
                <a:gd name="T54" fmla="*/ 261 w 331"/>
                <a:gd name="T55" fmla="*/ 93 h 373"/>
                <a:gd name="T56" fmla="*/ 306 w 331"/>
                <a:gd name="T57" fmla="*/ 169 h 373"/>
                <a:gd name="T58" fmla="*/ 328 w 331"/>
                <a:gd name="T59" fmla="*/ 230 h 373"/>
                <a:gd name="T60" fmla="*/ 329 w 331"/>
                <a:gd name="T61" fmla="*/ 278 h 373"/>
                <a:gd name="T62" fmla="*/ 317 w 331"/>
                <a:gd name="T63" fmla="*/ 313 h 373"/>
                <a:gd name="T64" fmla="*/ 292 w 331"/>
                <a:gd name="T65" fmla="*/ 337 h 373"/>
                <a:gd name="T66" fmla="*/ 263 w 331"/>
                <a:gd name="T67" fmla="*/ 355 h 373"/>
                <a:gd name="T68" fmla="*/ 233 w 331"/>
                <a:gd name="T69" fmla="*/ 366 h 373"/>
                <a:gd name="T70" fmla="*/ 204 w 331"/>
                <a:gd name="T71" fmla="*/ 371 h 373"/>
                <a:gd name="T72" fmla="*/ 185 w 331"/>
                <a:gd name="T73" fmla="*/ 373 h 373"/>
                <a:gd name="T74" fmla="*/ 176 w 331"/>
                <a:gd name="T75" fmla="*/ 373 h 373"/>
                <a:gd name="T76" fmla="*/ 94 w 331"/>
                <a:gd name="T77" fmla="*/ 362 h 373"/>
                <a:gd name="T78" fmla="*/ 41 w 331"/>
                <a:gd name="T79" fmla="*/ 337 h 373"/>
                <a:gd name="T80" fmla="*/ 9 w 331"/>
                <a:gd name="T81" fmla="*/ 299 h 373"/>
                <a:gd name="T82" fmla="*/ 0 w 331"/>
                <a:gd name="T83" fmla="*/ 255 h 373"/>
                <a:gd name="T84" fmla="*/ 4 w 331"/>
                <a:gd name="T85" fmla="*/ 205 h 373"/>
                <a:gd name="T86" fmla="*/ 20 w 331"/>
                <a:gd name="T87" fmla="*/ 154 h 373"/>
                <a:gd name="T88" fmla="*/ 41 w 331"/>
                <a:gd name="T89" fmla="*/ 109 h 373"/>
                <a:gd name="T90" fmla="*/ 64 w 331"/>
                <a:gd name="T91" fmla="*/ 66 h 373"/>
                <a:gd name="T92" fmla="*/ 83 w 331"/>
                <a:gd name="T93" fmla="*/ 37 h 373"/>
                <a:gd name="T94" fmla="*/ 95 w 331"/>
                <a:gd name="T95" fmla="*/ 19 h 373"/>
                <a:gd name="T96" fmla="*/ 99 w 331"/>
                <a:gd name="T97" fmla="*/ 15 h 373"/>
                <a:gd name="T98" fmla="*/ 118 w 331"/>
                <a:gd name="T99" fmla="*/ 7 h 373"/>
                <a:gd name="T100" fmla="*/ 157 w 331"/>
                <a:gd name="T10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31" h="373">
                  <a:moveTo>
                    <a:pt x="150" y="81"/>
                  </a:moveTo>
                  <a:lnTo>
                    <a:pt x="150" y="109"/>
                  </a:lnTo>
                  <a:lnTo>
                    <a:pt x="127" y="117"/>
                  </a:lnTo>
                  <a:lnTo>
                    <a:pt x="111" y="130"/>
                  </a:lnTo>
                  <a:lnTo>
                    <a:pt x="101" y="146"/>
                  </a:lnTo>
                  <a:lnTo>
                    <a:pt x="97" y="165"/>
                  </a:lnTo>
                  <a:lnTo>
                    <a:pt x="101" y="184"/>
                  </a:lnTo>
                  <a:lnTo>
                    <a:pt x="113" y="200"/>
                  </a:lnTo>
                  <a:lnTo>
                    <a:pt x="131" y="213"/>
                  </a:lnTo>
                  <a:lnTo>
                    <a:pt x="153" y="221"/>
                  </a:lnTo>
                  <a:lnTo>
                    <a:pt x="173" y="230"/>
                  </a:lnTo>
                  <a:lnTo>
                    <a:pt x="183" y="239"/>
                  </a:lnTo>
                  <a:lnTo>
                    <a:pt x="187" y="249"/>
                  </a:lnTo>
                  <a:lnTo>
                    <a:pt x="183" y="260"/>
                  </a:lnTo>
                  <a:lnTo>
                    <a:pt x="173" y="267"/>
                  </a:lnTo>
                  <a:lnTo>
                    <a:pt x="157" y="269"/>
                  </a:lnTo>
                  <a:lnTo>
                    <a:pt x="129" y="264"/>
                  </a:lnTo>
                  <a:lnTo>
                    <a:pt x="104" y="255"/>
                  </a:lnTo>
                  <a:lnTo>
                    <a:pt x="95" y="292"/>
                  </a:lnTo>
                  <a:lnTo>
                    <a:pt x="110" y="297"/>
                  </a:lnTo>
                  <a:lnTo>
                    <a:pt x="129" y="302"/>
                  </a:lnTo>
                  <a:lnTo>
                    <a:pt x="148" y="304"/>
                  </a:lnTo>
                  <a:lnTo>
                    <a:pt x="148" y="334"/>
                  </a:lnTo>
                  <a:lnTo>
                    <a:pt x="180" y="334"/>
                  </a:lnTo>
                  <a:lnTo>
                    <a:pt x="180" y="302"/>
                  </a:lnTo>
                  <a:lnTo>
                    <a:pt x="203" y="295"/>
                  </a:lnTo>
                  <a:lnTo>
                    <a:pt x="220" y="281"/>
                  </a:lnTo>
                  <a:lnTo>
                    <a:pt x="231" y="265"/>
                  </a:lnTo>
                  <a:lnTo>
                    <a:pt x="234" y="244"/>
                  </a:lnTo>
                  <a:lnTo>
                    <a:pt x="231" y="227"/>
                  </a:lnTo>
                  <a:lnTo>
                    <a:pt x="222" y="211"/>
                  </a:lnTo>
                  <a:lnTo>
                    <a:pt x="206" y="197"/>
                  </a:lnTo>
                  <a:lnTo>
                    <a:pt x="183" y="186"/>
                  </a:lnTo>
                  <a:lnTo>
                    <a:pt x="161" y="177"/>
                  </a:lnTo>
                  <a:lnTo>
                    <a:pt x="148" y="169"/>
                  </a:lnTo>
                  <a:lnTo>
                    <a:pt x="145" y="160"/>
                  </a:lnTo>
                  <a:lnTo>
                    <a:pt x="145" y="156"/>
                  </a:lnTo>
                  <a:lnTo>
                    <a:pt x="146" y="153"/>
                  </a:lnTo>
                  <a:lnTo>
                    <a:pt x="150" y="149"/>
                  </a:lnTo>
                  <a:lnTo>
                    <a:pt x="153" y="146"/>
                  </a:lnTo>
                  <a:lnTo>
                    <a:pt x="157" y="144"/>
                  </a:lnTo>
                  <a:lnTo>
                    <a:pt x="164" y="142"/>
                  </a:lnTo>
                  <a:lnTo>
                    <a:pt x="171" y="142"/>
                  </a:lnTo>
                  <a:lnTo>
                    <a:pt x="192" y="144"/>
                  </a:lnTo>
                  <a:lnTo>
                    <a:pt x="206" y="149"/>
                  </a:lnTo>
                  <a:lnTo>
                    <a:pt x="217" y="153"/>
                  </a:lnTo>
                  <a:lnTo>
                    <a:pt x="226" y="117"/>
                  </a:lnTo>
                  <a:lnTo>
                    <a:pt x="215" y="112"/>
                  </a:lnTo>
                  <a:lnTo>
                    <a:pt x="199" y="109"/>
                  </a:lnTo>
                  <a:lnTo>
                    <a:pt x="180" y="107"/>
                  </a:lnTo>
                  <a:lnTo>
                    <a:pt x="180" y="81"/>
                  </a:lnTo>
                  <a:lnTo>
                    <a:pt x="150" y="81"/>
                  </a:lnTo>
                  <a:close/>
                  <a:moveTo>
                    <a:pt x="157" y="0"/>
                  </a:moveTo>
                  <a:lnTo>
                    <a:pt x="185" y="1"/>
                  </a:lnTo>
                  <a:lnTo>
                    <a:pt x="227" y="49"/>
                  </a:lnTo>
                  <a:lnTo>
                    <a:pt x="261" y="93"/>
                  </a:lnTo>
                  <a:lnTo>
                    <a:pt x="285" y="133"/>
                  </a:lnTo>
                  <a:lnTo>
                    <a:pt x="306" y="169"/>
                  </a:lnTo>
                  <a:lnTo>
                    <a:pt x="319" y="202"/>
                  </a:lnTo>
                  <a:lnTo>
                    <a:pt x="328" y="230"/>
                  </a:lnTo>
                  <a:lnTo>
                    <a:pt x="331" y="255"/>
                  </a:lnTo>
                  <a:lnTo>
                    <a:pt x="329" y="278"/>
                  </a:lnTo>
                  <a:lnTo>
                    <a:pt x="324" y="297"/>
                  </a:lnTo>
                  <a:lnTo>
                    <a:pt x="317" y="313"/>
                  </a:lnTo>
                  <a:lnTo>
                    <a:pt x="305" y="327"/>
                  </a:lnTo>
                  <a:lnTo>
                    <a:pt x="292" y="337"/>
                  </a:lnTo>
                  <a:lnTo>
                    <a:pt x="278" y="348"/>
                  </a:lnTo>
                  <a:lnTo>
                    <a:pt x="263" y="355"/>
                  </a:lnTo>
                  <a:lnTo>
                    <a:pt x="248" y="362"/>
                  </a:lnTo>
                  <a:lnTo>
                    <a:pt x="233" y="366"/>
                  </a:lnTo>
                  <a:lnTo>
                    <a:pt x="219" y="369"/>
                  </a:lnTo>
                  <a:lnTo>
                    <a:pt x="204" y="371"/>
                  </a:lnTo>
                  <a:lnTo>
                    <a:pt x="194" y="373"/>
                  </a:lnTo>
                  <a:lnTo>
                    <a:pt x="185" y="373"/>
                  </a:lnTo>
                  <a:lnTo>
                    <a:pt x="180" y="373"/>
                  </a:lnTo>
                  <a:lnTo>
                    <a:pt x="176" y="373"/>
                  </a:lnTo>
                  <a:lnTo>
                    <a:pt x="132" y="369"/>
                  </a:lnTo>
                  <a:lnTo>
                    <a:pt x="94" y="362"/>
                  </a:lnTo>
                  <a:lnTo>
                    <a:pt x="64" y="352"/>
                  </a:lnTo>
                  <a:lnTo>
                    <a:pt x="41" y="337"/>
                  </a:lnTo>
                  <a:lnTo>
                    <a:pt x="22" y="320"/>
                  </a:lnTo>
                  <a:lnTo>
                    <a:pt x="9" y="299"/>
                  </a:lnTo>
                  <a:lnTo>
                    <a:pt x="2" y="278"/>
                  </a:lnTo>
                  <a:lnTo>
                    <a:pt x="0" y="255"/>
                  </a:lnTo>
                  <a:lnTo>
                    <a:pt x="0" y="230"/>
                  </a:lnTo>
                  <a:lnTo>
                    <a:pt x="4" y="205"/>
                  </a:lnTo>
                  <a:lnTo>
                    <a:pt x="11" y="179"/>
                  </a:lnTo>
                  <a:lnTo>
                    <a:pt x="20" y="154"/>
                  </a:lnTo>
                  <a:lnTo>
                    <a:pt x="30" y="132"/>
                  </a:lnTo>
                  <a:lnTo>
                    <a:pt x="41" y="109"/>
                  </a:lnTo>
                  <a:lnTo>
                    <a:pt x="53" y="86"/>
                  </a:lnTo>
                  <a:lnTo>
                    <a:pt x="64" y="66"/>
                  </a:lnTo>
                  <a:lnTo>
                    <a:pt x="74" y="51"/>
                  </a:lnTo>
                  <a:lnTo>
                    <a:pt x="83" y="37"/>
                  </a:lnTo>
                  <a:lnTo>
                    <a:pt x="90" y="26"/>
                  </a:lnTo>
                  <a:lnTo>
                    <a:pt x="95" y="19"/>
                  </a:lnTo>
                  <a:lnTo>
                    <a:pt x="97" y="17"/>
                  </a:lnTo>
                  <a:lnTo>
                    <a:pt x="99" y="15"/>
                  </a:lnTo>
                  <a:lnTo>
                    <a:pt x="106" y="12"/>
                  </a:lnTo>
                  <a:lnTo>
                    <a:pt x="118" y="7"/>
                  </a:lnTo>
                  <a:lnTo>
                    <a:pt x="136" y="3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71"/>
            <p:cNvSpPr>
              <a:spLocks/>
            </p:cNvSpPr>
            <p:nvPr/>
          </p:nvSpPr>
          <p:spPr bwMode="auto">
            <a:xfrm>
              <a:off x="6937375" y="1404938"/>
              <a:ext cx="201612" cy="146050"/>
            </a:xfrm>
            <a:custGeom>
              <a:avLst/>
              <a:gdLst>
                <a:gd name="T0" fmla="*/ 95 w 127"/>
                <a:gd name="T1" fmla="*/ 0 h 92"/>
                <a:gd name="T2" fmla="*/ 114 w 127"/>
                <a:gd name="T3" fmla="*/ 2 h 92"/>
                <a:gd name="T4" fmla="*/ 121 w 127"/>
                <a:gd name="T5" fmla="*/ 5 h 92"/>
                <a:gd name="T6" fmla="*/ 127 w 127"/>
                <a:gd name="T7" fmla="*/ 14 h 92"/>
                <a:gd name="T8" fmla="*/ 127 w 127"/>
                <a:gd name="T9" fmla="*/ 26 h 92"/>
                <a:gd name="T10" fmla="*/ 127 w 127"/>
                <a:gd name="T11" fmla="*/ 41 h 92"/>
                <a:gd name="T12" fmla="*/ 125 w 127"/>
                <a:gd name="T13" fmla="*/ 53 h 92"/>
                <a:gd name="T14" fmla="*/ 121 w 127"/>
                <a:gd name="T15" fmla="*/ 65 h 92"/>
                <a:gd name="T16" fmla="*/ 120 w 127"/>
                <a:gd name="T17" fmla="*/ 72 h 92"/>
                <a:gd name="T18" fmla="*/ 118 w 127"/>
                <a:gd name="T19" fmla="*/ 76 h 92"/>
                <a:gd name="T20" fmla="*/ 99 w 127"/>
                <a:gd name="T21" fmla="*/ 76 h 92"/>
                <a:gd name="T22" fmla="*/ 79 w 127"/>
                <a:gd name="T23" fmla="*/ 77 h 92"/>
                <a:gd name="T24" fmla="*/ 62 w 127"/>
                <a:gd name="T25" fmla="*/ 81 h 92"/>
                <a:gd name="T26" fmla="*/ 48 w 127"/>
                <a:gd name="T27" fmla="*/ 86 h 92"/>
                <a:gd name="T28" fmla="*/ 39 w 127"/>
                <a:gd name="T29" fmla="*/ 90 h 92"/>
                <a:gd name="T30" fmla="*/ 35 w 127"/>
                <a:gd name="T31" fmla="*/ 92 h 92"/>
                <a:gd name="T32" fmla="*/ 0 w 127"/>
                <a:gd name="T33" fmla="*/ 41 h 92"/>
                <a:gd name="T34" fmla="*/ 14 w 127"/>
                <a:gd name="T35" fmla="*/ 30 h 92"/>
                <a:gd name="T36" fmla="*/ 44 w 127"/>
                <a:gd name="T37" fmla="*/ 53 h 92"/>
                <a:gd name="T38" fmla="*/ 42 w 127"/>
                <a:gd name="T39" fmla="*/ 49 h 92"/>
                <a:gd name="T40" fmla="*/ 37 w 127"/>
                <a:gd name="T41" fmla="*/ 44 h 92"/>
                <a:gd name="T42" fmla="*/ 30 w 127"/>
                <a:gd name="T43" fmla="*/ 35 h 92"/>
                <a:gd name="T44" fmla="*/ 21 w 127"/>
                <a:gd name="T45" fmla="*/ 25 h 92"/>
                <a:gd name="T46" fmla="*/ 48 w 127"/>
                <a:gd name="T47" fmla="*/ 11 h 92"/>
                <a:gd name="T48" fmla="*/ 72 w 127"/>
                <a:gd name="T49" fmla="*/ 4 h 92"/>
                <a:gd name="T50" fmla="*/ 95 w 127"/>
                <a:gd name="T51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92">
                  <a:moveTo>
                    <a:pt x="95" y="0"/>
                  </a:moveTo>
                  <a:lnTo>
                    <a:pt x="114" y="2"/>
                  </a:lnTo>
                  <a:lnTo>
                    <a:pt x="121" y="5"/>
                  </a:lnTo>
                  <a:lnTo>
                    <a:pt x="127" y="14"/>
                  </a:lnTo>
                  <a:lnTo>
                    <a:pt x="127" y="26"/>
                  </a:lnTo>
                  <a:lnTo>
                    <a:pt x="127" y="41"/>
                  </a:lnTo>
                  <a:lnTo>
                    <a:pt x="125" y="53"/>
                  </a:lnTo>
                  <a:lnTo>
                    <a:pt x="121" y="65"/>
                  </a:lnTo>
                  <a:lnTo>
                    <a:pt x="120" y="72"/>
                  </a:lnTo>
                  <a:lnTo>
                    <a:pt x="118" y="76"/>
                  </a:lnTo>
                  <a:lnTo>
                    <a:pt x="99" y="76"/>
                  </a:lnTo>
                  <a:lnTo>
                    <a:pt x="79" y="77"/>
                  </a:lnTo>
                  <a:lnTo>
                    <a:pt x="62" y="81"/>
                  </a:lnTo>
                  <a:lnTo>
                    <a:pt x="48" y="86"/>
                  </a:lnTo>
                  <a:lnTo>
                    <a:pt x="39" y="90"/>
                  </a:lnTo>
                  <a:lnTo>
                    <a:pt x="35" y="92"/>
                  </a:lnTo>
                  <a:lnTo>
                    <a:pt x="0" y="41"/>
                  </a:lnTo>
                  <a:lnTo>
                    <a:pt x="14" y="30"/>
                  </a:lnTo>
                  <a:lnTo>
                    <a:pt x="44" y="53"/>
                  </a:lnTo>
                  <a:lnTo>
                    <a:pt x="42" y="49"/>
                  </a:lnTo>
                  <a:lnTo>
                    <a:pt x="37" y="44"/>
                  </a:lnTo>
                  <a:lnTo>
                    <a:pt x="30" y="35"/>
                  </a:lnTo>
                  <a:lnTo>
                    <a:pt x="21" y="25"/>
                  </a:lnTo>
                  <a:lnTo>
                    <a:pt x="48" y="11"/>
                  </a:lnTo>
                  <a:lnTo>
                    <a:pt x="72" y="4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" name="Freeform 72"/>
          <p:cNvSpPr>
            <a:spLocks/>
          </p:cNvSpPr>
          <p:nvPr/>
        </p:nvSpPr>
        <p:spPr bwMode="auto">
          <a:xfrm>
            <a:off x="2828925" y="3774668"/>
            <a:ext cx="847725" cy="733425"/>
          </a:xfrm>
          <a:custGeom>
            <a:avLst/>
            <a:gdLst>
              <a:gd name="T0" fmla="*/ 112 w 534"/>
              <a:gd name="T1" fmla="*/ 0 h 462"/>
              <a:gd name="T2" fmla="*/ 133 w 534"/>
              <a:gd name="T3" fmla="*/ 4 h 462"/>
              <a:gd name="T4" fmla="*/ 153 w 534"/>
              <a:gd name="T5" fmla="*/ 13 h 462"/>
              <a:gd name="T6" fmla="*/ 168 w 534"/>
              <a:gd name="T7" fmla="*/ 25 h 462"/>
              <a:gd name="T8" fmla="*/ 218 w 534"/>
              <a:gd name="T9" fmla="*/ 11 h 462"/>
              <a:gd name="T10" fmla="*/ 270 w 534"/>
              <a:gd name="T11" fmla="*/ 8 h 462"/>
              <a:gd name="T12" fmla="*/ 316 w 534"/>
              <a:gd name="T13" fmla="*/ 11 h 462"/>
              <a:gd name="T14" fmla="*/ 360 w 534"/>
              <a:gd name="T15" fmla="*/ 20 h 462"/>
              <a:gd name="T16" fmla="*/ 399 w 534"/>
              <a:gd name="T17" fmla="*/ 37 h 462"/>
              <a:gd name="T18" fmla="*/ 434 w 534"/>
              <a:gd name="T19" fmla="*/ 59 h 462"/>
              <a:gd name="T20" fmla="*/ 464 w 534"/>
              <a:gd name="T21" fmla="*/ 83 h 462"/>
              <a:gd name="T22" fmla="*/ 464 w 534"/>
              <a:gd name="T23" fmla="*/ 83 h 462"/>
              <a:gd name="T24" fmla="*/ 471 w 534"/>
              <a:gd name="T25" fmla="*/ 92 h 462"/>
              <a:gd name="T26" fmla="*/ 474 w 534"/>
              <a:gd name="T27" fmla="*/ 96 h 462"/>
              <a:gd name="T28" fmla="*/ 487 w 534"/>
              <a:gd name="T29" fmla="*/ 111 h 462"/>
              <a:gd name="T30" fmla="*/ 489 w 534"/>
              <a:gd name="T31" fmla="*/ 113 h 462"/>
              <a:gd name="T32" fmla="*/ 496 w 534"/>
              <a:gd name="T33" fmla="*/ 127 h 462"/>
              <a:gd name="T34" fmla="*/ 499 w 534"/>
              <a:gd name="T35" fmla="*/ 132 h 462"/>
              <a:gd name="T36" fmla="*/ 503 w 534"/>
              <a:gd name="T37" fmla="*/ 140 h 462"/>
              <a:gd name="T38" fmla="*/ 503 w 534"/>
              <a:gd name="T39" fmla="*/ 141 h 462"/>
              <a:gd name="T40" fmla="*/ 518 w 534"/>
              <a:gd name="T41" fmla="*/ 136 h 462"/>
              <a:gd name="T42" fmla="*/ 534 w 534"/>
              <a:gd name="T43" fmla="*/ 182 h 462"/>
              <a:gd name="T44" fmla="*/ 515 w 534"/>
              <a:gd name="T45" fmla="*/ 187 h 462"/>
              <a:gd name="T46" fmla="*/ 517 w 534"/>
              <a:gd name="T47" fmla="*/ 205 h 462"/>
              <a:gd name="T48" fmla="*/ 511 w 534"/>
              <a:gd name="T49" fmla="*/ 247 h 462"/>
              <a:gd name="T50" fmla="*/ 496 w 534"/>
              <a:gd name="T51" fmla="*/ 287 h 462"/>
              <a:gd name="T52" fmla="*/ 469 w 534"/>
              <a:gd name="T53" fmla="*/ 321 h 462"/>
              <a:gd name="T54" fmla="*/ 436 w 534"/>
              <a:gd name="T55" fmla="*/ 353 h 462"/>
              <a:gd name="T56" fmla="*/ 395 w 534"/>
              <a:gd name="T57" fmla="*/ 375 h 462"/>
              <a:gd name="T58" fmla="*/ 395 w 534"/>
              <a:gd name="T59" fmla="*/ 462 h 462"/>
              <a:gd name="T60" fmla="*/ 299 w 534"/>
              <a:gd name="T61" fmla="*/ 462 h 462"/>
              <a:gd name="T62" fmla="*/ 299 w 534"/>
              <a:gd name="T63" fmla="*/ 402 h 462"/>
              <a:gd name="T64" fmla="*/ 270 w 534"/>
              <a:gd name="T65" fmla="*/ 404 h 462"/>
              <a:gd name="T66" fmla="*/ 255 w 534"/>
              <a:gd name="T67" fmla="*/ 404 h 462"/>
              <a:gd name="T68" fmla="*/ 255 w 534"/>
              <a:gd name="T69" fmla="*/ 462 h 462"/>
              <a:gd name="T70" fmla="*/ 158 w 534"/>
              <a:gd name="T71" fmla="*/ 462 h 462"/>
              <a:gd name="T72" fmla="*/ 158 w 534"/>
              <a:gd name="T73" fmla="*/ 381 h 462"/>
              <a:gd name="T74" fmla="*/ 154 w 534"/>
              <a:gd name="T75" fmla="*/ 381 h 462"/>
              <a:gd name="T76" fmla="*/ 144 w 534"/>
              <a:gd name="T77" fmla="*/ 375 h 462"/>
              <a:gd name="T78" fmla="*/ 132 w 534"/>
              <a:gd name="T79" fmla="*/ 368 h 462"/>
              <a:gd name="T80" fmla="*/ 130 w 534"/>
              <a:gd name="T81" fmla="*/ 367 h 462"/>
              <a:gd name="T82" fmla="*/ 110 w 534"/>
              <a:gd name="T83" fmla="*/ 356 h 462"/>
              <a:gd name="T84" fmla="*/ 105 w 534"/>
              <a:gd name="T85" fmla="*/ 351 h 462"/>
              <a:gd name="T86" fmla="*/ 91 w 534"/>
              <a:gd name="T87" fmla="*/ 340 h 462"/>
              <a:gd name="T88" fmla="*/ 86 w 534"/>
              <a:gd name="T89" fmla="*/ 335 h 462"/>
              <a:gd name="T90" fmla="*/ 74 w 534"/>
              <a:gd name="T91" fmla="*/ 324 h 462"/>
              <a:gd name="T92" fmla="*/ 70 w 534"/>
              <a:gd name="T93" fmla="*/ 321 h 462"/>
              <a:gd name="T94" fmla="*/ 70 w 534"/>
              <a:gd name="T95" fmla="*/ 321 h 462"/>
              <a:gd name="T96" fmla="*/ 49 w 534"/>
              <a:gd name="T97" fmla="*/ 291 h 462"/>
              <a:gd name="T98" fmla="*/ 0 w 534"/>
              <a:gd name="T99" fmla="*/ 291 h 462"/>
              <a:gd name="T100" fmla="*/ 0 w 534"/>
              <a:gd name="T101" fmla="*/ 127 h 462"/>
              <a:gd name="T102" fmla="*/ 45 w 534"/>
              <a:gd name="T103" fmla="*/ 127 h 462"/>
              <a:gd name="T104" fmla="*/ 70 w 534"/>
              <a:gd name="T105" fmla="*/ 92 h 462"/>
              <a:gd name="T106" fmla="*/ 103 w 534"/>
              <a:gd name="T107" fmla="*/ 60 h 462"/>
              <a:gd name="T108" fmla="*/ 103 w 534"/>
              <a:gd name="T109" fmla="*/ 41 h 462"/>
              <a:gd name="T110" fmla="*/ 98 w 534"/>
              <a:gd name="T111" fmla="*/ 22 h 462"/>
              <a:gd name="T112" fmla="*/ 89 w 534"/>
              <a:gd name="T113" fmla="*/ 4 h 462"/>
              <a:gd name="T114" fmla="*/ 100 w 534"/>
              <a:gd name="T115" fmla="*/ 0 h 462"/>
              <a:gd name="T116" fmla="*/ 112 w 534"/>
              <a:gd name="T117" fmla="*/ 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34" h="462">
                <a:moveTo>
                  <a:pt x="112" y="0"/>
                </a:moveTo>
                <a:lnTo>
                  <a:pt x="133" y="4"/>
                </a:lnTo>
                <a:lnTo>
                  <a:pt x="153" y="13"/>
                </a:lnTo>
                <a:lnTo>
                  <a:pt x="168" y="25"/>
                </a:lnTo>
                <a:lnTo>
                  <a:pt x="218" y="11"/>
                </a:lnTo>
                <a:lnTo>
                  <a:pt x="270" y="8"/>
                </a:lnTo>
                <a:lnTo>
                  <a:pt x="316" y="11"/>
                </a:lnTo>
                <a:lnTo>
                  <a:pt x="360" y="20"/>
                </a:lnTo>
                <a:lnTo>
                  <a:pt x="399" y="37"/>
                </a:lnTo>
                <a:lnTo>
                  <a:pt x="434" y="59"/>
                </a:lnTo>
                <a:lnTo>
                  <a:pt x="464" y="83"/>
                </a:lnTo>
                <a:lnTo>
                  <a:pt x="464" y="83"/>
                </a:lnTo>
                <a:lnTo>
                  <a:pt x="471" y="92"/>
                </a:lnTo>
                <a:lnTo>
                  <a:pt x="474" y="96"/>
                </a:lnTo>
                <a:lnTo>
                  <a:pt x="487" y="111"/>
                </a:lnTo>
                <a:lnTo>
                  <a:pt x="489" y="113"/>
                </a:lnTo>
                <a:lnTo>
                  <a:pt x="496" y="127"/>
                </a:lnTo>
                <a:lnTo>
                  <a:pt x="499" y="132"/>
                </a:lnTo>
                <a:lnTo>
                  <a:pt x="503" y="140"/>
                </a:lnTo>
                <a:lnTo>
                  <a:pt x="503" y="141"/>
                </a:lnTo>
                <a:lnTo>
                  <a:pt x="518" y="136"/>
                </a:lnTo>
                <a:lnTo>
                  <a:pt x="534" y="182"/>
                </a:lnTo>
                <a:lnTo>
                  <a:pt x="515" y="187"/>
                </a:lnTo>
                <a:lnTo>
                  <a:pt x="517" y="205"/>
                </a:lnTo>
                <a:lnTo>
                  <a:pt x="511" y="247"/>
                </a:lnTo>
                <a:lnTo>
                  <a:pt x="496" y="287"/>
                </a:lnTo>
                <a:lnTo>
                  <a:pt x="469" y="321"/>
                </a:lnTo>
                <a:lnTo>
                  <a:pt x="436" y="353"/>
                </a:lnTo>
                <a:lnTo>
                  <a:pt x="395" y="375"/>
                </a:lnTo>
                <a:lnTo>
                  <a:pt x="395" y="462"/>
                </a:lnTo>
                <a:lnTo>
                  <a:pt x="299" y="462"/>
                </a:lnTo>
                <a:lnTo>
                  <a:pt x="299" y="402"/>
                </a:lnTo>
                <a:lnTo>
                  <a:pt x="270" y="404"/>
                </a:lnTo>
                <a:lnTo>
                  <a:pt x="255" y="404"/>
                </a:lnTo>
                <a:lnTo>
                  <a:pt x="255" y="462"/>
                </a:lnTo>
                <a:lnTo>
                  <a:pt x="158" y="462"/>
                </a:lnTo>
                <a:lnTo>
                  <a:pt x="158" y="381"/>
                </a:lnTo>
                <a:lnTo>
                  <a:pt x="154" y="381"/>
                </a:lnTo>
                <a:lnTo>
                  <a:pt x="144" y="375"/>
                </a:lnTo>
                <a:lnTo>
                  <a:pt x="132" y="368"/>
                </a:lnTo>
                <a:lnTo>
                  <a:pt x="130" y="367"/>
                </a:lnTo>
                <a:lnTo>
                  <a:pt x="110" y="356"/>
                </a:lnTo>
                <a:lnTo>
                  <a:pt x="105" y="351"/>
                </a:lnTo>
                <a:lnTo>
                  <a:pt x="91" y="340"/>
                </a:lnTo>
                <a:lnTo>
                  <a:pt x="86" y="335"/>
                </a:lnTo>
                <a:lnTo>
                  <a:pt x="74" y="324"/>
                </a:lnTo>
                <a:lnTo>
                  <a:pt x="70" y="321"/>
                </a:lnTo>
                <a:lnTo>
                  <a:pt x="70" y="321"/>
                </a:lnTo>
                <a:lnTo>
                  <a:pt x="49" y="291"/>
                </a:lnTo>
                <a:lnTo>
                  <a:pt x="0" y="291"/>
                </a:lnTo>
                <a:lnTo>
                  <a:pt x="0" y="127"/>
                </a:lnTo>
                <a:lnTo>
                  <a:pt x="45" y="127"/>
                </a:lnTo>
                <a:lnTo>
                  <a:pt x="70" y="92"/>
                </a:lnTo>
                <a:lnTo>
                  <a:pt x="103" y="60"/>
                </a:lnTo>
                <a:lnTo>
                  <a:pt x="103" y="41"/>
                </a:lnTo>
                <a:lnTo>
                  <a:pt x="98" y="22"/>
                </a:lnTo>
                <a:lnTo>
                  <a:pt x="89" y="4"/>
                </a:lnTo>
                <a:lnTo>
                  <a:pt x="100" y="0"/>
                </a:lnTo>
                <a:lnTo>
                  <a:pt x="112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8</a:t>
            </a:fld>
            <a:endParaRPr lang="en-US"/>
          </a:p>
        </p:txBody>
      </p:sp>
      <p:grpSp>
        <p:nvGrpSpPr>
          <p:cNvPr id="159" name="Group 158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160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8665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5740" y="892287"/>
            <a:ext cx="2868613" cy="727075"/>
            <a:chOff x="1698626" y="184150"/>
            <a:chExt cx="2868613" cy="727075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98626" y="184150"/>
              <a:ext cx="2868613" cy="727075"/>
            </a:xfrm>
            <a:prstGeom prst="rect">
              <a:avLst/>
            </a:prstGeom>
            <a:solidFill>
              <a:srgbClr val="9FF2DD"/>
            </a:solidFill>
            <a:ln w="0">
              <a:solidFill>
                <a:srgbClr val="9FF2D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1806576" y="446088"/>
              <a:ext cx="274638" cy="315913"/>
            </a:xfrm>
            <a:custGeom>
              <a:avLst/>
              <a:gdLst>
                <a:gd name="T0" fmla="*/ 102 w 173"/>
                <a:gd name="T1" fmla="*/ 0 h 199"/>
                <a:gd name="T2" fmla="*/ 127 w 173"/>
                <a:gd name="T3" fmla="*/ 2 h 199"/>
                <a:gd name="T4" fmla="*/ 150 w 173"/>
                <a:gd name="T5" fmla="*/ 10 h 199"/>
                <a:gd name="T6" fmla="*/ 170 w 173"/>
                <a:gd name="T7" fmla="*/ 25 h 199"/>
                <a:gd name="T8" fmla="*/ 152 w 173"/>
                <a:gd name="T9" fmla="*/ 42 h 199"/>
                <a:gd name="T10" fmla="*/ 137 w 173"/>
                <a:gd name="T11" fmla="*/ 30 h 199"/>
                <a:gd name="T12" fmla="*/ 120 w 173"/>
                <a:gd name="T13" fmla="*/ 23 h 199"/>
                <a:gd name="T14" fmla="*/ 100 w 173"/>
                <a:gd name="T15" fmla="*/ 20 h 199"/>
                <a:gd name="T16" fmla="*/ 76 w 173"/>
                <a:gd name="T17" fmla="*/ 25 h 199"/>
                <a:gd name="T18" fmla="*/ 54 w 173"/>
                <a:gd name="T19" fmla="*/ 35 h 199"/>
                <a:gd name="T20" fmla="*/ 39 w 173"/>
                <a:gd name="T21" fmla="*/ 52 h 199"/>
                <a:gd name="T22" fmla="*/ 28 w 173"/>
                <a:gd name="T23" fmla="*/ 73 h 199"/>
                <a:gd name="T24" fmla="*/ 24 w 173"/>
                <a:gd name="T25" fmla="*/ 100 h 199"/>
                <a:gd name="T26" fmla="*/ 28 w 173"/>
                <a:gd name="T27" fmla="*/ 124 h 199"/>
                <a:gd name="T28" fmla="*/ 38 w 173"/>
                <a:gd name="T29" fmla="*/ 148 h 199"/>
                <a:gd name="T30" fmla="*/ 54 w 173"/>
                <a:gd name="T31" fmla="*/ 164 h 199"/>
                <a:gd name="T32" fmla="*/ 77 w 173"/>
                <a:gd name="T33" fmla="*/ 174 h 199"/>
                <a:gd name="T34" fmla="*/ 102 w 173"/>
                <a:gd name="T35" fmla="*/ 179 h 199"/>
                <a:gd name="T36" fmla="*/ 127 w 173"/>
                <a:gd name="T37" fmla="*/ 176 h 199"/>
                <a:gd name="T38" fmla="*/ 150 w 173"/>
                <a:gd name="T39" fmla="*/ 167 h 199"/>
                <a:gd name="T40" fmla="*/ 150 w 173"/>
                <a:gd name="T41" fmla="*/ 110 h 199"/>
                <a:gd name="T42" fmla="*/ 105 w 173"/>
                <a:gd name="T43" fmla="*/ 110 h 199"/>
                <a:gd name="T44" fmla="*/ 105 w 173"/>
                <a:gd name="T45" fmla="*/ 88 h 199"/>
                <a:gd name="T46" fmla="*/ 173 w 173"/>
                <a:gd name="T47" fmla="*/ 88 h 199"/>
                <a:gd name="T48" fmla="*/ 173 w 173"/>
                <a:gd name="T49" fmla="*/ 182 h 199"/>
                <a:gd name="T50" fmla="*/ 150 w 173"/>
                <a:gd name="T51" fmla="*/ 192 h 199"/>
                <a:gd name="T52" fmla="*/ 125 w 173"/>
                <a:gd name="T53" fmla="*/ 197 h 199"/>
                <a:gd name="T54" fmla="*/ 102 w 173"/>
                <a:gd name="T55" fmla="*/ 199 h 199"/>
                <a:gd name="T56" fmla="*/ 74 w 173"/>
                <a:gd name="T57" fmla="*/ 196 h 199"/>
                <a:gd name="T58" fmla="*/ 49 w 173"/>
                <a:gd name="T59" fmla="*/ 187 h 199"/>
                <a:gd name="T60" fmla="*/ 28 w 173"/>
                <a:gd name="T61" fmla="*/ 172 h 199"/>
                <a:gd name="T62" fmla="*/ 13 w 173"/>
                <a:gd name="T63" fmla="*/ 153 h 199"/>
                <a:gd name="T64" fmla="*/ 3 w 173"/>
                <a:gd name="T65" fmla="*/ 128 h 199"/>
                <a:gd name="T66" fmla="*/ 0 w 173"/>
                <a:gd name="T67" fmla="*/ 100 h 199"/>
                <a:gd name="T68" fmla="*/ 3 w 173"/>
                <a:gd name="T69" fmla="*/ 71 h 199"/>
                <a:gd name="T70" fmla="*/ 15 w 173"/>
                <a:gd name="T71" fmla="*/ 47 h 199"/>
                <a:gd name="T72" fmla="*/ 29 w 173"/>
                <a:gd name="T73" fmla="*/ 27 h 199"/>
                <a:gd name="T74" fmla="*/ 51 w 173"/>
                <a:gd name="T75" fmla="*/ 12 h 199"/>
                <a:gd name="T76" fmla="*/ 76 w 173"/>
                <a:gd name="T77" fmla="*/ 4 h 199"/>
                <a:gd name="T78" fmla="*/ 102 w 173"/>
                <a:gd name="T79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3" h="199">
                  <a:moveTo>
                    <a:pt x="102" y="0"/>
                  </a:moveTo>
                  <a:lnTo>
                    <a:pt x="127" y="2"/>
                  </a:lnTo>
                  <a:lnTo>
                    <a:pt x="150" y="10"/>
                  </a:lnTo>
                  <a:lnTo>
                    <a:pt x="170" y="25"/>
                  </a:lnTo>
                  <a:lnTo>
                    <a:pt x="152" y="42"/>
                  </a:lnTo>
                  <a:lnTo>
                    <a:pt x="137" y="30"/>
                  </a:lnTo>
                  <a:lnTo>
                    <a:pt x="120" y="23"/>
                  </a:lnTo>
                  <a:lnTo>
                    <a:pt x="100" y="20"/>
                  </a:lnTo>
                  <a:lnTo>
                    <a:pt x="76" y="25"/>
                  </a:lnTo>
                  <a:lnTo>
                    <a:pt x="54" y="35"/>
                  </a:lnTo>
                  <a:lnTo>
                    <a:pt x="39" y="52"/>
                  </a:lnTo>
                  <a:lnTo>
                    <a:pt x="28" y="73"/>
                  </a:lnTo>
                  <a:lnTo>
                    <a:pt x="24" y="100"/>
                  </a:lnTo>
                  <a:lnTo>
                    <a:pt x="28" y="124"/>
                  </a:lnTo>
                  <a:lnTo>
                    <a:pt x="38" y="148"/>
                  </a:lnTo>
                  <a:lnTo>
                    <a:pt x="54" y="164"/>
                  </a:lnTo>
                  <a:lnTo>
                    <a:pt x="77" y="174"/>
                  </a:lnTo>
                  <a:lnTo>
                    <a:pt x="102" y="179"/>
                  </a:lnTo>
                  <a:lnTo>
                    <a:pt x="127" y="176"/>
                  </a:lnTo>
                  <a:lnTo>
                    <a:pt x="150" y="167"/>
                  </a:lnTo>
                  <a:lnTo>
                    <a:pt x="150" y="110"/>
                  </a:lnTo>
                  <a:lnTo>
                    <a:pt x="105" y="110"/>
                  </a:lnTo>
                  <a:lnTo>
                    <a:pt x="105" y="88"/>
                  </a:lnTo>
                  <a:lnTo>
                    <a:pt x="173" y="88"/>
                  </a:lnTo>
                  <a:lnTo>
                    <a:pt x="173" y="182"/>
                  </a:lnTo>
                  <a:lnTo>
                    <a:pt x="150" y="192"/>
                  </a:lnTo>
                  <a:lnTo>
                    <a:pt x="125" y="197"/>
                  </a:lnTo>
                  <a:lnTo>
                    <a:pt x="102" y="199"/>
                  </a:lnTo>
                  <a:lnTo>
                    <a:pt x="74" y="196"/>
                  </a:lnTo>
                  <a:lnTo>
                    <a:pt x="49" y="187"/>
                  </a:lnTo>
                  <a:lnTo>
                    <a:pt x="28" y="172"/>
                  </a:lnTo>
                  <a:lnTo>
                    <a:pt x="13" y="153"/>
                  </a:lnTo>
                  <a:lnTo>
                    <a:pt x="3" y="128"/>
                  </a:lnTo>
                  <a:lnTo>
                    <a:pt x="0" y="100"/>
                  </a:lnTo>
                  <a:lnTo>
                    <a:pt x="3" y="71"/>
                  </a:lnTo>
                  <a:lnTo>
                    <a:pt x="15" y="47"/>
                  </a:lnTo>
                  <a:lnTo>
                    <a:pt x="29" y="27"/>
                  </a:lnTo>
                  <a:lnTo>
                    <a:pt x="51" y="12"/>
                  </a:lnTo>
                  <a:lnTo>
                    <a:pt x="76" y="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2154238" y="454025"/>
              <a:ext cx="173038" cy="300038"/>
            </a:xfrm>
            <a:custGeom>
              <a:avLst/>
              <a:gdLst>
                <a:gd name="T0" fmla="*/ 0 w 109"/>
                <a:gd name="T1" fmla="*/ 0 h 189"/>
                <a:gd name="T2" fmla="*/ 23 w 109"/>
                <a:gd name="T3" fmla="*/ 0 h 189"/>
                <a:gd name="T4" fmla="*/ 23 w 109"/>
                <a:gd name="T5" fmla="*/ 169 h 189"/>
                <a:gd name="T6" fmla="*/ 109 w 109"/>
                <a:gd name="T7" fmla="*/ 169 h 189"/>
                <a:gd name="T8" fmla="*/ 109 w 109"/>
                <a:gd name="T9" fmla="*/ 189 h 189"/>
                <a:gd name="T10" fmla="*/ 0 w 109"/>
                <a:gd name="T11" fmla="*/ 189 h 189"/>
                <a:gd name="T12" fmla="*/ 0 w 109"/>
                <a:gd name="T1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89">
                  <a:moveTo>
                    <a:pt x="0" y="0"/>
                  </a:moveTo>
                  <a:lnTo>
                    <a:pt x="23" y="0"/>
                  </a:lnTo>
                  <a:lnTo>
                    <a:pt x="23" y="169"/>
                  </a:lnTo>
                  <a:lnTo>
                    <a:pt x="109" y="169"/>
                  </a:lnTo>
                  <a:lnTo>
                    <a:pt x="109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4"/>
            <p:cNvSpPr>
              <a:spLocks noEditPoints="1"/>
            </p:cNvSpPr>
            <p:nvPr/>
          </p:nvSpPr>
          <p:spPr bwMode="auto">
            <a:xfrm>
              <a:off x="2351088" y="446088"/>
              <a:ext cx="314325" cy="315913"/>
            </a:xfrm>
            <a:custGeom>
              <a:avLst/>
              <a:gdLst>
                <a:gd name="T0" fmla="*/ 99 w 198"/>
                <a:gd name="T1" fmla="*/ 20 h 199"/>
                <a:gd name="T2" fmla="*/ 74 w 198"/>
                <a:gd name="T3" fmla="*/ 25 h 199"/>
                <a:gd name="T4" fmla="*/ 53 w 198"/>
                <a:gd name="T5" fmla="*/ 35 h 199"/>
                <a:gd name="T6" fmla="*/ 36 w 198"/>
                <a:gd name="T7" fmla="*/ 53 h 199"/>
                <a:gd name="T8" fmla="*/ 26 w 198"/>
                <a:gd name="T9" fmla="*/ 75 h 199"/>
                <a:gd name="T10" fmla="*/ 23 w 198"/>
                <a:gd name="T11" fmla="*/ 100 h 199"/>
                <a:gd name="T12" fmla="*/ 26 w 198"/>
                <a:gd name="T13" fmla="*/ 124 h 199"/>
                <a:gd name="T14" fmla="*/ 36 w 198"/>
                <a:gd name="T15" fmla="*/ 146 h 199"/>
                <a:gd name="T16" fmla="*/ 53 w 198"/>
                <a:gd name="T17" fmla="*/ 164 h 199"/>
                <a:gd name="T18" fmla="*/ 74 w 198"/>
                <a:gd name="T19" fmla="*/ 174 h 199"/>
                <a:gd name="T20" fmla="*/ 99 w 198"/>
                <a:gd name="T21" fmla="*/ 179 h 199"/>
                <a:gd name="T22" fmla="*/ 124 w 198"/>
                <a:gd name="T23" fmla="*/ 174 h 199"/>
                <a:gd name="T24" fmla="*/ 143 w 198"/>
                <a:gd name="T25" fmla="*/ 164 h 199"/>
                <a:gd name="T26" fmla="*/ 160 w 198"/>
                <a:gd name="T27" fmla="*/ 146 h 199"/>
                <a:gd name="T28" fmla="*/ 170 w 198"/>
                <a:gd name="T29" fmla="*/ 124 h 199"/>
                <a:gd name="T30" fmla="*/ 173 w 198"/>
                <a:gd name="T31" fmla="*/ 100 h 199"/>
                <a:gd name="T32" fmla="*/ 170 w 198"/>
                <a:gd name="T33" fmla="*/ 75 h 199"/>
                <a:gd name="T34" fmla="*/ 160 w 198"/>
                <a:gd name="T35" fmla="*/ 53 h 199"/>
                <a:gd name="T36" fmla="*/ 143 w 198"/>
                <a:gd name="T37" fmla="*/ 35 h 199"/>
                <a:gd name="T38" fmla="*/ 124 w 198"/>
                <a:gd name="T39" fmla="*/ 25 h 199"/>
                <a:gd name="T40" fmla="*/ 99 w 198"/>
                <a:gd name="T41" fmla="*/ 20 h 199"/>
                <a:gd name="T42" fmla="*/ 99 w 198"/>
                <a:gd name="T43" fmla="*/ 0 h 199"/>
                <a:gd name="T44" fmla="*/ 125 w 198"/>
                <a:gd name="T45" fmla="*/ 4 h 199"/>
                <a:gd name="T46" fmla="*/ 150 w 198"/>
                <a:gd name="T47" fmla="*/ 14 h 199"/>
                <a:gd name="T48" fmla="*/ 170 w 198"/>
                <a:gd name="T49" fmla="*/ 28 h 199"/>
                <a:gd name="T50" fmla="*/ 185 w 198"/>
                <a:gd name="T51" fmla="*/ 48 h 199"/>
                <a:gd name="T52" fmla="*/ 195 w 198"/>
                <a:gd name="T53" fmla="*/ 71 h 199"/>
                <a:gd name="T54" fmla="*/ 198 w 198"/>
                <a:gd name="T55" fmla="*/ 100 h 199"/>
                <a:gd name="T56" fmla="*/ 195 w 198"/>
                <a:gd name="T57" fmla="*/ 128 h 199"/>
                <a:gd name="T58" fmla="*/ 185 w 198"/>
                <a:gd name="T59" fmla="*/ 151 h 199"/>
                <a:gd name="T60" fmla="*/ 170 w 198"/>
                <a:gd name="T61" fmla="*/ 171 h 199"/>
                <a:gd name="T62" fmla="*/ 150 w 198"/>
                <a:gd name="T63" fmla="*/ 186 h 199"/>
                <a:gd name="T64" fmla="*/ 125 w 198"/>
                <a:gd name="T65" fmla="*/ 196 h 199"/>
                <a:gd name="T66" fmla="*/ 99 w 198"/>
                <a:gd name="T67" fmla="*/ 199 h 199"/>
                <a:gd name="T68" fmla="*/ 71 w 198"/>
                <a:gd name="T69" fmla="*/ 196 h 199"/>
                <a:gd name="T70" fmla="*/ 48 w 198"/>
                <a:gd name="T71" fmla="*/ 186 h 199"/>
                <a:gd name="T72" fmla="*/ 28 w 198"/>
                <a:gd name="T73" fmla="*/ 171 h 199"/>
                <a:gd name="T74" fmla="*/ 11 w 198"/>
                <a:gd name="T75" fmla="*/ 151 h 199"/>
                <a:gd name="T76" fmla="*/ 3 w 198"/>
                <a:gd name="T77" fmla="*/ 128 h 199"/>
                <a:gd name="T78" fmla="*/ 0 w 198"/>
                <a:gd name="T79" fmla="*/ 100 h 199"/>
                <a:gd name="T80" fmla="*/ 3 w 198"/>
                <a:gd name="T81" fmla="*/ 71 h 199"/>
                <a:gd name="T82" fmla="*/ 11 w 198"/>
                <a:gd name="T83" fmla="*/ 48 h 199"/>
                <a:gd name="T84" fmla="*/ 28 w 198"/>
                <a:gd name="T85" fmla="*/ 28 h 199"/>
                <a:gd name="T86" fmla="*/ 48 w 198"/>
                <a:gd name="T87" fmla="*/ 14 h 199"/>
                <a:gd name="T88" fmla="*/ 71 w 198"/>
                <a:gd name="T89" fmla="*/ 4 h 199"/>
                <a:gd name="T90" fmla="*/ 99 w 198"/>
                <a:gd name="T91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98" h="199">
                  <a:moveTo>
                    <a:pt x="99" y="20"/>
                  </a:moveTo>
                  <a:lnTo>
                    <a:pt x="74" y="25"/>
                  </a:lnTo>
                  <a:lnTo>
                    <a:pt x="53" y="35"/>
                  </a:lnTo>
                  <a:lnTo>
                    <a:pt x="36" y="53"/>
                  </a:lnTo>
                  <a:lnTo>
                    <a:pt x="26" y="75"/>
                  </a:lnTo>
                  <a:lnTo>
                    <a:pt x="23" y="100"/>
                  </a:lnTo>
                  <a:lnTo>
                    <a:pt x="26" y="124"/>
                  </a:lnTo>
                  <a:lnTo>
                    <a:pt x="36" y="146"/>
                  </a:lnTo>
                  <a:lnTo>
                    <a:pt x="53" y="164"/>
                  </a:lnTo>
                  <a:lnTo>
                    <a:pt x="74" y="174"/>
                  </a:lnTo>
                  <a:lnTo>
                    <a:pt x="99" y="179"/>
                  </a:lnTo>
                  <a:lnTo>
                    <a:pt x="124" y="174"/>
                  </a:lnTo>
                  <a:lnTo>
                    <a:pt x="143" y="164"/>
                  </a:lnTo>
                  <a:lnTo>
                    <a:pt x="160" y="146"/>
                  </a:lnTo>
                  <a:lnTo>
                    <a:pt x="170" y="124"/>
                  </a:lnTo>
                  <a:lnTo>
                    <a:pt x="173" y="100"/>
                  </a:lnTo>
                  <a:lnTo>
                    <a:pt x="170" y="75"/>
                  </a:lnTo>
                  <a:lnTo>
                    <a:pt x="160" y="53"/>
                  </a:lnTo>
                  <a:lnTo>
                    <a:pt x="143" y="35"/>
                  </a:lnTo>
                  <a:lnTo>
                    <a:pt x="124" y="25"/>
                  </a:lnTo>
                  <a:lnTo>
                    <a:pt x="99" y="20"/>
                  </a:lnTo>
                  <a:close/>
                  <a:moveTo>
                    <a:pt x="99" y="0"/>
                  </a:moveTo>
                  <a:lnTo>
                    <a:pt x="125" y="4"/>
                  </a:lnTo>
                  <a:lnTo>
                    <a:pt x="150" y="14"/>
                  </a:lnTo>
                  <a:lnTo>
                    <a:pt x="170" y="28"/>
                  </a:lnTo>
                  <a:lnTo>
                    <a:pt x="185" y="48"/>
                  </a:lnTo>
                  <a:lnTo>
                    <a:pt x="195" y="71"/>
                  </a:lnTo>
                  <a:lnTo>
                    <a:pt x="198" y="100"/>
                  </a:lnTo>
                  <a:lnTo>
                    <a:pt x="195" y="128"/>
                  </a:lnTo>
                  <a:lnTo>
                    <a:pt x="185" y="151"/>
                  </a:lnTo>
                  <a:lnTo>
                    <a:pt x="170" y="171"/>
                  </a:lnTo>
                  <a:lnTo>
                    <a:pt x="150" y="186"/>
                  </a:lnTo>
                  <a:lnTo>
                    <a:pt x="125" y="196"/>
                  </a:lnTo>
                  <a:lnTo>
                    <a:pt x="99" y="199"/>
                  </a:lnTo>
                  <a:lnTo>
                    <a:pt x="71" y="196"/>
                  </a:lnTo>
                  <a:lnTo>
                    <a:pt x="48" y="186"/>
                  </a:lnTo>
                  <a:lnTo>
                    <a:pt x="28" y="171"/>
                  </a:lnTo>
                  <a:lnTo>
                    <a:pt x="11" y="151"/>
                  </a:lnTo>
                  <a:lnTo>
                    <a:pt x="3" y="128"/>
                  </a:lnTo>
                  <a:lnTo>
                    <a:pt x="0" y="100"/>
                  </a:lnTo>
                  <a:lnTo>
                    <a:pt x="3" y="71"/>
                  </a:lnTo>
                  <a:lnTo>
                    <a:pt x="11" y="48"/>
                  </a:lnTo>
                  <a:lnTo>
                    <a:pt x="28" y="28"/>
                  </a:lnTo>
                  <a:lnTo>
                    <a:pt x="48" y="14"/>
                  </a:lnTo>
                  <a:lnTo>
                    <a:pt x="71" y="4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5"/>
            <p:cNvSpPr>
              <a:spLocks noEditPoints="1"/>
            </p:cNvSpPr>
            <p:nvPr/>
          </p:nvSpPr>
          <p:spPr bwMode="auto">
            <a:xfrm>
              <a:off x="2722563" y="454025"/>
              <a:ext cx="206375" cy="300038"/>
            </a:xfrm>
            <a:custGeom>
              <a:avLst/>
              <a:gdLst>
                <a:gd name="T0" fmla="*/ 22 w 130"/>
                <a:gd name="T1" fmla="*/ 101 h 189"/>
                <a:gd name="T2" fmla="*/ 22 w 130"/>
                <a:gd name="T3" fmla="*/ 169 h 189"/>
                <a:gd name="T4" fmla="*/ 60 w 130"/>
                <a:gd name="T5" fmla="*/ 169 h 189"/>
                <a:gd name="T6" fmla="*/ 73 w 130"/>
                <a:gd name="T7" fmla="*/ 167 h 189"/>
                <a:gd name="T8" fmla="*/ 86 w 130"/>
                <a:gd name="T9" fmla="*/ 164 h 189"/>
                <a:gd name="T10" fmla="*/ 96 w 130"/>
                <a:gd name="T11" fmla="*/ 157 h 189"/>
                <a:gd name="T12" fmla="*/ 102 w 130"/>
                <a:gd name="T13" fmla="*/ 148 h 189"/>
                <a:gd name="T14" fmla="*/ 106 w 130"/>
                <a:gd name="T15" fmla="*/ 136 h 189"/>
                <a:gd name="T16" fmla="*/ 104 w 130"/>
                <a:gd name="T17" fmla="*/ 121 h 189"/>
                <a:gd name="T18" fmla="*/ 96 w 130"/>
                <a:gd name="T19" fmla="*/ 113 h 189"/>
                <a:gd name="T20" fmla="*/ 86 w 130"/>
                <a:gd name="T21" fmla="*/ 106 h 189"/>
                <a:gd name="T22" fmla="*/ 74 w 130"/>
                <a:gd name="T23" fmla="*/ 103 h 189"/>
                <a:gd name="T24" fmla="*/ 61 w 130"/>
                <a:gd name="T25" fmla="*/ 101 h 189"/>
                <a:gd name="T26" fmla="*/ 22 w 130"/>
                <a:gd name="T27" fmla="*/ 101 h 189"/>
                <a:gd name="T28" fmla="*/ 22 w 130"/>
                <a:gd name="T29" fmla="*/ 20 h 189"/>
                <a:gd name="T30" fmla="*/ 22 w 130"/>
                <a:gd name="T31" fmla="*/ 80 h 189"/>
                <a:gd name="T32" fmla="*/ 53 w 130"/>
                <a:gd name="T33" fmla="*/ 80 h 189"/>
                <a:gd name="T34" fmla="*/ 66 w 130"/>
                <a:gd name="T35" fmla="*/ 80 h 189"/>
                <a:gd name="T36" fmla="*/ 78 w 130"/>
                <a:gd name="T37" fmla="*/ 76 h 189"/>
                <a:gd name="T38" fmla="*/ 88 w 130"/>
                <a:gd name="T39" fmla="*/ 71 h 189"/>
                <a:gd name="T40" fmla="*/ 94 w 130"/>
                <a:gd name="T41" fmla="*/ 63 h 189"/>
                <a:gd name="T42" fmla="*/ 96 w 130"/>
                <a:gd name="T43" fmla="*/ 50 h 189"/>
                <a:gd name="T44" fmla="*/ 94 w 130"/>
                <a:gd name="T45" fmla="*/ 37 h 189"/>
                <a:gd name="T46" fmla="*/ 88 w 130"/>
                <a:gd name="T47" fmla="*/ 28 h 189"/>
                <a:gd name="T48" fmla="*/ 79 w 130"/>
                <a:gd name="T49" fmla="*/ 23 h 189"/>
                <a:gd name="T50" fmla="*/ 68 w 130"/>
                <a:gd name="T51" fmla="*/ 22 h 189"/>
                <a:gd name="T52" fmla="*/ 56 w 130"/>
                <a:gd name="T53" fmla="*/ 20 h 189"/>
                <a:gd name="T54" fmla="*/ 22 w 130"/>
                <a:gd name="T55" fmla="*/ 20 h 189"/>
                <a:gd name="T56" fmla="*/ 0 w 130"/>
                <a:gd name="T57" fmla="*/ 0 h 189"/>
                <a:gd name="T58" fmla="*/ 58 w 130"/>
                <a:gd name="T59" fmla="*/ 0 h 189"/>
                <a:gd name="T60" fmla="*/ 76 w 130"/>
                <a:gd name="T61" fmla="*/ 0 h 189"/>
                <a:gd name="T62" fmla="*/ 93 w 130"/>
                <a:gd name="T63" fmla="*/ 5 h 189"/>
                <a:gd name="T64" fmla="*/ 107 w 130"/>
                <a:gd name="T65" fmla="*/ 15 h 189"/>
                <a:gd name="T66" fmla="*/ 117 w 130"/>
                <a:gd name="T67" fmla="*/ 28 h 189"/>
                <a:gd name="T68" fmla="*/ 121 w 130"/>
                <a:gd name="T69" fmla="*/ 47 h 189"/>
                <a:gd name="T70" fmla="*/ 117 w 130"/>
                <a:gd name="T71" fmla="*/ 62 h 189"/>
                <a:gd name="T72" fmla="*/ 111 w 130"/>
                <a:gd name="T73" fmla="*/ 73 h 189"/>
                <a:gd name="T74" fmla="*/ 101 w 130"/>
                <a:gd name="T75" fmla="*/ 83 h 189"/>
                <a:gd name="T76" fmla="*/ 88 w 130"/>
                <a:gd name="T77" fmla="*/ 90 h 189"/>
                <a:gd name="T78" fmla="*/ 88 w 130"/>
                <a:gd name="T79" fmla="*/ 90 h 189"/>
                <a:gd name="T80" fmla="*/ 104 w 130"/>
                <a:gd name="T81" fmla="*/ 95 h 189"/>
                <a:gd name="T82" fmla="*/ 117 w 130"/>
                <a:gd name="T83" fmla="*/ 105 h 189"/>
                <a:gd name="T84" fmla="*/ 127 w 130"/>
                <a:gd name="T85" fmla="*/ 119 h 189"/>
                <a:gd name="T86" fmla="*/ 130 w 130"/>
                <a:gd name="T87" fmla="*/ 136 h 189"/>
                <a:gd name="T88" fmla="*/ 127 w 130"/>
                <a:gd name="T89" fmla="*/ 154 h 189"/>
                <a:gd name="T90" fmla="*/ 119 w 130"/>
                <a:gd name="T91" fmla="*/ 169 h 189"/>
                <a:gd name="T92" fmla="*/ 106 w 130"/>
                <a:gd name="T93" fmla="*/ 179 h 189"/>
                <a:gd name="T94" fmla="*/ 91 w 130"/>
                <a:gd name="T95" fmla="*/ 186 h 189"/>
                <a:gd name="T96" fmla="*/ 74 w 130"/>
                <a:gd name="T97" fmla="*/ 189 h 189"/>
                <a:gd name="T98" fmla="*/ 56 w 130"/>
                <a:gd name="T99" fmla="*/ 189 h 189"/>
                <a:gd name="T100" fmla="*/ 0 w 130"/>
                <a:gd name="T101" fmla="*/ 189 h 189"/>
                <a:gd name="T102" fmla="*/ 0 w 130"/>
                <a:gd name="T10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0" h="189">
                  <a:moveTo>
                    <a:pt x="22" y="101"/>
                  </a:moveTo>
                  <a:lnTo>
                    <a:pt x="22" y="169"/>
                  </a:lnTo>
                  <a:lnTo>
                    <a:pt x="60" y="169"/>
                  </a:lnTo>
                  <a:lnTo>
                    <a:pt x="73" y="167"/>
                  </a:lnTo>
                  <a:lnTo>
                    <a:pt x="86" y="164"/>
                  </a:lnTo>
                  <a:lnTo>
                    <a:pt x="96" y="157"/>
                  </a:lnTo>
                  <a:lnTo>
                    <a:pt x="102" y="148"/>
                  </a:lnTo>
                  <a:lnTo>
                    <a:pt x="106" y="136"/>
                  </a:lnTo>
                  <a:lnTo>
                    <a:pt x="104" y="121"/>
                  </a:lnTo>
                  <a:lnTo>
                    <a:pt x="96" y="113"/>
                  </a:lnTo>
                  <a:lnTo>
                    <a:pt x="86" y="106"/>
                  </a:lnTo>
                  <a:lnTo>
                    <a:pt x="74" y="103"/>
                  </a:lnTo>
                  <a:lnTo>
                    <a:pt x="61" y="101"/>
                  </a:lnTo>
                  <a:lnTo>
                    <a:pt x="22" y="101"/>
                  </a:lnTo>
                  <a:close/>
                  <a:moveTo>
                    <a:pt x="22" y="20"/>
                  </a:moveTo>
                  <a:lnTo>
                    <a:pt x="22" y="80"/>
                  </a:lnTo>
                  <a:lnTo>
                    <a:pt x="53" y="80"/>
                  </a:lnTo>
                  <a:lnTo>
                    <a:pt x="66" y="80"/>
                  </a:lnTo>
                  <a:lnTo>
                    <a:pt x="78" y="76"/>
                  </a:lnTo>
                  <a:lnTo>
                    <a:pt x="88" y="71"/>
                  </a:lnTo>
                  <a:lnTo>
                    <a:pt x="94" y="63"/>
                  </a:lnTo>
                  <a:lnTo>
                    <a:pt x="96" y="50"/>
                  </a:lnTo>
                  <a:lnTo>
                    <a:pt x="94" y="37"/>
                  </a:lnTo>
                  <a:lnTo>
                    <a:pt x="88" y="28"/>
                  </a:lnTo>
                  <a:lnTo>
                    <a:pt x="79" y="23"/>
                  </a:lnTo>
                  <a:lnTo>
                    <a:pt x="68" y="22"/>
                  </a:lnTo>
                  <a:lnTo>
                    <a:pt x="56" y="20"/>
                  </a:lnTo>
                  <a:lnTo>
                    <a:pt x="22" y="20"/>
                  </a:lnTo>
                  <a:close/>
                  <a:moveTo>
                    <a:pt x="0" y="0"/>
                  </a:moveTo>
                  <a:lnTo>
                    <a:pt x="58" y="0"/>
                  </a:lnTo>
                  <a:lnTo>
                    <a:pt x="76" y="0"/>
                  </a:lnTo>
                  <a:lnTo>
                    <a:pt x="93" y="5"/>
                  </a:lnTo>
                  <a:lnTo>
                    <a:pt x="107" y="15"/>
                  </a:lnTo>
                  <a:lnTo>
                    <a:pt x="117" y="28"/>
                  </a:lnTo>
                  <a:lnTo>
                    <a:pt x="121" y="47"/>
                  </a:lnTo>
                  <a:lnTo>
                    <a:pt x="117" y="62"/>
                  </a:lnTo>
                  <a:lnTo>
                    <a:pt x="111" y="73"/>
                  </a:lnTo>
                  <a:lnTo>
                    <a:pt x="101" y="83"/>
                  </a:lnTo>
                  <a:lnTo>
                    <a:pt x="88" y="90"/>
                  </a:lnTo>
                  <a:lnTo>
                    <a:pt x="88" y="90"/>
                  </a:lnTo>
                  <a:lnTo>
                    <a:pt x="104" y="95"/>
                  </a:lnTo>
                  <a:lnTo>
                    <a:pt x="117" y="105"/>
                  </a:lnTo>
                  <a:lnTo>
                    <a:pt x="127" y="119"/>
                  </a:lnTo>
                  <a:lnTo>
                    <a:pt x="130" y="136"/>
                  </a:lnTo>
                  <a:lnTo>
                    <a:pt x="127" y="154"/>
                  </a:lnTo>
                  <a:lnTo>
                    <a:pt x="119" y="169"/>
                  </a:lnTo>
                  <a:lnTo>
                    <a:pt x="106" y="179"/>
                  </a:lnTo>
                  <a:lnTo>
                    <a:pt x="91" y="186"/>
                  </a:lnTo>
                  <a:lnTo>
                    <a:pt x="74" y="189"/>
                  </a:lnTo>
                  <a:lnTo>
                    <a:pt x="56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6"/>
            <p:cNvSpPr>
              <a:spLocks noEditPoints="1"/>
            </p:cNvSpPr>
            <p:nvPr/>
          </p:nvSpPr>
          <p:spPr bwMode="auto">
            <a:xfrm>
              <a:off x="2955926" y="454025"/>
              <a:ext cx="293688" cy="300038"/>
            </a:xfrm>
            <a:custGeom>
              <a:avLst/>
              <a:gdLst>
                <a:gd name="T0" fmla="*/ 92 w 185"/>
                <a:gd name="T1" fmla="*/ 28 h 189"/>
                <a:gd name="T2" fmla="*/ 53 w 185"/>
                <a:gd name="T3" fmla="*/ 123 h 189"/>
                <a:gd name="T4" fmla="*/ 130 w 185"/>
                <a:gd name="T5" fmla="*/ 123 h 189"/>
                <a:gd name="T6" fmla="*/ 92 w 185"/>
                <a:gd name="T7" fmla="*/ 28 h 189"/>
                <a:gd name="T8" fmla="*/ 92 w 185"/>
                <a:gd name="T9" fmla="*/ 28 h 189"/>
                <a:gd name="T10" fmla="*/ 82 w 185"/>
                <a:gd name="T11" fmla="*/ 0 h 189"/>
                <a:gd name="T12" fmla="*/ 104 w 185"/>
                <a:gd name="T13" fmla="*/ 0 h 189"/>
                <a:gd name="T14" fmla="*/ 185 w 185"/>
                <a:gd name="T15" fmla="*/ 189 h 189"/>
                <a:gd name="T16" fmla="*/ 158 w 185"/>
                <a:gd name="T17" fmla="*/ 189 h 189"/>
                <a:gd name="T18" fmla="*/ 139 w 185"/>
                <a:gd name="T19" fmla="*/ 143 h 189"/>
                <a:gd name="T20" fmla="*/ 44 w 185"/>
                <a:gd name="T21" fmla="*/ 143 h 189"/>
                <a:gd name="T22" fmla="*/ 25 w 185"/>
                <a:gd name="T23" fmla="*/ 189 h 189"/>
                <a:gd name="T24" fmla="*/ 0 w 185"/>
                <a:gd name="T25" fmla="*/ 189 h 189"/>
                <a:gd name="T26" fmla="*/ 82 w 185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5" h="189">
                  <a:moveTo>
                    <a:pt x="92" y="28"/>
                  </a:moveTo>
                  <a:lnTo>
                    <a:pt x="53" y="123"/>
                  </a:lnTo>
                  <a:lnTo>
                    <a:pt x="130" y="123"/>
                  </a:lnTo>
                  <a:lnTo>
                    <a:pt x="92" y="28"/>
                  </a:lnTo>
                  <a:lnTo>
                    <a:pt x="92" y="28"/>
                  </a:lnTo>
                  <a:close/>
                  <a:moveTo>
                    <a:pt x="82" y="0"/>
                  </a:moveTo>
                  <a:lnTo>
                    <a:pt x="104" y="0"/>
                  </a:lnTo>
                  <a:lnTo>
                    <a:pt x="185" y="189"/>
                  </a:lnTo>
                  <a:lnTo>
                    <a:pt x="158" y="189"/>
                  </a:lnTo>
                  <a:lnTo>
                    <a:pt x="139" y="143"/>
                  </a:lnTo>
                  <a:lnTo>
                    <a:pt x="44" y="143"/>
                  </a:lnTo>
                  <a:lnTo>
                    <a:pt x="25" y="189"/>
                  </a:lnTo>
                  <a:lnTo>
                    <a:pt x="0" y="189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3287713" y="454025"/>
              <a:ext cx="173038" cy="300038"/>
            </a:xfrm>
            <a:custGeom>
              <a:avLst/>
              <a:gdLst>
                <a:gd name="T0" fmla="*/ 0 w 109"/>
                <a:gd name="T1" fmla="*/ 0 h 189"/>
                <a:gd name="T2" fmla="*/ 24 w 109"/>
                <a:gd name="T3" fmla="*/ 0 h 189"/>
                <a:gd name="T4" fmla="*/ 24 w 109"/>
                <a:gd name="T5" fmla="*/ 169 h 189"/>
                <a:gd name="T6" fmla="*/ 109 w 109"/>
                <a:gd name="T7" fmla="*/ 169 h 189"/>
                <a:gd name="T8" fmla="*/ 109 w 109"/>
                <a:gd name="T9" fmla="*/ 189 h 189"/>
                <a:gd name="T10" fmla="*/ 0 w 109"/>
                <a:gd name="T11" fmla="*/ 189 h 189"/>
                <a:gd name="T12" fmla="*/ 0 w 109"/>
                <a:gd name="T1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89">
                  <a:moveTo>
                    <a:pt x="0" y="0"/>
                  </a:moveTo>
                  <a:lnTo>
                    <a:pt x="24" y="0"/>
                  </a:lnTo>
                  <a:lnTo>
                    <a:pt x="24" y="169"/>
                  </a:lnTo>
                  <a:lnTo>
                    <a:pt x="109" y="169"/>
                  </a:lnTo>
                  <a:lnTo>
                    <a:pt x="109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Freeform 58"/>
          <p:cNvSpPr>
            <a:spLocks/>
          </p:cNvSpPr>
          <p:nvPr/>
        </p:nvSpPr>
        <p:spPr bwMode="auto">
          <a:xfrm>
            <a:off x="2549683" y="2268690"/>
            <a:ext cx="426781" cy="810727"/>
          </a:xfrm>
          <a:custGeom>
            <a:avLst/>
            <a:gdLst>
              <a:gd name="T0" fmla="*/ 102 w 142"/>
              <a:gd name="T1" fmla="*/ 0 h 273"/>
              <a:gd name="T2" fmla="*/ 115 w 142"/>
              <a:gd name="T3" fmla="*/ 0 h 273"/>
              <a:gd name="T4" fmla="*/ 128 w 142"/>
              <a:gd name="T5" fmla="*/ 2 h 273"/>
              <a:gd name="T6" fmla="*/ 142 w 142"/>
              <a:gd name="T7" fmla="*/ 2 h 273"/>
              <a:gd name="T8" fmla="*/ 142 w 142"/>
              <a:gd name="T9" fmla="*/ 46 h 273"/>
              <a:gd name="T10" fmla="*/ 138 w 142"/>
              <a:gd name="T11" fmla="*/ 46 h 273"/>
              <a:gd name="T12" fmla="*/ 125 w 142"/>
              <a:gd name="T13" fmla="*/ 46 h 273"/>
              <a:gd name="T14" fmla="*/ 114 w 142"/>
              <a:gd name="T15" fmla="*/ 46 h 273"/>
              <a:gd name="T16" fmla="*/ 107 w 142"/>
              <a:gd name="T17" fmla="*/ 46 h 273"/>
              <a:gd name="T18" fmla="*/ 102 w 142"/>
              <a:gd name="T19" fmla="*/ 48 h 273"/>
              <a:gd name="T20" fmla="*/ 99 w 142"/>
              <a:gd name="T21" fmla="*/ 51 h 273"/>
              <a:gd name="T22" fmla="*/ 95 w 142"/>
              <a:gd name="T23" fmla="*/ 55 h 273"/>
              <a:gd name="T24" fmla="*/ 94 w 142"/>
              <a:gd name="T25" fmla="*/ 60 h 273"/>
              <a:gd name="T26" fmla="*/ 92 w 142"/>
              <a:gd name="T27" fmla="*/ 66 h 273"/>
              <a:gd name="T28" fmla="*/ 92 w 142"/>
              <a:gd name="T29" fmla="*/ 76 h 273"/>
              <a:gd name="T30" fmla="*/ 92 w 142"/>
              <a:gd name="T31" fmla="*/ 88 h 273"/>
              <a:gd name="T32" fmla="*/ 92 w 142"/>
              <a:gd name="T33" fmla="*/ 98 h 273"/>
              <a:gd name="T34" fmla="*/ 92 w 142"/>
              <a:gd name="T35" fmla="*/ 101 h 273"/>
              <a:gd name="T36" fmla="*/ 97 w 142"/>
              <a:gd name="T37" fmla="*/ 101 h 273"/>
              <a:gd name="T38" fmla="*/ 107 w 142"/>
              <a:gd name="T39" fmla="*/ 101 h 273"/>
              <a:gd name="T40" fmla="*/ 120 w 142"/>
              <a:gd name="T41" fmla="*/ 101 h 273"/>
              <a:gd name="T42" fmla="*/ 132 w 142"/>
              <a:gd name="T43" fmla="*/ 101 h 273"/>
              <a:gd name="T44" fmla="*/ 140 w 142"/>
              <a:gd name="T45" fmla="*/ 101 h 273"/>
              <a:gd name="T46" fmla="*/ 133 w 142"/>
              <a:gd name="T47" fmla="*/ 151 h 273"/>
              <a:gd name="T48" fmla="*/ 92 w 142"/>
              <a:gd name="T49" fmla="*/ 151 h 273"/>
              <a:gd name="T50" fmla="*/ 92 w 142"/>
              <a:gd name="T51" fmla="*/ 273 h 273"/>
              <a:gd name="T52" fmla="*/ 41 w 142"/>
              <a:gd name="T53" fmla="*/ 273 h 273"/>
              <a:gd name="T54" fmla="*/ 41 w 142"/>
              <a:gd name="T55" fmla="*/ 151 h 273"/>
              <a:gd name="T56" fmla="*/ 0 w 142"/>
              <a:gd name="T57" fmla="*/ 151 h 273"/>
              <a:gd name="T58" fmla="*/ 0 w 142"/>
              <a:gd name="T59" fmla="*/ 101 h 273"/>
              <a:gd name="T60" fmla="*/ 41 w 142"/>
              <a:gd name="T61" fmla="*/ 101 h 273"/>
              <a:gd name="T62" fmla="*/ 41 w 142"/>
              <a:gd name="T63" fmla="*/ 68 h 273"/>
              <a:gd name="T64" fmla="*/ 43 w 142"/>
              <a:gd name="T65" fmla="*/ 58 h 273"/>
              <a:gd name="T66" fmla="*/ 43 w 142"/>
              <a:gd name="T67" fmla="*/ 48 h 273"/>
              <a:gd name="T68" fmla="*/ 48 w 142"/>
              <a:gd name="T69" fmla="*/ 35 h 273"/>
              <a:gd name="T70" fmla="*/ 54 w 142"/>
              <a:gd name="T71" fmla="*/ 22 h 273"/>
              <a:gd name="T72" fmla="*/ 66 w 142"/>
              <a:gd name="T73" fmla="*/ 12 h 273"/>
              <a:gd name="T74" fmla="*/ 82 w 142"/>
              <a:gd name="T75" fmla="*/ 3 h 273"/>
              <a:gd name="T76" fmla="*/ 102 w 142"/>
              <a:gd name="T77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42" h="273">
                <a:moveTo>
                  <a:pt x="102" y="0"/>
                </a:moveTo>
                <a:lnTo>
                  <a:pt x="115" y="0"/>
                </a:lnTo>
                <a:lnTo>
                  <a:pt x="128" y="2"/>
                </a:lnTo>
                <a:lnTo>
                  <a:pt x="142" y="2"/>
                </a:lnTo>
                <a:lnTo>
                  <a:pt x="142" y="46"/>
                </a:lnTo>
                <a:lnTo>
                  <a:pt x="138" y="46"/>
                </a:lnTo>
                <a:lnTo>
                  <a:pt x="125" y="46"/>
                </a:lnTo>
                <a:lnTo>
                  <a:pt x="114" y="46"/>
                </a:lnTo>
                <a:lnTo>
                  <a:pt x="107" y="46"/>
                </a:lnTo>
                <a:lnTo>
                  <a:pt x="102" y="48"/>
                </a:lnTo>
                <a:lnTo>
                  <a:pt x="99" y="51"/>
                </a:lnTo>
                <a:lnTo>
                  <a:pt x="95" y="55"/>
                </a:lnTo>
                <a:lnTo>
                  <a:pt x="94" y="60"/>
                </a:lnTo>
                <a:lnTo>
                  <a:pt x="92" y="66"/>
                </a:lnTo>
                <a:lnTo>
                  <a:pt x="92" y="76"/>
                </a:lnTo>
                <a:lnTo>
                  <a:pt x="92" y="88"/>
                </a:lnTo>
                <a:lnTo>
                  <a:pt x="92" y="98"/>
                </a:lnTo>
                <a:lnTo>
                  <a:pt x="92" y="101"/>
                </a:lnTo>
                <a:lnTo>
                  <a:pt x="97" y="101"/>
                </a:lnTo>
                <a:lnTo>
                  <a:pt x="107" y="101"/>
                </a:lnTo>
                <a:lnTo>
                  <a:pt x="120" y="101"/>
                </a:lnTo>
                <a:lnTo>
                  <a:pt x="132" y="101"/>
                </a:lnTo>
                <a:lnTo>
                  <a:pt x="140" y="101"/>
                </a:lnTo>
                <a:lnTo>
                  <a:pt x="133" y="151"/>
                </a:lnTo>
                <a:lnTo>
                  <a:pt x="92" y="151"/>
                </a:lnTo>
                <a:lnTo>
                  <a:pt x="92" y="273"/>
                </a:lnTo>
                <a:lnTo>
                  <a:pt x="41" y="273"/>
                </a:lnTo>
                <a:lnTo>
                  <a:pt x="41" y="151"/>
                </a:lnTo>
                <a:lnTo>
                  <a:pt x="0" y="151"/>
                </a:lnTo>
                <a:lnTo>
                  <a:pt x="0" y="101"/>
                </a:lnTo>
                <a:lnTo>
                  <a:pt x="41" y="101"/>
                </a:lnTo>
                <a:lnTo>
                  <a:pt x="41" y="68"/>
                </a:lnTo>
                <a:lnTo>
                  <a:pt x="43" y="58"/>
                </a:lnTo>
                <a:lnTo>
                  <a:pt x="43" y="48"/>
                </a:lnTo>
                <a:lnTo>
                  <a:pt x="48" y="35"/>
                </a:lnTo>
                <a:lnTo>
                  <a:pt x="54" y="22"/>
                </a:lnTo>
                <a:lnTo>
                  <a:pt x="66" y="12"/>
                </a:lnTo>
                <a:lnTo>
                  <a:pt x="82" y="3"/>
                </a:lnTo>
                <a:lnTo>
                  <a:pt x="102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59"/>
          <p:cNvSpPr>
            <a:spLocks/>
          </p:cNvSpPr>
          <p:nvPr/>
        </p:nvSpPr>
        <p:spPr bwMode="auto">
          <a:xfrm>
            <a:off x="5182499" y="2298387"/>
            <a:ext cx="880612" cy="706787"/>
          </a:xfrm>
          <a:custGeom>
            <a:avLst/>
            <a:gdLst>
              <a:gd name="T0" fmla="*/ 231 w 293"/>
              <a:gd name="T1" fmla="*/ 5 h 238"/>
              <a:gd name="T2" fmla="*/ 247 w 293"/>
              <a:gd name="T3" fmla="*/ 18 h 238"/>
              <a:gd name="T4" fmla="*/ 267 w 293"/>
              <a:gd name="T5" fmla="*/ 12 h 238"/>
              <a:gd name="T6" fmla="*/ 285 w 293"/>
              <a:gd name="T7" fmla="*/ 3 h 238"/>
              <a:gd name="T8" fmla="*/ 275 w 293"/>
              <a:gd name="T9" fmla="*/ 22 h 238"/>
              <a:gd name="T10" fmla="*/ 277 w 293"/>
              <a:gd name="T11" fmla="*/ 33 h 238"/>
              <a:gd name="T12" fmla="*/ 293 w 293"/>
              <a:gd name="T13" fmla="*/ 28 h 238"/>
              <a:gd name="T14" fmla="*/ 277 w 293"/>
              <a:gd name="T15" fmla="*/ 48 h 238"/>
              <a:gd name="T16" fmla="*/ 264 w 293"/>
              <a:gd name="T17" fmla="*/ 58 h 238"/>
              <a:gd name="T18" fmla="*/ 262 w 293"/>
              <a:gd name="T19" fmla="*/ 86 h 238"/>
              <a:gd name="T20" fmla="*/ 247 w 293"/>
              <a:gd name="T21" fmla="*/ 141 h 238"/>
              <a:gd name="T22" fmla="*/ 214 w 293"/>
              <a:gd name="T23" fmla="*/ 189 h 238"/>
              <a:gd name="T24" fmla="*/ 161 w 293"/>
              <a:gd name="T25" fmla="*/ 225 h 238"/>
              <a:gd name="T26" fmla="*/ 97 w 293"/>
              <a:gd name="T27" fmla="*/ 238 h 238"/>
              <a:gd name="T28" fmla="*/ 31 w 293"/>
              <a:gd name="T29" fmla="*/ 227 h 238"/>
              <a:gd name="T30" fmla="*/ 0 w 293"/>
              <a:gd name="T31" fmla="*/ 212 h 238"/>
              <a:gd name="T32" fmla="*/ 61 w 293"/>
              <a:gd name="T33" fmla="*/ 204 h 238"/>
              <a:gd name="T34" fmla="*/ 67 w 293"/>
              <a:gd name="T35" fmla="*/ 182 h 238"/>
              <a:gd name="T36" fmla="*/ 39 w 293"/>
              <a:gd name="T37" fmla="*/ 159 h 238"/>
              <a:gd name="T38" fmla="*/ 46 w 293"/>
              <a:gd name="T39" fmla="*/ 146 h 238"/>
              <a:gd name="T40" fmla="*/ 59 w 293"/>
              <a:gd name="T41" fmla="*/ 142 h 238"/>
              <a:gd name="T42" fmla="*/ 31 w 293"/>
              <a:gd name="T43" fmla="*/ 127 h 238"/>
              <a:gd name="T44" fmla="*/ 13 w 293"/>
              <a:gd name="T45" fmla="*/ 99 h 238"/>
              <a:gd name="T46" fmla="*/ 24 w 293"/>
              <a:gd name="T47" fmla="*/ 88 h 238"/>
              <a:gd name="T48" fmla="*/ 23 w 293"/>
              <a:gd name="T49" fmla="*/ 75 h 238"/>
              <a:gd name="T50" fmla="*/ 13 w 293"/>
              <a:gd name="T51" fmla="*/ 32 h 238"/>
              <a:gd name="T52" fmla="*/ 46 w 293"/>
              <a:gd name="T53" fmla="*/ 36 h 238"/>
              <a:gd name="T54" fmla="*/ 109 w 293"/>
              <a:gd name="T55" fmla="*/ 68 h 238"/>
              <a:gd name="T56" fmla="*/ 143 w 293"/>
              <a:gd name="T57" fmla="*/ 66 h 238"/>
              <a:gd name="T58" fmla="*/ 152 w 293"/>
              <a:gd name="T59" fmla="*/ 27 h 238"/>
              <a:gd name="T60" fmla="*/ 176 w 293"/>
              <a:gd name="T61" fmla="*/ 5 h 238"/>
              <a:gd name="T62" fmla="*/ 213 w 293"/>
              <a:gd name="T63" fmla="*/ 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93" h="238">
                <a:moveTo>
                  <a:pt x="213" y="0"/>
                </a:moveTo>
                <a:lnTo>
                  <a:pt x="231" y="5"/>
                </a:lnTo>
                <a:lnTo>
                  <a:pt x="246" y="17"/>
                </a:lnTo>
                <a:lnTo>
                  <a:pt x="247" y="18"/>
                </a:lnTo>
                <a:lnTo>
                  <a:pt x="249" y="18"/>
                </a:lnTo>
                <a:lnTo>
                  <a:pt x="267" y="12"/>
                </a:lnTo>
                <a:lnTo>
                  <a:pt x="283" y="3"/>
                </a:lnTo>
                <a:lnTo>
                  <a:pt x="285" y="3"/>
                </a:lnTo>
                <a:lnTo>
                  <a:pt x="285" y="3"/>
                </a:lnTo>
                <a:lnTo>
                  <a:pt x="275" y="22"/>
                </a:lnTo>
                <a:lnTo>
                  <a:pt x="260" y="36"/>
                </a:lnTo>
                <a:lnTo>
                  <a:pt x="277" y="33"/>
                </a:lnTo>
                <a:lnTo>
                  <a:pt x="293" y="28"/>
                </a:lnTo>
                <a:lnTo>
                  <a:pt x="293" y="28"/>
                </a:lnTo>
                <a:lnTo>
                  <a:pt x="287" y="36"/>
                </a:lnTo>
                <a:lnTo>
                  <a:pt x="277" y="48"/>
                </a:lnTo>
                <a:lnTo>
                  <a:pt x="265" y="58"/>
                </a:lnTo>
                <a:lnTo>
                  <a:pt x="264" y="58"/>
                </a:lnTo>
                <a:lnTo>
                  <a:pt x="264" y="60"/>
                </a:lnTo>
                <a:lnTo>
                  <a:pt x="262" y="86"/>
                </a:lnTo>
                <a:lnTo>
                  <a:pt x="257" y="114"/>
                </a:lnTo>
                <a:lnTo>
                  <a:pt x="247" y="141"/>
                </a:lnTo>
                <a:lnTo>
                  <a:pt x="232" y="166"/>
                </a:lnTo>
                <a:lnTo>
                  <a:pt x="214" y="189"/>
                </a:lnTo>
                <a:lnTo>
                  <a:pt x="189" y="209"/>
                </a:lnTo>
                <a:lnTo>
                  <a:pt x="161" y="225"/>
                </a:lnTo>
                <a:lnTo>
                  <a:pt x="132" y="235"/>
                </a:lnTo>
                <a:lnTo>
                  <a:pt x="97" y="238"/>
                </a:lnTo>
                <a:lnTo>
                  <a:pt x="64" y="237"/>
                </a:lnTo>
                <a:lnTo>
                  <a:pt x="31" y="227"/>
                </a:lnTo>
                <a:lnTo>
                  <a:pt x="1" y="212"/>
                </a:lnTo>
                <a:lnTo>
                  <a:pt x="0" y="212"/>
                </a:lnTo>
                <a:lnTo>
                  <a:pt x="31" y="212"/>
                </a:lnTo>
                <a:lnTo>
                  <a:pt x="61" y="204"/>
                </a:lnTo>
                <a:lnTo>
                  <a:pt x="89" y="187"/>
                </a:lnTo>
                <a:lnTo>
                  <a:pt x="67" y="182"/>
                </a:lnTo>
                <a:lnTo>
                  <a:pt x="51" y="172"/>
                </a:lnTo>
                <a:lnTo>
                  <a:pt x="39" y="159"/>
                </a:lnTo>
                <a:lnTo>
                  <a:pt x="33" y="144"/>
                </a:lnTo>
                <a:lnTo>
                  <a:pt x="46" y="146"/>
                </a:lnTo>
                <a:lnTo>
                  <a:pt x="59" y="144"/>
                </a:lnTo>
                <a:lnTo>
                  <a:pt x="59" y="142"/>
                </a:lnTo>
                <a:lnTo>
                  <a:pt x="44" y="137"/>
                </a:lnTo>
                <a:lnTo>
                  <a:pt x="31" y="127"/>
                </a:lnTo>
                <a:lnTo>
                  <a:pt x="21" y="116"/>
                </a:lnTo>
                <a:lnTo>
                  <a:pt x="13" y="99"/>
                </a:lnTo>
                <a:lnTo>
                  <a:pt x="11" y="83"/>
                </a:lnTo>
                <a:lnTo>
                  <a:pt x="24" y="88"/>
                </a:lnTo>
                <a:lnTo>
                  <a:pt x="38" y="91"/>
                </a:lnTo>
                <a:lnTo>
                  <a:pt x="23" y="75"/>
                </a:lnTo>
                <a:lnTo>
                  <a:pt x="13" y="55"/>
                </a:lnTo>
                <a:lnTo>
                  <a:pt x="13" y="32"/>
                </a:lnTo>
                <a:lnTo>
                  <a:pt x="20" y="10"/>
                </a:lnTo>
                <a:lnTo>
                  <a:pt x="46" y="36"/>
                </a:lnTo>
                <a:lnTo>
                  <a:pt x="76" y="55"/>
                </a:lnTo>
                <a:lnTo>
                  <a:pt x="109" y="68"/>
                </a:lnTo>
                <a:lnTo>
                  <a:pt x="145" y="73"/>
                </a:lnTo>
                <a:lnTo>
                  <a:pt x="143" y="66"/>
                </a:lnTo>
                <a:lnTo>
                  <a:pt x="145" y="46"/>
                </a:lnTo>
                <a:lnTo>
                  <a:pt x="152" y="27"/>
                </a:lnTo>
                <a:lnTo>
                  <a:pt x="163" y="13"/>
                </a:lnTo>
                <a:lnTo>
                  <a:pt x="176" y="5"/>
                </a:lnTo>
                <a:lnTo>
                  <a:pt x="193" y="0"/>
                </a:lnTo>
                <a:lnTo>
                  <a:pt x="213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5" name="Group 184"/>
          <p:cNvGrpSpPr/>
          <p:nvPr/>
        </p:nvGrpSpPr>
        <p:grpSpPr>
          <a:xfrm>
            <a:off x="3466359" y="2342933"/>
            <a:ext cx="1021869" cy="638485"/>
            <a:chOff x="2649538" y="2195513"/>
            <a:chExt cx="539750" cy="341313"/>
          </a:xfrm>
        </p:grpSpPr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2649538" y="2195513"/>
              <a:ext cx="334963" cy="341313"/>
            </a:xfrm>
            <a:custGeom>
              <a:avLst/>
              <a:gdLst>
                <a:gd name="T0" fmla="*/ 109 w 211"/>
                <a:gd name="T1" fmla="*/ 0 h 215"/>
                <a:gd name="T2" fmla="*/ 135 w 211"/>
                <a:gd name="T3" fmla="*/ 3 h 215"/>
                <a:gd name="T4" fmla="*/ 160 w 211"/>
                <a:gd name="T5" fmla="*/ 13 h 215"/>
                <a:gd name="T6" fmla="*/ 168 w 211"/>
                <a:gd name="T7" fmla="*/ 18 h 215"/>
                <a:gd name="T8" fmla="*/ 173 w 211"/>
                <a:gd name="T9" fmla="*/ 21 h 215"/>
                <a:gd name="T10" fmla="*/ 176 w 211"/>
                <a:gd name="T11" fmla="*/ 25 h 215"/>
                <a:gd name="T12" fmla="*/ 180 w 211"/>
                <a:gd name="T13" fmla="*/ 26 h 215"/>
                <a:gd name="T14" fmla="*/ 148 w 211"/>
                <a:gd name="T15" fmla="*/ 58 h 215"/>
                <a:gd name="T16" fmla="*/ 140 w 211"/>
                <a:gd name="T17" fmla="*/ 51 h 215"/>
                <a:gd name="T18" fmla="*/ 130 w 211"/>
                <a:gd name="T19" fmla="*/ 46 h 215"/>
                <a:gd name="T20" fmla="*/ 117 w 211"/>
                <a:gd name="T21" fmla="*/ 43 h 215"/>
                <a:gd name="T22" fmla="*/ 92 w 211"/>
                <a:gd name="T23" fmla="*/ 45 h 215"/>
                <a:gd name="T24" fmla="*/ 71 w 211"/>
                <a:gd name="T25" fmla="*/ 55 h 215"/>
                <a:gd name="T26" fmla="*/ 56 w 211"/>
                <a:gd name="T27" fmla="*/ 71 h 215"/>
                <a:gd name="T28" fmla="*/ 46 w 211"/>
                <a:gd name="T29" fmla="*/ 93 h 215"/>
                <a:gd name="T30" fmla="*/ 44 w 211"/>
                <a:gd name="T31" fmla="*/ 103 h 215"/>
                <a:gd name="T32" fmla="*/ 44 w 211"/>
                <a:gd name="T33" fmla="*/ 112 h 215"/>
                <a:gd name="T34" fmla="*/ 49 w 211"/>
                <a:gd name="T35" fmla="*/ 131 h 215"/>
                <a:gd name="T36" fmla="*/ 59 w 211"/>
                <a:gd name="T37" fmla="*/ 147 h 215"/>
                <a:gd name="T38" fmla="*/ 73 w 211"/>
                <a:gd name="T39" fmla="*/ 160 h 215"/>
                <a:gd name="T40" fmla="*/ 89 w 211"/>
                <a:gd name="T41" fmla="*/ 169 h 215"/>
                <a:gd name="T42" fmla="*/ 101 w 211"/>
                <a:gd name="T43" fmla="*/ 170 h 215"/>
                <a:gd name="T44" fmla="*/ 112 w 211"/>
                <a:gd name="T45" fmla="*/ 170 h 215"/>
                <a:gd name="T46" fmla="*/ 129 w 211"/>
                <a:gd name="T47" fmla="*/ 169 h 215"/>
                <a:gd name="T48" fmla="*/ 143 w 211"/>
                <a:gd name="T49" fmla="*/ 160 h 215"/>
                <a:gd name="T50" fmla="*/ 157 w 211"/>
                <a:gd name="T51" fmla="*/ 149 h 215"/>
                <a:gd name="T52" fmla="*/ 163 w 211"/>
                <a:gd name="T53" fmla="*/ 136 h 215"/>
                <a:gd name="T54" fmla="*/ 165 w 211"/>
                <a:gd name="T55" fmla="*/ 129 h 215"/>
                <a:gd name="T56" fmla="*/ 127 w 211"/>
                <a:gd name="T57" fmla="*/ 129 h 215"/>
                <a:gd name="T58" fmla="*/ 112 w 211"/>
                <a:gd name="T59" fmla="*/ 129 h 215"/>
                <a:gd name="T60" fmla="*/ 107 w 211"/>
                <a:gd name="T61" fmla="*/ 129 h 215"/>
                <a:gd name="T62" fmla="*/ 107 w 211"/>
                <a:gd name="T63" fmla="*/ 124 h 215"/>
                <a:gd name="T64" fmla="*/ 107 w 211"/>
                <a:gd name="T65" fmla="*/ 112 h 215"/>
                <a:gd name="T66" fmla="*/ 107 w 211"/>
                <a:gd name="T67" fmla="*/ 99 h 215"/>
                <a:gd name="T68" fmla="*/ 107 w 211"/>
                <a:gd name="T69" fmla="*/ 88 h 215"/>
                <a:gd name="T70" fmla="*/ 107 w 211"/>
                <a:gd name="T71" fmla="*/ 86 h 215"/>
                <a:gd name="T72" fmla="*/ 208 w 211"/>
                <a:gd name="T73" fmla="*/ 86 h 215"/>
                <a:gd name="T74" fmla="*/ 211 w 211"/>
                <a:gd name="T75" fmla="*/ 109 h 215"/>
                <a:gd name="T76" fmla="*/ 208 w 211"/>
                <a:gd name="T77" fmla="*/ 132 h 215"/>
                <a:gd name="T78" fmla="*/ 201 w 211"/>
                <a:gd name="T79" fmla="*/ 155 h 215"/>
                <a:gd name="T80" fmla="*/ 190 w 211"/>
                <a:gd name="T81" fmla="*/ 175 h 215"/>
                <a:gd name="T82" fmla="*/ 175 w 211"/>
                <a:gd name="T83" fmla="*/ 192 h 215"/>
                <a:gd name="T84" fmla="*/ 157 w 211"/>
                <a:gd name="T85" fmla="*/ 203 h 215"/>
                <a:gd name="T86" fmla="*/ 137 w 211"/>
                <a:gd name="T87" fmla="*/ 210 h 215"/>
                <a:gd name="T88" fmla="*/ 102 w 211"/>
                <a:gd name="T89" fmla="*/ 215 h 215"/>
                <a:gd name="T90" fmla="*/ 71 w 211"/>
                <a:gd name="T91" fmla="*/ 208 h 215"/>
                <a:gd name="T92" fmla="*/ 44 w 211"/>
                <a:gd name="T93" fmla="*/ 194 h 215"/>
                <a:gd name="T94" fmla="*/ 25 w 211"/>
                <a:gd name="T95" fmla="*/ 175 h 215"/>
                <a:gd name="T96" fmla="*/ 11 w 211"/>
                <a:gd name="T97" fmla="*/ 154 h 215"/>
                <a:gd name="T98" fmla="*/ 3 w 211"/>
                <a:gd name="T99" fmla="*/ 129 h 215"/>
                <a:gd name="T100" fmla="*/ 0 w 211"/>
                <a:gd name="T101" fmla="*/ 101 h 215"/>
                <a:gd name="T102" fmla="*/ 3 w 211"/>
                <a:gd name="T103" fmla="*/ 78 h 215"/>
                <a:gd name="T104" fmla="*/ 11 w 211"/>
                <a:gd name="T105" fmla="*/ 58 h 215"/>
                <a:gd name="T106" fmla="*/ 25 w 211"/>
                <a:gd name="T107" fmla="*/ 40 h 215"/>
                <a:gd name="T108" fmla="*/ 41 w 211"/>
                <a:gd name="T109" fmla="*/ 23 h 215"/>
                <a:gd name="T110" fmla="*/ 59 w 211"/>
                <a:gd name="T111" fmla="*/ 10 h 215"/>
                <a:gd name="T112" fmla="*/ 81 w 211"/>
                <a:gd name="T113" fmla="*/ 2 h 215"/>
                <a:gd name="T114" fmla="*/ 91 w 211"/>
                <a:gd name="T115" fmla="*/ 0 h 215"/>
                <a:gd name="T116" fmla="*/ 99 w 211"/>
                <a:gd name="T117" fmla="*/ 0 h 215"/>
                <a:gd name="T118" fmla="*/ 109 w 211"/>
                <a:gd name="T119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1" h="215">
                  <a:moveTo>
                    <a:pt x="109" y="0"/>
                  </a:moveTo>
                  <a:lnTo>
                    <a:pt x="135" y="3"/>
                  </a:lnTo>
                  <a:lnTo>
                    <a:pt x="160" y="13"/>
                  </a:lnTo>
                  <a:lnTo>
                    <a:pt x="168" y="18"/>
                  </a:lnTo>
                  <a:lnTo>
                    <a:pt x="173" y="21"/>
                  </a:lnTo>
                  <a:lnTo>
                    <a:pt x="176" y="25"/>
                  </a:lnTo>
                  <a:lnTo>
                    <a:pt x="180" y="26"/>
                  </a:lnTo>
                  <a:lnTo>
                    <a:pt x="148" y="58"/>
                  </a:lnTo>
                  <a:lnTo>
                    <a:pt x="140" y="51"/>
                  </a:lnTo>
                  <a:lnTo>
                    <a:pt x="130" y="46"/>
                  </a:lnTo>
                  <a:lnTo>
                    <a:pt x="117" y="43"/>
                  </a:lnTo>
                  <a:lnTo>
                    <a:pt x="92" y="45"/>
                  </a:lnTo>
                  <a:lnTo>
                    <a:pt x="71" y="55"/>
                  </a:lnTo>
                  <a:lnTo>
                    <a:pt x="56" y="71"/>
                  </a:lnTo>
                  <a:lnTo>
                    <a:pt x="46" y="93"/>
                  </a:lnTo>
                  <a:lnTo>
                    <a:pt x="44" y="103"/>
                  </a:lnTo>
                  <a:lnTo>
                    <a:pt x="44" y="112"/>
                  </a:lnTo>
                  <a:lnTo>
                    <a:pt x="49" y="131"/>
                  </a:lnTo>
                  <a:lnTo>
                    <a:pt x="59" y="147"/>
                  </a:lnTo>
                  <a:lnTo>
                    <a:pt x="73" y="160"/>
                  </a:lnTo>
                  <a:lnTo>
                    <a:pt x="89" y="169"/>
                  </a:lnTo>
                  <a:lnTo>
                    <a:pt x="101" y="170"/>
                  </a:lnTo>
                  <a:lnTo>
                    <a:pt x="112" y="170"/>
                  </a:lnTo>
                  <a:lnTo>
                    <a:pt x="129" y="169"/>
                  </a:lnTo>
                  <a:lnTo>
                    <a:pt x="143" y="160"/>
                  </a:lnTo>
                  <a:lnTo>
                    <a:pt x="157" y="149"/>
                  </a:lnTo>
                  <a:lnTo>
                    <a:pt x="163" y="136"/>
                  </a:lnTo>
                  <a:lnTo>
                    <a:pt x="165" y="129"/>
                  </a:lnTo>
                  <a:lnTo>
                    <a:pt x="127" y="129"/>
                  </a:lnTo>
                  <a:lnTo>
                    <a:pt x="112" y="129"/>
                  </a:lnTo>
                  <a:lnTo>
                    <a:pt x="107" y="129"/>
                  </a:lnTo>
                  <a:lnTo>
                    <a:pt x="107" y="124"/>
                  </a:lnTo>
                  <a:lnTo>
                    <a:pt x="107" y="112"/>
                  </a:lnTo>
                  <a:lnTo>
                    <a:pt x="107" y="99"/>
                  </a:lnTo>
                  <a:lnTo>
                    <a:pt x="107" y="88"/>
                  </a:lnTo>
                  <a:lnTo>
                    <a:pt x="107" y="86"/>
                  </a:lnTo>
                  <a:lnTo>
                    <a:pt x="208" y="86"/>
                  </a:lnTo>
                  <a:lnTo>
                    <a:pt x="211" y="109"/>
                  </a:lnTo>
                  <a:lnTo>
                    <a:pt x="208" y="132"/>
                  </a:lnTo>
                  <a:lnTo>
                    <a:pt x="201" y="155"/>
                  </a:lnTo>
                  <a:lnTo>
                    <a:pt x="190" y="175"/>
                  </a:lnTo>
                  <a:lnTo>
                    <a:pt x="175" y="192"/>
                  </a:lnTo>
                  <a:lnTo>
                    <a:pt x="157" y="203"/>
                  </a:lnTo>
                  <a:lnTo>
                    <a:pt x="137" y="210"/>
                  </a:lnTo>
                  <a:lnTo>
                    <a:pt x="102" y="215"/>
                  </a:lnTo>
                  <a:lnTo>
                    <a:pt x="71" y="208"/>
                  </a:lnTo>
                  <a:lnTo>
                    <a:pt x="44" y="194"/>
                  </a:lnTo>
                  <a:lnTo>
                    <a:pt x="25" y="175"/>
                  </a:lnTo>
                  <a:lnTo>
                    <a:pt x="11" y="154"/>
                  </a:lnTo>
                  <a:lnTo>
                    <a:pt x="3" y="129"/>
                  </a:lnTo>
                  <a:lnTo>
                    <a:pt x="0" y="101"/>
                  </a:lnTo>
                  <a:lnTo>
                    <a:pt x="3" y="78"/>
                  </a:lnTo>
                  <a:lnTo>
                    <a:pt x="11" y="58"/>
                  </a:lnTo>
                  <a:lnTo>
                    <a:pt x="25" y="40"/>
                  </a:lnTo>
                  <a:lnTo>
                    <a:pt x="41" y="23"/>
                  </a:lnTo>
                  <a:lnTo>
                    <a:pt x="59" y="10"/>
                  </a:lnTo>
                  <a:lnTo>
                    <a:pt x="81" y="2"/>
                  </a:lnTo>
                  <a:lnTo>
                    <a:pt x="91" y="0"/>
                  </a:lnTo>
                  <a:lnTo>
                    <a:pt x="99" y="0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1"/>
            <p:cNvSpPr>
              <a:spLocks/>
            </p:cNvSpPr>
            <p:nvPr/>
          </p:nvSpPr>
          <p:spPr bwMode="auto">
            <a:xfrm>
              <a:off x="3021013" y="2274888"/>
              <a:ext cx="168275" cy="165100"/>
            </a:xfrm>
            <a:custGeom>
              <a:avLst/>
              <a:gdLst>
                <a:gd name="T0" fmla="*/ 38 w 106"/>
                <a:gd name="T1" fmla="*/ 0 h 104"/>
                <a:gd name="T2" fmla="*/ 68 w 106"/>
                <a:gd name="T3" fmla="*/ 0 h 104"/>
                <a:gd name="T4" fmla="*/ 68 w 106"/>
                <a:gd name="T5" fmla="*/ 36 h 104"/>
                <a:gd name="T6" fmla="*/ 106 w 106"/>
                <a:gd name="T7" fmla="*/ 36 h 104"/>
                <a:gd name="T8" fmla="*/ 106 w 106"/>
                <a:gd name="T9" fmla="*/ 66 h 104"/>
                <a:gd name="T10" fmla="*/ 68 w 106"/>
                <a:gd name="T11" fmla="*/ 66 h 104"/>
                <a:gd name="T12" fmla="*/ 68 w 106"/>
                <a:gd name="T13" fmla="*/ 104 h 104"/>
                <a:gd name="T14" fmla="*/ 38 w 106"/>
                <a:gd name="T15" fmla="*/ 104 h 104"/>
                <a:gd name="T16" fmla="*/ 38 w 106"/>
                <a:gd name="T17" fmla="*/ 66 h 104"/>
                <a:gd name="T18" fmla="*/ 0 w 106"/>
                <a:gd name="T19" fmla="*/ 66 h 104"/>
                <a:gd name="T20" fmla="*/ 0 w 106"/>
                <a:gd name="T21" fmla="*/ 36 h 104"/>
                <a:gd name="T22" fmla="*/ 38 w 106"/>
                <a:gd name="T23" fmla="*/ 36 h 104"/>
                <a:gd name="T24" fmla="*/ 38 w 106"/>
                <a:gd name="T2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" h="104">
                  <a:moveTo>
                    <a:pt x="38" y="0"/>
                  </a:moveTo>
                  <a:lnTo>
                    <a:pt x="68" y="0"/>
                  </a:lnTo>
                  <a:lnTo>
                    <a:pt x="68" y="36"/>
                  </a:lnTo>
                  <a:lnTo>
                    <a:pt x="106" y="36"/>
                  </a:lnTo>
                  <a:lnTo>
                    <a:pt x="106" y="66"/>
                  </a:lnTo>
                  <a:lnTo>
                    <a:pt x="68" y="66"/>
                  </a:lnTo>
                  <a:lnTo>
                    <a:pt x="68" y="104"/>
                  </a:lnTo>
                  <a:lnTo>
                    <a:pt x="38" y="104"/>
                  </a:lnTo>
                  <a:lnTo>
                    <a:pt x="38" y="66"/>
                  </a:lnTo>
                  <a:lnTo>
                    <a:pt x="0" y="66"/>
                  </a:lnTo>
                  <a:lnTo>
                    <a:pt x="0" y="36"/>
                  </a:lnTo>
                  <a:lnTo>
                    <a:pt x="38" y="36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8870244" y="2209296"/>
            <a:ext cx="745363" cy="733515"/>
            <a:chOff x="5503863" y="2124075"/>
            <a:chExt cx="393700" cy="392113"/>
          </a:xfrm>
        </p:grpSpPr>
        <p:sp>
          <p:nvSpPr>
            <p:cNvPr id="62" name="Freeform 62"/>
            <p:cNvSpPr>
              <a:spLocks noEditPoints="1"/>
            </p:cNvSpPr>
            <p:nvPr/>
          </p:nvSpPr>
          <p:spPr bwMode="auto">
            <a:xfrm>
              <a:off x="5503863" y="2124075"/>
              <a:ext cx="93663" cy="392113"/>
            </a:xfrm>
            <a:custGeom>
              <a:avLst/>
              <a:gdLst>
                <a:gd name="T0" fmla="*/ 5 w 59"/>
                <a:gd name="T1" fmla="*/ 83 h 247"/>
                <a:gd name="T2" fmla="*/ 56 w 59"/>
                <a:gd name="T3" fmla="*/ 83 h 247"/>
                <a:gd name="T4" fmla="*/ 56 w 59"/>
                <a:gd name="T5" fmla="*/ 247 h 247"/>
                <a:gd name="T6" fmla="*/ 5 w 59"/>
                <a:gd name="T7" fmla="*/ 247 h 247"/>
                <a:gd name="T8" fmla="*/ 5 w 59"/>
                <a:gd name="T9" fmla="*/ 83 h 247"/>
                <a:gd name="T10" fmla="*/ 30 w 59"/>
                <a:gd name="T11" fmla="*/ 0 h 247"/>
                <a:gd name="T12" fmla="*/ 45 w 59"/>
                <a:gd name="T13" fmla="*/ 5 h 247"/>
                <a:gd name="T14" fmla="*/ 56 w 59"/>
                <a:gd name="T15" fmla="*/ 15 h 247"/>
                <a:gd name="T16" fmla="*/ 59 w 59"/>
                <a:gd name="T17" fmla="*/ 30 h 247"/>
                <a:gd name="T18" fmla="*/ 56 w 59"/>
                <a:gd name="T19" fmla="*/ 45 h 247"/>
                <a:gd name="T20" fmla="*/ 45 w 59"/>
                <a:gd name="T21" fmla="*/ 57 h 247"/>
                <a:gd name="T22" fmla="*/ 30 w 59"/>
                <a:gd name="T23" fmla="*/ 60 h 247"/>
                <a:gd name="T24" fmla="*/ 15 w 59"/>
                <a:gd name="T25" fmla="*/ 57 h 247"/>
                <a:gd name="T26" fmla="*/ 5 w 59"/>
                <a:gd name="T27" fmla="*/ 45 h 247"/>
                <a:gd name="T28" fmla="*/ 0 w 59"/>
                <a:gd name="T29" fmla="*/ 30 h 247"/>
                <a:gd name="T30" fmla="*/ 5 w 59"/>
                <a:gd name="T31" fmla="*/ 15 h 247"/>
                <a:gd name="T32" fmla="*/ 15 w 59"/>
                <a:gd name="T33" fmla="*/ 5 h 247"/>
                <a:gd name="T34" fmla="*/ 30 w 59"/>
                <a:gd name="T35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9" h="247">
                  <a:moveTo>
                    <a:pt x="5" y="83"/>
                  </a:moveTo>
                  <a:lnTo>
                    <a:pt x="56" y="83"/>
                  </a:lnTo>
                  <a:lnTo>
                    <a:pt x="56" y="247"/>
                  </a:lnTo>
                  <a:lnTo>
                    <a:pt x="5" y="247"/>
                  </a:lnTo>
                  <a:lnTo>
                    <a:pt x="5" y="83"/>
                  </a:lnTo>
                  <a:close/>
                  <a:moveTo>
                    <a:pt x="30" y="0"/>
                  </a:moveTo>
                  <a:lnTo>
                    <a:pt x="45" y="5"/>
                  </a:lnTo>
                  <a:lnTo>
                    <a:pt x="56" y="15"/>
                  </a:lnTo>
                  <a:lnTo>
                    <a:pt x="59" y="30"/>
                  </a:lnTo>
                  <a:lnTo>
                    <a:pt x="56" y="45"/>
                  </a:lnTo>
                  <a:lnTo>
                    <a:pt x="45" y="57"/>
                  </a:lnTo>
                  <a:lnTo>
                    <a:pt x="30" y="60"/>
                  </a:lnTo>
                  <a:lnTo>
                    <a:pt x="15" y="57"/>
                  </a:lnTo>
                  <a:lnTo>
                    <a:pt x="5" y="45"/>
                  </a:lnTo>
                  <a:lnTo>
                    <a:pt x="0" y="30"/>
                  </a:lnTo>
                  <a:lnTo>
                    <a:pt x="5" y="15"/>
                  </a:lnTo>
                  <a:lnTo>
                    <a:pt x="15" y="5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3"/>
            <p:cNvSpPr>
              <a:spLocks/>
            </p:cNvSpPr>
            <p:nvPr/>
          </p:nvSpPr>
          <p:spPr bwMode="auto">
            <a:xfrm>
              <a:off x="5643563" y="2247900"/>
              <a:ext cx="254000" cy="268288"/>
            </a:xfrm>
            <a:custGeom>
              <a:avLst/>
              <a:gdLst>
                <a:gd name="T0" fmla="*/ 99 w 160"/>
                <a:gd name="T1" fmla="*/ 0 h 169"/>
                <a:gd name="T2" fmla="*/ 120 w 160"/>
                <a:gd name="T3" fmla="*/ 3 h 169"/>
                <a:gd name="T4" fmla="*/ 136 w 160"/>
                <a:gd name="T5" fmla="*/ 12 h 169"/>
                <a:gd name="T6" fmla="*/ 148 w 160"/>
                <a:gd name="T7" fmla="*/ 23 h 169"/>
                <a:gd name="T8" fmla="*/ 155 w 160"/>
                <a:gd name="T9" fmla="*/ 38 h 169"/>
                <a:gd name="T10" fmla="*/ 158 w 160"/>
                <a:gd name="T11" fmla="*/ 58 h 169"/>
                <a:gd name="T12" fmla="*/ 160 w 160"/>
                <a:gd name="T13" fmla="*/ 79 h 169"/>
                <a:gd name="T14" fmla="*/ 160 w 160"/>
                <a:gd name="T15" fmla="*/ 169 h 169"/>
                <a:gd name="T16" fmla="*/ 108 w 160"/>
                <a:gd name="T17" fmla="*/ 169 h 169"/>
                <a:gd name="T18" fmla="*/ 108 w 160"/>
                <a:gd name="T19" fmla="*/ 89 h 169"/>
                <a:gd name="T20" fmla="*/ 108 w 160"/>
                <a:gd name="T21" fmla="*/ 78 h 169"/>
                <a:gd name="T22" fmla="*/ 107 w 160"/>
                <a:gd name="T23" fmla="*/ 66 h 169"/>
                <a:gd name="T24" fmla="*/ 102 w 160"/>
                <a:gd name="T25" fmla="*/ 55 h 169"/>
                <a:gd name="T26" fmla="*/ 95 w 160"/>
                <a:gd name="T27" fmla="*/ 48 h 169"/>
                <a:gd name="T28" fmla="*/ 82 w 160"/>
                <a:gd name="T29" fmla="*/ 45 h 169"/>
                <a:gd name="T30" fmla="*/ 69 w 160"/>
                <a:gd name="T31" fmla="*/ 48 h 169"/>
                <a:gd name="T32" fmla="*/ 59 w 160"/>
                <a:gd name="T33" fmla="*/ 55 h 169"/>
                <a:gd name="T34" fmla="*/ 54 w 160"/>
                <a:gd name="T35" fmla="*/ 63 h 169"/>
                <a:gd name="T36" fmla="*/ 52 w 160"/>
                <a:gd name="T37" fmla="*/ 75 h 169"/>
                <a:gd name="T38" fmla="*/ 51 w 160"/>
                <a:gd name="T39" fmla="*/ 88 h 169"/>
                <a:gd name="T40" fmla="*/ 51 w 160"/>
                <a:gd name="T41" fmla="*/ 169 h 169"/>
                <a:gd name="T42" fmla="*/ 0 w 160"/>
                <a:gd name="T43" fmla="*/ 169 h 169"/>
                <a:gd name="T44" fmla="*/ 0 w 160"/>
                <a:gd name="T45" fmla="*/ 5 h 169"/>
                <a:gd name="T46" fmla="*/ 49 w 160"/>
                <a:gd name="T47" fmla="*/ 5 h 169"/>
                <a:gd name="T48" fmla="*/ 49 w 160"/>
                <a:gd name="T49" fmla="*/ 27 h 169"/>
                <a:gd name="T50" fmla="*/ 49 w 160"/>
                <a:gd name="T51" fmla="*/ 27 h 169"/>
                <a:gd name="T52" fmla="*/ 57 w 160"/>
                <a:gd name="T53" fmla="*/ 17 h 169"/>
                <a:gd name="T54" fmla="*/ 67 w 160"/>
                <a:gd name="T55" fmla="*/ 8 h 169"/>
                <a:gd name="T56" fmla="*/ 80 w 160"/>
                <a:gd name="T57" fmla="*/ 3 h 169"/>
                <a:gd name="T58" fmla="*/ 99 w 160"/>
                <a:gd name="T5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0" h="169">
                  <a:moveTo>
                    <a:pt x="99" y="0"/>
                  </a:moveTo>
                  <a:lnTo>
                    <a:pt x="120" y="3"/>
                  </a:lnTo>
                  <a:lnTo>
                    <a:pt x="136" y="12"/>
                  </a:lnTo>
                  <a:lnTo>
                    <a:pt x="148" y="23"/>
                  </a:lnTo>
                  <a:lnTo>
                    <a:pt x="155" y="38"/>
                  </a:lnTo>
                  <a:lnTo>
                    <a:pt x="158" y="58"/>
                  </a:lnTo>
                  <a:lnTo>
                    <a:pt x="160" y="79"/>
                  </a:lnTo>
                  <a:lnTo>
                    <a:pt x="160" y="169"/>
                  </a:lnTo>
                  <a:lnTo>
                    <a:pt x="108" y="169"/>
                  </a:lnTo>
                  <a:lnTo>
                    <a:pt x="108" y="89"/>
                  </a:lnTo>
                  <a:lnTo>
                    <a:pt x="108" y="78"/>
                  </a:lnTo>
                  <a:lnTo>
                    <a:pt x="107" y="66"/>
                  </a:lnTo>
                  <a:lnTo>
                    <a:pt x="102" y="55"/>
                  </a:lnTo>
                  <a:lnTo>
                    <a:pt x="95" y="48"/>
                  </a:lnTo>
                  <a:lnTo>
                    <a:pt x="82" y="45"/>
                  </a:lnTo>
                  <a:lnTo>
                    <a:pt x="69" y="48"/>
                  </a:lnTo>
                  <a:lnTo>
                    <a:pt x="59" y="55"/>
                  </a:lnTo>
                  <a:lnTo>
                    <a:pt x="54" y="63"/>
                  </a:lnTo>
                  <a:lnTo>
                    <a:pt x="52" y="75"/>
                  </a:lnTo>
                  <a:lnTo>
                    <a:pt x="51" y="88"/>
                  </a:lnTo>
                  <a:lnTo>
                    <a:pt x="51" y="169"/>
                  </a:lnTo>
                  <a:lnTo>
                    <a:pt x="0" y="169"/>
                  </a:lnTo>
                  <a:lnTo>
                    <a:pt x="0" y="5"/>
                  </a:lnTo>
                  <a:lnTo>
                    <a:pt x="49" y="5"/>
                  </a:lnTo>
                  <a:lnTo>
                    <a:pt x="49" y="27"/>
                  </a:lnTo>
                  <a:lnTo>
                    <a:pt x="49" y="27"/>
                  </a:lnTo>
                  <a:lnTo>
                    <a:pt x="57" y="17"/>
                  </a:lnTo>
                  <a:lnTo>
                    <a:pt x="67" y="8"/>
                  </a:lnTo>
                  <a:lnTo>
                    <a:pt x="80" y="3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Freeform 64"/>
          <p:cNvSpPr>
            <a:spLocks/>
          </p:cNvSpPr>
          <p:nvPr/>
        </p:nvSpPr>
        <p:spPr bwMode="auto">
          <a:xfrm>
            <a:off x="3652702" y="3623917"/>
            <a:ext cx="649188" cy="834484"/>
          </a:xfrm>
          <a:custGeom>
            <a:avLst/>
            <a:gdLst>
              <a:gd name="T0" fmla="*/ 127 w 216"/>
              <a:gd name="T1" fmla="*/ 0 h 281"/>
              <a:gd name="T2" fmla="*/ 178 w 216"/>
              <a:gd name="T3" fmla="*/ 20 h 281"/>
              <a:gd name="T4" fmla="*/ 210 w 216"/>
              <a:gd name="T5" fmla="*/ 56 h 281"/>
              <a:gd name="T6" fmla="*/ 216 w 216"/>
              <a:gd name="T7" fmla="*/ 93 h 281"/>
              <a:gd name="T8" fmla="*/ 211 w 216"/>
              <a:gd name="T9" fmla="*/ 132 h 281"/>
              <a:gd name="T10" fmla="*/ 192 w 216"/>
              <a:gd name="T11" fmla="*/ 172 h 281"/>
              <a:gd name="T12" fmla="*/ 152 w 216"/>
              <a:gd name="T13" fmla="*/ 200 h 281"/>
              <a:gd name="T14" fmla="*/ 111 w 216"/>
              <a:gd name="T15" fmla="*/ 199 h 281"/>
              <a:gd name="T16" fmla="*/ 93 w 216"/>
              <a:gd name="T17" fmla="*/ 185 h 281"/>
              <a:gd name="T18" fmla="*/ 89 w 216"/>
              <a:gd name="T19" fmla="*/ 185 h 281"/>
              <a:gd name="T20" fmla="*/ 81 w 216"/>
              <a:gd name="T21" fmla="*/ 222 h 281"/>
              <a:gd name="T22" fmla="*/ 73 w 216"/>
              <a:gd name="T23" fmla="*/ 243 h 281"/>
              <a:gd name="T24" fmla="*/ 60 w 216"/>
              <a:gd name="T25" fmla="*/ 266 h 281"/>
              <a:gd name="T26" fmla="*/ 50 w 216"/>
              <a:gd name="T27" fmla="*/ 280 h 281"/>
              <a:gd name="T28" fmla="*/ 46 w 216"/>
              <a:gd name="T29" fmla="*/ 280 h 281"/>
              <a:gd name="T30" fmla="*/ 46 w 216"/>
              <a:gd name="T31" fmla="*/ 278 h 281"/>
              <a:gd name="T32" fmla="*/ 45 w 216"/>
              <a:gd name="T33" fmla="*/ 235 h 281"/>
              <a:gd name="T34" fmla="*/ 46 w 216"/>
              <a:gd name="T35" fmla="*/ 218 h 281"/>
              <a:gd name="T36" fmla="*/ 53 w 216"/>
              <a:gd name="T37" fmla="*/ 189 h 281"/>
              <a:gd name="T38" fmla="*/ 68 w 216"/>
              <a:gd name="T39" fmla="*/ 131 h 281"/>
              <a:gd name="T40" fmla="*/ 66 w 216"/>
              <a:gd name="T41" fmla="*/ 127 h 281"/>
              <a:gd name="T42" fmla="*/ 65 w 216"/>
              <a:gd name="T43" fmla="*/ 86 h 281"/>
              <a:gd name="T44" fmla="*/ 84 w 216"/>
              <a:gd name="T45" fmla="*/ 65 h 281"/>
              <a:gd name="T46" fmla="*/ 108 w 216"/>
              <a:gd name="T47" fmla="*/ 68 h 281"/>
              <a:gd name="T48" fmla="*/ 114 w 216"/>
              <a:gd name="T49" fmla="*/ 96 h 281"/>
              <a:gd name="T50" fmla="*/ 101 w 216"/>
              <a:gd name="T51" fmla="*/ 144 h 281"/>
              <a:gd name="T52" fmla="*/ 108 w 216"/>
              <a:gd name="T53" fmla="*/ 169 h 281"/>
              <a:gd name="T54" fmla="*/ 134 w 216"/>
              <a:gd name="T55" fmla="*/ 174 h 281"/>
              <a:gd name="T56" fmla="*/ 160 w 216"/>
              <a:gd name="T57" fmla="*/ 156 h 281"/>
              <a:gd name="T58" fmla="*/ 175 w 216"/>
              <a:gd name="T59" fmla="*/ 121 h 281"/>
              <a:gd name="T60" fmla="*/ 177 w 216"/>
              <a:gd name="T61" fmla="*/ 84 h 281"/>
              <a:gd name="T62" fmla="*/ 162 w 216"/>
              <a:gd name="T63" fmla="*/ 46 h 281"/>
              <a:gd name="T64" fmla="*/ 131 w 216"/>
              <a:gd name="T65" fmla="*/ 30 h 281"/>
              <a:gd name="T66" fmla="*/ 93 w 216"/>
              <a:gd name="T67" fmla="*/ 28 h 281"/>
              <a:gd name="T68" fmla="*/ 56 w 216"/>
              <a:gd name="T69" fmla="*/ 48 h 281"/>
              <a:gd name="T70" fmla="*/ 33 w 216"/>
              <a:gd name="T71" fmla="*/ 83 h 281"/>
              <a:gd name="T72" fmla="*/ 33 w 216"/>
              <a:gd name="T73" fmla="*/ 121 h 281"/>
              <a:gd name="T74" fmla="*/ 43 w 216"/>
              <a:gd name="T75" fmla="*/ 137 h 281"/>
              <a:gd name="T76" fmla="*/ 45 w 216"/>
              <a:gd name="T77" fmla="*/ 144 h 281"/>
              <a:gd name="T78" fmla="*/ 40 w 216"/>
              <a:gd name="T79" fmla="*/ 162 h 281"/>
              <a:gd name="T80" fmla="*/ 33 w 216"/>
              <a:gd name="T81" fmla="*/ 162 h 281"/>
              <a:gd name="T82" fmla="*/ 20 w 216"/>
              <a:gd name="T83" fmla="*/ 154 h 281"/>
              <a:gd name="T84" fmla="*/ 4 w 216"/>
              <a:gd name="T85" fmla="*/ 129 h 281"/>
              <a:gd name="T86" fmla="*/ 4 w 216"/>
              <a:gd name="T87" fmla="*/ 78 h 281"/>
              <a:gd name="T88" fmla="*/ 32 w 216"/>
              <a:gd name="T89" fmla="*/ 30 h 281"/>
              <a:gd name="T90" fmla="*/ 78 w 216"/>
              <a:gd name="T91" fmla="*/ 5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16" h="281">
                <a:moveTo>
                  <a:pt x="103" y="0"/>
                </a:moveTo>
                <a:lnTo>
                  <a:pt x="127" y="0"/>
                </a:lnTo>
                <a:lnTo>
                  <a:pt x="155" y="7"/>
                </a:lnTo>
                <a:lnTo>
                  <a:pt x="178" y="20"/>
                </a:lnTo>
                <a:lnTo>
                  <a:pt x="197" y="36"/>
                </a:lnTo>
                <a:lnTo>
                  <a:pt x="210" y="56"/>
                </a:lnTo>
                <a:lnTo>
                  <a:pt x="216" y="79"/>
                </a:lnTo>
                <a:lnTo>
                  <a:pt x="216" y="93"/>
                </a:lnTo>
                <a:lnTo>
                  <a:pt x="216" y="111"/>
                </a:lnTo>
                <a:lnTo>
                  <a:pt x="211" y="132"/>
                </a:lnTo>
                <a:lnTo>
                  <a:pt x="205" y="152"/>
                </a:lnTo>
                <a:lnTo>
                  <a:pt x="192" y="172"/>
                </a:lnTo>
                <a:lnTo>
                  <a:pt x="174" y="190"/>
                </a:lnTo>
                <a:lnTo>
                  <a:pt x="152" y="200"/>
                </a:lnTo>
                <a:lnTo>
                  <a:pt x="131" y="204"/>
                </a:lnTo>
                <a:lnTo>
                  <a:pt x="111" y="199"/>
                </a:lnTo>
                <a:lnTo>
                  <a:pt x="96" y="189"/>
                </a:lnTo>
                <a:lnTo>
                  <a:pt x="93" y="185"/>
                </a:lnTo>
                <a:lnTo>
                  <a:pt x="91" y="184"/>
                </a:lnTo>
                <a:lnTo>
                  <a:pt x="89" y="185"/>
                </a:lnTo>
                <a:lnTo>
                  <a:pt x="84" y="205"/>
                </a:lnTo>
                <a:lnTo>
                  <a:pt x="81" y="222"/>
                </a:lnTo>
                <a:lnTo>
                  <a:pt x="78" y="233"/>
                </a:lnTo>
                <a:lnTo>
                  <a:pt x="73" y="243"/>
                </a:lnTo>
                <a:lnTo>
                  <a:pt x="68" y="253"/>
                </a:lnTo>
                <a:lnTo>
                  <a:pt x="60" y="266"/>
                </a:lnTo>
                <a:lnTo>
                  <a:pt x="51" y="280"/>
                </a:lnTo>
                <a:lnTo>
                  <a:pt x="50" y="280"/>
                </a:lnTo>
                <a:lnTo>
                  <a:pt x="48" y="281"/>
                </a:lnTo>
                <a:lnTo>
                  <a:pt x="46" y="280"/>
                </a:lnTo>
                <a:lnTo>
                  <a:pt x="46" y="280"/>
                </a:lnTo>
                <a:lnTo>
                  <a:pt x="46" y="278"/>
                </a:lnTo>
                <a:lnTo>
                  <a:pt x="45" y="240"/>
                </a:lnTo>
                <a:lnTo>
                  <a:pt x="45" y="235"/>
                </a:lnTo>
                <a:lnTo>
                  <a:pt x="45" y="227"/>
                </a:lnTo>
                <a:lnTo>
                  <a:pt x="46" y="218"/>
                </a:lnTo>
                <a:lnTo>
                  <a:pt x="50" y="207"/>
                </a:lnTo>
                <a:lnTo>
                  <a:pt x="53" y="189"/>
                </a:lnTo>
                <a:lnTo>
                  <a:pt x="60" y="164"/>
                </a:lnTo>
                <a:lnTo>
                  <a:pt x="68" y="131"/>
                </a:lnTo>
                <a:lnTo>
                  <a:pt x="68" y="129"/>
                </a:lnTo>
                <a:lnTo>
                  <a:pt x="66" y="127"/>
                </a:lnTo>
                <a:lnTo>
                  <a:pt x="63" y="108"/>
                </a:lnTo>
                <a:lnTo>
                  <a:pt x="65" y="86"/>
                </a:lnTo>
                <a:lnTo>
                  <a:pt x="73" y="73"/>
                </a:lnTo>
                <a:lnTo>
                  <a:pt x="84" y="65"/>
                </a:lnTo>
                <a:lnTo>
                  <a:pt x="98" y="63"/>
                </a:lnTo>
                <a:lnTo>
                  <a:pt x="108" y="68"/>
                </a:lnTo>
                <a:lnTo>
                  <a:pt x="114" y="79"/>
                </a:lnTo>
                <a:lnTo>
                  <a:pt x="114" y="96"/>
                </a:lnTo>
                <a:lnTo>
                  <a:pt x="109" y="118"/>
                </a:lnTo>
                <a:lnTo>
                  <a:pt x="101" y="144"/>
                </a:lnTo>
                <a:lnTo>
                  <a:pt x="101" y="157"/>
                </a:lnTo>
                <a:lnTo>
                  <a:pt x="108" y="169"/>
                </a:lnTo>
                <a:lnTo>
                  <a:pt x="119" y="174"/>
                </a:lnTo>
                <a:lnTo>
                  <a:pt x="134" y="174"/>
                </a:lnTo>
                <a:lnTo>
                  <a:pt x="149" y="167"/>
                </a:lnTo>
                <a:lnTo>
                  <a:pt x="160" y="156"/>
                </a:lnTo>
                <a:lnTo>
                  <a:pt x="169" y="139"/>
                </a:lnTo>
                <a:lnTo>
                  <a:pt x="175" y="121"/>
                </a:lnTo>
                <a:lnTo>
                  <a:pt x="177" y="103"/>
                </a:lnTo>
                <a:lnTo>
                  <a:pt x="177" y="84"/>
                </a:lnTo>
                <a:lnTo>
                  <a:pt x="174" y="63"/>
                </a:lnTo>
                <a:lnTo>
                  <a:pt x="162" y="46"/>
                </a:lnTo>
                <a:lnTo>
                  <a:pt x="149" y="36"/>
                </a:lnTo>
                <a:lnTo>
                  <a:pt x="131" y="30"/>
                </a:lnTo>
                <a:lnTo>
                  <a:pt x="112" y="27"/>
                </a:lnTo>
                <a:lnTo>
                  <a:pt x="93" y="28"/>
                </a:lnTo>
                <a:lnTo>
                  <a:pt x="75" y="35"/>
                </a:lnTo>
                <a:lnTo>
                  <a:pt x="56" y="48"/>
                </a:lnTo>
                <a:lnTo>
                  <a:pt x="42" y="65"/>
                </a:lnTo>
                <a:lnTo>
                  <a:pt x="33" y="83"/>
                </a:lnTo>
                <a:lnTo>
                  <a:pt x="32" y="103"/>
                </a:lnTo>
                <a:lnTo>
                  <a:pt x="33" y="121"/>
                </a:lnTo>
                <a:lnTo>
                  <a:pt x="42" y="136"/>
                </a:lnTo>
                <a:lnTo>
                  <a:pt x="43" y="137"/>
                </a:lnTo>
                <a:lnTo>
                  <a:pt x="45" y="141"/>
                </a:lnTo>
                <a:lnTo>
                  <a:pt x="45" y="144"/>
                </a:lnTo>
                <a:lnTo>
                  <a:pt x="42" y="159"/>
                </a:lnTo>
                <a:lnTo>
                  <a:pt x="40" y="162"/>
                </a:lnTo>
                <a:lnTo>
                  <a:pt x="37" y="162"/>
                </a:lnTo>
                <a:lnTo>
                  <a:pt x="33" y="162"/>
                </a:lnTo>
                <a:lnTo>
                  <a:pt x="27" y="159"/>
                </a:lnTo>
                <a:lnTo>
                  <a:pt x="20" y="154"/>
                </a:lnTo>
                <a:lnTo>
                  <a:pt x="15" y="149"/>
                </a:lnTo>
                <a:lnTo>
                  <a:pt x="4" y="129"/>
                </a:lnTo>
                <a:lnTo>
                  <a:pt x="0" y="104"/>
                </a:lnTo>
                <a:lnTo>
                  <a:pt x="4" y="78"/>
                </a:lnTo>
                <a:lnTo>
                  <a:pt x="15" y="50"/>
                </a:lnTo>
                <a:lnTo>
                  <a:pt x="32" y="30"/>
                </a:lnTo>
                <a:lnTo>
                  <a:pt x="53" y="15"/>
                </a:lnTo>
                <a:lnTo>
                  <a:pt x="78" y="5"/>
                </a:lnTo>
                <a:lnTo>
                  <a:pt x="103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5"/>
          <p:cNvSpPr>
            <a:spLocks noEditPoints="1"/>
          </p:cNvSpPr>
          <p:nvPr/>
        </p:nvSpPr>
        <p:spPr bwMode="auto">
          <a:xfrm>
            <a:off x="6495901" y="2274629"/>
            <a:ext cx="739352" cy="730544"/>
          </a:xfrm>
          <a:custGeom>
            <a:avLst/>
            <a:gdLst>
              <a:gd name="T0" fmla="*/ 81 w 246"/>
              <a:gd name="T1" fmla="*/ 154 h 246"/>
              <a:gd name="T2" fmla="*/ 64 w 246"/>
              <a:gd name="T3" fmla="*/ 164 h 246"/>
              <a:gd name="T4" fmla="*/ 69 w 246"/>
              <a:gd name="T5" fmla="*/ 178 h 246"/>
              <a:gd name="T6" fmla="*/ 89 w 246"/>
              <a:gd name="T7" fmla="*/ 182 h 246"/>
              <a:gd name="T8" fmla="*/ 125 w 246"/>
              <a:gd name="T9" fmla="*/ 182 h 246"/>
              <a:gd name="T10" fmla="*/ 158 w 246"/>
              <a:gd name="T11" fmla="*/ 182 h 246"/>
              <a:gd name="T12" fmla="*/ 175 w 246"/>
              <a:gd name="T13" fmla="*/ 178 h 246"/>
              <a:gd name="T14" fmla="*/ 180 w 246"/>
              <a:gd name="T15" fmla="*/ 164 h 246"/>
              <a:gd name="T16" fmla="*/ 165 w 246"/>
              <a:gd name="T17" fmla="*/ 154 h 246"/>
              <a:gd name="T18" fmla="*/ 86 w 246"/>
              <a:gd name="T19" fmla="*/ 64 h 246"/>
              <a:gd name="T20" fmla="*/ 69 w 246"/>
              <a:gd name="T21" fmla="*/ 68 h 246"/>
              <a:gd name="T22" fmla="*/ 66 w 246"/>
              <a:gd name="T23" fmla="*/ 84 h 246"/>
              <a:gd name="T24" fmla="*/ 79 w 246"/>
              <a:gd name="T25" fmla="*/ 94 h 246"/>
              <a:gd name="T26" fmla="*/ 94 w 246"/>
              <a:gd name="T27" fmla="*/ 94 h 246"/>
              <a:gd name="T28" fmla="*/ 119 w 246"/>
              <a:gd name="T29" fmla="*/ 94 h 246"/>
              <a:gd name="T30" fmla="*/ 132 w 246"/>
              <a:gd name="T31" fmla="*/ 89 h 246"/>
              <a:gd name="T32" fmla="*/ 135 w 246"/>
              <a:gd name="T33" fmla="*/ 74 h 246"/>
              <a:gd name="T34" fmla="*/ 120 w 246"/>
              <a:gd name="T35" fmla="*/ 64 h 246"/>
              <a:gd name="T36" fmla="*/ 99 w 246"/>
              <a:gd name="T37" fmla="*/ 64 h 246"/>
              <a:gd name="T38" fmla="*/ 132 w 246"/>
              <a:gd name="T39" fmla="*/ 1 h 246"/>
              <a:gd name="T40" fmla="*/ 162 w 246"/>
              <a:gd name="T41" fmla="*/ 11 h 246"/>
              <a:gd name="T42" fmla="*/ 190 w 246"/>
              <a:gd name="T43" fmla="*/ 36 h 246"/>
              <a:gd name="T44" fmla="*/ 200 w 246"/>
              <a:gd name="T45" fmla="*/ 68 h 246"/>
              <a:gd name="T46" fmla="*/ 204 w 246"/>
              <a:gd name="T47" fmla="*/ 89 h 246"/>
              <a:gd name="T48" fmla="*/ 218 w 246"/>
              <a:gd name="T49" fmla="*/ 92 h 246"/>
              <a:gd name="T50" fmla="*/ 228 w 246"/>
              <a:gd name="T51" fmla="*/ 94 h 246"/>
              <a:gd name="T52" fmla="*/ 234 w 246"/>
              <a:gd name="T53" fmla="*/ 94 h 246"/>
              <a:gd name="T54" fmla="*/ 241 w 246"/>
              <a:gd name="T55" fmla="*/ 97 h 246"/>
              <a:gd name="T56" fmla="*/ 244 w 246"/>
              <a:gd name="T57" fmla="*/ 104 h 246"/>
              <a:gd name="T58" fmla="*/ 246 w 246"/>
              <a:gd name="T59" fmla="*/ 137 h 246"/>
              <a:gd name="T60" fmla="*/ 244 w 246"/>
              <a:gd name="T61" fmla="*/ 174 h 246"/>
              <a:gd name="T62" fmla="*/ 241 w 246"/>
              <a:gd name="T63" fmla="*/ 193 h 246"/>
              <a:gd name="T64" fmla="*/ 226 w 246"/>
              <a:gd name="T65" fmla="*/ 218 h 246"/>
              <a:gd name="T66" fmla="*/ 193 w 246"/>
              <a:gd name="T67" fmla="*/ 241 h 246"/>
              <a:gd name="T68" fmla="*/ 163 w 246"/>
              <a:gd name="T69" fmla="*/ 246 h 246"/>
              <a:gd name="T70" fmla="*/ 142 w 246"/>
              <a:gd name="T71" fmla="*/ 246 h 246"/>
              <a:gd name="T72" fmla="*/ 101 w 246"/>
              <a:gd name="T73" fmla="*/ 246 h 246"/>
              <a:gd name="T74" fmla="*/ 74 w 246"/>
              <a:gd name="T75" fmla="*/ 246 h 246"/>
              <a:gd name="T76" fmla="*/ 48 w 246"/>
              <a:gd name="T77" fmla="*/ 240 h 246"/>
              <a:gd name="T78" fmla="*/ 13 w 246"/>
              <a:gd name="T79" fmla="*/ 212 h 246"/>
              <a:gd name="T80" fmla="*/ 0 w 246"/>
              <a:gd name="T81" fmla="*/ 174 h 246"/>
              <a:gd name="T82" fmla="*/ 0 w 246"/>
              <a:gd name="T83" fmla="*/ 145 h 246"/>
              <a:gd name="T84" fmla="*/ 0 w 246"/>
              <a:gd name="T85" fmla="*/ 104 h 246"/>
              <a:gd name="T86" fmla="*/ 0 w 246"/>
              <a:gd name="T87" fmla="*/ 78 h 246"/>
              <a:gd name="T88" fmla="*/ 16 w 246"/>
              <a:gd name="T89" fmla="*/ 30 h 246"/>
              <a:gd name="T90" fmla="*/ 58 w 246"/>
              <a:gd name="T91" fmla="*/ 3 h 246"/>
              <a:gd name="T92" fmla="*/ 89 w 246"/>
              <a:gd name="T93" fmla="*/ 0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46" h="246">
                <a:moveTo>
                  <a:pt x="165" y="154"/>
                </a:moveTo>
                <a:lnTo>
                  <a:pt x="81" y="154"/>
                </a:lnTo>
                <a:lnTo>
                  <a:pt x="71" y="155"/>
                </a:lnTo>
                <a:lnTo>
                  <a:pt x="64" y="164"/>
                </a:lnTo>
                <a:lnTo>
                  <a:pt x="64" y="172"/>
                </a:lnTo>
                <a:lnTo>
                  <a:pt x="69" y="178"/>
                </a:lnTo>
                <a:lnTo>
                  <a:pt x="79" y="182"/>
                </a:lnTo>
                <a:lnTo>
                  <a:pt x="89" y="182"/>
                </a:lnTo>
                <a:lnTo>
                  <a:pt x="105" y="182"/>
                </a:lnTo>
                <a:lnTo>
                  <a:pt x="125" y="182"/>
                </a:lnTo>
                <a:lnTo>
                  <a:pt x="145" y="182"/>
                </a:lnTo>
                <a:lnTo>
                  <a:pt x="158" y="182"/>
                </a:lnTo>
                <a:lnTo>
                  <a:pt x="165" y="182"/>
                </a:lnTo>
                <a:lnTo>
                  <a:pt x="175" y="178"/>
                </a:lnTo>
                <a:lnTo>
                  <a:pt x="180" y="172"/>
                </a:lnTo>
                <a:lnTo>
                  <a:pt x="180" y="164"/>
                </a:lnTo>
                <a:lnTo>
                  <a:pt x="175" y="155"/>
                </a:lnTo>
                <a:lnTo>
                  <a:pt x="165" y="154"/>
                </a:lnTo>
                <a:close/>
                <a:moveTo>
                  <a:pt x="99" y="64"/>
                </a:moveTo>
                <a:lnTo>
                  <a:pt x="86" y="64"/>
                </a:lnTo>
                <a:lnTo>
                  <a:pt x="77" y="64"/>
                </a:lnTo>
                <a:lnTo>
                  <a:pt x="69" y="68"/>
                </a:lnTo>
                <a:lnTo>
                  <a:pt x="64" y="76"/>
                </a:lnTo>
                <a:lnTo>
                  <a:pt x="66" y="84"/>
                </a:lnTo>
                <a:lnTo>
                  <a:pt x="71" y="91"/>
                </a:lnTo>
                <a:lnTo>
                  <a:pt x="79" y="94"/>
                </a:lnTo>
                <a:lnTo>
                  <a:pt x="84" y="94"/>
                </a:lnTo>
                <a:lnTo>
                  <a:pt x="94" y="94"/>
                </a:lnTo>
                <a:lnTo>
                  <a:pt x="107" y="94"/>
                </a:lnTo>
                <a:lnTo>
                  <a:pt x="119" y="94"/>
                </a:lnTo>
                <a:lnTo>
                  <a:pt x="124" y="92"/>
                </a:lnTo>
                <a:lnTo>
                  <a:pt x="132" y="89"/>
                </a:lnTo>
                <a:lnTo>
                  <a:pt x="137" y="83"/>
                </a:lnTo>
                <a:lnTo>
                  <a:pt x="135" y="74"/>
                </a:lnTo>
                <a:lnTo>
                  <a:pt x="130" y="68"/>
                </a:lnTo>
                <a:lnTo>
                  <a:pt x="120" y="64"/>
                </a:lnTo>
                <a:lnTo>
                  <a:pt x="112" y="64"/>
                </a:lnTo>
                <a:lnTo>
                  <a:pt x="99" y="64"/>
                </a:lnTo>
                <a:close/>
                <a:moveTo>
                  <a:pt x="112" y="0"/>
                </a:moveTo>
                <a:lnTo>
                  <a:pt x="132" y="1"/>
                </a:lnTo>
                <a:lnTo>
                  <a:pt x="145" y="3"/>
                </a:lnTo>
                <a:lnTo>
                  <a:pt x="162" y="11"/>
                </a:lnTo>
                <a:lnTo>
                  <a:pt x="176" y="23"/>
                </a:lnTo>
                <a:lnTo>
                  <a:pt x="190" y="36"/>
                </a:lnTo>
                <a:lnTo>
                  <a:pt x="196" y="54"/>
                </a:lnTo>
                <a:lnTo>
                  <a:pt x="200" y="68"/>
                </a:lnTo>
                <a:lnTo>
                  <a:pt x="201" y="79"/>
                </a:lnTo>
                <a:lnTo>
                  <a:pt x="204" y="89"/>
                </a:lnTo>
                <a:lnTo>
                  <a:pt x="211" y="92"/>
                </a:lnTo>
                <a:lnTo>
                  <a:pt x="218" y="92"/>
                </a:lnTo>
                <a:lnTo>
                  <a:pt x="223" y="94"/>
                </a:lnTo>
                <a:lnTo>
                  <a:pt x="228" y="94"/>
                </a:lnTo>
                <a:lnTo>
                  <a:pt x="231" y="94"/>
                </a:lnTo>
                <a:lnTo>
                  <a:pt x="234" y="94"/>
                </a:lnTo>
                <a:lnTo>
                  <a:pt x="239" y="96"/>
                </a:lnTo>
                <a:lnTo>
                  <a:pt x="241" y="97"/>
                </a:lnTo>
                <a:lnTo>
                  <a:pt x="244" y="101"/>
                </a:lnTo>
                <a:lnTo>
                  <a:pt x="244" y="104"/>
                </a:lnTo>
                <a:lnTo>
                  <a:pt x="246" y="107"/>
                </a:lnTo>
                <a:lnTo>
                  <a:pt x="246" y="137"/>
                </a:lnTo>
                <a:lnTo>
                  <a:pt x="246" y="159"/>
                </a:lnTo>
                <a:lnTo>
                  <a:pt x="244" y="174"/>
                </a:lnTo>
                <a:lnTo>
                  <a:pt x="242" y="185"/>
                </a:lnTo>
                <a:lnTo>
                  <a:pt x="241" y="193"/>
                </a:lnTo>
                <a:lnTo>
                  <a:pt x="237" y="200"/>
                </a:lnTo>
                <a:lnTo>
                  <a:pt x="226" y="218"/>
                </a:lnTo>
                <a:lnTo>
                  <a:pt x="211" y="233"/>
                </a:lnTo>
                <a:lnTo>
                  <a:pt x="193" y="241"/>
                </a:lnTo>
                <a:lnTo>
                  <a:pt x="173" y="246"/>
                </a:lnTo>
                <a:lnTo>
                  <a:pt x="163" y="246"/>
                </a:lnTo>
                <a:lnTo>
                  <a:pt x="157" y="246"/>
                </a:lnTo>
                <a:lnTo>
                  <a:pt x="142" y="246"/>
                </a:lnTo>
                <a:lnTo>
                  <a:pt x="122" y="246"/>
                </a:lnTo>
                <a:lnTo>
                  <a:pt x="101" y="246"/>
                </a:lnTo>
                <a:lnTo>
                  <a:pt x="84" y="246"/>
                </a:lnTo>
                <a:lnTo>
                  <a:pt x="74" y="246"/>
                </a:lnTo>
                <a:lnTo>
                  <a:pt x="61" y="245"/>
                </a:lnTo>
                <a:lnTo>
                  <a:pt x="48" y="240"/>
                </a:lnTo>
                <a:lnTo>
                  <a:pt x="28" y="228"/>
                </a:lnTo>
                <a:lnTo>
                  <a:pt x="13" y="212"/>
                </a:lnTo>
                <a:lnTo>
                  <a:pt x="3" y="193"/>
                </a:lnTo>
                <a:lnTo>
                  <a:pt x="0" y="174"/>
                </a:lnTo>
                <a:lnTo>
                  <a:pt x="0" y="162"/>
                </a:lnTo>
                <a:lnTo>
                  <a:pt x="0" y="145"/>
                </a:lnTo>
                <a:lnTo>
                  <a:pt x="0" y="124"/>
                </a:lnTo>
                <a:lnTo>
                  <a:pt x="0" y="104"/>
                </a:lnTo>
                <a:lnTo>
                  <a:pt x="0" y="88"/>
                </a:lnTo>
                <a:lnTo>
                  <a:pt x="0" y="78"/>
                </a:lnTo>
                <a:lnTo>
                  <a:pt x="5" y="51"/>
                </a:lnTo>
                <a:lnTo>
                  <a:pt x="16" y="30"/>
                </a:lnTo>
                <a:lnTo>
                  <a:pt x="35" y="13"/>
                </a:lnTo>
                <a:lnTo>
                  <a:pt x="58" y="3"/>
                </a:lnTo>
                <a:lnTo>
                  <a:pt x="71" y="1"/>
                </a:lnTo>
                <a:lnTo>
                  <a:pt x="89" y="0"/>
                </a:lnTo>
                <a:lnTo>
                  <a:pt x="112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6"/>
          <p:cNvSpPr>
            <a:spLocks noEditPoints="1"/>
          </p:cNvSpPr>
          <p:nvPr/>
        </p:nvSpPr>
        <p:spPr bwMode="auto">
          <a:xfrm>
            <a:off x="7650012" y="2250872"/>
            <a:ext cx="823506" cy="813695"/>
          </a:xfrm>
          <a:custGeom>
            <a:avLst/>
            <a:gdLst>
              <a:gd name="T0" fmla="*/ 109 w 274"/>
              <a:gd name="T1" fmla="*/ 59 h 274"/>
              <a:gd name="T2" fmla="*/ 79 w 274"/>
              <a:gd name="T3" fmla="*/ 79 h 274"/>
              <a:gd name="T4" fmla="*/ 73 w 274"/>
              <a:gd name="T5" fmla="*/ 102 h 274"/>
              <a:gd name="T6" fmla="*/ 79 w 274"/>
              <a:gd name="T7" fmla="*/ 127 h 274"/>
              <a:gd name="T8" fmla="*/ 109 w 274"/>
              <a:gd name="T9" fmla="*/ 145 h 274"/>
              <a:gd name="T10" fmla="*/ 145 w 274"/>
              <a:gd name="T11" fmla="*/ 155 h 274"/>
              <a:gd name="T12" fmla="*/ 160 w 274"/>
              <a:gd name="T13" fmla="*/ 160 h 274"/>
              <a:gd name="T14" fmla="*/ 165 w 274"/>
              <a:gd name="T15" fmla="*/ 167 h 274"/>
              <a:gd name="T16" fmla="*/ 165 w 274"/>
              <a:gd name="T17" fmla="*/ 177 h 274"/>
              <a:gd name="T18" fmla="*/ 155 w 274"/>
              <a:gd name="T19" fmla="*/ 188 h 274"/>
              <a:gd name="T20" fmla="*/ 131 w 274"/>
              <a:gd name="T21" fmla="*/ 191 h 274"/>
              <a:gd name="T22" fmla="*/ 108 w 274"/>
              <a:gd name="T23" fmla="*/ 180 h 274"/>
              <a:gd name="T24" fmla="*/ 93 w 274"/>
              <a:gd name="T25" fmla="*/ 165 h 274"/>
              <a:gd name="T26" fmla="*/ 78 w 274"/>
              <a:gd name="T27" fmla="*/ 167 h 274"/>
              <a:gd name="T28" fmla="*/ 71 w 274"/>
              <a:gd name="T29" fmla="*/ 183 h 274"/>
              <a:gd name="T30" fmla="*/ 83 w 274"/>
              <a:gd name="T31" fmla="*/ 201 h 274"/>
              <a:gd name="T32" fmla="*/ 112 w 274"/>
              <a:gd name="T33" fmla="*/ 216 h 274"/>
              <a:gd name="T34" fmla="*/ 154 w 274"/>
              <a:gd name="T35" fmla="*/ 218 h 274"/>
              <a:gd name="T36" fmla="*/ 190 w 274"/>
              <a:gd name="T37" fmla="*/ 201 h 274"/>
              <a:gd name="T38" fmla="*/ 203 w 274"/>
              <a:gd name="T39" fmla="*/ 168 h 274"/>
              <a:gd name="T40" fmla="*/ 192 w 274"/>
              <a:gd name="T41" fmla="*/ 139 h 274"/>
              <a:gd name="T42" fmla="*/ 160 w 274"/>
              <a:gd name="T43" fmla="*/ 124 h 274"/>
              <a:gd name="T44" fmla="*/ 124 w 274"/>
              <a:gd name="T45" fmla="*/ 115 h 274"/>
              <a:gd name="T46" fmla="*/ 109 w 274"/>
              <a:gd name="T47" fmla="*/ 107 h 274"/>
              <a:gd name="T48" fmla="*/ 108 w 274"/>
              <a:gd name="T49" fmla="*/ 97 h 274"/>
              <a:gd name="T50" fmla="*/ 112 w 274"/>
              <a:gd name="T51" fmla="*/ 89 h 274"/>
              <a:gd name="T52" fmla="*/ 136 w 274"/>
              <a:gd name="T53" fmla="*/ 82 h 274"/>
              <a:gd name="T54" fmla="*/ 162 w 274"/>
              <a:gd name="T55" fmla="*/ 94 h 274"/>
              <a:gd name="T56" fmla="*/ 169 w 274"/>
              <a:gd name="T57" fmla="*/ 100 h 274"/>
              <a:gd name="T58" fmla="*/ 175 w 274"/>
              <a:gd name="T59" fmla="*/ 105 h 274"/>
              <a:gd name="T60" fmla="*/ 185 w 274"/>
              <a:gd name="T61" fmla="*/ 105 h 274"/>
              <a:gd name="T62" fmla="*/ 195 w 274"/>
              <a:gd name="T63" fmla="*/ 99 h 274"/>
              <a:gd name="T64" fmla="*/ 197 w 274"/>
              <a:gd name="T65" fmla="*/ 89 h 274"/>
              <a:gd name="T66" fmla="*/ 180 w 274"/>
              <a:gd name="T67" fmla="*/ 67 h 274"/>
              <a:gd name="T68" fmla="*/ 147 w 274"/>
              <a:gd name="T69" fmla="*/ 56 h 274"/>
              <a:gd name="T70" fmla="*/ 75 w 274"/>
              <a:gd name="T71" fmla="*/ 0 h 274"/>
              <a:gd name="T72" fmla="*/ 116 w 274"/>
              <a:gd name="T73" fmla="*/ 13 h 274"/>
              <a:gd name="T74" fmla="*/ 136 w 274"/>
              <a:gd name="T75" fmla="*/ 11 h 274"/>
              <a:gd name="T76" fmla="*/ 200 w 274"/>
              <a:gd name="T77" fmla="*/ 28 h 274"/>
              <a:gd name="T78" fmla="*/ 246 w 274"/>
              <a:gd name="T79" fmla="*/ 74 h 274"/>
              <a:gd name="T80" fmla="*/ 264 w 274"/>
              <a:gd name="T81" fmla="*/ 139 h 274"/>
              <a:gd name="T82" fmla="*/ 263 w 274"/>
              <a:gd name="T83" fmla="*/ 160 h 274"/>
              <a:gd name="T84" fmla="*/ 274 w 274"/>
              <a:gd name="T85" fmla="*/ 200 h 274"/>
              <a:gd name="T86" fmla="*/ 259 w 274"/>
              <a:gd name="T87" fmla="*/ 244 h 274"/>
              <a:gd name="T88" fmla="*/ 223 w 274"/>
              <a:gd name="T89" fmla="*/ 271 h 274"/>
              <a:gd name="T90" fmla="*/ 180 w 274"/>
              <a:gd name="T91" fmla="*/ 271 h 274"/>
              <a:gd name="T92" fmla="*/ 136 w 274"/>
              <a:gd name="T93" fmla="*/ 268 h 274"/>
              <a:gd name="T94" fmla="*/ 71 w 274"/>
              <a:gd name="T95" fmla="*/ 249 h 274"/>
              <a:gd name="T96" fmla="*/ 25 w 274"/>
              <a:gd name="T97" fmla="*/ 203 h 274"/>
              <a:gd name="T98" fmla="*/ 9 w 274"/>
              <a:gd name="T99" fmla="*/ 139 h 274"/>
              <a:gd name="T100" fmla="*/ 4 w 274"/>
              <a:gd name="T101" fmla="*/ 94 h 274"/>
              <a:gd name="T102" fmla="*/ 4 w 274"/>
              <a:gd name="T103" fmla="*/ 51 h 274"/>
              <a:gd name="T104" fmla="*/ 30 w 274"/>
              <a:gd name="T105" fmla="*/ 14 h 274"/>
              <a:gd name="T106" fmla="*/ 75 w 274"/>
              <a:gd name="T107" fmla="*/ 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74" h="274">
                <a:moveTo>
                  <a:pt x="127" y="56"/>
                </a:moveTo>
                <a:lnTo>
                  <a:pt x="109" y="59"/>
                </a:lnTo>
                <a:lnTo>
                  <a:pt x="93" y="66"/>
                </a:lnTo>
                <a:lnTo>
                  <a:pt x="79" y="79"/>
                </a:lnTo>
                <a:lnTo>
                  <a:pt x="75" y="89"/>
                </a:lnTo>
                <a:lnTo>
                  <a:pt x="73" y="102"/>
                </a:lnTo>
                <a:lnTo>
                  <a:pt x="73" y="115"/>
                </a:lnTo>
                <a:lnTo>
                  <a:pt x="79" y="127"/>
                </a:lnTo>
                <a:lnTo>
                  <a:pt x="91" y="139"/>
                </a:lnTo>
                <a:lnTo>
                  <a:pt x="109" y="145"/>
                </a:lnTo>
                <a:lnTo>
                  <a:pt x="131" y="152"/>
                </a:lnTo>
                <a:lnTo>
                  <a:pt x="145" y="155"/>
                </a:lnTo>
                <a:lnTo>
                  <a:pt x="155" y="158"/>
                </a:lnTo>
                <a:lnTo>
                  <a:pt x="160" y="160"/>
                </a:lnTo>
                <a:lnTo>
                  <a:pt x="164" y="163"/>
                </a:lnTo>
                <a:lnTo>
                  <a:pt x="165" y="167"/>
                </a:lnTo>
                <a:lnTo>
                  <a:pt x="167" y="172"/>
                </a:lnTo>
                <a:lnTo>
                  <a:pt x="165" y="177"/>
                </a:lnTo>
                <a:lnTo>
                  <a:pt x="164" y="182"/>
                </a:lnTo>
                <a:lnTo>
                  <a:pt x="155" y="188"/>
                </a:lnTo>
                <a:lnTo>
                  <a:pt x="144" y="191"/>
                </a:lnTo>
                <a:lnTo>
                  <a:pt x="131" y="191"/>
                </a:lnTo>
                <a:lnTo>
                  <a:pt x="117" y="188"/>
                </a:lnTo>
                <a:lnTo>
                  <a:pt x="108" y="180"/>
                </a:lnTo>
                <a:lnTo>
                  <a:pt x="101" y="170"/>
                </a:lnTo>
                <a:lnTo>
                  <a:pt x="93" y="165"/>
                </a:lnTo>
                <a:lnTo>
                  <a:pt x="84" y="163"/>
                </a:lnTo>
                <a:lnTo>
                  <a:pt x="78" y="167"/>
                </a:lnTo>
                <a:lnTo>
                  <a:pt x="73" y="173"/>
                </a:lnTo>
                <a:lnTo>
                  <a:pt x="71" y="183"/>
                </a:lnTo>
                <a:lnTo>
                  <a:pt x="76" y="191"/>
                </a:lnTo>
                <a:lnTo>
                  <a:pt x="83" y="201"/>
                </a:lnTo>
                <a:lnTo>
                  <a:pt x="94" y="210"/>
                </a:lnTo>
                <a:lnTo>
                  <a:pt x="112" y="216"/>
                </a:lnTo>
                <a:lnTo>
                  <a:pt x="132" y="218"/>
                </a:lnTo>
                <a:lnTo>
                  <a:pt x="154" y="218"/>
                </a:lnTo>
                <a:lnTo>
                  <a:pt x="175" y="211"/>
                </a:lnTo>
                <a:lnTo>
                  <a:pt x="190" y="201"/>
                </a:lnTo>
                <a:lnTo>
                  <a:pt x="200" y="186"/>
                </a:lnTo>
                <a:lnTo>
                  <a:pt x="203" y="168"/>
                </a:lnTo>
                <a:lnTo>
                  <a:pt x="200" y="153"/>
                </a:lnTo>
                <a:lnTo>
                  <a:pt x="192" y="139"/>
                </a:lnTo>
                <a:lnTo>
                  <a:pt x="177" y="129"/>
                </a:lnTo>
                <a:lnTo>
                  <a:pt x="160" y="124"/>
                </a:lnTo>
                <a:lnTo>
                  <a:pt x="142" y="120"/>
                </a:lnTo>
                <a:lnTo>
                  <a:pt x="124" y="115"/>
                </a:lnTo>
                <a:lnTo>
                  <a:pt x="112" y="110"/>
                </a:lnTo>
                <a:lnTo>
                  <a:pt x="109" y="107"/>
                </a:lnTo>
                <a:lnTo>
                  <a:pt x="108" y="102"/>
                </a:lnTo>
                <a:lnTo>
                  <a:pt x="108" y="97"/>
                </a:lnTo>
                <a:lnTo>
                  <a:pt x="109" y="92"/>
                </a:lnTo>
                <a:lnTo>
                  <a:pt x="112" y="89"/>
                </a:lnTo>
                <a:lnTo>
                  <a:pt x="122" y="84"/>
                </a:lnTo>
                <a:lnTo>
                  <a:pt x="136" y="82"/>
                </a:lnTo>
                <a:lnTo>
                  <a:pt x="150" y="86"/>
                </a:lnTo>
                <a:lnTo>
                  <a:pt x="162" y="94"/>
                </a:lnTo>
                <a:lnTo>
                  <a:pt x="165" y="97"/>
                </a:lnTo>
                <a:lnTo>
                  <a:pt x="169" y="100"/>
                </a:lnTo>
                <a:lnTo>
                  <a:pt x="172" y="104"/>
                </a:lnTo>
                <a:lnTo>
                  <a:pt x="175" y="105"/>
                </a:lnTo>
                <a:lnTo>
                  <a:pt x="180" y="105"/>
                </a:lnTo>
                <a:lnTo>
                  <a:pt x="185" y="105"/>
                </a:lnTo>
                <a:lnTo>
                  <a:pt x="190" y="104"/>
                </a:lnTo>
                <a:lnTo>
                  <a:pt x="195" y="99"/>
                </a:lnTo>
                <a:lnTo>
                  <a:pt x="197" y="94"/>
                </a:lnTo>
                <a:lnTo>
                  <a:pt x="197" y="89"/>
                </a:lnTo>
                <a:lnTo>
                  <a:pt x="192" y="77"/>
                </a:lnTo>
                <a:lnTo>
                  <a:pt x="180" y="67"/>
                </a:lnTo>
                <a:lnTo>
                  <a:pt x="164" y="61"/>
                </a:lnTo>
                <a:lnTo>
                  <a:pt x="147" y="56"/>
                </a:lnTo>
                <a:lnTo>
                  <a:pt x="127" y="56"/>
                </a:lnTo>
                <a:close/>
                <a:moveTo>
                  <a:pt x="75" y="0"/>
                </a:moveTo>
                <a:lnTo>
                  <a:pt x="96" y="3"/>
                </a:lnTo>
                <a:lnTo>
                  <a:pt x="116" y="13"/>
                </a:lnTo>
                <a:lnTo>
                  <a:pt x="126" y="11"/>
                </a:lnTo>
                <a:lnTo>
                  <a:pt x="136" y="11"/>
                </a:lnTo>
                <a:lnTo>
                  <a:pt x="170" y="14"/>
                </a:lnTo>
                <a:lnTo>
                  <a:pt x="200" y="28"/>
                </a:lnTo>
                <a:lnTo>
                  <a:pt x="226" y="48"/>
                </a:lnTo>
                <a:lnTo>
                  <a:pt x="246" y="74"/>
                </a:lnTo>
                <a:lnTo>
                  <a:pt x="259" y="105"/>
                </a:lnTo>
                <a:lnTo>
                  <a:pt x="264" y="139"/>
                </a:lnTo>
                <a:lnTo>
                  <a:pt x="263" y="148"/>
                </a:lnTo>
                <a:lnTo>
                  <a:pt x="263" y="160"/>
                </a:lnTo>
                <a:lnTo>
                  <a:pt x="271" y="178"/>
                </a:lnTo>
                <a:lnTo>
                  <a:pt x="274" y="200"/>
                </a:lnTo>
                <a:lnTo>
                  <a:pt x="271" y="223"/>
                </a:lnTo>
                <a:lnTo>
                  <a:pt x="259" y="244"/>
                </a:lnTo>
                <a:lnTo>
                  <a:pt x="244" y="259"/>
                </a:lnTo>
                <a:lnTo>
                  <a:pt x="223" y="271"/>
                </a:lnTo>
                <a:lnTo>
                  <a:pt x="200" y="274"/>
                </a:lnTo>
                <a:lnTo>
                  <a:pt x="180" y="271"/>
                </a:lnTo>
                <a:lnTo>
                  <a:pt x="162" y="264"/>
                </a:lnTo>
                <a:lnTo>
                  <a:pt x="136" y="268"/>
                </a:lnTo>
                <a:lnTo>
                  <a:pt x="101" y="263"/>
                </a:lnTo>
                <a:lnTo>
                  <a:pt x="71" y="249"/>
                </a:lnTo>
                <a:lnTo>
                  <a:pt x="45" y="229"/>
                </a:lnTo>
                <a:lnTo>
                  <a:pt x="25" y="203"/>
                </a:lnTo>
                <a:lnTo>
                  <a:pt x="12" y="173"/>
                </a:lnTo>
                <a:lnTo>
                  <a:pt x="9" y="139"/>
                </a:lnTo>
                <a:lnTo>
                  <a:pt x="10" y="112"/>
                </a:lnTo>
                <a:lnTo>
                  <a:pt x="4" y="94"/>
                </a:lnTo>
                <a:lnTo>
                  <a:pt x="0" y="74"/>
                </a:lnTo>
                <a:lnTo>
                  <a:pt x="4" y="51"/>
                </a:lnTo>
                <a:lnTo>
                  <a:pt x="15" y="29"/>
                </a:lnTo>
                <a:lnTo>
                  <a:pt x="30" y="14"/>
                </a:lnTo>
                <a:lnTo>
                  <a:pt x="51" y="3"/>
                </a:lnTo>
                <a:lnTo>
                  <a:pt x="75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7"/>
          <p:cNvSpPr>
            <a:spLocks noEditPoints="1"/>
          </p:cNvSpPr>
          <p:nvPr/>
        </p:nvSpPr>
        <p:spPr bwMode="auto">
          <a:xfrm>
            <a:off x="2309245" y="3819917"/>
            <a:ext cx="793451" cy="555333"/>
          </a:xfrm>
          <a:custGeom>
            <a:avLst/>
            <a:gdLst>
              <a:gd name="T0" fmla="*/ 99 w 264"/>
              <a:gd name="T1" fmla="*/ 48 h 187"/>
              <a:gd name="T2" fmla="*/ 99 w 264"/>
              <a:gd name="T3" fmla="*/ 134 h 187"/>
              <a:gd name="T4" fmla="*/ 182 w 264"/>
              <a:gd name="T5" fmla="*/ 91 h 187"/>
              <a:gd name="T6" fmla="*/ 99 w 264"/>
              <a:gd name="T7" fmla="*/ 48 h 187"/>
              <a:gd name="T8" fmla="*/ 147 w 264"/>
              <a:gd name="T9" fmla="*/ 0 h 187"/>
              <a:gd name="T10" fmla="*/ 178 w 264"/>
              <a:gd name="T11" fmla="*/ 2 h 187"/>
              <a:gd name="T12" fmla="*/ 205 w 264"/>
              <a:gd name="T13" fmla="*/ 2 h 187"/>
              <a:gd name="T14" fmla="*/ 226 w 264"/>
              <a:gd name="T15" fmla="*/ 4 h 187"/>
              <a:gd name="T16" fmla="*/ 236 w 264"/>
              <a:gd name="T17" fmla="*/ 5 h 187"/>
              <a:gd name="T18" fmla="*/ 243 w 264"/>
              <a:gd name="T19" fmla="*/ 9 h 187"/>
              <a:gd name="T20" fmla="*/ 249 w 264"/>
              <a:gd name="T21" fmla="*/ 13 h 187"/>
              <a:gd name="T22" fmla="*/ 254 w 264"/>
              <a:gd name="T23" fmla="*/ 18 h 187"/>
              <a:gd name="T24" fmla="*/ 258 w 264"/>
              <a:gd name="T25" fmla="*/ 25 h 187"/>
              <a:gd name="T26" fmla="*/ 261 w 264"/>
              <a:gd name="T27" fmla="*/ 43 h 187"/>
              <a:gd name="T28" fmla="*/ 263 w 264"/>
              <a:gd name="T29" fmla="*/ 66 h 187"/>
              <a:gd name="T30" fmla="*/ 264 w 264"/>
              <a:gd name="T31" fmla="*/ 96 h 187"/>
              <a:gd name="T32" fmla="*/ 263 w 264"/>
              <a:gd name="T33" fmla="*/ 124 h 187"/>
              <a:gd name="T34" fmla="*/ 261 w 264"/>
              <a:gd name="T35" fmla="*/ 147 h 187"/>
              <a:gd name="T36" fmla="*/ 256 w 264"/>
              <a:gd name="T37" fmla="*/ 166 h 187"/>
              <a:gd name="T38" fmla="*/ 253 w 264"/>
              <a:gd name="T39" fmla="*/ 171 h 187"/>
              <a:gd name="T40" fmla="*/ 248 w 264"/>
              <a:gd name="T41" fmla="*/ 176 h 187"/>
              <a:gd name="T42" fmla="*/ 241 w 264"/>
              <a:gd name="T43" fmla="*/ 179 h 187"/>
              <a:gd name="T44" fmla="*/ 230 w 264"/>
              <a:gd name="T45" fmla="*/ 182 h 187"/>
              <a:gd name="T46" fmla="*/ 210 w 264"/>
              <a:gd name="T47" fmla="*/ 184 h 187"/>
              <a:gd name="T48" fmla="*/ 183 w 264"/>
              <a:gd name="T49" fmla="*/ 186 h 187"/>
              <a:gd name="T50" fmla="*/ 152 w 264"/>
              <a:gd name="T51" fmla="*/ 186 h 187"/>
              <a:gd name="T52" fmla="*/ 121 w 264"/>
              <a:gd name="T53" fmla="*/ 187 h 187"/>
              <a:gd name="T54" fmla="*/ 89 w 264"/>
              <a:gd name="T55" fmla="*/ 186 h 187"/>
              <a:gd name="T56" fmla="*/ 61 w 264"/>
              <a:gd name="T57" fmla="*/ 186 h 187"/>
              <a:gd name="T58" fmla="*/ 40 w 264"/>
              <a:gd name="T59" fmla="*/ 184 h 187"/>
              <a:gd name="T60" fmla="*/ 27 w 264"/>
              <a:gd name="T61" fmla="*/ 181 h 187"/>
              <a:gd name="T62" fmla="*/ 20 w 264"/>
              <a:gd name="T63" fmla="*/ 177 h 187"/>
              <a:gd name="T64" fmla="*/ 15 w 264"/>
              <a:gd name="T65" fmla="*/ 174 h 187"/>
              <a:gd name="T66" fmla="*/ 10 w 264"/>
              <a:gd name="T67" fmla="*/ 167 h 187"/>
              <a:gd name="T68" fmla="*/ 7 w 264"/>
              <a:gd name="T69" fmla="*/ 161 h 187"/>
              <a:gd name="T70" fmla="*/ 4 w 264"/>
              <a:gd name="T71" fmla="*/ 147 h 187"/>
              <a:gd name="T72" fmla="*/ 2 w 264"/>
              <a:gd name="T73" fmla="*/ 126 h 187"/>
              <a:gd name="T74" fmla="*/ 0 w 264"/>
              <a:gd name="T75" fmla="*/ 100 h 187"/>
              <a:gd name="T76" fmla="*/ 0 w 264"/>
              <a:gd name="T77" fmla="*/ 75 h 187"/>
              <a:gd name="T78" fmla="*/ 2 w 264"/>
              <a:gd name="T79" fmla="*/ 50 h 187"/>
              <a:gd name="T80" fmla="*/ 7 w 264"/>
              <a:gd name="T81" fmla="*/ 28 h 187"/>
              <a:gd name="T82" fmla="*/ 12 w 264"/>
              <a:gd name="T83" fmla="*/ 17 h 187"/>
              <a:gd name="T84" fmla="*/ 18 w 264"/>
              <a:gd name="T85" fmla="*/ 10 h 187"/>
              <a:gd name="T86" fmla="*/ 27 w 264"/>
              <a:gd name="T87" fmla="*/ 7 h 187"/>
              <a:gd name="T88" fmla="*/ 35 w 264"/>
              <a:gd name="T89" fmla="*/ 4 h 187"/>
              <a:gd name="T90" fmla="*/ 56 w 264"/>
              <a:gd name="T91" fmla="*/ 2 h 187"/>
              <a:gd name="T92" fmla="*/ 83 w 264"/>
              <a:gd name="T93" fmla="*/ 2 h 187"/>
              <a:gd name="T94" fmla="*/ 114 w 264"/>
              <a:gd name="T95" fmla="*/ 0 h 187"/>
              <a:gd name="T96" fmla="*/ 147 w 264"/>
              <a:gd name="T97" fmla="*/ 0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64" h="187">
                <a:moveTo>
                  <a:pt x="99" y="48"/>
                </a:moveTo>
                <a:lnTo>
                  <a:pt x="99" y="134"/>
                </a:lnTo>
                <a:lnTo>
                  <a:pt x="182" y="91"/>
                </a:lnTo>
                <a:lnTo>
                  <a:pt x="99" y="48"/>
                </a:lnTo>
                <a:close/>
                <a:moveTo>
                  <a:pt x="147" y="0"/>
                </a:moveTo>
                <a:lnTo>
                  <a:pt x="178" y="2"/>
                </a:lnTo>
                <a:lnTo>
                  <a:pt x="205" y="2"/>
                </a:lnTo>
                <a:lnTo>
                  <a:pt x="226" y="4"/>
                </a:lnTo>
                <a:lnTo>
                  <a:pt x="236" y="5"/>
                </a:lnTo>
                <a:lnTo>
                  <a:pt x="243" y="9"/>
                </a:lnTo>
                <a:lnTo>
                  <a:pt x="249" y="13"/>
                </a:lnTo>
                <a:lnTo>
                  <a:pt x="254" y="18"/>
                </a:lnTo>
                <a:lnTo>
                  <a:pt x="258" y="25"/>
                </a:lnTo>
                <a:lnTo>
                  <a:pt x="261" y="43"/>
                </a:lnTo>
                <a:lnTo>
                  <a:pt x="263" y="66"/>
                </a:lnTo>
                <a:lnTo>
                  <a:pt x="264" y="96"/>
                </a:lnTo>
                <a:lnTo>
                  <a:pt x="263" y="124"/>
                </a:lnTo>
                <a:lnTo>
                  <a:pt x="261" y="147"/>
                </a:lnTo>
                <a:lnTo>
                  <a:pt x="256" y="166"/>
                </a:lnTo>
                <a:lnTo>
                  <a:pt x="253" y="171"/>
                </a:lnTo>
                <a:lnTo>
                  <a:pt x="248" y="176"/>
                </a:lnTo>
                <a:lnTo>
                  <a:pt x="241" y="179"/>
                </a:lnTo>
                <a:lnTo>
                  <a:pt x="230" y="182"/>
                </a:lnTo>
                <a:lnTo>
                  <a:pt x="210" y="184"/>
                </a:lnTo>
                <a:lnTo>
                  <a:pt x="183" y="186"/>
                </a:lnTo>
                <a:lnTo>
                  <a:pt x="152" y="186"/>
                </a:lnTo>
                <a:lnTo>
                  <a:pt x="121" y="187"/>
                </a:lnTo>
                <a:lnTo>
                  <a:pt x="89" y="186"/>
                </a:lnTo>
                <a:lnTo>
                  <a:pt x="61" y="186"/>
                </a:lnTo>
                <a:lnTo>
                  <a:pt x="40" y="184"/>
                </a:lnTo>
                <a:lnTo>
                  <a:pt x="27" y="181"/>
                </a:lnTo>
                <a:lnTo>
                  <a:pt x="20" y="177"/>
                </a:lnTo>
                <a:lnTo>
                  <a:pt x="15" y="174"/>
                </a:lnTo>
                <a:lnTo>
                  <a:pt x="10" y="167"/>
                </a:lnTo>
                <a:lnTo>
                  <a:pt x="7" y="161"/>
                </a:lnTo>
                <a:lnTo>
                  <a:pt x="4" y="147"/>
                </a:lnTo>
                <a:lnTo>
                  <a:pt x="2" y="126"/>
                </a:lnTo>
                <a:lnTo>
                  <a:pt x="0" y="100"/>
                </a:lnTo>
                <a:lnTo>
                  <a:pt x="0" y="75"/>
                </a:lnTo>
                <a:lnTo>
                  <a:pt x="2" y="50"/>
                </a:lnTo>
                <a:lnTo>
                  <a:pt x="7" y="28"/>
                </a:lnTo>
                <a:lnTo>
                  <a:pt x="12" y="17"/>
                </a:lnTo>
                <a:lnTo>
                  <a:pt x="18" y="10"/>
                </a:lnTo>
                <a:lnTo>
                  <a:pt x="27" y="7"/>
                </a:lnTo>
                <a:lnTo>
                  <a:pt x="35" y="4"/>
                </a:lnTo>
                <a:lnTo>
                  <a:pt x="56" y="2"/>
                </a:lnTo>
                <a:lnTo>
                  <a:pt x="83" y="2"/>
                </a:lnTo>
                <a:lnTo>
                  <a:pt x="114" y="0"/>
                </a:lnTo>
                <a:lnTo>
                  <a:pt x="147" y="0"/>
                </a:lnTo>
                <a:close/>
              </a:path>
            </a:pathLst>
          </a:custGeom>
          <a:solidFill>
            <a:srgbClr val="000509"/>
          </a:solidFill>
          <a:ln w="0">
            <a:solidFill>
              <a:srgbClr val="00050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3" name="Group 182"/>
          <p:cNvGrpSpPr/>
          <p:nvPr/>
        </p:nvGrpSpPr>
        <p:grpSpPr>
          <a:xfrm>
            <a:off x="4713644" y="3600159"/>
            <a:ext cx="907660" cy="902786"/>
            <a:chOff x="7423151" y="2090738"/>
            <a:chExt cx="479425" cy="482600"/>
          </a:xfrm>
        </p:grpSpPr>
        <p:sp>
          <p:nvSpPr>
            <p:cNvPr id="68" name="Freeform 68"/>
            <p:cNvSpPr>
              <a:spLocks noEditPoints="1"/>
            </p:cNvSpPr>
            <p:nvPr/>
          </p:nvSpPr>
          <p:spPr bwMode="auto">
            <a:xfrm>
              <a:off x="7423151" y="2090738"/>
              <a:ext cx="479425" cy="482600"/>
            </a:xfrm>
            <a:custGeom>
              <a:avLst/>
              <a:gdLst>
                <a:gd name="T0" fmla="*/ 65 w 302"/>
                <a:gd name="T1" fmla="*/ 26 h 304"/>
                <a:gd name="T2" fmla="*/ 50 w 302"/>
                <a:gd name="T3" fmla="*/ 30 h 304"/>
                <a:gd name="T4" fmla="*/ 38 w 302"/>
                <a:gd name="T5" fmla="*/ 36 h 304"/>
                <a:gd name="T6" fmla="*/ 30 w 302"/>
                <a:gd name="T7" fmla="*/ 49 h 304"/>
                <a:gd name="T8" fmla="*/ 27 w 302"/>
                <a:gd name="T9" fmla="*/ 63 h 304"/>
                <a:gd name="T10" fmla="*/ 27 w 302"/>
                <a:gd name="T11" fmla="*/ 241 h 304"/>
                <a:gd name="T12" fmla="*/ 30 w 302"/>
                <a:gd name="T13" fmla="*/ 255 h 304"/>
                <a:gd name="T14" fmla="*/ 38 w 302"/>
                <a:gd name="T15" fmla="*/ 266 h 304"/>
                <a:gd name="T16" fmla="*/ 50 w 302"/>
                <a:gd name="T17" fmla="*/ 274 h 304"/>
                <a:gd name="T18" fmla="*/ 65 w 302"/>
                <a:gd name="T19" fmla="*/ 278 h 304"/>
                <a:gd name="T20" fmla="*/ 236 w 302"/>
                <a:gd name="T21" fmla="*/ 278 h 304"/>
                <a:gd name="T22" fmla="*/ 253 w 302"/>
                <a:gd name="T23" fmla="*/ 274 h 304"/>
                <a:gd name="T24" fmla="*/ 264 w 302"/>
                <a:gd name="T25" fmla="*/ 266 h 304"/>
                <a:gd name="T26" fmla="*/ 273 w 302"/>
                <a:gd name="T27" fmla="*/ 255 h 304"/>
                <a:gd name="T28" fmla="*/ 276 w 302"/>
                <a:gd name="T29" fmla="*/ 241 h 304"/>
                <a:gd name="T30" fmla="*/ 276 w 302"/>
                <a:gd name="T31" fmla="*/ 63 h 304"/>
                <a:gd name="T32" fmla="*/ 273 w 302"/>
                <a:gd name="T33" fmla="*/ 49 h 304"/>
                <a:gd name="T34" fmla="*/ 264 w 302"/>
                <a:gd name="T35" fmla="*/ 36 h 304"/>
                <a:gd name="T36" fmla="*/ 253 w 302"/>
                <a:gd name="T37" fmla="*/ 30 h 304"/>
                <a:gd name="T38" fmla="*/ 236 w 302"/>
                <a:gd name="T39" fmla="*/ 26 h 304"/>
                <a:gd name="T40" fmla="*/ 65 w 302"/>
                <a:gd name="T41" fmla="*/ 26 h 304"/>
                <a:gd name="T42" fmla="*/ 65 w 302"/>
                <a:gd name="T43" fmla="*/ 0 h 304"/>
                <a:gd name="T44" fmla="*/ 236 w 302"/>
                <a:gd name="T45" fmla="*/ 0 h 304"/>
                <a:gd name="T46" fmla="*/ 258 w 302"/>
                <a:gd name="T47" fmla="*/ 3 h 304"/>
                <a:gd name="T48" fmla="*/ 276 w 302"/>
                <a:gd name="T49" fmla="*/ 13 h 304"/>
                <a:gd name="T50" fmla="*/ 289 w 302"/>
                <a:gd name="T51" fmla="*/ 26 h 304"/>
                <a:gd name="T52" fmla="*/ 299 w 302"/>
                <a:gd name="T53" fmla="*/ 43 h 304"/>
                <a:gd name="T54" fmla="*/ 302 w 302"/>
                <a:gd name="T55" fmla="*/ 63 h 304"/>
                <a:gd name="T56" fmla="*/ 302 w 302"/>
                <a:gd name="T57" fmla="*/ 241 h 304"/>
                <a:gd name="T58" fmla="*/ 299 w 302"/>
                <a:gd name="T59" fmla="*/ 261 h 304"/>
                <a:gd name="T60" fmla="*/ 289 w 302"/>
                <a:gd name="T61" fmla="*/ 278 h 304"/>
                <a:gd name="T62" fmla="*/ 276 w 302"/>
                <a:gd name="T63" fmla="*/ 291 h 304"/>
                <a:gd name="T64" fmla="*/ 258 w 302"/>
                <a:gd name="T65" fmla="*/ 301 h 304"/>
                <a:gd name="T66" fmla="*/ 236 w 302"/>
                <a:gd name="T67" fmla="*/ 304 h 304"/>
                <a:gd name="T68" fmla="*/ 65 w 302"/>
                <a:gd name="T69" fmla="*/ 304 h 304"/>
                <a:gd name="T70" fmla="*/ 45 w 302"/>
                <a:gd name="T71" fmla="*/ 301 h 304"/>
                <a:gd name="T72" fmla="*/ 27 w 302"/>
                <a:gd name="T73" fmla="*/ 291 h 304"/>
                <a:gd name="T74" fmla="*/ 14 w 302"/>
                <a:gd name="T75" fmla="*/ 278 h 304"/>
                <a:gd name="T76" fmla="*/ 4 w 302"/>
                <a:gd name="T77" fmla="*/ 261 h 304"/>
                <a:gd name="T78" fmla="*/ 0 w 302"/>
                <a:gd name="T79" fmla="*/ 241 h 304"/>
                <a:gd name="T80" fmla="*/ 0 w 302"/>
                <a:gd name="T81" fmla="*/ 63 h 304"/>
                <a:gd name="T82" fmla="*/ 4 w 302"/>
                <a:gd name="T83" fmla="*/ 43 h 304"/>
                <a:gd name="T84" fmla="*/ 14 w 302"/>
                <a:gd name="T85" fmla="*/ 26 h 304"/>
                <a:gd name="T86" fmla="*/ 27 w 302"/>
                <a:gd name="T87" fmla="*/ 13 h 304"/>
                <a:gd name="T88" fmla="*/ 45 w 302"/>
                <a:gd name="T89" fmla="*/ 3 h 304"/>
                <a:gd name="T90" fmla="*/ 65 w 302"/>
                <a:gd name="T91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2" h="304">
                  <a:moveTo>
                    <a:pt x="65" y="26"/>
                  </a:moveTo>
                  <a:lnTo>
                    <a:pt x="50" y="30"/>
                  </a:lnTo>
                  <a:lnTo>
                    <a:pt x="38" y="36"/>
                  </a:lnTo>
                  <a:lnTo>
                    <a:pt x="30" y="49"/>
                  </a:lnTo>
                  <a:lnTo>
                    <a:pt x="27" y="63"/>
                  </a:lnTo>
                  <a:lnTo>
                    <a:pt x="27" y="241"/>
                  </a:lnTo>
                  <a:lnTo>
                    <a:pt x="30" y="255"/>
                  </a:lnTo>
                  <a:lnTo>
                    <a:pt x="38" y="266"/>
                  </a:lnTo>
                  <a:lnTo>
                    <a:pt x="50" y="274"/>
                  </a:lnTo>
                  <a:lnTo>
                    <a:pt x="65" y="278"/>
                  </a:lnTo>
                  <a:lnTo>
                    <a:pt x="236" y="278"/>
                  </a:lnTo>
                  <a:lnTo>
                    <a:pt x="253" y="274"/>
                  </a:lnTo>
                  <a:lnTo>
                    <a:pt x="264" y="266"/>
                  </a:lnTo>
                  <a:lnTo>
                    <a:pt x="273" y="255"/>
                  </a:lnTo>
                  <a:lnTo>
                    <a:pt x="276" y="241"/>
                  </a:lnTo>
                  <a:lnTo>
                    <a:pt x="276" y="63"/>
                  </a:lnTo>
                  <a:lnTo>
                    <a:pt x="273" y="49"/>
                  </a:lnTo>
                  <a:lnTo>
                    <a:pt x="264" y="36"/>
                  </a:lnTo>
                  <a:lnTo>
                    <a:pt x="253" y="30"/>
                  </a:lnTo>
                  <a:lnTo>
                    <a:pt x="236" y="26"/>
                  </a:lnTo>
                  <a:lnTo>
                    <a:pt x="65" y="26"/>
                  </a:lnTo>
                  <a:close/>
                  <a:moveTo>
                    <a:pt x="65" y="0"/>
                  </a:moveTo>
                  <a:lnTo>
                    <a:pt x="236" y="0"/>
                  </a:lnTo>
                  <a:lnTo>
                    <a:pt x="258" y="3"/>
                  </a:lnTo>
                  <a:lnTo>
                    <a:pt x="276" y="13"/>
                  </a:lnTo>
                  <a:lnTo>
                    <a:pt x="289" y="26"/>
                  </a:lnTo>
                  <a:lnTo>
                    <a:pt x="299" y="43"/>
                  </a:lnTo>
                  <a:lnTo>
                    <a:pt x="302" y="63"/>
                  </a:lnTo>
                  <a:lnTo>
                    <a:pt x="302" y="241"/>
                  </a:lnTo>
                  <a:lnTo>
                    <a:pt x="299" y="261"/>
                  </a:lnTo>
                  <a:lnTo>
                    <a:pt x="289" y="278"/>
                  </a:lnTo>
                  <a:lnTo>
                    <a:pt x="276" y="291"/>
                  </a:lnTo>
                  <a:lnTo>
                    <a:pt x="258" y="301"/>
                  </a:lnTo>
                  <a:lnTo>
                    <a:pt x="236" y="304"/>
                  </a:lnTo>
                  <a:lnTo>
                    <a:pt x="65" y="304"/>
                  </a:lnTo>
                  <a:lnTo>
                    <a:pt x="45" y="301"/>
                  </a:lnTo>
                  <a:lnTo>
                    <a:pt x="27" y="291"/>
                  </a:lnTo>
                  <a:lnTo>
                    <a:pt x="14" y="278"/>
                  </a:lnTo>
                  <a:lnTo>
                    <a:pt x="4" y="261"/>
                  </a:lnTo>
                  <a:lnTo>
                    <a:pt x="0" y="241"/>
                  </a:lnTo>
                  <a:lnTo>
                    <a:pt x="0" y="63"/>
                  </a:lnTo>
                  <a:lnTo>
                    <a:pt x="4" y="43"/>
                  </a:lnTo>
                  <a:lnTo>
                    <a:pt x="14" y="26"/>
                  </a:lnTo>
                  <a:lnTo>
                    <a:pt x="27" y="13"/>
                  </a:lnTo>
                  <a:lnTo>
                    <a:pt x="45" y="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9"/>
            <p:cNvSpPr>
              <a:spLocks noEditPoints="1"/>
            </p:cNvSpPr>
            <p:nvPr/>
          </p:nvSpPr>
          <p:spPr bwMode="auto">
            <a:xfrm>
              <a:off x="7539038" y="2206625"/>
              <a:ext cx="249238" cy="250825"/>
            </a:xfrm>
            <a:custGeom>
              <a:avLst/>
              <a:gdLst>
                <a:gd name="T0" fmla="*/ 77 w 157"/>
                <a:gd name="T1" fmla="*/ 26 h 158"/>
                <a:gd name="T2" fmla="*/ 58 w 157"/>
                <a:gd name="T3" fmla="*/ 31 h 158"/>
                <a:gd name="T4" fmla="*/ 41 w 157"/>
                <a:gd name="T5" fmla="*/ 41 h 158"/>
                <a:gd name="T6" fmla="*/ 30 w 157"/>
                <a:gd name="T7" fmla="*/ 59 h 158"/>
                <a:gd name="T8" fmla="*/ 25 w 157"/>
                <a:gd name="T9" fmla="*/ 79 h 158"/>
                <a:gd name="T10" fmla="*/ 30 w 157"/>
                <a:gd name="T11" fmla="*/ 99 h 158"/>
                <a:gd name="T12" fmla="*/ 41 w 157"/>
                <a:gd name="T13" fmla="*/ 115 h 158"/>
                <a:gd name="T14" fmla="*/ 58 w 157"/>
                <a:gd name="T15" fmla="*/ 127 h 158"/>
                <a:gd name="T16" fmla="*/ 77 w 157"/>
                <a:gd name="T17" fmla="*/ 132 h 158"/>
                <a:gd name="T18" fmla="*/ 99 w 157"/>
                <a:gd name="T19" fmla="*/ 127 h 158"/>
                <a:gd name="T20" fmla="*/ 115 w 157"/>
                <a:gd name="T21" fmla="*/ 115 h 158"/>
                <a:gd name="T22" fmla="*/ 127 w 157"/>
                <a:gd name="T23" fmla="*/ 99 h 158"/>
                <a:gd name="T24" fmla="*/ 130 w 157"/>
                <a:gd name="T25" fmla="*/ 79 h 158"/>
                <a:gd name="T26" fmla="*/ 127 w 157"/>
                <a:gd name="T27" fmla="*/ 59 h 158"/>
                <a:gd name="T28" fmla="*/ 115 w 157"/>
                <a:gd name="T29" fmla="*/ 41 h 158"/>
                <a:gd name="T30" fmla="*/ 99 w 157"/>
                <a:gd name="T31" fmla="*/ 31 h 158"/>
                <a:gd name="T32" fmla="*/ 77 w 157"/>
                <a:gd name="T33" fmla="*/ 26 h 158"/>
                <a:gd name="T34" fmla="*/ 77 w 157"/>
                <a:gd name="T35" fmla="*/ 0 h 158"/>
                <a:gd name="T36" fmla="*/ 102 w 157"/>
                <a:gd name="T37" fmla="*/ 5 h 158"/>
                <a:gd name="T38" fmla="*/ 125 w 157"/>
                <a:gd name="T39" fmla="*/ 14 h 158"/>
                <a:gd name="T40" fmla="*/ 142 w 157"/>
                <a:gd name="T41" fmla="*/ 33 h 158"/>
                <a:gd name="T42" fmla="*/ 153 w 157"/>
                <a:gd name="T43" fmla="*/ 54 h 158"/>
                <a:gd name="T44" fmla="*/ 157 w 157"/>
                <a:gd name="T45" fmla="*/ 79 h 158"/>
                <a:gd name="T46" fmla="*/ 153 w 157"/>
                <a:gd name="T47" fmla="*/ 104 h 158"/>
                <a:gd name="T48" fmla="*/ 142 w 157"/>
                <a:gd name="T49" fmla="*/ 125 h 158"/>
                <a:gd name="T50" fmla="*/ 125 w 157"/>
                <a:gd name="T51" fmla="*/ 142 h 158"/>
                <a:gd name="T52" fmla="*/ 102 w 157"/>
                <a:gd name="T53" fmla="*/ 153 h 158"/>
                <a:gd name="T54" fmla="*/ 77 w 157"/>
                <a:gd name="T55" fmla="*/ 158 h 158"/>
                <a:gd name="T56" fmla="*/ 53 w 157"/>
                <a:gd name="T57" fmla="*/ 153 h 158"/>
                <a:gd name="T58" fmla="*/ 31 w 157"/>
                <a:gd name="T59" fmla="*/ 142 h 158"/>
                <a:gd name="T60" fmla="*/ 15 w 157"/>
                <a:gd name="T61" fmla="*/ 125 h 158"/>
                <a:gd name="T62" fmla="*/ 3 w 157"/>
                <a:gd name="T63" fmla="*/ 104 h 158"/>
                <a:gd name="T64" fmla="*/ 0 w 157"/>
                <a:gd name="T65" fmla="*/ 79 h 158"/>
                <a:gd name="T66" fmla="*/ 3 w 157"/>
                <a:gd name="T67" fmla="*/ 54 h 158"/>
                <a:gd name="T68" fmla="*/ 15 w 157"/>
                <a:gd name="T69" fmla="*/ 33 h 158"/>
                <a:gd name="T70" fmla="*/ 31 w 157"/>
                <a:gd name="T71" fmla="*/ 14 h 158"/>
                <a:gd name="T72" fmla="*/ 53 w 157"/>
                <a:gd name="T73" fmla="*/ 5 h 158"/>
                <a:gd name="T74" fmla="*/ 77 w 157"/>
                <a:gd name="T75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7" h="158">
                  <a:moveTo>
                    <a:pt x="77" y="26"/>
                  </a:moveTo>
                  <a:lnTo>
                    <a:pt x="58" y="31"/>
                  </a:lnTo>
                  <a:lnTo>
                    <a:pt x="41" y="41"/>
                  </a:lnTo>
                  <a:lnTo>
                    <a:pt x="30" y="59"/>
                  </a:lnTo>
                  <a:lnTo>
                    <a:pt x="25" y="79"/>
                  </a:lnTo>
                  <a:lnTo>
                    <a:pt x="30" y="99"/>
                  </a:lnTo>
                  <a:lnTo>
                    <a:pt x="41" y="115"/>
                  </a:lnTo>
                  <a:lnTo>
                    <a:pt x="58" y="127"/>
                  </a:lnTo>
                  <a:lnTo>
                    <a:pt x="77" y="132"/>
                  </a:lnTo>
                  <a:lnTo>
                    <a:pt x="99" y="127"/>
                  </a:lnTo>
                  <a:lnTo>
                    <a:pt x="115" y="115"/>
                  </a:lnTo>
                  <a:lnTo>
                    <a:pt x="127" y="99"/>
                  </a:lnTo>
                  <a:lnTo>
                    <a:pt x="130" y="79"/>
                  </a:lnTo>
                  <a:lnTo>
                    <a:pt x="127" y="59"/>
                  </a:lnTo>
                  <a:lnTo>
                    <a:pt x="115" y="41"/>
                  </a:lnTo>
                  <a:lnTo>
                    <a:pt x="99" y="31"/>
                  </a:lnTo>
                  <a:lnTo>
                    <a:pt x="77" y="26"/>
                  </a:lnTo>
                  <a:close/>
                  <a:moveTo>
                    <a:pt x="77" y="0"/>
                  </a:moveTo>
                  <a:lnTo>
                    <a:pt x="102" y="5"/>
                  </a:lnTo>
                  <a:lnTo>
                    <a:pt x="125" y="14"/>
                  </a:lnTo>
                  <a:lnTo>
                    <a:pt x="142" y="33"/>
                  </a:lnTo>
                  <a:lnTo>
                    <a:pt x="153" y="54"/>
                  </a:lnTo>
                  <a:lnTo>
                    <a:pt x="157" y="79"/>
                  </a:lnTo>
                  <a:lnTo>
                    <a:pt x="153" y="104"/>
                  </a:lnTo>
                  <a:lnTo>
                    <a:pt x="142" y="125"/>
                  </a:lnTo>
                  <a:lnTo>
                    <a:pt x="125" y="142"/>
                  </a:lnTo>
                  <a:lnTo>
                    <a:pt x="102" y="153"/>
                  </a:lnTo>
                  <a:lnTo>
                    <a:pt x="77" y="158"/>
                  </a:lnTo>
                  <a:lnTo>
                    <a:pt x="53" y="153"/>
                  </a:lnTo>
                  <a:lnTo>
                    <a:pt x="31" y="142"/>
                  </a:lnTo>
                  <a:lnTo>
                    <a:pt x="15" y="125"/>
                  </a:lnTo>
                  <a:lnTo>
                    <a:pt x="3" y="104"/>
                  </a:lnTo>
                  <a:lnTo>
                    <a:pt x="0" y="79"/>
                  </a:lnTo>
                  <a:lnTo>
                    <a:pt x="3" y="54"/>
                  </a:lnTo>
                  <a:lnTo>
                    <a:pt x="15" y="33"/>
                  </a:lnTo>
                  <a:lnTo>
                    <a:pt x="31" y="14"/>
                  </a:lnTo>
                  <a:lnTo>
                    <a:pt x="53" y="5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0"/>
            <p:cNvSpPr>
              <a:spLocks/>
            </p:cNvSpPr>
            <p:nvPr/>
          </p:nvSpPr>
          <p:spPr bwMode="auto">
            <a:xfrm>
              <a:off x="7766051" y="2171700"/>
              <a:ext cx="60325" cy="57150"/>
            </a:xfrm>
            <a:custGeom>
              <a:avLst/>
              <a:gdLst>
                <a:gd name="T0" fmla="*/ 20 w 38"/>
                <a:gd name="T1" fmla="*/ 0 h 36"/>
                <a:gd name="T2" fmla="*/ 25 w 38"/>
                <a:gd name="T3" fmla="*/ 0 h 36"/>
                <a:gd name="T4" fmla="*/ 30 w 38"/>
                <a:gd name="T5" fmla="*/ 3 h 36"/>
                <a:gd name="T6" fmla="*/ 35 w 38"/>
                <a:gd name="T7" fmla="*/ 7 h 36"/>
                <a:gd name="T8" fmla="*/ 37 w 38"/>
                <a:gd name="T9" fmla="*/ 12 h 36"/>
                <a:gd name="T10" fmla="*/ 38 w 38"/>
                <a:gd name="T11" fmla="*/ 18 h 36"/>
                <a:gd name="T12" fmla="*/ 37 w 38"/>
                <a:gd name="T13" fmla="*/ 23 h 36"/>
                <a:gd name="T14" fmla="*/ 35 w 38"/>
                <a:gd name="T15" fmla="*/ 28 h 36"/>
                <a:gd name="T16" fmla="*/ 30 w 38"/>
                <a:gd name="T17" fmla="*/ 33 h 36"/>
                <a:gd name="T18" fmla="*/ 25 w 38"/>
                <a:gd name="T19" fmla="*/ 35 h 36"/>
                <a:gd name="T20" fmla="*/ 20 w 38"/>
                <a:gd name="T21" fmla="*/ 36 h 36"/>
                <a:gd name="T22" fmla="*/ 14 w 38"/>
                <a:gd name="T23" fmla="*/ 35 h 36"/>
                <a:gd name="T24" fmla="*/ 9 w 38"/>
                <a:gd name="T25" fmla="*/ 33 h 36"/>
                <a:gd name="T26" fmla="*/ 5 w 38"/>
                <a:gd name="T27" fmla="*/ 28 h 36"/>
                <a:gd name="T28" fmla="*/ 2 w 38"/>
                <a:gd name="T29" fmla="*/ 23 h 36"/>
                <a:gd name="T30" fmla="*/ 0 w 38"/>
                <a:gd name="T31" fmla="*/ 18 h 36"/>
                <a:gd name="T32" fmla="*/ 2 w 38"/>
                <a:gd name="T33" fmla="*/ 12 h 36"/>
                <a:gd name="T34" fmla="*/ 5 w 38"/>
                <a:gd name="T35" fmla="*/ 7 h 36"/>
                <a:gd name="T36" fmla="*/ 9 w 38"/>
                <a:gd name="T37" fmla="*/ 3 h 36"/>
                <a:gd name="T38" fmla="*/ 14 w 38"/>
                <a:gd name="T39" fmla="*/ 0 h 36"/>
                <a:gd name="T40" fmla="*/ 20 w 38"/>
                <a:gd name="T4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6">
                  <a:moveTo>
                    <a:pt x="20" y="0"/>
                  </a:moveTo>
                  <a:lnTo>
                    <a:pt x="25" y="0"/>
                  </a:lnTo>
                  <a:lnTo>
                    <a:pt x="30" y="3"/>
                  </a:lnTo>
                  <a:lnTo>
                    <a:pt x="35" y="7"/>
                  </a:lnTo>
                  <a:lnTo>
                    <a:pt x="37" y="12"/>
                  </a:lnTo>
                  <a:lnTo>
                    <a:pt x="38" y="18"/>
                  </a:lnTo>
                  <a:lnTo>
                    <a:pt x="37" y="23"/>
                  </a:lnTo>
                  <a:lnTo>
                    <a:pt x="35" y="28"/>
                  </a:lnTo>
                  <a:lnTo>
                    <a:pt x="30" y="33"/>
                  </a:lnTo>
                  <a:lnTo>
                    <a:pt x="25" y="35"/>
                  </a:lnTo>
                  <a:lnTo>
                    <a:pt x="20" y="36"/>
                  </a:lnTo>
                  <a:lnTo>
                    <a:pt x="14" y="35"/>
                  </a:lnTo>
                  <a:lnTo>
                    <a:pt x="9" y="33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0" y="18"/>
                  </a:lnTo>
                  <a:lnTo>
                    <a:pt x="2" y="12"/>
                  </a:lnTo>
                  <a:lnTo>
                    <a:pt x="5" y="7"/>
                  </a:lnTo>
                  <a:lnTo>
                    <a:pt x="9" y="3"/>
                  </a:lnTo>
                  <a:lnTo>
                    <a:pt x="14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063111" y="3315069"/>
            <a:ext cx="4069446" cy="2019390"/>
            <a:chOff x="8135938" y="1938338"/>
            <a:chExt cx="2149476" cy="1079500"/>
          </a:xfrm>
        </p:grpSpPr>
        <p:sp>
          <p:nvSpPr>
            <p:cNvPr id="84" name="Freeform 84"/>
            <p:cNvSpPr>
              <a:spLocks/>
            </p:cNvSpPr>
            <p:nvPr/>
          </p:nvSpPr>
          <p:spPr bwMode="auto">
            <a:xfrm>
              <a:off x="8401051" y="2035175"/>
              <a:ext cx="49213" cy="26988"/>
            </a:xfrm>
            <a:custGeom>
              <a:avLst/>
              <a:gdLst>
                <a:gd name="T0" fmla="*/ 26 w 31"/>
                <a:gd name="T1" fmla="*/ 0 h 17"/>
                <a:gd name="T2" fmla="*/ 28 w 31"/>
                <a:gd name="T3" fmla="*/ 0 h 17"/>
                <a:gd name="T4" fmla="*/ 31 w 31"/>
                <a:gd name="T5" fmla="*/ 2 h 17"/>
                <a:gd name="T6" fmla="*/ 31 w 31"/>
                <a:gd name="T7" fmla="*/ 3 h 17"/>
                <a:gd name="T8" fmla="*/ 29 w 31"/>
                <a:gd name="T9" fmla="*/ 5 h 17"/>
                <a:gd name="T10" fmla="*/ 28 w 31"/>
                <a:gd name="T11" fmla="*/ 7 h 17"/>
                <a:gd name="T12" fmla="*/ 24 w 31"/>
                <a:gd name="T13" fmla="*/ 8 h 17"/>
                <a:gd name="T14" fmla="*/ 21 w 31"/>
                <a:gd name="T15" fmla="*/ 10 h 17"/>
                <a:gd name="T16" fmla="*/ 18 w 31"/>
                <a:gd name="T17" fmla="*/ 10 h 17"/>
                <a:gd name="T18" fmla="*/ 15 w 31"/>
                <a:gd name="T19" fmla="*/ 12 h 17"/>
                <a:gd name="T20" fmla="*/ 13 w 31"/>
                <a:gd name="T21" fmla="*/ 12 h 17"/>
                <a:gd name="T22" fmla="*/ 11 w 31"/>
                <a:gd name="T23" fmla="*/ 13 h 17"/>
                <a:gd name="T24" fmla="*/ 10 w 31"/>
                <a:gd name="T25" fmla="*/ 15 h 17"/>
                <a:gd name="T26" fmla="*/ 8 w 31"/>
                <a:gd name="T27" fmla="*/ 15 h 17"/>
                <a:gd name="T28" fmla="*/ 5 w 31"/>
                <a:gd name="T29" fmla="*/ 17 h 17"/>
                <a:gd name="T30" fmla="*/ 3 w 31"/>
                <a:gd name="T31" fmla="*/ 15 h 17"/>
                <a:gd name="T32" fmla="*/ 1 w 31"/>
                <a:gd name="T33" fmla="*/ 15 h 17"/>
                <a:gd name="T34" fmla="*/ 0 w 31"/>
                <a:gd name="T35" fmla="*/ 13 h 17"/>
                <a:gd name="T36" fmla="*/ 0 w 31"/>
                <a:gd name="T37" fmla="*/ 12 h 17"/>
                <a:gd name="T38" fmla="*/ 0 w 31"/>
                <a:gd name="T39" fmla="*/ 10 h 17"/>
                <a:gd name="T40" fmla="*/ 1 w 31"/>
                <a:gd name="T41" fmla="*/ 8 h 17"/>
                <a:gd name="T42" fmla="*/ 5 w 31"/>
                <a:gd name="T43" fmla="*/ 8 h 17"/>
                <a:gd name="T44" fmla="*/ 10 w 31"/>
                <a:gd name="T45" fmla="*/ 7 h 17"/>
                <a:gd name="T46" fmla="*/ 11 w 31"/>
                <a:gd name="T47" fmla="*/ 7 h 17"/>
                <a:gd name="T48" fmla="*/ 15 w 31"/>
                <a:gd name="T49" fmla="*/ 5 h 17"/>
                <a:gd name="T50" fmla="*/ 18 w 31"/>
                <a:gd name="T51" fmla="*/ 3 h 17"/>
                <a:gd name="T52" fmla="*/ 21 w 31"/>
                <a:gd name="T53" fmla="*/ 2 h 17"/>
                <a:gd name="T54" fmla="*/ 26 w 31"/>
                <a:gd name="T5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1" h="17">
                  <a:moveTo>
                    <a:pt x="26" y="0"/>
                  </a:moveTo>
                  <a:lnTo>
                    <a:pt x="28" y="0"/>
                  </a:lnTo>
                  <a:lnTo>
                    <a:pt x="31" y="2"/>
                  </a:lnTo>
                  <a:lnTo>
                    <a:pt x="31" y="3"/>
                  </a:lnTo>
                  <a:lnTo>
                    <a:pt x="29" y="5"/>
                  </a:lnTo>
                  <a:lnTo>
                    <a:pt x="28" y="7"/>
                  </a:lnTo>
                  <a:lnTo>
                    <a:pt x="24" y="8"/>
                  </a:lnTo>
                  <a:lnTo>
                    <a:pt x="21" y="10"/>
                  </a:lnTo>
                  <a:lnTo>
                    <a:pt x="18" y="10"/>
                  </a:lnTo>
                  <a:lnTo>
                    <a:pt x="15" y="12"/>
                  </a:lnTo>
                  <a:lnTo>
                    <a:pt x="13" y="12"/>
                  </a:lnTo>
                  <a:lnTo>
                    <a:pt x="11" y="13"/>
                  </a:lnTo>
                  <a:lnTo>
                    <a:pt x="10" y="15"/>
                  </a:lnTo>
                  <a:lnTo>
                    <a:pt x="8" y="15"/>
                  </a:lnTo>
                  <a:lnTo>
                    <a:pt x="5" y="17"/>
                  </a:lnTo>
                  <a:lnTo>
                    <a:pt x="3" y="15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8"/>
                  </a:lnTo>
                  <a:lnTo>
                    <a:pt x="5" y="8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5" y="5"/>
                  </a:lnTo>
                  <a:lnTo>
                    <a:pt x="18" y="3"/>
                  </a:lnTo>
                  <a:lnTo>
                    <a:pt x="21" y="2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5"/>
            <p:cNvSpPr>
              <a:spLocks/>
            </p:cNvSpPr>
            <p:nvPr/>
          </p:nvSpPr>
          <p:spPr bwMode="auto">
            <a:xfrm>
              <a:off x="8442326" y="2047875"/>
              <a:ext cx="79375" cy="31750"/>
            </a:xfrm>
            <a:custGeom>
              <a:avLst/>
              <a:gdLst>
                <a:gd name="T0" fmla="*/ 30 w 50"/>
                <a:gd name="T1" fmla="*/ 0 h 20"/>
                <a:gd name="T2" fmla="*/ 33 w 50"/>
                <a:gd name="T3" fmla="*/ 2 h 20"/>
                <a:gd name="T4" fmla="*/ 35 w 50"/>
                <a:gd name="T5" fmla="*/ 4 h 20"/>
                <a:gd name="T6" fmla="*/ 36 w 50"/>
                <a:gd name="T7" fmla="*/ 5 h 20"/>
                <a:gd name="T8" fmla="*/ 38 w 50"/>
                <a:gd name="T9" fmla="*/ 9 h 20"/>
                <a:gd name="T10" fmla="*/ 41 w 50"/>
                <a:gd name="T11" fmla="*/ 10 h 20"/>
                <a:gd name="T12" fmla="*/ 45 w 50"/>
                <a:gd name="T13" fmla="*/ 10 h 20"/>
                <a:gd name="T14" fmla="*/ 45 w 50"/>
                <a:gd name="T15" fmla="*/ 10 h 20"/>
                <a:gd name="T16" fmla="*/ 48 w 50"/>
                <a:gd name="T17" fmla="*/ 12 h 20"/>
                <a:gd name="T18" fmla="*/ 50 w 50"/>
                <a:gd name="T19" fmla="*/ 12 h 20"/>
                <a:gd name="T20" fmla="*/ 48 w 50"/>
                <a:gd name="T21" fmla="*/ 14 h 20"/>
                <a:gd name="T22" fmla="*/ 45 w 50"/>
                <a:gd name="T23" fmla="*/ 14 h 20"/>
                <a:gd name="T24" fmla="*/ 40 w 50"/>
                <a:gd name="T25" fmla="*/ 14 h 20"/>
                <a:gd name="T26" fmla="*/ 33 w 50"/>
                <a:gd name="T27" fmla="*/ 14 h 20"/>
                <a:gd name="T28" fmla="*/ 28 w 50"/>
                <a:gd name="T29" fmla="*/ 14 h 20"/>
                <a:gd name="T30" fmla="*/ 23 w 50"/>
                <a:gd name="T31" fmla="*/ 14 h 20"/>
                <a:gd name="T32" fmla="*/ 20 w 50"/>
                <a:gd name="T33" fmla="*/ 15 h 20"/>
                <a:gd name="T34" fmla="*/ 17 w 50"/>
                <a:gd name="T35" fmla="*/ 17 h 20"/>
                <a:gd name="T36" fmla="*/ 13 w 50"/>
                <a:gd name="T37" fmla="*/ 19 h 20"/>
                <a:gd name="T38" fmla="*/ 12 w 50"/>
                <a:gd name="T39" fmla="*/ 20 h 20"/>
                <a:gd name="T40" fmla="*/ 10 w 50"/>
                <a:gd name="T41" fmla="*/ 20 h 20"/>
                <a:gd name="T42" fmla="*/ 8 w 50"/>
                <a:gd name="T43" fmla="*/ 19 h 20"/>
                <a:gd name="T44" fmla="*/ 8 w 50"/>
                <a:gd name="T45" fmla="*/ 17 h 20"/>
                <a:gd name="T46" fmla="*/ 7 w 50"/>
                <a:gd name="T47" fmla="*/ 17 h 20"/>
                <a:gd name="T48" fmla="*/ 5 w 50"/>
                <a:gd name="T49" fmla="*/ 17 h 20"/>
                <a:gd name="T50" fmla="*/ 2 w 50"/>
                <a:gd name="T51" fmla="*/ 17 h 20"/>
                <a:gd name="T52" fmla="*/ 0 w 50"/>
                <a:gd name="T53" fmla="*/ 15 h 20"/>
                <a:gd name="T54" fmla="*/ 0 w 50"/>
                <a:gd name="T55" fmla="*/ 14 h 20"/>
                <a:gd name="T56" fmla="*/ 0 w 50"/>
                <a:gd name="T57" fmla="*/ 12 h 20"/>
                <a:gd name="T58" fmla="*/ 0 w 50"/>
                <a:gd name="T59" fmla="*/ 9 h 20"/>
                <a:gd name="T60" fmla="*/ 2 w 50"/>
                <a:gd name="T61" fmla="*/ 5 h 20"/>
                <a:gd name="T62" fmla="*/ 5 w 50"/>
                <a:gd name="T63" fmla="*/ 4 h 20"/>
                <a:gd name="T64" fmla="*/ 8 w 50"/>
                <a:gd name="T65" fmla="*/ 4 h 20"/>
                <a:gd name="T66" fmla="*/ 10 w 50"/>
                <a:gd name="T67" fmla="*/ 4 h 20"/>
                <a:gd name="T68" fmla="*/ 13 w 50"/>
                <a:gd name="T69" fmla="*/ 5 h 20"/>
                <a:gd name="T70" fmla="*/ 17 w 50"/>
                <a:gd name="T71" fmla="*/ 7 h 20"/>
                <a:gd name="T72" fmla="*/ 18 w 50"/>
                <a:gd name="T73" fmla="*/ 7 h 20"/>
                <a:gd name="T74" fmla="*/ 22 w 50"/>
                <a:gd name="T75" fmla="*/ 9 h 20"/>
                <a:gd name="T76" fmla="*/ 23 w 50"/>
                <a:gd name="T77" fmla="*/ 9 h 20"/>
                <a:gd name="T78" fmla="*/ 23 w 50"/>
                <a:gd name="T79" fmla="*/ 7 h 20"/>
                <a:gd name="T80" fmla="*/ 25 w 50"/>
                <a:gd name="T81" fmla="*/ 4 h 20"/>
                <a:gd name="T82" fmla="*/ 25 w 50"/>
                <a:gd name="T83" fmla="*/ 2 h 20"/>
                <a:gd name="T84" fmla="*/ 26 w 50"/>
                <a:gd name="T85" fmla="*/ 0 h 20"/>
                <a:gd name="T86" fmla="*/ 30 w 50"/>
                <a:gd name="T8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" h="20">
                  <a:moveTo>
                    <a:pt x="30" y="0"/>
                  </a:moveTo>
                  <a:lnTo>
                    <a:pt x="33" y="2"/>
                  </a:lnTo>
                  <a:lnTo>
                    <a:pt x="35" y="4"/>
                  </a:lnTo>
                  <a:lnTo>
                    <a:pt x="36" y="5"/>
                  </a:lnTo>
                  <a:lnTo>
                    <a:pt x="38" y="9"/>
                  </a:lnTo>
                  <a:lnTo>
                    <a:pt x="41" y="10"/>
                  </a:lnTo>
                  <a:lnTo>
                    <a:pt x="45" y="10"/>
                  </a:lnTo>
                  <a:lnTo>
                    <a:pt x="45" y="10"/>
                  </a:lnTo>
                  <a:lnTo>
                    <a:pt x="48" y="12"/>
                  </a:lnTo>
                  <a:lnTo>
                    <a:pt x="50" y="12"/>
                  </a:lnTo>
                  <a:lnTo>
                    <a:pt x="48" y="14"/>
                  </a:lnTo>
                  <a:lnTo>
                    <a:pt x="45" y="14"/>
                  </a:lnTo>
                  <a:lnTo>
                    <a:pt x="40" y="14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14"/>
                  </a:lnTo>
                  <a:lnTo>
                    <a:pt x="20" y="15"/>
                  </a:lnTo>
                  <a:lnTo>
                    <a:pt x="17" y="17"/>
                  </a:lnTo>
                  <a:lnTo>
                    <a:pt x="13" y="19"/>
                  </a:lnTo>
                  <a:lnTo>
                    <a:pt x="12" y="20"/>
                  </a:lnTo>
                  <a:lnTo>
                    <a:pt x="10" y="20"/>
                  </a:lnTo>
                  <a:lnTo>
                    <a:pt x="8" y="19"/>
                  </a:lnTo>
                  <a:lnTo>
                    <a:pt x="8" y="17"/>
                  </a:lnTo>
                  <a:lnTo>
                    <a:pt x="7" y="17"/>
                  </a:lnTo>
                  <a:lnTo>
                    <a:pt x="5" y="17"/>
                  </a:lnTo>
                  <a:lnTo>
                    <a:pt x="2" y="17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9"/>
                  </a:lnTo>
                  <a:lnTo>
                    <a:pt x="2" y="5"/>
                  </a:lnTo>
                  <a:lnTo>
                    <a:pt x="5" y="4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3" y="5"/>
                  </a:lnTo>
                  <a:lnTo>
                    <a:pt x="17" y="7"/>
                  </a:lnTo>
                  <a:lnTo>
                    <a:pt x="18" y="7"/>
                  </a:lnTo>
                  <a:lnTo>
                    <a:pt x="22" y="9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5" y="4"/>
                  </a:lnTo>
                  <a:lnTo>
                    <a:pt x="25" y="2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6"/>
            <p:cNvSpPr>
              <a:spLocks/>
            </p:cNvSpPr>
            <p:nvPr/>
          </p:nvSpPr>
          <p:spPr bwMode="auto">
            <a:xfrm>
              <a:off x="8389938" y="2074863"/>
              <a:ext cx="146050" cy="65088"/>
            </a:xfrm>
            <a:custGeom>
              <a:avLst/>
              <a:gdLst>
                <a:gd name="T0" fmla="*/ 12 w 92"/>
                <a:gd name="T1" fmla="*/ 0 h 41"/>
                <a:gd name="T2" fmla="*/ 17 w 92"/>
                <a:gd name="T3" fmla="*/ 0 h 41"/>
                <a:gd name="T4" fmla="*/ 22 w 92"/>
                <a:gd name="T5" fmla="*/ 2 h 41"/>
                <a:gd name="T6" fmla="*/ 25 w 92"/>
                <a:gd name="T7" fmla="*/ 3 h 41"/>
                <a:gd name="T8" fmla="*/ 28 w 92"/>
                <a:gd name="T9" fmla="*/ 5 h 41"/>
                <a:gd name="T10" fmla="*/ 33 w 92"/>
                <a:gd name="T11" fmla="*/ 5 h 41"/>
                <a:gd name="T12" fmla="*/ 35 w 92"/>
                <a:gd name="T13" fmla="*/ 5 h 41"/>
                <a:gd name="T14" fmla="*/ 41 w 92"/>
                <a:gd name="T15" fmla="*/ 7 h 41"/>
                <a:gd name="T16" fmla="*/ 46 w 92"/>
                <a:gd name="T17" fmla="*/ 10 h 41"/>
                <a:gd name="T18" fmla="*/ 51 w 92"/>
                <a:gd name="T19" fmla="*/ 11 h 41"/>
                <a:gd name="T20" fmla="*/ 56 w 92"/>
                <a:gd name="T21" fmla="*/ 11 h 41"/>
                <a:gd name="T22" fmla="*/ 61 w 92"/>
                <a:gd name="T23" fmla="*/ 11 h 41"/>
                <a:gd name="T24" fmla="*/ 64 w 92"/>
                <a:gd name="T25" fmla="*/ 11 h 41"/>
                <a:gd name="T26" fmla="*/ 69 w 92"/>
                <a:gd name="T27" fmla="*/ 11 h 41"/>
                <a:gd name="T28" fmla="*/ 73 w 92"/>
                <a:gd name="T29" fmla="*/ 11 h 41"/>
                <a:gd name="T30" fmla="*/ 76 w 92"/>
                <a:gd name="T31" fmla="*/ 13 h 41"/>
                <a:gd name="T32" fmla="*/ 78 w 92"/>
                <a:gd name="T33" fmla="*/ 18 h 41"/>
                <a:gd name="T34" fmla="*/ 78 w 92"/>
                <a:gd name="T35" fmla="*/ 18 h 41"/>
                <a:gd name="T36" fmla="*/ 81 w 92"/>
                <a:gd name="T37" fmla="*/ 25 h 41"/>
                <a:gd name="T38" fmla="*/ 86 w 92"/>
                <a:gd name="T39" fmla="*/ 30 h 41"/>
                <a:gd name="T40" fmla="*/ 91 w 92"/>
                <a:gd name="T41" fmla="*/ 33 h 41"/>
                <a:gd name="T42" fmla="*/ 91 w 92"/>
                <a:gd name="T43" fmla="*/ 33 h 41"/>
                <a:gd name="T44" fmla="*/ 92 w 92"/>
                <a:gd name="T45" fmla="*/ 33 h 41"/>
                <a:gd name="T46" fmla="*/ 92 w 92"/>
                <a:gd name="T47" fmla="*/ 33 h 41"/>
                <a:gd name="T48" fmla="*/ 92 w 92"/>
                <a:gd name="T49" fmla="*/ 35 h 41"/>
                <a:gd name="T50" fmla="*/ 91 w 92"/>
                <a:gd name="T51" fmla="*/ 35 h 41"/>
                <a:gd name="T52" fmla="*/ 86 w 92"/>
                <a:gd name="T53" fmla="*/ 36 h 41"/>
                <a:gd name="T54" fmla="*/ 79 w 92"/>
                <a:gd name="T55" fmla="*/ 36 h 41"/>
                <a:gd name="T56" fmla="*/ 78 w 92"/>
                <a:gd name="T57" fmla="*/ 36 h 41"/>
                <a:gd name="T58" fmla="*/ 68 w 92"/>
                <a:gd name="T59" fmla="*/ 38 h 41"/>
                <a:gd name="T60" fmla="*/ 56 w 92"/>
                <a:gd name="T61" fmla="*/ 41 h 41"/>
                <a:gd name="T62" fmla="*/ 46 w 92"/>
                <a:gd name="T63" fmla="*/ 41 h 41"/>
                <a:gd name="T64" fmla="*/ 45 w 92"/>
                <a:gd name="T65" fmla="*/ 40 h 41"/>
                <a:gd name="T66" fmla="*/ 40 w 92"/>
                <a:gd name="T67" fmla="*/ 38 h 41"/>
                <a:gd name="T68" fmla="*/ 35 w 92"/>
                <a:gd name="T69" fmla="*/ 36 h 41"/>
                <a:gd name="T70" fmla="*/ 33 w 92"/>
                <a:gd name="T71" fmla="*/ 35 h 41"/>
                <a:gd name="T72" fmla="*/ 33 w 92"/>
                <a:gd name="T73" fmla="*/ 35 h 41"/>
                <a:gd name="T74" fmla="*/ 35 w 92"/>
                <a:gd name="T75" fmla="*/ 33 h 41"/>
                <a:gd name="T76" fmla="*/ 36 w 92"/>
                <a:gd name="T77" fmla="*/ 33 h 41"/>
                <a:gd name="T78" fmla="*/ 38 w 92"/>
                <a:gd name="T79" fmla="*/ 31 h 41"/>
                <a:gd name="T80" fmla="*/ 36 w 92"/>
                <a:gd name="T81" fmla="*/ 31 h 41"/>
                <a:gd name="T82" fmla="*/ 35 w 92"/>
                <a:gd name="T83" fmla="*/ 31 h 41"/>
                <a:gd name="T84" fmla="*/ 33 w 92"/>
                <a:gd name="T85" fmla="*/ 31 h 41"/>
                <a:gd name="T86" fmla="*/ 30 w 92"/>
                <a:gd name="T87" fmla="*/ 30 h 41"/>
                <a:gd name="T88" fmla="*/ 28 w 92"/>
                <a:gd name="T89" fmla="*/ 28 h 41"/>
                <a:gd name="T90" fmla="*/ 26 w 92"/>
                <a:gd name="T91" fmla="*/ 26 h 41"/>
                <a:gd name="T92" fmla="*/ 25 w 92"/>
                <a:gd name="T93" fmla="*/ 25 h 41"/>
                <a:gd name="T94" fmla="*/ 23 w 92"/>
                <a:gd name="T95" fmla="*/ 23 h 41"/>
                <a:gd name="T96" fmla="*/ 20 w 92"/>
                <a:gd name="T97" fmla="*/ 23 h 41"/>
                <a:gd name="T98" fmla="*/ 15 w 92"/>
                <a:gd name="T99" fmla="*/ 23 h 41"/>
                <a:gd name="T100" fmla="*/ 12 w 92"/>
                <a:gd name="T101" fmla="*/ 23 h 41"/>
                <a:gd name="T102" fmla="*/ 8 w 92"/>
                <a:gd name="T103" fmla="*/ 23 h 41"/>
                <a:gd name="T104" fmla="*/ 3 w 92"/>
                <a:gd name="T105" fmla="*/ 21 h 41"/>
                <a:gd name="T106" fmla="*/ 2 w 92"/>
                <a:gd name="T107" fmla="*/ 20 h 41"/>
                <a:gd name="T108" fmla="*/ 0 w 92"/>
                <a:gd name="T109" fmla="*/ 16 h 41"/>
                <a:gd name="T110" fmla="*/ 0 w 92"/>
                <a:gd name="T111" fmla="*/ 11 h 41"/>
                <a:gd name="T112" fmla="*/ 0 w 92"/>
                <a:gd name="T113" fmla="*/ 8 h 41"/>
                <a:gd name="T114" fmla="*/ 3 w 92"/>
                <a:gd name="T115" fmla="*/ 3 h 41"/>
                <a:gd name="T116" fmla="*/ 7 w 92"/>
                <a:gd name="T117" fmla="*/ 2 h 41"/>
                <a:gd name="T118" fmla="*/ 12 w 92"/>
                <a:gd name="T11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2" h="41">
                  <a:moveTo>
                    <a:pt x="12" y="0"/>
                  </a:moveTo>
                  <a:lnTo>
                    <a:pt x="17" y="0"/>
                  </a:lnTo>
                  <a:lnTo>
                    <a:pt x="22" y="2"/>
                  </a:lnTo>
                  <a:lnTo>
                    <a:pt x="25" y="3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5" y="5"/>
                  </a:lnTo>
                  <a:lnTo>
                    <a:pt x="41" y="7"/>
                  </a:lnTo>
                  <a:lnTo>
                    <a:pt x="46" y="10"/>
                  </a:lnTo>
                  <a:lnTo>
                    <a:pt x="51" y="11"/>
                  </a:lnTo>
                  <a:lnTo>
                    <a:pt x="56" y="11"/>
                  </a:lnTo>
                  <a:lnTo>
                    <a:pt x="61" y="11"/>
                  </a:lnTo>
                  <a:lnTo>
                    <a:pt x="64" y="11"/>
                  </a:lnTo>
                  <a:lnTo>
                    <a:pt x="69" y="11"/>
                  </a:lnTo>
                  <a:lnTo>
                    <a:pt x="73" y="11"/>
                  </a:lnTo>
                  <a:lnTo>
                    <a:pt x="76" y="13"/>
                  </a:lnTo>
                  <a:lnTo>
                    <a:pt x="78" y="18"/>
                  </a:lnTo>
                  <a:lnTo>
                    <a:pt x="78" y="18"/>
                  </a:lnTo>
                  <a:lnTo>
                    <a:pt x="81" y="25"/>
                  </a:lnTo>
                  <a:lnTo>
                    <a:pt x="86" y="30"/>
                  </a:lnTo>
                  <a:lnTo>
                    <a:pt x="91" y="33"/>
                  </a:lnTo>
                  <a:lnTo>
                    <a:pt x="91" y="33"/>
                  </a:lnTo>
                  <a:lnTo>
                    <a:pt x="92" y="33"/>
                  </a:lnTo>
                  <a:lnTo>
                    <a:pt x="92" y="33"/>
                  </a:lnTo>
                  <a:lnTo>
                    <a:pt x="92" y="35"/>
                  </a:lnTo>
                  <a:lnTo>
                    <a:pt x="91" y="35"/>
                  </a:lnTo>
                  <a:lnTo>
                    <a:pt x="86" y="36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68" y="38"/>
                  </a:lnTo>
                  <a:lnTo>
                    <a:pt x="56" y="41"/>
                  </a:lnTo>
                  <a:lnTo>
                    <a:pt x="46" y="41"/>
                  </a:lnTo>
                  <a:lnTo>
                    <a:pt x="45" y="40"/>
                  </a:lnTo>
                  <a:lnTo>
                    <a:pt x="40" y="38"/>
                  </a:lnTo>
                  <a:lnTo>
                    <a:pt x="35" y="36"/>
                  </a:lnTo>
                  <a:lnTo>
                    <a:pt x="33" y="35"/>
                  </a:lnTo>
                  <a:lnTo>
                    <a:pt x="33" y="35"/>
                  </a:lnTo>
                  <a:lnTo>
                    <a:pt x="35" y="33"/>
                  </a:lnTo>
                  <a:lnTo>
                    <a:pt x="36" y="33"/>
                  </a:lnTo>
                  <a:lnTo>
                    <a:pt x="38" y="31"/>
                  </a:lnTo>
                  <a:lnTo>
                    <a:pt x="36" y="31"/>
                  </a:lnTo>
                  <a:lnTo>
                    <a:pt x="35" y="31"/>
                  </a:lnTo>
                  <a:lnTo>
                    <a:pt x="33" y="31"/>
                  </a:lnTo>
                  <a:lnTo>
                    <a:pt x="30" y="30"/>
                  </a:lnTo>
                  <a:lnTo>
                    <a:pt x="28" y="28"/>
                  </a:lnTo>
                  <a:lnTo>
                    <a:pt x="26" y="26"/>
                  </a:lnTo>
                  <a:lnTo>
                    <a:pt x="25" y="25"/>
                  </a:lnTo>
                  <a:lnTo>
                    <a:pt x="23" y="23"/>
                  </a:lnTo>
                  <a:lnTo>
                    <a:pt x="20" y="23"/>
                  </a:lnTo>
                  <a:lnTo>
                    <a:pt x="15" y="23"/>
                  </a:lnTo>
                  <a:lnTo>
                    <a:pt x="12" y="23"/>
                  </a:lnTo>
                  <a:lnTo>
                    <a:pt x="8" y="23"/>
                  </a:lnTo>
                  <a:lnTo>
                    <a:pt x="3" y="21"/>
                  </a:lnTo>
                  <a:lnTo>
                    <a:pt x="2" y="20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8"/>
                  </a:lnTo>
                  <a:lnTo>
                    <a:pt x="3" y="3"/>
                  </a:lnTo>
                  <a:lnTo>
                    <a:pt x="7" y="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7"/>
            <p:cNvSpPr>
              <a:spLocks/>
            </p:cNvSpPr>
            <p:nvPr/>
          </p:nvSpPr>
          <p:spPr bwMode="auto">
            <a:xfrm>
              <a:off x="8586788" y="2051050"/>
              <a:ext cx="84138" cy="26988"/>
            </a:xfrm>
            <a:custGeom>
              <a:avLst/>
              <a:gdLst>
                <a:gd name="T0" fmla="*/ 6 w 53"/>
                <a:gd name="T1" fmla="*/ 0 h 17"/>
                <a:gd name="T2" fmla="*/ 8 w 53"/>
                <a:gd name="T3" fmla="*/ 2 h 17"/>
                <a:gd name="T4" fmla="*/ 10 w 53"/>
                <a:gd name="T5" fmla="*/ 2 h 17"/>
                <a:gd name="T6" fmla="*/ 11 w 53"/>
                <a:gd name="T7" fmla="*/ 3 h 17"/>
                <a:gd name="T8" fmla="*/ 15 w 53"/>
                <a:gd name="T9" fmla="*/ 5 h 17"/>
                <a:gd name="T10" fmla="*/ 16 w 53"/>
                <a:gd name="T11" fmla="*/ 5 h 17"/>
                <a:gd name="T12" fmla="*/ 20 w 53"/>
                <a:gd name="T13" fmla="*/ 7 h 17"/>
                <a:gd name="T14" fmla="*/ 25 w 53"/>
                <a:gd name="T15" fmla="*/ 5 h 17"/>
                <a:gd name="T16" fmla="*/ 29 w 53"/>
                <a:gd name="T17" fmla="*/ 7 h 17"/>
                <a:gd name="T18" fmla="*/ 34 w 53"/>
                <a:gd name="T19" fmla="*/ 7 h 17"/>
                <a:gd name="T20" fmla="*/ 41 w 53"/>
                <a:gd name="T21" fmla="*/ 7 h 17"/>
                <a:gd name="T22" fmla="*/ 46 w 53"/>
                <a:gd name="T23" fmla="*/ 8 h 17"/>
                <a:gd name="T24" fmla="*/ 49 w 53"/>
                <a:gd name="T25" fmla="*/ 10 h 17"/>
                <a:gd name="T26" fmla="*/ 51 w 53"/>
                <a:gd name="T27" fmla="*/ 10 h 17"/>
                <a:gd name="T28" fmla="*/ 53 w 53"/>
                <a:gd name="T29" fmla="*/ 12 h 17"/>
                <a:gd name="T30" fmla="*/ 51 w 53"/>
                <a:gd name="T31" fmla="*/ 13 h 17"/>
                <a:gd name="T32" fmla="*/ 48 w 53"/>
                <a:gd name="T33" fmla="*/ 15 h 17"/>
                <a:gd name="T34" fmla="*/ 46 w 53"/>
                <a:gd name="T35" fmla="*/ 15 h 17"/>
                <a:gd name="T36" fmla="*/ 41 w 53"/>
                <a:gd name="T37" fmla="*/ 17 h 17"/>
                <a:gd name="T38" fmla="*/ 34 w 53"/>
                <a:gd name="T39" fmla="*/ 17 h 17"/>
                <a:gd name="T40" fmla="*/ 29 w 53"/>
                <a:gd name="T41" fmla="*/ 15 h 17"/>
                <a:gd name="T42" fmla="*/ 23 w 53"/>
                <a:gd name="T43" fmla="*/ 15 h 17"/>
                <a:gd name="T44" fmla="*/ 18 w 53"/>
                <a:gd name="T45" fmla="*/ 13 h 17"/>
                <a:gd name="T46" fmla="*/ 15 w 53"/>
                <a:gd name="T47" fmla="*/ 15 h 17"/>
                <a:gd name="T48" fmla="*/ 11 w 53"/>
                <a:gd name="T49" fmla="*/ 15 h 17"/>
                <a:gd name="T50" fmla="*/ 10 w 53"/>
                <a:gd name="T51" fmla="*/ 15 h 17"/>
                <a:gd name="T52" fmla="*/ 8 w 53"/>
                <a:gd name="T53" fmla="*/ 15 h 17"/>
                <a:gd name="T54" fmla="*/ 6 w 53"/>
                <a:gd name="T55" fmla="*/ 15 h 17"/>
                <a:gd name="T56" fmla="*/ 5 w 53"/>
                <a:gd name="T57" fmla="*/ 13 h 17"/>
                <a:gd name="T58" fmla="*/ 3 w 53"/>
                <a:gd name="T59" fmla="*/ 12 h 17"/>
                <a:gd name="T60" fmla="*/ 1 w 53"/>
                <a:gd name="T61" fmla="*/ 8 h 17"/>
                <a:gd name="T62" fmla="*/ 0 w 53"/>
                <a:gd name="T63" fmla="*/ 7 h 17"/>
                <a:gd name="T64" fmla="*/ 0 w 53"/>
                <a:gd name="T65" fmla="*/ 3 h 17"/>
                <a:gd name="T66" fmla="*/ 0 w 53"/>
                <a:gd name="T67" fmla="*/ 2 h 17"/>
                <a:gd name="T68" fmla="*/ 1 w 53"/>
                <a:gd name="T69" fmla="*/ 0 h 17"/>
                <a:gd name="T70" fmla="*/ 3 w 53"/>
                <a:gd name="T71" fmla="*/ 0 h 17"/>
                <a:gd name="T72" fmla="*/ 6 w 53"/>
                <a:gd name="T7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" h="17">
                  <a:moveTo>
                    <a:pt x="6" y="0"/>
                  </a:moveTo>
                  <a:lnTo>
                    <a:pt x="8" y="2"/>
                  </a:lnTo>
                  <a:lnTo>
                    <a:pt x="10" y="2"/>
                  </a:lnTo>
                  <a:lnTo>
                    <a:pt x="11" y="3"/>
                  </a:lnTo>
                  <a:lnTo>
                    <a:pt x="15" y="5"/>
                  </a:lnTo>
                  <a:lnTo>
                    <a:pt x="16" y="5"/>
                  </a:lnTo>
                  <a:lnTo>
                    <a:pt x="20" y="7"/>
                  </a:lnTo>
                  <a:lnTo>
                    <a:pt x="25" y="5"/>
                  </a:lnTo>
                  <a:lnTo>
                    <a:pt x="29" y="7"/>
                  </a:lnTo>
                  <a:lnTo>
                    <a:pt x="34" y="7"/>
                  </a:lnTo>
                  <a:lnTo>
                    <a:pt x="41" y="7"/>
                  </a:lnTo>
                  <a:lnTo>
                    <a:pt x="46" y="8"/>
                  </a:lnTo>
                  <a:lnTo>
                    <a:pt x="49" y="10"/>
                  </a:lnTo>
                  <a:lnTo>
                    <a:pt x="51" y="10"/>
                  </a:lnTo>
                  <a:lnTo>
                    <a:pt x="53" y="12"/>
                  </a:lnTo>
                  <a:lnTo>
                    <a:pt x="51" y="13"/>
                  </a:lnTo>
                  <a:lnTo>
                    <a:pt x="48" y="15"/>
                  </a:lnTo>
                  <a:lnTo>
                    <a:pt x="46" y="15"/>
                  </a:lnTo>
                  <a:lnTo>
                    <a:pt x="41" y="17"/>
                  </a:lnTo>
                  <a:lnTo>
                    <a:pt x="34" y="17"/>
                  </a:lnTo>
                  <a:lnTo>
                    <a:pt x="29" y="15"/>
                  </a:lnTo>
                  <a:lnTo>
                    <a:pt x="23" y="15"/>
                  </a:lnTo>
                  <a:lnTo>
                    <a:pt x="18" y="13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5" y="13"/>
                  </a:lnTo>
                  <a:lnTo>
                    <a:pt x="3" y="12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8"/>
            <p:cNvSpPr>
              <a:spLocks/>
            </p:cNvSpPr>
            <p:nvPr/>
          </p:nvSpPr>
          <p:spPr bwMode="auto">
            <a:xfrm>
              <a:off x="8462963" y="2019300"/>
              <a:ext cx="23813" cy="19050"/>
            </a:xfrm>
            <a:custGeom>
              <a:avLst/>
              <a:gdLst>
                <a:gd name="T0" fmla="*/ 7 w 15"/>
                <a:gd name="T1" fmla="*/ 0 h 12"/>
                <a:gd name="T2" fmla="*/ 10 w 15"/>
                <a:gd name="T3" fmla="*/ 0 h 12"/>
                <a:gd name="T4" fmla="*/ 12 w 15"/>
                <a:gd name="T5" fmla="*/ 2 h 12"/>
                <a:gd name="T6" fmla="*/ 13 w 15"/>
                <a:gd name="T7" fmla="*/ 5 h 12"/>
                <a:gd name="T8" fmla="*/ 15 w 15"/>
                <a:gd name="T9" fmla="*/ 7 h 12"/>
                <a:gd name="T10" fmla="*/ 13 w 15"/>
                <a:gd name="T11" fmla="*/ 10 h 12"/>
                <a:gd name="T12" fmla="*/ 13 w 15"/>
                <a:gd name="T13" fmla="*/ 12 h 12"/>
                <a:gd name="T14" fmla="*/ 10 w 15"/>
                <a:gd name="T15" fmla="*/ 12 h 12"/>
                <a:gd name="T16" fmla="*/ 5 w 15"/>
                <a:gd name="T17" fmla="*/ 12 h 12"/>
                <a:gd name="T18" fmla="*/ 2 w 15"/>
                <a:gd name="T19" fmla="*/ 8 h 12"/>
                <a:gd name="T20" fmla="*/ 0 w 15"/>
                <a:gd name="T21" fmla="*/ 7 h 12"/>
                <a:gd name="T22" fmla="*/ 0 w 15"/>
                <a:gd name="T23" fmla="*/ 3 h 12"/>
                <a:gd name="T24" fmla="*/ 0 w 15"/>
                <a:gd name="T25" fmla="*/ 2 h 12"/>
                <a:gd name="T26" fmla="*/ 2 w 15"/>
                <a:gd name="T27" fmla="*/ 0 h 12"/>
                <a:gd name="T28" fmla="*/ 4 w 15"/>
                <a:gd name="T29" fmla="*/ 0 h 12"/>
                <a:gd name="T30" fmla="*/ 7 w 15"/>
                <a:gd name="T3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" h="12">
                  <a:moveTo>
                    <a:pt x="7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3" y="5"/>
                  </a:lnTo>
                  <a:lnTo>
                    <a:pt x="15" y="7"/>
                  </a:lnTo>
                  <a:lnTo>
                    <a:pt x="13" y="10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5" y="12"/>
                  </a:lnTo>
                  <a:lnTo>
                    <a:pt x="2" y="8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9"/>
            <p:cNvSpPr>
              <a:spLocks/>
            </p:cNvSpPr>
            <p:nvPr/>
          </p:nvSpPr>
          <p:spPr bwMode="auto">
            <a:xfrm>
              <a:off x="8507413" y="2047875"/>
              <a:ext cx="15875" cy="7938"/>
            </a:xfrm>
            <a:custGeom>
              <a:avLst/>
              <a:gdLst>
                <a:gd name="T0" fmla="*/ 5 w 10"/>
                <a:gd name="T1" fmla="*/ 0 h 5"/>
                <a:gd name="T2" fmla="*/ 9 w 10"/>
                <a:gd name="T3" fmla="*/ 0 h 5"/>
                <a:gd name="T4" fmla="*/ 10 w 10"/>
                <a:gd name="T5" fmla="*/ 2 h 5"/>
                <a:gd name="T6" fmla="*/ 10 w 10"/>
                <a:gd name="T7" fmla="*/ 4 h 5"/>
                <a:gd name="T8" fmla="*/ 10 w 10"/>
                <a:gd name="T9" fmla="*/ 5 h 5"/>
                <a:gd name="T10" fmla="*/ 7 w 10"/>
                <a:gd name="T11" fmla="*/ 5 h 5"/>
                <a:gd name="T12" fmla="*/ 4 w 10"/>
                <a:gd name="T13" fmla="*/ 5 h 5"/>
                <a:gd name="T14" fmla="*/ 2 w 10"/>
                <a:gd name="T15" fmla="*/ 4 h 5"/>
                <a:gd name="T16" fmla="*/ 0 w 10"/>
                <a:gd name="T17" fmla="*/ 4 h 5"/>
                <a:gd name="T18" fmla="*/ 0 w 10"/>
                <a:gd name="T19" fmla="*/ 2 h 5"/>
                <a:gd name="T20" fmla="*/ 0 w 10"/>
                <a:gd name="T21" fmla="*/ 0 h 5"/>
                <a:gd name="T22" fmla="*/ 4 w 10"/>
                <a:gd name="T23" fmla="*/ 0 h 5"/>
                <a:gd name="T24" fmla="*/ 5 w 10"/>
                <a:gd name="T2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5">
                  <a:moveTo>
                    <a:pt x="5" y="0"/>
                  </a:moveTo>
                  <a:lnTo>
                    <a:pt x="9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7" y="5"/>
                  </a:lnTo>
                  <a:lnTo>
                    <a:pt x="4" y="5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0"/>
            <p:cNvSpPr>
              <a:spLocks/>
            </p:cNvSpPr>
            <p:nvPr/>
          </p:nvSpPr>
          <p:spPr bwMode="auto">
            <a:xfrm>
              <a:off x="8594726" y="2032000"/>
              <a:ext cx="15875" cy="11113"/>
            </a:xfrm>
            <a:custGeom>
              <a:avLst/>
              <a:gdLst>
                <a:gd name="T0" fmla="*/ 5 w 10"/>
                <a:gd name="T1" fmla="*/ 0 h 7"/>
                <a:gd name="T2" fmla="*/ 6 w 10"/>
                <a:gd name="T3" fmla="*/ 2 h 7"/>
                <a:gd name="T4" fmla="*/ 8 w 10"/>
                <a:gd name="T5" fmla="*/ 2 h 7"/>
                <a:gd name="T6" fmla="*/ 10 w 10"/>
                <a:gd name="T7" fmla="*/ 4 h 7"/>
                <a:gd name="T8" fmla="*/ 8 w 10"/>
                <a:gd name="T9" fmla="*/ 5 h 7"/>
                <a:gd name="T10" fmla="*/ 6 w 10"/>
                <a:gd name="T11" fmla="*/ 7 h 7"/>
                <a:gd name="T12" fmla="*/ 5 w 10"/>
                <a:gd name="T13" fmla="*/ 7 h 7"/>
                <a:gd name="T14" fmla="*/ 1 w 10"/>
                <a:gd name="T15" fmla="*/ 7 h 7"/>
                <a:gd name="T16" fmla="*/ 0 w 10"/>
                <a:gd name="T17" fmla="*/ 5 h 7"/>
                <a:gd name="T18" fmla="*/ 0 w 10"/>
                <a:gd name="T19" fmla="*/ 4 h 7"/>
                <a:gd name="T20" fmla="*/ 1 w 10"/>
                <a:gd name="T21" fmla="*/ 2 h 7"/>
                <a:gd name="T22" fmla="*/ 5 w 10"/>
                <a:gd name="T2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7">
                  <a:moveTo>
                    <a:pt x="5" y="0"/>
                  </a:moveTo>
                  <a:lnTo>
                    <a:pt x="6" y="2"/>
                  </a:lnTo>
                  <a:lnTo>
                    <a:pt x="8" y="2"/>
                  </a:lnTo>
                  <a:lnTo>
                    <a:pt x="10" y="4"/>
                  </a:lnTo>
                  <a:lnTo>
                    <a:pt x="8" y="5"/>
                  </a:lnTo>
                  <a:lnTo>
                    <a:pt x="6" y="7"/>
                  </a:lnTo>
                  <a:lnTo>
                    <a:pt x="5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1"/>
            <p:cNvSpPr>
              <a:spLocks/>
            </p:cNvSpPr>
            <p:nvPr/>
          </p:nvSpPr>
          <p:spPr bwMode="auto">
            <a:xfrm>
              <a:off x="8574088" y="1982788"/>
              <a:ext cx="44450" cy="44450"/>
            </a:xfrm>
            <a:custGeom>
              <a:avLst/>
              <a:gdLst>
                <a:gd name="T0" fmla="*/ 3 w 28"/>
                <a:gd name="T1" fmla="*/ 0 h 28"/>
                <a:gd name="T2" fmla="*/ 8 w 28"/>
                <a:gd name="T3" fmla="*/ 0 h 28"/>
                <a:gd name="T4" fmla="*/ 9 w 28"/>
                <a:gd name="T5" fmla="*/ 2 h 28"/>
                <a:gd name="T6" fmla="*/ 13 w 28"/>
                <a:gd name="T7" fmla="*/ 3 h 28"/>
                <a:gd name="T8" fmla="*/ 14 w 28"/>
                <a:gd name="T9" fmla="*/ 5 h 28"/>
                <a:gd name="T10" fmla="*/ 16 w 28"/>
                <a:gd name="T11" fmla="*/ 7 h 28"/>
                <a:gd name="T12" fmla="*/ 18 w 28"/>
                <a:gd name="T13" fmla="*/ 8 h 28"/>
                <a:gd name="T14" fmla="*/ 19 w 28"/>
                <a:gd name="T15" fmla="*/ 8 h 28"/>
                <a:gd name="T16" fmla="*/ 19 w 28"/>
                <a:gd name="T17" fmla="*/ 8 h 28"/>
                <a:gd name="T18" fmla="*/ 23 w 28"/>
                <a:gd name="T19" fmla="*/ 10 h 28"/>
                <a:gd name="T20" fmla="*/ 24 w 28"/>
                <a:gd name="T21" fmla="*/ 12 h 28"/>
                <a:gd name="T22" fmla="*/ 26 w 28"/>
                <a:gd name="T23" fmla="*/ 15 h 28"/>
                <a:gd name="T24" fmla="*/ 28 w 28"/>
                <a:gd name="T25" fmla="*/ 17 h 28"/>
                <a:gd name="T26" fmla="*/ 28 w 28"/>
                <a:gd name="T27" fmla="*/ 20 h 28"/>
                <a:gd name="T28" fmla="*/ 26 w 28"/>
                <a:gd name="T29" fmla="*/ 23 h 28"/>
                <a:gd name="T30" fmla="*/ 23 w 28"/>
                <a:gd name="T31" fmla="*/ 26 h 28"/>
                <a:gd name="T32" fmla="*/ 19 w 28"/>
                <a:gd name="T33" fmla="*/ 28 h 28"/>
                <a:gd name="T34" fmla="*/ 14 w 28"/>
                <a:gd name="T35" fmla="*/ 28 h 28"/>
                <a:gd name="T36" fmla="*/ 11 w 28"/>
                <a:gd name="T37" fmla="*/ 28 h 28"/>
                <a:gd name="T38" fmla="*/ 8 w 28"/>
                <a:gd name="T39" fmla="*/ 26 h 28"/>
                <a:gd name="T40" fmla="*/ 6 w 28"/>
                <a:gd name="T41" fmla="*/ 25 h 28"/>
                <a:gd name="T42" fmla="*/ 4 w 28"/>
                <a:gd name="T43" fmla="*/ 20 h 28"/>
                <a:gd name="T44" fmla="*/ 4 w 28"/>
                <a:gd name="T45" fmla="*/ 18 h 28"/>
                <a:gd name="T46" fmla="*/ 4 w 28"/>
                <a:gd name="T47" fmla="*/ 15 h 28"/>
                <a:gd name="T48" fmla="*/ 3 w 28"/>
                <a:gd name="T49" fmla="*/ 12 h 28"/>
                <a:gd name="T50" fmla="*/ 1 w 28"/>
                <a:gd name="T51" fmla="*/ 8 h 28"/>
                <a:gd name="T52" fmla="*/ 0 w 28"/>
                <a:gd name="T53" fmla="*/ 5 h 28"/>
                <a:gd name="T54" fmla="*/ 0 w 28"/>
                <a:gd name="T55" fmla="*/ 3 h 28"/>
                <a:gd name="T56" fmla="*/ 0 w 28"/>
                <a:gd name="T57" fmla="*/ 2 h 28"/>
                <a:gd name="T58" fmla="*/ 0 w 28"/>
                <a:gd name="T59" fmla="*/ 0 h 28"/>
                <a:gd name="T60" fmla="*/ 3 w 28"/>
                <a:gd name="T6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8" h="28">
                  <a:moveTo>
                    <a:pt x="3" y="0"/>
                  </a:moveTo>
                  <a:lnTo>
                    <a:pt x="8" y="0"/>
                  </a:lnTo>
                  <a:lnTo>
                    <a:pt x="9" y="2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6" y="7"/>
                  </a:lnTo>
                  <a:lnTo>
                    <a:pt x="18" y="8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6" y="15"/>
                  </a:lnTo>
                  <a:lnTo>
                    <a:pt x="28" y="17"/>
                  </a:lnTo>
                  <a:lnTo>
                    <a:pt x="28" y="20"/>
                  </a:lnTo>
                  <a:lnTo>
                    <a:pt x="26" y="23"/>
                  </a:lnTo>
                  <a:lnTo>
                    <a:pt x="23" y="26"/>
                  </a:lnTo>
                  <a:lnTo>
                    <a:pt x="19" y="28"/>
                  </a:lnTo>
                  <a:lnTo>
                    <a:pt x="14" y="28"/>
                  </a:lnTo>
                  <a:lnTo>
                    <a:pt x="11" y="28"/>
                  </a:lnTo>
                  <a:lnTo>
                    <a:pt x="8" y="26"/>
                  </a:lnTo>
                  <a:lnTo>
                    <a:pt x="6" y="25"/>
                  </a:lnTo>
                  <a:lnTo>
                    <a:pt x="4" y="20"/>
                  </a:lnTo>
                  <a:lnTo>
                    <a:pt x="4" y="18"/>
                  </a:lnTo>
                  <a:lnTo>
                    <a:pt x="4" y="15"/>
                  </a:lnTo>
                  <a:lnTo>
                    <a:pt x="3" y="12"/>
                  </a:lnTo>
                  <a:lnTo>
                    <a:pt x="1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2"/>
            <p:cNvSpPr>
              <a:spLocks/>
            </p:cNvSpPr>
            <p:nvPr/>
          </p:nvSpPr>
          <p:spPr bwMode="auto">
            <a:xfrm>
              <a:off x="8543926" y="1995488"/>
              <a:ext cx="19050" cy="14288"/>
            </a:xfrm>
            <a:custGeom>
              <a:avLst/>
              <a:gdLst>
                <a:gd name="T0" fmla="*/ 5 w 12"/>
                <a:gd name="T1" fmla="*/ 0 h 9"/>
                <a:gd name="T2" fmla="*/ 7 w 12"/>
                <a:gd name="T3" fmla="*/ 0 h 9"/>
                <a:gd name="T4" fmla="*/ 10 w 12"/>
                <a:gd name="T5" fmla="*/ 2 h 9"/>
                <a:gd name="T6" fmla="*/ 12 w 12"/>
                <a:gd name="T7" fmla="*/ 4 h 9"/>
                <a:gd name="T8" fmla="*/ 12 w 12"/>
                <a:gd name="T9" fmla="*/ 5 h 9"/>
                <a:gd name="T10" fmla="*/ 12 w 12"/>
                <a:gd name="T11" fmla="*/ 7 h 9"/>
                <a:gd name="T12" fmla="*/ 12 w 12"/>
                <a:gd name="T13" fmla="*/ 9 h 9"/>
                <a:gd name="T14" fmla="*/ 9 w 12"/>
                <a:gd name="T15" fmla="*/ 9 h 9"/>
                <a:gd name="T16" fmla="*/ 5 w 12"/>
                <a:gd name="T17" fmla="*/ 7 h 9"/>
                <a:gd name="T18" fmla="*/ 2 w 12"/>
                <a:gd name="T19" fmla="*/ 5 h 9"/>
                <a:gd name="T20" fmla="*/ 0 w 12"/>
                <a:gd name="T21" fmla="*/ 4 h 9"/>
                <a:gd name="T22" fmla="*/ 0 w 12"/>
                <a:gd name="T23" fmla="*/ 2 h 9"/>
                <a:gd name="T24" fmla="*/ 2 w 12"/>
                <a:gd name="T25" fmla="*/ 0 h 9"/>
                <a:gd name="T26" fmla="*/ 2 w 12"/>
                <a:gd name="T27" fmla="*/ 0 h 9"/>
                <a:gd name="T28" fmla="*/ 5 w 12"/>
                <a:gd name="T2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9">
                  <a:moveTo>
                    <a:pt x="5" y="0"/>
                  </a:moveTo>
                  <a:lnTo>
                    <a:pt x="7" y="0"/>
                  </a:lnTo>
                  <a:lnTo>
                    <a:pt x="10" y="2"/>
                  </a:lnTo>
                  <a:lnTo>
                    <a:pt x="12" y="4"/>
                  </a:lnTo>
                  <a:lnTo>
                    <a:pt x="12" y="5"/>
                  </a:lnTo>
                  <a:lnTo>
                    <a:pt x="12" y="7"/>
                  </a:lnTo>
                  <a:lnTo>
                    <a:pt x="12" y="9"/>
                  </a:lnTo>
                  <a:lnTo>
                    <a:pt x="9" y="9"/>
                  </a:lnTo>
                  <a:lnTo>
                    <a:pt x="5" y="7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3"/>
            <p:cNvSpPr>
              <a:spLocks/>
            </p:cNvSpPr>
            <p:nvPr/>
          </p:nvSpPr>
          <p:spPr bwMode="auto">
            <a:xfrm>
              <a:off x="8793163" y="2305050"/>
              <a:ext cx="34925" cy="38100"/>
            </a:xfrm>
            <a:custGeom>
              <a:avLst/>
              <a:gdLst>
                <a:gd name="T0" fmla="*/ 3 w 22"/>
                <a:gd name="T1" fmla="*/ 0 h 24"/>
                <a:gd name="T2" fmla="*/ 7 w 22"/>
                <a:gd name="T3" fmla="*/ 0 h 24"/>
                <a:gd name="T4" fmla="*/ 12 w 22"/>
                <a:gd name="T5" fmla="*/ 2 h 24"/>
                <a:gd name="T6" fmla="*/ 13 w 22"/>
                <a:gd name="T7" fmla="*/ 4 h 24"/>
                <a:gd name="T8" fmla="*/ 17 w 22"/>
                <a:gd name="T9" fmla="*/ 5 h 24"/>
                <a:gd name="T10" fmla="*/ 18 w 22"/>
                <a:gd name="T11" fmla="*/ 9 h 24"/>
                <a:gd name="T12" fmla="*/ 20 w 22"/>
                <a:gd name="T13" fmla="*/ 10 h 24"/>
                <a:gd name="T14" fmla="*/ 20 w 22"/>
                <a:gd name="T15" fmla="*/ 14 h 24"/>
                <a:gd name="T16" fmla="*/ 22 w 22"/>
                <a:gd name="T17" fmla="*/ 17 h 24"/>
                <a:gd name="T18" fmla="*/ 22 w 22"/>
                <a:gd name="T19" fmla="*/ 20 h 24"/>
                <a:gd name="T20" fmla="*/ 22 w 22"/>
                <a:gd name="T21" fmla="*/ 22 h 24"/>
                <a:gd name="T22" fmla="*/ 20 w 22"/>
                <a:gd name="T23" fmla="*/ 24 h 24"/>
                <a:gd name="T24" fmla="*/ 17 w 22"/>
                <a:gd name="T25" fmla="*/ 24 h 24"/>
                <a:gd name="T26" fmla="*/ 12 w 22"/>
                <a:gd name="T27" fmla="*/ 22 h 24"/>
                <a:gd name="T28" fmla="*/ 12 w 22"/>
                <a:gd name="T29" fmla="*/ 22 h 24"/>
                <a:gd name="T30" fmla="*/ 7 w 22"/>
                <a:gd name="T31" fmla="*/ 20 h 24"/>
                <a:gd name="T32" fmla="*/ 3 w 22"/>
                <a:gd name="T33" fmla="*/ 19 h 24"/>
                <a:gd name="T34" fmla="*/ 2 w 22"/>
                <a:gd name="T35" fmla="*/ 17 h 24"/>
                <a:gd name="T36" fmla="*/ 0 w 22"/>
                <a:gd name="T37" fmla="*/ 15 h 24"/>
                <a:gd name="T38" fmla="*/ 0 w 22"/>
                <a:gd name="T39" fmla="*/ 12 h 24"/>
                <a:gd name="T40" fmla="*/ 2 w 22"/>
                <a:gd name="T41" fmla="*/ 9 h 24"/>
                <a:gd name="T42" fmla="*/ 2 w 22"/>
                <a:gd name="T43" fmla="*/ 5 h 24"/>
                <a:gd name="T44" fmla="*/ 3 w 22"/>
                <a:gd name="T45" fmla="*/ 2 h 24"/>
                <a:gd name="T46" fmla="*/ 3 w 22"/>
                <a:gd name="T47" fmla="*/ 2 h 24"/>
                <a:gd name="T48" fmla="*/ 3 w 22"/>
                <a:gd name="T49" fmla="*/ 0 h 24"/>
                <a:gd name="T50" fmla="*/ 3 w 22"/>
                <a:gd name="T51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2" h="24">
                  <a:moveTo>
                    <a:pt x="3" y="0"/>
                  </a:moveTo>
                  <a:lnTo>
                    <a:pt x="7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7" y="5"/>
                  </a:lnTo>
                  <a:lnTo>
                    <a:pt x="18" y="9"/>
                  </a:lnTo>
                  <a:lnTo>
                    <a:pt x="20" y="10"/>
                  </a:lnTo>
                  <a:lnTo>
                    <a:pt x="20" y="14"/>
                  </a:lnTo>
                  <a:lnTo>
                    <a:pt x="22" y="17"/>
                  </a:lnTo>
                  <a:lnTo>
                    <a:pt x="22" y="20"/>
                  </a:lnTo>
                  <a:lnTo>
                    <a:pt x="22" y="22"/>
                  </a:lnTo>
                  <a:lnTo>
                    <a:pt x="20" y="24"/>
                  </a:lnTo>
                  <a:lnTo>
                    <a:pt x="17" y="24"/>
                  </a:lnTo>
                  <a:lnTo>
                    <a:pt x="12" y="22"/>
                  </a:lnTo>
                  <a:lnTo>
                    <a:pt x="12" y="22"/>
                  </a:lnTo>
                  <a:lnTo>
                    <a:pt x="7" y="20"/>
                  </a:lnTo>
                  <a:lnTo>
                    <a:pt x="3" y="19"/>
                  </a:lnTo>
                  <a:lnTo>
                    <a:pt x="2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9"/>
                  </a:lnTo>
                  <a:lnTo>
                    <a:pt x="2" y="5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4"/>
            <p:cNvSpPr>
              <a:spLocks/>
            </p:cNvSpPr>
            <p:nvPr/>
          </p:nvSpPr>
          <p:spPr bwMode="auto">
            <a:xfrm>
              <a:off x="8507413" y="2011363"/>
              <a:ext cx="63500" cy="26988"/>
            </a:xfrm>
            <a:custGeom>
              <a:avLst/>
              <a:gdLst>
                <a:gd name="T0" fmla="*/ 0 w 40"/>
                <a:gd name="T1" fmla="*/ 0 h 17"/>
                <a:gd name="T2" fmla="*/ 2 w 40"/>
                <a:gd name="T3" fmla="*/ 2 h 17"/>
                <a:gd name="T4" fmla="*/ 4 w 40"/>
                <a:gd name="T5" fmla="*/ 2 h 17"/>
                <a:gd name="T6" fmla="*/ 10 w 40"/>
                <a:gd name="T7" fmla="*/ 2 h 17"/>
                <a:gd name="T8" fmla="*/ 17 w 40"/>
                <a:gd name="T9" fmla="*/ 4 h 17"/>
                <a:gd name="T10" fmla="*/ 25 w 40"/>
                <a:gd name="T11" fmla="*/ 5 h 17"/>
                <a:gd name="T12" fmla="*/ 32 w 40"/>
                <a:gd name="T13" fmla="*/ 5 h 17"/>
                <a:gd name="T14" fmla="*/ 35 w 40"/>
                <a:gd name="T15" fmla="*/ 7 h 17"/>
                <a:gd name="T16" fmla="*/ 38 w 40"/>
                <a:gd name="T17" fmla="*/ 8 h 17"/>
                <a:gd name="T18" fmla="*/ 40 w 40"/>
                <a:gd name="T19" fmla="*/ 12 h 17"/>
                <a:gd name="T20" fmla="*/ 40 w 40"/>
                <a:gd name="T21" fmla="*/ 13 h 17"/>
                <a:gd name="T22" fmla="*/ 38 w 40"/>
                <a:gd name="T23" fmla="*/ 17 h 17"/>
                <a:gd name="T24" fmla="*/ 37 w 40"/>
                <a:gd name="T25" fmla="*/ 17 h 17"/>
                <a:gd name="T26" fmla="*/ 33 w 40"/>
                <a:gd name="T27" fmla="*/ 17 h 17"/>
                <a:gd name="T28" fmla="*/ 28 w 40"/>
                <a:gd name="T29" fmla="*/ 15 h 17"/>
                <a:gd name="T30" fmla="*/ 25 w 40"/>
                <a:gd name="T31" fmla="*/ 15 h 17"/>
                <a:gd name="T32" fmla="*/ 17 w 40"/>
                <a:gd name="T33" fmla="*/ 15 h 17"/>
                <a:gd name="T34" fmla="*/ 10 w 40"/>
                <a:gd name="T35" fmla="*/ 15 h 17"/>
                <a:gd name="T36" fmla="*/ 7 w 40"/>
                <a:gd name="T37" fmla="*/ 13 h 17"/>
                <a:gd name="T38" fmla="*/ 4 w 40"/>
                <a:gd name="T39" fmla="*/ 12 h 17"/>
                <a:gd name="T40" fmla="*/ 2 w 40"/>
                <a:gd name="T41" fmla="*/ 8 h 17"/>
                <a:gd name="T42" fmla="*/ 0 w 40"/>
                <a:gd name="T43" fmla="*/ 7 h 17"/>
                <a:gd name="T44" fmla="*/ 0 w 40"/>
                <a:gd name="T45" fmla="*/ 4 h 17"/>
                <a:gd name="T46" fmla="*/ 0 w 40"/>
                <a:gd name="T47" fmla="*/ 2 h 17"/>
                <a:gd name="T48" fmla="*/ 0 w 40"/>
                <a:gd name="T4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0" h="17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10" y="2"/>
                  </a:lnTo>
                  <a:lnTo>
                    <a:pt x="17" y="4"/>
                  </a:lnTo>
                  <a:lnTo>
                    <a:pt x="25" y="5"/>
                  </a:lnTo>
                  <a:lnTo>
                    <a:pt x="32" y="5"/>
                  </a:lnTo>
                  <a:lnTo>
                    <a:pt x="35" y="7"/>
                  </a:lnTo>
                  <a:lnTo>
                    <a:pt x="38" y="8"/>
                  </a:lnTo>
                  <a:lnTo>
                    <a:pt x="40" y="12"/>
                  </a:lnTo>
                  <a:lnTo>
                    <a:pt x="40" y="13"/>
                  </a:lnTo>
                  <a:lnTo>
                    <a:pt x="38" y="17"/>
                  </a:lnTo>
                  <a:lnTo>
                    <a:pt x="37" y="17"/>
                  </a:lnTo>
                  <a:lnTo>
                    <a:pt x="33" y="17"/>
                  </a:lnTo>
                  <a:lnTo>
                    <a:pt x="28" y="15"/>
                  </a:lnTo>
                  <a:lnTo>
                    <a:pt x="25" y="15"/>
                  </a:lnTo>
                  <a:lnTo>
                    <a:pt x="17" y="15"/>
                  </a:lnTo>
                  <a:lnTo>
                    <a:pt x="10" y="15"/>
                  </a:lnTo>
                  <a:lnTo>
                    <a:pt x="7" y="13"/>
                  </a:lnTo>
                  <a:lnTo>
                    <a:pt x="4" y="12"/>
                  </a:lnTo>
                  <a:lnTo>
                    <a:pt x="2" y="8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5"/>
            <p:cNvSpPr>
              <a:spLocks/>
            </p:cNvSpPr>
            <p:nvPr/>
          </p:nvSpPr>
          <p:spPr bwMode="auto">
            <a:xfrm>
              <a:off x="8135938" y="2108200"/>
              <a:ext cx="804863" cy="909638"/>
            </a:xfrm>
            <a:custGeom>
              <a:avLst/>
              <a:gdLst>
                <a:gd name="T0" fmla="*/ 294 w 507"/>
                <a:gd name="T1" fmla="*/ 17 h 573"/>
                <a:gd name="T2" fmla="*/ 309 w 507"/>
                <a:gd name="T3" fmla="*/ 29 h 573"/>
                <a:gd name="T4" fmla="*/ 328 w 507"/>
                <a:gd name="T5" fmla="*/ 30 h 573"/>
                <a:gd name="T6" fmla="*/ 304 w 507"/>
                <a:gd name="T7" fmla="*/ 50 h 573"/>
                <a:gd name="T8" fmla="*/ 284 w 507"/>
                <a:gd name="T9" fmla="*/ 65 h 573"/>
                <a:gd name="T10" fmla="*/ 295 w 507"/>
                <a:gd name="T11" fmla="*/ 93 h 573"/>
                <a:gd name="T12" fmla="*/ 333 w 507"/>
                <a:gd name="T13" fmla="*/ 120 h 573"/>
                <a:gd name="T14" fmla="*/ 338 w 507"/>
                <a:gd name="T15" fmla="*/ 81 h 573"/>
                <a:gd name="T16" fmla="*/ 371 w 507"/>
                <a:gd name="T17" fmla="*/ 70 h 573"/>
                <a:gd name="T18" fmla="*/ 389 w 507"/>
                <a:gd name="T19" fmla="*/ 75 h 573"/>
                <a:gd name="T20" fmla="*/ 416 w 507"/>
                <a:gd name="T21" fmla="*/ 103 h 573"/>
                <a:gd name="T22" fmla="*/ 414 w 507"/>
                <a:gd name="T23" fmla="*/ 123 h 573"/>
                <a:gd name="T24" fmla="*/ 383 w 507"/>
                <a:gd name="T25" fmla="*/ 128 h 573"/>
                <a:gd name="T26" fmla="*/ 389 w 507"/>
                <a:gd name="T27" fmla="*/ 151 h 573"/>
                <a:gd name="T28" fmla="*/ 356 w 507"/>
                <a:gd name="T29" fmla="*/ 177 h 573"/>
                <a:gd name="T30" fmla="*/ 332 w 507"/>
                <a:gd name="T31" fmla="*/ 220 h 573"/>
                <a:gd name="T32" fmla="*/ 304 w 507"/>
                <a:gd name="T33" fmla="*/ 222 h 573"/>
                <a:gd name="T34" fmla="*/ 267 w 507"/>
                <a:gd name="T35" fmla="*/ 245 h 573"/>
                <a:gd name="T36" fmla="*/ 299 w 507"/>
                <a:gd name="T37" fmla="*/ 257 h 573"/>
                <a:gd name="T38" fmla="*/ 317 w 507"/>
                <a:gd name="T39" fmla="*/ 283 h 573"/>
                <a:gd name="T40" fmla="*/ 337 w 507"/>
                <a:gd name="T41" fmla="*/ 303 h 573"/>
                <a:gd name="T42" fmla="*/ 370 w 507"/>
                <a:gd name="T43" fmla="*/ 303 h 573"/>
                <a:gd name="T44" fmla="*/ 429 w 507"/>
                <a:gd name="T45" fmla="*/ 320 h 573"/>
                <a:gd name="T46" fmla="*/ 457 w 507"/>
                <a:gd name="T47" fmla="*/ 348 h 573"/>
                <a:gd name="T48" fmla="*/ 488 w 507"/>
                <a:gd name="T49" fmla="*/ 401 h 573"/>
                <a:gd name="T50" fmla="*/ 450 w 507"/>
                <a:gd name="T51" fmla="*/ 455 h 573"/>
                <a:gd name="T52" fmla="*/ 427 w 507"/>
                <a:gd name="T53" fmla="*/ 485 h 573"/>
                <a:gd name="T54" fmla="*/ 419 w 507"/>
                <a:gd name="T55" fmla="*/ 498 h 573"/>
                <a:gd name="T56" fmla="*/ 393 w 507"/>
                <a:gd name="T57" fmla="*/ 513 h 573"/>
                <a:gd name="T58" fmla="*/ 386 w 507"/>
                <a:gd name="T59" fmla="*/ 543 h 573"/>
                <a:gd name="T60" fmla="*/ 375 w 507"/>
                <a:gd name="T61" fmla="*/ 569 h 573"/>
                <a:gd name="T62" fmla="*/ 353 w 507"/>
                <a:gd name="T63" fmla="*/ 538 h 573"/>
                <a:gd name="T64" fmla="*/ 358 w 507"/>
                <a:gd name="T65" fmla="*/ 487 h 573"/>
                <a:gd name="T66" fmla="*/ 370 w 507"/>
                <a:gd name="T67" fmla="*/ 435 h 573"/>
                <a:gd name="T68" fmla="*/ 346 w 507"/>
                <a:gd name="T69" fmla="*/ 404 h 573"/>
                <a:gd name="T70" fmla="*/ 325 w 507"/>
                <a:gd name="T71" fmla="*/ 361 h 573"/>
                <a:gd name="T72" fmla="*/ 343 w 507"/>
                <a:gd name="T73" fmla="*/ 330 h 573"/>
                <a:gd name="T74" fmla="*/ 320 w 507"/>
                <a:gd name="T75" fmla="*/ 313 h 573"/>
                <a:gd name="T76" fmla="*/ 292 w 507"/>
                <a:gd name="T77" fmla="*/ 287 h 573"/>
                <a:gd name="T78" fmla="*/ 241 w 507"/>
                <a:gd name="T79" fmla="*/ 265 h 573"/>
                <a:gd name="T80" fmla="*/ 215 w 507"/>
                <a:gd name="T81" fmla="*/ 235 h 573"/>
                <a:gd name="T82" fmla="*/ 206 w 507"/>
                <a:gd name="T83" fmla="*/ 237 h 573"/>
                <a:gd name="T84" fmla="*/ 163 w 507"/>
                <a:gd name="T85" fmla="*/ 164 h 573"/>
                <a:gd name="T86" fmla="*/ 175 w 507"/>
                <a:gd name="T87" fmla="*/ 143 h 573"/>
                <a:gd name="T88" fmla="*/ 149 w 507"/>
                <a:gd name="T89" fmla="*/ 110 h 573"/>
                <a:gd name="T90" fmla="*/ 125 w 507"/>
                <a:gd name="T91" fmla="*/ 86 h 573"/>
                <a:gd name="T92" fmla="*/ 74 w 507"/>
                <a:gd name="T93" fmla="*/ 76 h 573"/>
                <a:gd name="T94" fmla="*/ 45 w 507"/>
                <a:gd name="T95" fmla="*/ 91 h 573"/>
                <a:gd name="T96" fmla="*/ 23 w 507"/>
                <a:gd name="T97" fmla="*/ 98 h 573"/>
                <a:gd name="T98" fmla="*/ 20 w 507"/>
                <a:gd name="T99" fmla="*/ 78 h 573"/>
                <a:gd name="T100" fmla="*/ 18 w 507"/>
                <a:gd name="T101" fmla="*/ 55 h 573"/>
                <a:gd name="T102" fmla="*/ 0 w 507"/>
                <a:gd name="T103" fmla="*/ 40 h 573"/>
                <a:gd name="T104" fmla="*/ 3 w 507"/>
                <a:gd name="T105" fmla="*/ 20 h 573"/>
                <a:gd name="T106" fmla="*/ 117 w 507"/>
                <a:gd name="T107" fmla="*/ 20 h 573"/>
                <a:gd name="T108" fmla="*/ 152 w 507"/>
                <a:gd name="T109" fmla="*/ 9 h 573"/>
                <a:gd name="T110" fmla="*/ 180 w 507"/>
                <a:gd name="T111" fmla="*/ 15 h 573"/>
                <a:gd name="T112" fmla="*/ 206 w 507"/>
                <a:gd name="T113" fmla="*/ 27 h 573"/>
                <a:gd name="T114" fmla="*/ 243 w 507"/>
                <a:gd name="T115" fmla="*/ 22 h 573"/>
                <a:gd name="T116" fmla="*/ 279 w 507"/>
                <a:gd name="T117" fmla="*/ 19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7" h="573">
                  <a:moveTo>
                    <a:pt x="280" y="0"/>
                  </a:moveTo>
                  <a:lnTo>
                    <a:pt x="282" y="0"/>
                  </a:lnTo>
                  <a:lnTo>
                    <a:pt x="284" y="2"/>
                  </a:lnTo>
                  <a:lnTo>
                    <a:pt x="285" y="5"/>
                  </a:lnTo>
                  <a:lnTo>
                    <a:pt x="285" y="7"/>
                  </a:lnTo>
                  <a:lnTo>
                    <a:pt x="285" y="10"/>
                  </a:lnTo>
                  <a:lnTo>
                    <a:pt x="285" y="12"/>
                  </a:lnTo>
                  <a:lnTo>
                    <a:pt x="285" y="14"/>
                  </a:lnTo>
                  <a:lnTo>
                    <a:pt x="289" y="14"/>
                  </a:lnTo>
                  <a:lnTo>
                    <a:pt x="290" y="14"/>
                  </a:lnTo>
                  <a:lnTo>
                    <a:pt x="292" y="15"/>
                  </a:lnTo>
                  <a:lnTo>
                    <a:pt x="294" y="17"/>
                  </a:lnTo>
                  <a:lnTo>
                    <a:pt x="294" y="20"/>
                  </a:lnTo>
                  <a:lnTo>
                    <a:pt x="294" y="22"/>
                  </a:lnTo>
                  <a:lnTo>
                    <a:pt x="294" y="22"/>
                  </a:lnTo>
                  <a:lnTo>
                    <a:pt x="295" y="22"/>
                  </a:lnTo>
                  <a:lnTo>
                    <a:pt x="295" y="22"/>
                  </a:lnTo>
                  <a:lnTo>
                    <a:pt x="299" y="20"/>
                  </a:lnTo>
                  <a:lnTo>
                    <a:pt x="302" y="20"/>
                  </a:lnTo>
                  <a:lnTo>
                    <a:pt x="304" y="24"/>
                  </a:lnTo>
                  <a:lnTo>
                    <a:pt x="305" y="27"/>
                  </a:lnTo>
                  <a:lnTo>
                    <a:pt x="305" y="29"/>
                  </a:lnTo>
                  <a:lnTo>
                    <a:pt x="307" y="30"/>
                  </a:lnTo>
                  <a:lnTo>
                    <a:pt x="309" y="29"/>
                  </a:lnTo>
                  <a:lnTo>
                    <a:pt x="310" y="27"/>
                  </a:lnTo>
                  <a:lnTo>
                    <a:pt x="310" y="24"/>
                  </a:lnTo>
                  <a:lnTo>
                    <a:pt x="310" y="20"/>
                  </a:lnTo>
                  <a:lnTo>
                    <a:pt x="312" y="19"/>
                  </a:lnTo>
                  <a:lnTo>
                    <a:pt x="315" y="17"/>
                  </a:lnTo>
                  <a:lnTo>
                    <a:pt x="318" y="15"/>
                  </a:lnTo>
                  <a:lnTo>
                    <a:pt x="320" y="15"/>
                  </a:lnTo>
                  <a:lnTo>
                    <a:pt x="323" y="17"/>
                  </a:lnTo>
                  <a:lnTo>
                    <a:pt x="325" y="20"/>
                  </a:lnTo>
                  <a:lnTo>
                    <a:pt x="327" y="24"/>
                  </a:lnTo>
                  <a:lnTo>
                    <a:pt x="327" y="27"/>
                  </a:lnTo>
                  <a:lnTo>
                    <a:pt x="328" y="30"/>
                  </a:lnTo>
                  <a:lnTo>
                    <a:pt x="327" y="33"/>
                  </a:lnTo>
                  <a:lnTo>
                    <a:pt x="327" y="37"/>
                  </a:lnTo>
                  <a:lnTo>
                    <a:pt x="323" y="37"/>
                  </a:lnTo>
                  <a:lnTo>
                    <a:pt x="318" y="37"/>
                  </a:lnTo>
                  <a:lnTo>
                    <a:pt x="315" y="38"/>
                  </a:lnTo>
                  <a:lnTo>
                    <a:pt x="312" y="40"/>
                  </a:lnTo>
                  <a:lnTo>
                    <a:pt x="309" y="40"/>
                  </a:lnTo>
                  <a:lnTo>
                    <a:pt x="309" y="40"/>
                  </a:lnTo>
                  <a:lnTo>
                    <a:pt x="307" y="42"/>
                  </a:lnTo>
                  <a:lnTo>
                    <a:pt x="307" y="43"/>
                  </a:lnTo>
                  <a:lnTo>
                    <a:pt x="305" y="47"/>
                  </a:lnTo>
                  <a:lnTo>
                    <a:pt x="304" y="50"/>
                  </a:lnTo>
                  <a:lnTo>
                    <a:pt x="302" y="52"/>
                  </a:lnTo>
                  <a:lnTo>
                    <a:pt x="299" y="53"/>
                  </a:lnTo>
                  <a:lnTo>
                    <a:pt x="297" y="53"/>
                  </a:lnTo>
                  <a:lnTo>
                    <a:pt x="295" y="53"/>
                  </a:lnTo>
                  <a:lnTo>
                    <a:pt x="295" y="55"/>
                  </a:lnTo>
                  <a:lnTo>
                    <a:pt x="294" y="57"/>
                  </a:lnTo>
                  <a:lnTo>
                    <a:pt x="294" y="58"/>
                  </a:lnTo>
                  <a:lnTo>
                    <a:pt x="292" y="58"/>
                  </a:lnTo>
                  <a:lnTo>
                    <a:pt x="289" y="60"/>
                  </a:lnTo>
                  <a:lnTo>
                    <a:pt x="287" y="60"/>
                  </a:lnTo>
                  <a:lnTo>
                    <a:pt x="285" y="63"/>
                  </a:lnTo>
                  <a:lnTo>
                    <a:pt x="284" y="65"/>
                  </a:lnTo>
                  <a:lnTo>
                    <a:pt x="284" y="68"/>
                  </a:lnTo>
                  <a:lnTo>
                    <a:pt x="282" y="72"/>
                  </a:lnTo>
                  <a:lnTo>
                    <a:pt x="280" y="73"/>
                  </a:lnTo>
                  <a:lnTo>
                    <a:pt x="280" y="75"/>
                  </a:lnTo>
                  <a:lnTo>
                    <a:pt x="280" y="76"/>
                  </a:lnTo>
                  <a:lnTo>
                    <a:pt x="282" y="78"/>
                  </a:lnTo>
                  <a:lnTo>
                    <a:pt x="282" y="81"/>
                  </a:lnTo>
                  <a:lnTo>
                    <a:pt x="284" y="85"/>
                  </a:lnTo>
                  <a:lnTo>
                    <a:pt x="285" y="86"/>
                  </a:lnTo>
                  <a:lnTo>
                    <a:pt x="287" y="90"/>
                  </a:lnTo>
                  <a:lnTo>
                    <a:pt x="290" y="91"/>
                  </a:lnTo>
                  <a:lnTo>
                    <a:pt x="295" y="93"/>
                  </a:lnTo>
                  <a:lnTo>
                    <a:pt x="300" y="95"/>
                  </a:lnTo>
                  <a:lnTo>
                    <a:pt x="310" y="98"/>
                  </a:lnTo>
                  <a:lnTo>
                    <a:pt x="318" y="101"/>
                  </a:lnTo>
                  <a:lnTo>
                    <a:pt x="322" y="103"/>
                  </a:lnTo>
                  <a:lnTo>
                    <a:pt x="325" y="106"/>
                  </a:lnTo>
                  <a:lnTo>
                    <a:pt x="325" y="108"/>
                  </a:lnTo>
                  <a:lnTo>
                    <a:pt x="327" y="111"/>
                  </a:lnTo>
                  <a:lnTo>
                    <a:pt x="327" y="116"/>
                  </a:lnTo>
                  <a:lnTo>
                    <a:pt x="330" y="120"/>
                  </a:lnTo>
                  <a:lnTo>
                    <a:pt x="330" y="121"/>
                  </a:lnTo>
                  <a:lnTo>
                    <a:pt x="332" y="121"/>
                  </a:lnTo>
                  <a:lnTo>
                    <a:pt x="333" y="120"/>
                  </a:lnTo>
                  <a:lnTo>
                    <a:pt x="333" y="116"/>
                  </a:lnTo>
                  <a:lnTo>
                    <a:pt x="333" y="110"/>
                  </a:lnTo>
                  <a:lnTo>
                    <a:pt x="335" y="105"/>
                  </a:lnTo>
                  <a:lnTo>
                    <a:pt x="335" y="101"/>
                  </a:lnTo>
                  <a:lnTo>
                    <a:pt x="337" y="98"/>
                  </a:lnTo>
                  <a:lnTo>
                    <a:pt x="340" y="98"/>
                  </a:lnTo>
                  <a:lnTo>
                    <a:pt x="342" y="96"/>
                  </a:lnTo>
                  <a:lnTo>
                    <a:pt x="342" y="95"/>
                  </a:lnTo>
                  <a:lnTo>
                    <a:pt x="342" y="93"/>
                  </a:lnTo>
                  <a:lnTo>
                    <a:pt x="340" y="90"/>
                  </a:lnTo>
                  <a:lnTo>
                    <a:pt x="340" y="86"/>
                  </a:lnTo>
                  <a:lnTo>
                    <a:pt x="338" y="81"/>
                  </a:lnTo>
                  <a:lnTo>
                    <a:pt x="337" y="78"/>
                  </a:lnTo>
                  <a:lnTo>
                    <a:pt x="337" y="73"/>
                  </a:lnTo>
                  <a:lnTo>
                    <a:pt x="337" y="68"/>
                  </a:lnTo>
                  <a:lnTo>
                    <a:pt x="338" y="65"/>
                  </a:lnTo>
                  <a:lnTo>
                    <a:pt x="340" y="62"/>
                  </a:lnTo>
                  <a:lnTo>
                    <a:pt x="345" y="60"/>
                  </a:lnTo>
                  <a:lnTo>
                    <a:pt x="346" y="60"/>
                  </a:lnTo>
                  <a:lnTo>
                    <a:pt x="351" y="60"/>
                  </a:lnTo>
                  <a:lnTo>
                    <a:pt x="356" y="62"/>
                  </a:lnTo>
                  <a:lnTo>
                    <a:pt x="363" y="63"/>
                  </a:lnTo>
                  <a:lnTo>
                    <a:pt x="366" y="67"/>
                  </a:lnTo>
                  <a:lnTo>
                    <a:pt x="371" y="70"/>
                  </a:lnTo>
                  <a:lnTo>
                    <a:pt x="373" y="73"/>
                  </a:lnTo>
                  <a:lnTo>
                    <a:pt x="375" y="75"/>
                  </a:lnTo>
                  <a:lnTo>
                    <a:pt x="375" y="78"/>
                  </a:lnTo>
                  <a:lnTo>
                    <a:pt x="376" y="81"/>
                  </a:lnTo>
                  <a:lnTo>
                    <a:pt x="379" y="83"/>
                  </a:lnTo>
                  <a:lnTo>
                    <a:pt x="383" y="83"/>
                  </a:lnTo>
                  <a:lnTo>
                    <a:pt x="384" y="81"/>
                  </a:lnTo>
                  <a:lnTo>
                    <a:pt x="386" y="81"/>
                  </a:lnTo>
                  <a:lnTo>
                    <a:pt x="388" y="80"/>
                  </a:lnTo>
                  <a:lnTo>
                    <a:pt x="388" y="78"/>
                  </a:lnTo>
                  <a:lnTo>
                    <a:pt x="388" y="76"/>
                  </a:lnTo>
                  <a:lnTo>
                    <a:pt x="389" y="75"/>
                  </a:lnTo>
                  <a:lnTo>
                    <a:pt x="391" y="75"/>
                  </a:lnTo>
                  <a:lnTo>
                    <a:pt x="393" y="75"/>
                  </a:lnTo>
                  <a:lnTo>
                    <a:pt x="396" y="75"/>
                  </a:lnTo>
                  <a:lnTo>
                    <a:pt x="398" y="78"/>
                  </a:lnTo>
                  <a:lnTo>
                    <a:pt x="399" y="81"/>
                  </a:lnTo>
                  <a:lnTo>
                    <a:pt x="401" y="86"/>
                  </a:lnTo>
                  <a:lnTo>
                    <a:pt x="403" y="91"/>
                  </a:lnTo>
                  <a:lnTo>
                    <a:pt x="404" y="95"/>
                  </a:lnTo>
                  <a:lnTo>
                    <a:pt x="408" y="98"/>
                  </a:lnTo>
                  <a:lnTo>
                    <a:pt x="411" y="100"/>
                  </a:lnTo>
                  <a:lnTo>
                    <a:pt x="414" y="101"/>
                  </a:lnTo>
                  <a:lnTo>
                    <a:pt x="416" y="103"/>
                  </a:lnTo>
                  <a:lnTo>
                    <a:pt x="417" y="105"/>
                  </a:lnTo>
                  <a:lnTo>
                    <a:pt x="417" y="106"/>
                  </a:lnTo>
                  <a:lnTo>
                    <a:pt x="417" y="108"/>
                  </a:lnTo>
                  <a:lnTo>
                    <a:pt x="417" y="111"/>
                  </a:lnTo>
                  <a:lnTo>
                    <a:pt x="419" y="113"/>
                  </a:lnTo>
                  <a:lnTo>
                    <a:pt x="421" y="115"/>
                  </a:lnTo>
                  <a:lnTo>
                    <a:pt x="422" y="118"/>
                  </a:lnTo>
                  <a:lnTo>
                    <a:pt x="424" y="120"/>
                  </a:lnTo>
                  <a:lnTo>
                    <a:pt x="424" y="121"/>
                  </a:lnTo>
                  <a:lnTo>
                    <a:pt x="422" y="121"/>
                  </a:lnTo>
                  <a:lnTo>
                    <a:pt x="421" y="123"/>
                  </a:lnTo>
                  <a:lnTo>
                    <a:pt x="414" y="123"/>
                  </a:lnTo>
                  <a:lnTo>
                    <a:pt x="411" y="123"/>
                  </a:lnTo>
                  <a:lnTo>
                    <a:pt x="406" y="124"/>
                  </a:lnTo>
                  <a:lnTo>
                    <a:pt x="404" y="128"/>
                  </a:lnTo>
                  <a:lnTo>
                    <a:pt x="403" y="129"/>
                  </a:lnTo>
                  <a:lnTo>
                    <a:pt x="401" y="131"/>
                  </a:lnTo>
                  <a:lnTo>
                    <a:pt x="399" y="131"/>
                  </a:lnTo>
                  <a:lnTo>
                    <a:pt x="398" y="131"/>
                  </a:lnTo>
                  <a:lnTo>
                    <a:pt x="394" y="128"/>
                  </a:lnTo>
                  <a:lnTo>
                    <a:pt x="393" y="126"/>
                  </a:lnTo>
                  <a:lnTo>
                    <a:pt x="389" y="126"/>
                  </a:lnTo>
                  <a:lnTo>
                    <a:pt x="386" y="128"/>
                  </a:lnTo>
                  <a:lnTo>
                    <a:pt x="383" y="128"/>
                  </a:lnTo>
                  <a:lnTo>
                    <a:pt x="379" y="129"/>
                  </a:lnTo>
                  <a:lnTo>
                    <a:pt x="378" y="131"/>
                  </a:lnTo>
                  <a:lnTo>
                    <a:pt x="378" y="131"/>
                  </a:lnTo>
                  <a:lnTo>
                    <a:pt x="378" y="133"/>
                  </a:lnTo>
                  <a:lnTo>
                    <a:pt x="381" y="133"/>
                  </a:lnTo>
                  <a:lnTo>
                    <a:pt x="383" y="133"/>
                  </a:lnTo>
                  <a:lnTo>
                    <a:pt x="386" y="134"/>
                  </a:lnTo>
                  <a:lnTo>
                    <a:pt x="389" y="138"/>
                  </a:lnTo>
                  <a:lnTo>
                    <a:pt x="391" y="141"/>
                  </a:lnTo>
                  <a:lnTo>
                    <a:pt x="393" y="146"/>
                  </a:lnTo>
                  <a:lnTo>
                    <a:pt x="389" y="151"/>
                  </a:lnTo>
                  <a:lnTo>
                    <a:pt x="389" y="151"/>
                  </a:lnTo>
                  <a:lnTo>
                    <a:pt x="386" y="154"/>
                  </a:lnTo>
                  <a:lnTo>
                    <a:pt x="383" y="158"/>
                  </a:lnTo>
                  <a:lnTo>
                    <a:pt x="378" y="159"/>
                  </a:lnTo>
                  <a:lnTo>
                    <a:pt x="375" y="161"/>
                  </a:lnTo>
                  <a:lnTo>
                    <a:pt x="371" y="164"/>
                  </a:lnTo>
                  <a:lnTo>
                    <a:pt x="370" y="167"/>
                  </a:lnTo>
                  <a:lnTo>
                    <a:pt x="366" y="171"/>
                  </a:lnTo>
                  <a:lnTo>
                    <a:pt x="366" y="172"/>
                  </a:lnTo>
                  <a:lnTo>
                    <a:pt x="365" y="174"/>
                  </a:lnTo>
                  <a:lnTo>
                    <a:pt x="361" y="176"/>
                  </a:lnTo>
                  <a:lnTo>
                    <a:pt x="360" y="176"/>
                  </a:lnTo>
                  <a:lnTo>
                    <a:pt x="356" y="177"/>
                  </a:lnTo>
                  <a:lnTo>
                    <a:pt x="353" y="181"/>
                  </a:lnTo>
                  <a:lnTo>
                    <a:pt x="351" y="184"/>
                  </a:lnTo>
                  <a:lnTo>
                    <a:pt x="350" y="189"/>
                  </a:lnTo>
                  <a:lnTo>
                    <a:pt x="348" y="194"/>
                  </a:lnTo>
                  <a:lnTo>
                    <a:pt x="348" y="197"/>
                  </a:lnTo>
                  <a:lnTo>
                    <a:pt x="346" y="201"/>
                  </a:lnTo>
                  <a:lnTo>
                    <a:pt x="345" y="204"/>
                  </a:lnTo>
                  <a:lnTo>
                    <a:pt x="340" y="206"/>
                  </a:lnTo>
                  <a:lnTo>
                    <a:pt x="337" y="209"/>
                  </a:lnTo>
                  <a:lnTo>
                    <a:pt x="333" y="212"/>
                  </a:lnTo>
                  <a:lnTo>
                    <a:pt x="332" y="215"/>
                  </a:lnTo>
                  <a:lnTo>
                    <a:pt x="332" y="220"/>
                  </a:lnTo>
                  <a:lnTo>
                    <a:pt x="332" y="225"/>
                  </a:lnTo>
                  <a:lnTo>
                    <a:pt x="333" y="230"/>
                  </a:lnTo>
                  <a:lnTo>
                    <a:pt x="332" y="235"/>
                  </a:lnTo>
                  <a:lnTo>
                    <a:pt x="332" y="237"/>
                  </a:lnTo>
                  <a:lnTo>
                    <a:pt x="330" y="237"/>
                  </a:lnTo>
                  <a:lnTo>
                    <a:pt x="327" y="235"/>
                  </a:lnTo>
                  <a:lnTo>
                    <a:pt x="325" y="232"/>
                  </a:lnTo>
                  <a:lnTo>
                    <a:pt x="322" y="229"/>
                  </a:lnTo>
                  <a:lnTo>
                    <a:pt x="318" y="225"/>
                  </a:lnTo>
                  <a:lnTo>
                    <a:pt x="313" y="222"/>
                  </a:lnTo>
                  <a:lnTo>
                    <a:pt x="309" y="222"/>
                  </a:lnTo>
                  <a:lnTo>
                    <a:pt x="304" y="222"/>
                  </a:lnTo>
                  <a:lnTo>
                    <a:pt x="300" y="222"/>
                  </a:lnTo>
                  <a:lnTo>
                    <a:pt x="295" y="224"/>
                  </a:lnTo>
                  <a:lnTo>
                    <a:pt x="295" y="224"/>
                  </a:lnTo>
                  <a:lnTo>
                    <a:pt x="292" y="225"/>
                  </a:lnTo>
                  <a:lnTo>
                    <a:pt x="287" y="225"/>
                  </a:lnTo>
                  <a:lnTo>
                    <a:pt x="284" y="225"/>
                  </a:lnTo>
                  <a:lnTo>
                    <a:pt x="279" y="225"/>
                  </a:lnTo>
                  <a:lnTo>
                    <a:pt x="276" y="227"/>
                  </a:lnTo>
                  <a:lnTo>
                    <a:pt x="272" y="230"/>
                  </a:lnTo>
                  <a:lnTo>
                    <a:pt x="271" y="235"/>
                  </a:lnTo>
                  <a:lnTo>
                    <a:pt x="267" y="240"/>
                  </a:lnTo>
                  <a:lnTo>
                    <a:pt x="267" y="245"/>
                  </a:lnTo>
                  <a:lnTo>
                    <a:pt x="266" y="249"/>
                  </a:lnTo>
                  <a:lnTo>
                    <a:pt x="266" y="253"/>
                  </a:lnTo>
                  <a:lnTo>
                    <a:pt x="267" y="255"/>
                  </a:lnTo>
                  <a:lnTo>
                    <a:pt x="272" y="260"/>
                  </a:lnTo>
                  <a:lnTo>
                    <a:pt x="276" y="263"/>
                  </a:lnTo>
                  <a:lnTo>
                    <a:pt x="279" y="267"/>
                  </a:lnTo>
                  <a:lnTo>
                    <a:pt x="282" y="268"/>
                  </a:lnTo>
                  <a:lnTo>
                    <a:pt x="285" y="268"/>
                  </a:lnTo>
                  <a:lnTo>
                    <a:pt x="289" y="267"/>
                  </a:lnTo>
                  <a:lnTo>
                    <a:pt x="292" y="262"/>
                  </a:lnTo>
                  <a:lnTo>
                    <a:pt x="295" y="260"/>
                  </a:lnTo>
                  <a:lnTo>
                    <a:pt x="299" y="257"/>
                  </a:lnTo>
                  <a:lnTo>
                    <a:pt x="302" y="257"/>
                  </a:lnTo>
                  <a:lnTo>
                    <a:pt x="304" y="257"/>
                  </a:lnTo>
                  <a:lnTo>
                    <a:pt x="304" y="258"/>
                  </a:lnTo>
                  <a:lnTo>
                    <a:pt x="304" y="262"/>
                  </a:lnTo>
                  <a:lnTo>
                    <a:pt x="304" y="267"/>
                  </a:lnTo>
                  <a:lnTo>
                    <a:pt x="304" y="270"/>
                  </a:lnTo>
                  <a:lnTo>
                    <a:pt x="304" y="275"/>
                  </a:lnTo>
                  <a:lnTo>
                    <a:pt x="305" y="278"/>
                  </a:lnTo>
                  <a:lnTo>
                    <a:pt x="309" y="280"/>
                  </a:lnTo>
                  <a:lnTo>
                    <a:pt x="312" y="282"/>
                  </a:lnTo>
                  <a:lnTo>
                    <a:pt x="315" y="282"/>
                  </a:lnTo>
                  <a:lnTo>
                    <a:pt x="317" y="283"/>
                  </a:lnTo>
                  <a:lnTo>
                    <a:pt x="317" y="285"/>
                  </a:lnTo>
                  <a:lnTo>
                    <a:pt x="317" y="287"/>
                  </a:lnTo>
                  <a:lnTo>
                    <a:pt x="317" y="290"/>
                  </a:lnTo>
                  <a:lnTo>
                    <a:pt x="317" y="292"/>
                  </a:lnTo>
                  <a:lnTo>
                    <a:pt x="318" y="295"/>
                  </a:lnTo>
                  <a:lnTo>
                    <a:pt x="318" y="295"/>
                  </a:lnTo>
                  <a:lnTo>
                    <a:pt x="322" y="298"/>
                  </a:lnTo>
                  <a:lnTo>
                    <a:pt x="325" y="301"/>
                  </a:lnTo>
                  <a:lnTo>
                    <a:pt x="330" y="303"/>
                  </a:lnTo>
                  <a:lnTo>
                    <a:pt x="332" y="303"/>
                  </a:lnTo>
                  <a:lnTo>
                    <a:pt x="333" y="303"/>
                  </a:lnTo>
                  <a:lnTo>
                    <a:pt x="337" y="303"/>
                  </a:lnTo>
                  <a:lnTo>
                    <a:pt x="340" y="303"/>
                  </a:lnTo>
                  <a:lnTo>
                    <a:pt x="345" y="303"/>
                  </a:lnTo>
                  <a:lnTo>
                    <a:pt x="348" y="303"/>
                  </a:lnTo>
                  <a:lnTo>
                    <a:pt x="353" y="301"/>
                  </a:lnTo>
                  <a:lnTo>
                    <a:pt x="355" y="300"/>
                  </a:lnTo>
                  <a:lnTo>
                    <a:pt x="358" y="298"/>
                  </a:lnTo>
                  <a:lnTo>
                    <a:pt x="360" y="296"/>
                  </a:lnTo>
                  <a:lnTo>
                    <a:pt x="361" y="296"/>
                  </a:lnTo>
                  <a:lnTo>
                    <a:pt x="365" y="296"/>
                  </a:lnTo>
                  <a:lnTo>
                    <a:pt x="365" y="298"/>
                  </a:lnTo>
                  <a:lnTo>
                    <a:pt x="366" y="301"/>
                  </a:lnTo>
                  <a:lnTo>
                    <a:pt x="370" y="303"/>
                  </a:lnTo>
                  <a:lnTo>
                    <a:pt x="375" y="303"/>
                  </a:lnTo>
                  <a:lnTo>
                    <a:pt x="378" y="303"/>
                  </a:lnTo>
                  <a:lnTo>
                    <a:pt x="383" y="303"/>
                  </a:lnTo>
                  <a:lnTo>
                    <a:pt x="384" y="303"/>
                  </a:lnTo>
                  <a:lnTo>
                    <a:pt x="389" y="303"/>
                  </a:lnTo>
                  <a:lnTo>
                    <a:pt x="393" y="303"/>
                  </a:lnTo>
                  <a:lnTo>
                    <a:pt x="398" y="303"/>
                  </a:lnTo>
                  <a:lnTo>
                    <a:pt x="404" y="305"/>
                  </a:lnTo>
                  <a:lnTo>
                    <a:pt x="411" y="306"/>
                  </a:lnTo>
                  <a:lnTo>
                    <a:pt x="417" y="311"/>
                  </a:lnTo>
                  <a:lnTo>
                    <a:pt x="426" y="316"/>
                  </a:lnTo>
                  <a:lnTo>
                    <a:pt x="429" y="320"/>
                  </a:lnTo>
                  <a:lnTo>
                    <a:pt x="434" y="321"/>
                  </a:lnTo>
                  <a:lnTo>
                    <a:pt x="439" y="323"/>
                  </a:lnTo>
                  <a:lnTo>
                    <a:pt x="442" y="323"/>
                  </a:lnTo>
                  <a:lnTo>
                    <a:pt x="444" y="325"/>
                  </a:lnTo>
                  <a:lnTo>
                    <a:pt x="445" y="328"/>
                  </a:lnTo>
                  <a:lnTo>
                    <a:pt x="445" y="331"/>
                  </a:lnTo>
                  <a:lnTo>
                    <a:pt x="445" y="335"/>
                  </a:lnTo>
                  <a:lnTo>
                    <a:pt x="445" y="340"/>
                  </a:lnTo>
                  <a:lnTo>
                    <a:pt x="445" y="343"/>
                  </a:lnTo>
                  <a:lnTo>
                    <a:pt x="449" y="344"/>
                  </a:lnTo>
                  <a:lnTo>
                    <a:pt x="452" y="346"/>
                  </a:lnTo>
                  <a:lnTo>
                    <a:pt x="457" y="348"/>
                  </a:lnTo>
                  <a:lnTo>
                    <a:pt x="462" y="349"/>
                  </a:lnTo>
                  <a:lnTo>
                    <a:pt x="467" y="351"/>
                  </a:lnTo>
                  <a:lnTo>
                    <a:pt x="477" y="354"/>
                  </a:lnTo>
                  <a:lnTo>
                    <a:pt x="485" y="356"/>
                  </a:lnTo>
                  <a:lnTo>
                    <a:pt x="495" y="361"/>
                  </a:lnTo>
                  <a:lnTo>
                    <a:pt x="502" y="364"/>
                  </a:lnTo>
                  <a:lnTo>
                    <a:pt x="505" y="368"/>
                  </a:lnTo>
                  <a:lnTo>
                    <a:pt x="507" y="373"/>
                  </a:lnTo>
                  <a:lnTo>
                    <a:pt x="505" y="376"/>
                  </a:lnTo>
                  <a:lnTo>
                    <a:pt x="503" y="381"/>
                  </a:lnTo>
                  <a:lnTo>
                    <a:pt x="497" y="389"/>
                  </a:lnTo>
                  <a:lnTo>
                    <a:pt x="488" y="401"/>
                  </a:lnTo>
                  <a:lnTo>
                    <a:pt x="485" y="412"/>
                  </a:lnTo>
                  <a:lnTo>
                    <a:pt x="483" y="421"/>
                  </a:lnTo>
                  <a:lnTo>
                    <a:pt x="482" y="427"/>
                  </a:lnTo>
                  <a:lnTo>
                    <a:pt x="477" y="432"/>
                  </a:lnTo>
                  <a:lnTo>
                    <a:pt x="474" y="435"/>
                  </a:lnTo>
                  <a:lnTo>
                    <a:pt x="469" y="437"/>
                  </a:lnTo>
                  <a:lnTo>
                    <a:pt x="462" y="440"/>
                  </a:lnTo>
                  <a:lnTo>
                    <a:pt x="457" y="442"/>
                  </a:lnTo>
                  <a:lnTo>
                    <a:pt x="454" y="447"/>
                  </a:lnTo>
                  <a:lnTo>
                    <a:pt x="452" y="450"/>
                  </a:lnTo>
                  <a:lnTo>
                    <a:pt x="452" y="454"/>
                  </a:lnTo>
                  <a:lnTo>
                    <a:pt x="450" y="455"/>
                  </a:lnTo>
                  <a:lnTo>
                    <a:pt x="450" y="455"/>
                  </a:lnTo>
                  <a:lnTo>
                    <a:pt x="447" y="457"/>
                  </a:lnTo>
                  <a:lnTo>
                    <a:pt x="447" y="459"/>
                  </a:lnTo>
                  <a:lnTo>
                    <a:pt x="445" y="462"/>
                  </a:lnTo>
                  <a:lnTo>
                    <a:pt x="444" y="465"/>
                  </a:lnTo>
                  <a:lnTo>
                    <a:pt x="444" y="470"/>
                  </a:lnTo>
                  <a:lnTo>
                    <a:pt x="441" y="475"/>
                  </a:lnTo>
                  <a:lnTo>
                    <a:pt x="439" y="480"/>
                  </a:lnTo>
                  <a:lnTo>
                    <a:pt x="436" y="483"/>
                  </a:lnTo>
                  <a:lnTo>
                    <a:pt x="432" y="485"/>
                  </a:lnTo>
                  <a:lnTo>
                    <a:pt x="431" y="487"/>
                  </a:lnTo>
                  <a:lnTo>
                    <a:pt x="427" y="485"/>
                  </a:lnTo>
                  <a:lnTo>
                    <a:pt x="426" y="483"/>
                  </a:lnTo>
                  <a:lnTo>
                    <a:pt x="422" y="482"/>
                  </a:lnTo>
                  <a:lnTo>
                    <a:pt x="419" y="482"/>
                  </a:lnTo>
                  <a:lnTo>
                    <a:pt x="417" y="480"/>
                  </a:lnTo>
                  <a:lnTo>
                    <a:pt x="416" y="480"/>
                  </a:lnTo>
                  <a:lnTo>
                    <a:pt x="414" y="480"/>
                  </a:lnTo>
                  <a:lnTo>
                    <a:pt x="414" y="482"/>
                  </a:lnTo>
                  <a:lnTo>
                    <a:pt x="416" y="483"/>
                  </a:lnTo>
                  <a:lnTo>
                    <a:pt x="419" y="488"/>
                  </a:lnTo>
                  <a:lnTo>
                    <a:pt x="421" y="493"/>
                  </a:lnTo>
                  <a:lnTo>
                    <a:pt x="421" y="497"/>
                  </a:lnTo>
                  <a:lnTo>
                    <a:pt x="419" y="498"/>
                  </a:lnTo>
                  <a:lnTo>
                    <a:pt x="416" y="500"/>
                  </a:lnTo>
                  <a:lnTo>
                    <a:pt x="412" y="503"/>
                  </a:lnTo>
                  <a:lnTo>
                    <a:pt x="409" y="505"/>
                  </a:lnTo>
                  <a:lnTo>
                    <a:pt x="406" y="508"/>
                  </a:lnTo>
                  <a:lnTo>
                    <a:pt x="403" y="512"/>
                  </a:lnTo>
                  <a:lnTo>
                    <a:pt x="399" y="513"/>
                  </a:lnTo>
                  <a:lnTo>
                    <a:pt x="398" y="513"/>
                  </a:lnTo>
                  <a:lnTo>
                    <a:pt x="396" y="513"/>
                  </a:lnTo>
                  <a:lnTo>
                    <a:pt x="394" y="512"/>
                  </a:lnTo>
                  <a:lnTo>
                    <a:pt x="393" y="512"/>
                  </a:lnTo>
                  <a:lnTo>
                    <a:pt x="393" y="512"/>
                  </a:lnTo>
                  <a:lnTo>
                    <a:pt x="393" y="513"/>
                  </a:lnTo>
                  <a:lnTo>
                    <a:pt x="393" y="515"/>
                  </a:lnTo>
                  <a:lnTo>
                    <a:pt x="393" y="518"/>
                  </a:lnTo>
                  <a:lnTo>
                    <a:pt x="393" y="521"/>
                  </a:lnTo>
                  <a:lnTo>
                    <a:pt x="391" y="526"/>
                  </a:lnTo>
                  <a:lnTo>
                    <a:pt x="389" y="530"/>
                  </a:lnTo>
                  <a:lnTo>
                    <a:pt x="388" y="531"/>
                  </a:lnTo>
                  <a:lnTo>
                    <a:pt x="386" y="531"/>
                  </a:lnTo>
                  <a:lnTo>
                    <a:pt x="384" y="531"/>
                  </a:lnTo>
                  <a:lnTo>
                    <a:pt x="384" y="533"/>
                  </a:lnTo>
                  <a:lnTo>
                    <a:pt x="384" y="536"/>
                  </a:lnTo>
                  <a:lnTo>
                    <a:pt x="386" y="540"/>
                  </a:lnTo>
                  <a:lnTo>
                    <a:pt x="386" y="543"/>
                  </a:lnTo>
                  <a:lnTo>
                    <a:pt x="388" y="545"/>
                  </a:lnTo>
                  <a:lnTo>
                    <a:pt x="388" y="548"/>
                  </a:lnTo>
                  <a:lnTo>
                    <a:pt x="388" y="550"/>
                  </a:lnTo>
                  <a:lnTo>
                    <a:pt x="386" y="550"/>
                  </a:lnTo>
                  <a:lnTo>
                    <a:pt x="384" y="551"/>
                  </a:lnTo>
                  <a:lnTo>
                    <a:pt x="383" y="555"/>
                  </a:lnTo>
                  <a:lnTo>
                    <a:pt x="381" y="558"/>
                  </a:lnTo>
                  <a:lnTo>
                    <a:pt x="378" y="563"/>
                  </a:lnTo>
                  <a:lnTo>
                    <a:pt x="376" y="564"/>
                  </a:lnTo>
                  <a:lnTo>
                    <a:pt x="375" y="568"/>
                  </a:lnTo>
                  <a:lnTo>
                    <a:pt x="375" y="568"/>
                  </a:lnTo>
                  <a:lnTo>
                    <a:pt x="375" y="569"/>
                  </a:lnTo>
                  <a:lnTo>
                    <a:pt x="375" y="569"/>
                  </a:lnTo>
                  <a:lnTo>
                    <a:pt x="375" y="571"/>
                  </a:lnTo>
                  <a:lnTo>
                    <a:pt x="375" y="573"/>
                  </a:lnTo>
                  <a:lnTo>
                    <a:pt x="373" y="573"/>
                  </a:lnTo>
                  <a:lnTo>
                    <a:pt x="371" y="573"/>
                  </a:lnTo>
                  <a:lnTo>
                    <a:pt x="368" y="571"/>
                  </a:lnTo>
                  <a:lnTo>
                    <a:pt x="366" y="569"/>
                  </a:lnTo>
                  <a:lnTo>
                    <a:pt x="361" y="561"/>
                  </a:lnTo>
                  <a:lnTo>
                    <a:pt x="356" y="551"/>
                  </a:lnTo>
                  <a:lnTo>
                    <a:pt x="355" y="543"/>
                  </a:lnTo>
                  <a:lnTo>
                    <a:pt x="353" y="540"/>
                  </a:lnTo>
                  <a:lnTo>
                    <a:pt x="353" y="538"/>
                  </a:lnTo>
                  <a:lnTo>
                    <a:pt x="355" y="536"/>
                  </a:lnTo>
                  <a:lnTo>
                    <a:pt x="356" y="535"/>
                  </a:lnTo>
                  <a:lnTo>
                    <a:pt x="358" y="531"/>
                  </a:lnTo>
                  <a:lnTo>
                    <a:pt x="360" y="528"/>
                  </a:lnTo>
                  <a:lnTo>
                    <a:pt x="361" y="523"/>
                  </a:lnTo>
                  <a:lnTo>
                    <a:pt x="361" y="520"/>
                  </a:lnTo>
                  <a:lnTo>
                    <a:pt x="360" y="515"/>
                  </a:lnTo>
                  <a:lnTo>
                    <a:pt x="358" y="508"/>
                  </a:lnTo>
                  <a:lnTo>
                    <a:pt x="356" y="502"/>
                  </a:lnTo>
                  <a:lnTo>
                    <a:pt x="356" y="497"/>
                  </a:lnTo>
                  <a:lnTo>
                    <a:pt x="356" y="490"/>
                  </a:lnTo>
                  <a:lnTo>
                    <a:pt x="358" y="487"/>
                  </a:lnTo>
                  <a:lnTo>
                    <a:pt x="361" y="483"/>
                  </a:lnTo>
                  <a:lnTo>
                    <a:pt x="365" y="477"/>
                  </a:lnTo>
                  <a:lnTo>
                    <a:pt x="365" y="465"/>
                  </a:lnTo>
                  <a:lnTo>
                    <a:pt x="363" y="457"/>
                  </a:lnTo>
                  <a:lnTo>
                    <a:pt x="365" y="454"/>
                  </a:lnTo>
                  <a:lnTo>
                    <a:pt x="365" y="450"/>
                  </a:lnTo>
                  <a:lnTo>
                    <a:pt x="366" y="449"/>
                  </a:lnTo>
                  <a:lnTo>
                    <a:pt x="370" y="447"/>
                  </a:lnTo>
                  <a:lnTo>
                    <a:pt x="371" y="444"/>
                  </a:lnTo>
                  <a:lnTo>
                    <a:pt x="373" y="442"/>
                  </a:lnTo>
                  <a:lnTo>
                    <a:pt x="371" y="439"/>
                  </a:lnTo>
                  <a:lnTo>
                    <a:pt x="370" y="435"/>
                  </a:lnTo>
                  <a:lnTo>
                    <a:pt x="370" y="430"/>
                  </a:lnTo>
                  <a:lnTo>
                    <a:pt x="370" y="427"/>
                  </a:lnTo>
                  <a:lnTo>
                    <a:pt x="370" y="422"/>
                  </a:lnTo>
                  <a:lnTo>
                    <a:pt x="368" y="421"/>
                  </a:lnTo>
                  <a:lnTo>
                    <a:pt x="366" y="419"/>
                  </a:lnTo>
                  <a:lnTo>
                    <a:pt x="365" y="416"/>
                  </a:lnTo>
                  <a:lnTo>
                    <a:pt x="361" y="412"/>
                  </a:lnTo>
                  <a:lnTo>
                    <a:pt x="358" y="409"/>
                  </a:lnTo>
                  <a:lnTo>
                    <a:pt x="355" y="406"/>
                  </a:lnTo>
                  <a:lnTo>
                    <a:pt x="351" y="406"/>
                  </a:lnTo>
                  <a:lnTo>
                    <a:pt x="348" y="406"/>
                  </a:lnTo>
                  <a:lnTo>
                    <a:pt x="346" y="404"/>
                  </a:lnTo>
                  <a:lnTo>
                    <a:pt x="345" y="401"/>
                  </a:lnTo>
                  <a:lnTo>
                    <a:pt x="345" y="399"/>
                  </a:lnTo>
                  <a:lnTo>
                    <a:pt x="345" y="396"/>
                  </a:lnTo>
                  <a:lnTo>
                    <a:pt x="345" y="392"/>
                  </a:lnTo>
                  <a:lnTo>
                    <a:pt x="345" y="389"/>
                  </a:lnTo>
                  <a:lnTo>
                    <a:pt x="342" y="386"/>
                  </a:lnTo>
                  <a:lnTo>
                    <a:pt x="337" y="381"/>
                  </a:lnTo>
                  <a:lnTo>
                    <a:pt x="333" y="378"/>
                  </a:lnTo>
                  <a:lnTo>
                    <a:pt x="330" y="373"/>
                  </a:lnTo>
                  <a:lnTo>
                    <a:pt x="327" y="369"/>
                  </a:lnTo>
                  <a:lnTo>
                    <a:pt x="325" y="366"/>
                  </a:lnTo>
                  <a:lnTo>
                    <a:pt x="325" y="361"/>
                  </a:lnTo>
                  <a:lnTo>
                    <a:pt x="325" y="356"/>
                  </a:lnTo>
                  <a:lnTo>
                    <a:pt x="325" y="351"/>
                  </a:lnTo>
                  <a:lnTo>
                    <a:pt x="327" y="348"/>
                  </a:lnTo>
                  <a:lnTo>
                    <a:pt x="330" y="346"/>
                  </a:lnTo>
                  <a:lnTo>
                    <a:pt x="330" y="344"/>
                  </a:lnTo>
                  <a:lnTo>
                    <a:pt x="333" y="343"/>
                  </a:lnTo>
                  <a:lnTo>
                    <a:pt x="335" y="341"/>
                  </a:lnTo>
                  <a:lnTo>
                    <a:pt x="335" y="338"/>
                  </a:lnTo>
                  <a:lnTo>
                    <a:pt x="337" y="335"/>
                  </a:lnTo>
                  <a:lnTo>
                    <a:pt x="338" y="333"/>
                  </a:lnTo>
                  <a:lnTo>
                    <a:pt x="340" y="331"/>
                  </a:lnTo>
                  <a:lnTo>
                    <a:pt x="343" y="330"/>
                  </a:lnTo>
                  <a:lnTo>
                    <a:pt x="345" y="328"/>
                  </a:lnTo>
                  <a:lnTo>
                    <a:pt x="345" y="326"/>
                  </a:lnTo>
                  <a:lnTo>
                    <a:pt x="345" y="323"/>
                  </a:lnTo>
                  <a:lnTo>
                    <a:pt x="343" y="320"/>
                  </a:lnTo>
                  <a:lnTo>
                    <a:pt x="340" y="316"/>
                  </a:lnTo>
                  <a:lnTo>
                    <a:pt x="338" y="315"/>
                  </a:lnTo>
                  <a:lnTo>
                    <a:pt x="337" y="313"/>
                  </a:lnTo>
                  <a:lnTo>
                    <a:pt x="333" y="313"/>
                  </a:lnTo>
                  <a:lnTo>
                    <a:pt x="330" y="313"/>
                  </a:lnTo>
                  <a:lnTo>
                    <a:pt x="327" y="313"/>
                  </a:lnTo>
                  <a:lnTo>
                    <a:pt x="323" y="313"/>
                  </a:lnTo>
                  <a:lnTo>
                    <a:pt x="320" y="313"/>
                  </a:lnTo>
                  <a:lnTo>
                    <a:pt x="318" y="311"/>
                  </a:lnTo>
                  <a:lnTo>
                    <a:pt x="318" y="310"/>
                  </a:lnTo>
                  <a:lnTo>
                    <a:pt x="318" y="308"/>
                  </a:lnTo>
                  <a:lnTo>
                    <a:pt x="317" y="305"/>
                  </a:lnTo>
                  <a:lnTo>
                    <a:pt x="315" y="300"/>
                  </a:lnTo>
                  <a:lnTo>
                    <a:pt x="313" y="296"/>
                  </a:lnTo>
                  <a:lnTo>
                    <a:pt x="312" y="295"/>
                  </a:lnTo>
                  <a:lnTo>
                    <a:pt x="309" y="292"/>
                  </a:lnTo>
                  <a:lnTo>
                    <a:pt x="305" y="292"/>
                  </a:lnTo>
                  <a:lnTo>
                    <a:pt x="300" y="290"/>
                  </a:lnTo>
                  <a:lnTo>
                    <a:pt x="295" y="288"/>
                  </a:lnTo>
                  <a:lnTo>
                    <a:pt x="292" y="287"/>
                  </a:lnTo>
                  <a:lnTo>
                    <a:pt x="287" y="283"/>
                  </a:lnTo>
                  <a:lnTo>
                    <a:pt x="282" y="282"/>
                  </a:lnTo>
                  <a:lnTo>
                    <a:pt x="276" y="280"/>
                  </a:lnTo>
                  <a:lnTo>
                    <a:pt x="272" y="280"/>
                  </a:lnTo>
                  <a:lnTo>
                    <a:pt x="266" y="278"/>
                  </a:lnTo>
                  <a:lnTo>
                    <a:pt x="259" y="275"/>
                  </a:lnTo>
                  <a:lnTo>
                    <a:pt x="254" y="273"/>
                  </a:lnTo>
                  <a:lnTo>
                    <a:pt x="251" y="272"/>
                  </a:lnTo>
                  <a:lnTo>
                    <a:pt x="246" y="272"/>
                  </a:lnTo>
                  <a:lnTo>
                    <a:pt x="244" y="270"/>
                  </a:lnTo>
                  <a:lnTo>
                    <a:pt x="243" y="268"/>
                  </a:lnTo>
                  <a:lnTo>
                    <a:pt x="241" y="265"/>
                  </a:lnTo>
                  <a:lnTo>
                    <a:pt x="239" y="262"/>
                  </a:lnTo>
                  <a:lnTo>
                    <a:pt x="238" y="258"/>
                  </a:lnTo>
                  <a:lnTo>
                    <a:pt x="236" y="253"/>
                  </a:lnTo>
                  <a:lnTo>
                    <a:pt x="234" y="250"/>
                  </a:lnTo>
                  <a:lnTo>
                    <a:pt x="231" y="249"/>
                  </a:lnTo>
                  <a:lnTo>
                    <a:pt x="229" y="247"/>
                  </a:lnTo>
                  <a:lnTo>
                    <a:pt x="226" y="244"/>
                  </a:lnTo>
                  <a:lnTo>
                    <a:pt x="223" y="242"/>
                  </a:lnTo>
                  <a:lnTo>
                    <a:pt x="219" y="239"/>
                  </a:lnTo>
                  <a:lnTo>
                    <a:pt x="218" y="237"/>
                  </a:lnTo>
                  <a:lnTo>
                    <a:pt x="216" y="235"/>
                  </a:lnTo>
                  <a:lnTo>
                    <a:pt x="215" y="235"/>
                  </a:lnTo>
                  <a:lnTo>
                    <a:pt x="216" y="237"/>
                  </a:lnTo>
                  <a:lnTo>
                    <a:pt x="218" y="240"/>
                  </a:lnTo>
                  <a:lnTo>
                    <a:pt x="219" y="242"/>
                  </a:lnTo>
                  <a:lnTo>
                    <a:pt x="221" y="245"/>
                  </a:lnTo>
                  <a:lnTo>
                    <a:pt x="221" y="249"/>
                  </a:lnTo>
                  <a:lnTo>
                    <a:pt x="221" y="250"/>
                  </a:lnTo>
                  <a:lnTo>
                    <a:pt x="219" y="250"/>
                  </a:lnTo>
                  <a:lnTo>
                    <a:pt x="216" y="250"/>
                  </a:lnTo>
                  <a:lnTo>
                    <a:pt x="213" y="247"/>
                  </a:lnTo>
                  <a:lnTo>
                    <a:pt x="210" y="244"/>
                  </a:lnTo>
                  <a:lnTo>
                    <a:pt x="206" y="239"/>
                  </a:lnTo>
                  <a:lnTo>
                    <a:pt x="206" y="237"/>
                  </a:lnTo>
                  <a:lnTo>
                    <a:pt x="200" y="230"/>
                  </a:lnTo>
                  <a:lnTo>
                    <a:pt x="195" y="222"/>
                  </a:lnTo>
                  <a:lnTo>
                    <a:pt x="193" y="215"/>
                  </a:lnTo>
                  <a:lnTo>
                    <a:pt x="190" y="212"/>
                  </a:lnTo>
                  <a:lnTo>
                    <a:pt x="186" y="207"/>
                  </a:lnTo>
                  <a:lnTo>
                    <a:pt x="182" y="204"/>
                  </a:lnTo>
                  <a:lnTo>
                    <a:pt x="175" y="199"/>
                  </a:lnTo>
                  <a:lnTo>
                    <a:pt x="172" y="194"/>
                  </a:lnTo>
                  <a:lnTo>
                    <a:pt x="167" y="191"/>
                  </a:lnTo>
                  <a:lnTo>
                    <a:pt x="165" y="182"/>
                  </a:lnTo>
                  <a:lnTo>
                    <a:pt x="163" y="172"/>
                  </a:lnTo>
                  <a:lnTo>
                    <a:pt x="163" y="164"/>
                  </a:lnTo>
                  <a:lnTo>
                    <a:pt x="167" y="161"/>
                  </a:lnTo>
                  <a:lnTo>
                    <a:pt x="168" y="159"/>
                  </a:lnTo>
                  <a:lnTo>
                    <a:pt x="168" y="156"/>
                  </a:lnTo>
                  <a:lnTo>
                    <a:pt x="168" y="153"/>
                  </a:lnTo>
                  <a:lnTo>
                    <a:pt x="167" y="148"/>
                  </a:lnTo>
                  <a:lnTo>
                    <a:pt x="165" y="144"/>
                  </a:lnTo>
                  <a:lnTo>
                    <a:pt x="165" y="141"/>
                  </a:lnTo>
                  <a:lnTo>
                    <a:pt x="165" y="141"/>
                  </a:lnTo>
                  <a:lnTo>
                    <a:pt x="168" y="141"/>
                  </a:lnTo>
                  <a:lnTo>
                    <a:pt x="172" y="143"/>
                  </a:lnTo>
                  <a:lnTo>
                    <a:pt x="175" y="144"/>
                  </a:lnTo>
                  <a:lnTo>
                    <a:pt x="175" y="143"/>
                  </a:lnTo>
                  <a:lnTo>
                    <a:pt x="177" y="141"/>
                  </a:lnTo>
                  <a:lnTo>
                    <a:pt x="175" y="139"/>
                  </a:lnTo>
                  <a:lnTo>
                    <a:pt x="173" y="136"/>
                  </a:lnTo>
                  <a:lnTo>
                    <a:pt x="170" y="133"/>
                  </a:lnTo>
                  <a:lnTo>
                    <a:pt x="167" y="131"/>
                  </a:lnTo>
                  <a:lnTo>
                    <a:pt x="162" y="129"/>
                  </a:lnTo>
                  <a:lnTo>
                    <a:pt x="157" y="126"/>
                  </a:lnTo>
                  <a:lnTo>
                    <a:pt x="153" y="123"/>
                  </a:lnTo>
                  <a:lnTo>
                    <a:pt x="150" y="120"/>
                  </a:lnTo>
                  <a:lnTo>
                    <a:pt x="149" y="116"/>
                  </a:lnTo>
                  <a:lnTo>
                    <a:pt x="149" y="113"/>
                  </a:lnTo>
                  <a:lnTo>
                    <a:pt x="149" y="110"/>
                  </a:lnTo>
                  <a:lnTo>
                    <a:pt x="147" y="108"/>
                  </a:lnTo>
                  <a:lnTo>
                    <a:pt x="145" y="106"/>
                  </a:lnTo>
                  <a:lnTo>
                    <a:pt x="144" y="106"/>
                  </a:lnTo>
                  <a:lnTo>
                    <a:pt x="140" y="105"/>
                  </a:lnTo>
                  <a:lnTo>
                    <a:pt x="139" y="103"/>
                  </a:lnTo>
                  <a:lnTo>
                    <a:pt x="137" y="100"/>
                  </a:lnTo>
                  <a:lnTo>
                    <a:pt x="135" y="96"/>
                  </a:lnTo>
                  <a:lnTo>
                    <a:pt x="134" y="93"/>
                  </a:lnTo>
                  <a:lnTo>
                    <a:pt x="132" y="91"/>
                  </a:lnTo>
                  <a:lnTo>
                    <a:pt x="130" y="88"/>
                  </a:lnTo>
                  <a:lnTo>
                    <a:pt x="129" y="86"/>
                  </a:lnTo>
                  <a:lnTo>
                    <a:pt x="125" y="86"/>
                  </a:lnTo>
                  <a:lnTo>
                    <a:pt x="120" y="85"/>
                  </a:lnTo>
                  <a:lnTo>
                    <a:pt x="116" y="83"/>
                  </a:lnTo>
                  <a:lnTo>
                    <a:pt x="111" y="81"/>
                  </a:lnTo>
                  <a:lnTo>
                    <a:pt x="107" y="80"/>
                  </a:lnTo>
                  <a:lnTo>
                    <a:pt x="102" y="80"/>
                  </a:lnTo>
                  <a:lnTo>
                    <a:pt x="97" y="78"/>
                  </a:lnTo>
                  <a:lnTo>
                    <a:pt x="92" y="78"/>
                  </a:lnTo>
                  <a:lnTo>
                    <a:pt x="87" y="76"/>
                  </a:lnTo>
                  <a:lnTo>
                    <a:pt x="84" y="78"/>
                  </a:lnTo>
                  <a:lnTo>
                    <a:pt x="81" y="78"/>
                  </a:lnTo>
                  <a:lnTo>
                    <a:pt x="78" y="78"/>
                  </a:lnTo>
                  <a:lnTo>
                    <a:pt x="74" y="76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8" y="81"/>
                  </a:lnTo>
                  <a:lnTo>
                    <a:pt x="66" y="81"/>
                  </a:lnTo>
                  <a:lnTo>
                    <a:pt x="63" y="80"/>
                  </a:lnTo>
                  <a:lnTo>
                    <a:pt x="61" y="78"/>
                  </a:lnTo>
                  <a:lnTo>
                    <a:pt x="59" y="78"/>
                  </a:lnTo>
                  <a:lnTo>
                    <a:pt x="56" y="78"/>
                  </a:lnTo>
                  <a:lnTo>
                    <a:pt x="54" y="81"/>
                  </a:lnTo>
                  <a:lnTo>
                    <a:pt x="51" y="85"/>
                  </a:lnTo>
                  <a:lnTo>
                    <a:pt x="48" y="88"/>
                  </a:lnTo>
                  <a:lnTo>
                    <a:pt x="45" y="91"/>
                  </a:lnTo>
                  <a:lnTo>
                    <a:pt x="43" y="93"/>
                  </a:lnTo>
                  <a:lnTo>
                    <a:pt x="38" y="95"/>
                  </a:lnTo>
                  <a:lnTo>
                    <a:pt x="33" y="98"/>
                  </a:lnTo>
                  <a:lnTo>
                    <a:pt x="28" y="103"/>
                  </a:lnTo>
                  <a:lnTo>
                    <a:pt x="25" y="106"/>
                  </a:lnTo>
                  <a:lnTo>
                    <a:pt x="21" y="108"/>
                  </a:lnTo>
                  <a:lnTo>
                    <a:pt x="18" y="110"/>
                  </a:lnTo>
                  <a:lnTo>
                    <a:pt x="18" y="110"/>
                  </a:lnTo>
                  <a:lnTo>
                    <a:pt x="18" y="108"/>
                  </a:lnTo>
                  <a:lnTo>
                    <a:pt x="18" y="105"/>
                  </a:lnTo>
                  <a:lnTo>
                    <a:pt x="20" y="101"/>
                  </a:lnTo>
                  <a:lnTo>
                    <a:pt x="23" y="98"/>
                  </a:lnTo>
                  <a:lnTo>
                    <a:pt x="26" y="95"/>
                  </a:lnTo>
                  <a:lnTo>
                    <a:pt x="30" y="93"/>
                  </a:lnTo>
                  <a:lnTo>
                    <a:pt x="33" y="90"/>
                  </a:lnTo>
                  <a:lnTo>
                    <a:pt x="35" y="88"/>
                  </a:lnTo>
                  <a:lnTo>
                    <a:pt x="36" y="85"/>
                  </a:lnTo>
                  <a:lnTo>
                    <a:pt x="36" y="83"/>
                  </a:lnTo>
                  <a:lnTo>
                    <a:pt x="35" y="83"/>
                  </a:lnTo>
                  <a:lnTo>
                    <a:pt x="31" y="81"/>
                  </a:lnTo>
                  <a:lnTo>
                    <a:pt x="26" y="81"/>
                  </a:lnTo>
                  <a:lnTo>
                    <a:pt x="23" y="81"/>
                  </a:lnTo>
                  <a:lnTo>
                    <a:pt x="21" y="80"/>
                  </a:lnTo>
                  <a:lnTo>
                    <a:pt x="20" y="78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3" y="76"/>
                  </a:lnTo>
                  <a:lnTo>
                    <a:pt x="10" y="75"/>
                  </a:lnTo>
                  <a:lnTo>
                    <a:pt x="7" y="73"/>
                  </a:lnTo>
                  <a:lnTo>
                    <a:pt x="7" y="70"/>
                  </a:lnTo>
                  <a:lnTo>
                    <a:pt x="7" y="67"/>
                  </a:lnTo>
                  <a:lnTo>
                    <a:pt x="8" y="63"/>
                  </a:lnTo>
                  <a:lnTo>
                    <a:pt x="10" y="60"/>
                  </a:lnTo>
                  <a:lnTo>
                    <a:pt x="12" y="58"/>
                  </a:lnTo>
                  <a:lnTo>
                    <a:pt x="15" y="57"/>
                  </a:lnTo>
                  <a:lnTo>
                    <a:pt x="18" y="55"/>
                  </a:lnTo>
                  <a:lnTo>
                    <a:pt x="20" y="52"/>
                  </a:lnTo>
                  <a:lnTo>
                    <a:pt x="21" y="50"/>
                  </a:lnTo>
                  <a:lnTo>
                    <a:pt x="23" y="48"/>
                  </a:lnTo>
                  <a:lnTo>
                    <a:pt x="21" y="48"/>
                  </a:lnTo>
                  <a:lnTo>
                    <a:pt x="18" y="48"/>
                  </a:lnTo>
                  <a:lnTo>
                    <a:pt x="15" y="47"/>
                  </a:lnTo>
                  <a:lnTo>
                    <a:pt x="12" y="47"/>
                  </a:lnTo>
                  <a:lnTo>
                    <a:pt x="8" y="45"/>
                  </a:lnTo>
                  <a:lnTo>
                    <a:pt x="5" y="45"/>
                  </a:lnTo>
                  <a:lnTo>
                    <a:pt x="2" y="43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38"/>
                  </a:lnTo>
                  <a:lnTo>
                    <a:pt x="3" y="38"/>
                  </a:lnTo>
                  <a:lnTo>
                    <a:pt x="10" y="38"/>
                  </a:lnTo>
                  <a:lnTo>
                    <a:pt x="13" y="37"/>
                  </a:lnTo>
                  <a:lnTo>
                    <a:pt x="15" y="37"/>
                  </a:lnTo>
                  <a:lnTo>
                    <a:pt x="15" y="33"/>
                  </a:lnTo>
                  <a:lnTo>
                    <a:pt x="13" y="30"/>
                  </a:lnTo>
                  <a:lnTo>
                    <a:pt x="12" y="29"/>
                  </a:lnTo>
                  <a:lnTo>
                    <a:pt x="10" y="27"/>
                  </a:lnTo>
                  <a:lnTo>
                    <a:pt x="7" y="24"/>
                  </a:lnTo>
                  <a:lnTo>
                    <a:pt x="5" y="22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5" y="19"/>
                  </a:lnTo>
                  <a:lnTo>
                    <a:pt x="8" y="19"/>
                  </a:lnTo>
                  <a:lnTo>
                    <a:pt x="20" y="14"/>
                  </a:lnTo>
                  <a:lnTo>
                    <a:pt x="30" y="7"/>
                  </a:lnTo>
                  <a:lnTo>
                    <a:pt x="40" y="4"/>
                  </a:lnTo>
                  <a:lnTo>
                    <a:pt x="53" y="5"/>
                  </a:lnTo>
                  <a:lnTo>
                    <a:pt x="69" y="9"/>
                  </a:lnTo>
                  <a:lnTo>
                    <a:pt x="89" y="10"/>
                  </a:lnTo>
                  <a:lnTo>
                    <a:pt x="99" y="14"/>
                  </a:lnTo>
                  <a:lnTo>
                    <a:pt x="109" y="17"/>
                  </a:lnTo>
                  <a:lnTo>
                    <a:pt x="117" y="20"/>
                  </a:lnTo>
                  <a:lnTo>
                    <a:pt x="122" y="22"/>
                  </a:lnTo>
                  <a:lnTo>
                    <a:pt x="124" y="22"/>
                  </a:lnTo>
                  <a:lnTo>
                    <a:pt x="125" y="19"/>
                  </a:lnTo>
                  <a:lnTo>
                    <a:pt x="125" y="15"/>
                  </a:lnTo>
                  <a:lnTo>
                    <a:pt x="129" y="14"/>
                  </a:lnTo>
                  <a:lnTo>
                    <a:pt x="134" y="14"/>
                  </a:lnTo>
                  <a:lnTo>
                    <a:pt x="140" y="14"/>
                  </a:lnTo>
                  <a:lnTo>
                    <a:pt x="144" y="12"/>
                  </a:lnTo>
                  <a:lnTo>
                    <a:pt x="147" y="12"/>
                  </a:lnTo>
                  <a:lnTo>
                    <a:pt x="149" y="10"/>
                  </a:lnTo>
                  <a:lnTo>
                    <a:pt x="150" y="9"/>
                  </a:lnTo>
                  <a:lnTo>
                    <a:pt x="152" y="9"/>
                  </a:lnTo>
                  <a:lnTo>
                    <a:pt x="153" y="9"/>
                  </a:lnTo>
                  <a:lnTo>
                    <a:pt x="155" y="9"/>
                  </a:lnTo>
                  <a:lnTo>
                    <a:pt x="158" y="10"/>
                  </a:lnTo>
                  <a:lnTo>
                    <a:pt x="162" y="12"/>
                  </a:lnTo>
                  <a:lnTo>
                    <a:pt x="163" y="14"/>
                  </a:lnTo>
                  <a:lnTo>
                    <a:pt x="165" y="15"/>
                  </a:lnTo>
                  <a:lnTo>
                    <a:pt x="167" y="15"/>
                  </a:lnTo>
                  <a:lnTo>
                    <a:pt x="168" y="15"/>
                  </a:lnTo>
                  <a:lnTo>
                    <a:pt x="170" y="14"/>
                  </a:lnTo>
                  <a:lnTo>
                    <a:pt x="173" y="14"/>
                  </a:lnTo>
                  <a:lnTo>
                    <a:pt x="178" y="15"/>
                  </a:lnTo>
                  <a:lnTo>
                    <a:pt x="180" y="15"/>
                  </a:lnTo>
                  <a:lnTo>
                    <a:pt x="182" y="17"/>
                  </a:lnTo>
                  <a:lnTo>
                    <a:pt x="183" y="19"/>
                  </a:lnTo>
                  <a:lnTo>
                    <a:pt x="185" y="20"/>
                  </a:lnTo>
                  <a:lnTo>
                    <a:pt x="186" y="20"/>
                  </a:lnTo>
                  <a:lnTo>
                    <a:pt x="188" y="22"/>
                  </a:lnTo>
                  <a:lnTo>
                    <a:pt x="195" y="20"/>
                  </a:lnTo>
                  <a:lnTo>
                    <a:pt x="198" y="20"/>
                  </a:lnTo>
                  <a:lnTo>
                    <a:pt x="201" y="20"/>
                  </a:lnTo>
                  <a:lnTo>
                    <a:pt x="203" y="22"/>
                  </a:lnTo>
                  <a:lnTo>
                    <a:pt x="205" y="24"/>
                  </a:lnTo>
                  <a:lnTo>
                    <a:pt x="205" y="27"/>
                  </a:lnTo>
                  <a:lnTo>
                    <a:pt x="206" y="27"/>
                  </a:lnTo>
                  <a:lnTo>
                    <a:pt x="210" y="29"/>
                  </a:lnTo>
                  <a:lnTo>
                    <a:pt x="215" y="29"/>
                  </a:lnTo>
                  <a:lnTo>
                    <a:pt x="219" y="30"/>
                  </a:lnTo>
                  <a:lnTo>
                    <a:pt x="223" y="30"/>
                  </a:lnTo>
                  <a:lnTo>
                    <a:pt x="224" y="29"/>
                  </a:lnTo>
                  <a:lnTo>
                    <a:pt x="226" y="27"/>
                  </a:lnTo>
                  <a:lnTo>
                    <a:pt x="228" y="25"/>
                  </a:lnTo>
                  <a:lnTo>
                    <a:pt x="229" y="24"/>
                  </a:lnTo>
                  <a:lnTo>
                    <a:pt x="233" y="22"/>
                  </a:lnTo>
                  <a:lnTo>
                    <a:pt x="236" y="20"/>
                  </a:lnTo>
                  <a:lnTo>
                    <a:pt x="238" y="20"/>
                  </a:lnTo>
                  <a:lnTo>
                    <a:pt x="243" y="22"/>
                  </a:lnTo>
                  <a:lnTo>
                    <a:pt x="246" y="24"/>
                  </a:lnTo>
                  <a:lnTo>
                    <a:pt x="251" y="24"/>
                  </a:lnTo>
                  <a:lnTo>
                    <a:pt x="254" y="25"/>
                  </a:lnTo>
                  <a:lnTo>
                    <a:pt x="259" y="27"/>
                  </a:lnTo>
                  <a:lnTo>
                    <a:pt x="262" y="27"/>
                  </a:lnTo>
                  <a:lnTo>
                    <a:pt x="267" y="27"/>
                  </a:lnTo>
                  <a:lnTo>
                    <a:pt x="272" y="27"/>
                  </a:lnTo>
                  <a:lnTo>
                    <a:pt x="277" y="25"/>
                  </a:lnTo>
                  <a:lnTo>
                    <a:pt x="280" y="25"/>
                  </a:lnTo>
                  <a:lnTo>
                    <a:pt x="282" y="24"/>
                  </a:lnTo>
                  <a:lnTo>
                    <a:pt x="280" y="22"/>
                  </a:lnTo>
                  <a:lnTo>
                    <a:pt x="279" y="19"/>
                  </a:lnTo>
                  <a:lnTo>
                    <a:pt x="277" y="17"/>
                  </a:lnTo>
                  <a:lnTo>
                    <a:pt x="276" y="14"/>
                  </a:lnTo>
                  <a:lnTo>
                    <a:pt x="274" y="14"/>
                  </a:lnTo>
                  <a:lnTo>
                    <a:pt x="272" y="12"/>
                  </a:lnTo>
                  <a:lnTo>
                    <a:pt x="271" y="10"/>
                  </a:lnTo>
                  <a:lnTo>
                    <a:pt x="271" y="9"/>
                  </a:lnTo>
                  <a:lnTo>
                    <a:pt x="272" y="5"/>
                  </a:lnTo>
                  <a:lnTo>
                    <a:pt x="274" y="4"/>
                  </a:lnTo>
                  <a:lnTo>
                    <a:pt x="277" y="2"/>
                  </a:lnTo>
                  <a:lnTo>
                    <a:pt x="279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6"/>
            <p:cNvSpPr>
              <a:spLocks/>
            </p:cNvSpPr>
            <p:nvPr/>
          </p:nvSpPr>
          <p:spPr bwMode="auto">
            <a:xfrm>
              <a:off x="8759826" y="2347913"/>
              <a:ext cx="15875" cy="12700"/>
            </a:xfrm>
            <a:custGeom>
              <a:avLst/>
              <a:gdLst>
                <a:gd name="T0" fmla="*/ 5 w 10"/>
                <a:gd name="T1" fmla="*/ 0 h 8"/>
                <a:gd name="T2" fmla="*/ 6 w 10"/>
                <a:gd name="T3" fmla="*/ 0 h 8"/>
                <a:gd name="T4" fmla="*/ 8 w 10"/>
                <a:gd name="T5" fmla="*/ 2 h 8"/>
                <a:gd name="T6" fmla="*/ 10 w 10"/>
                <a:gd name="T7" fmla="*/ 3 h 8"/>
                <a:gd name="T8" fmla="*/ 8 w 10"/>
                <a:gd name="T9" fmla="*/ 7 h 8"/>
                <a:gd name="T10" fmla="*/ 8 w 10"/>
                <a:gd name="T11" fmla="*/ 8 h 8"/>
                <a:gd name="T12" fmla="*/ 6 w 10"/>
                <a:gd name="T13" fmla="*/ 8 h 8"/>
                <a:gd name="T14" fmla="*/ 5 w 10"/>
                <a:gd name="T15" fmla="*/ 8 h 8"/>
                <a:gd name="T16" fmla="*/ 1 w 10"/>
                <a:gd name="T17" fmla="*/ 7 h 8"/>
                <a:gd name="T18" fmla="*/ 1 w 10"/>
                <a:gd name="T19" fmla="*/ 5 h 8"/>
                <a:gd name="T20" fmla="*/ 0 w 10"/>
                <a:gd name="T21" fmla="*/ 3 h 8"/>
                <a:gd name="T22" fmla="*/ 1 w 10"/>
                <a:gd name="T23" fmla="*/ 2 h 8"/>
                <a:gd name="T24" fmla="*/ 3 w 10"/>
                <a:gd name="T25" fmla="*/ 0 h 8"/>
                <a:gd name="T26" fmla="*/ 5 w 10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" h="8">
                  <a:moveTo>
                    <a:pt x="5" y="0"/>
                  </a:moveTo>
                  <a:lnTo>
                    <a:pt x="6" y="0"/>
                  </a:lnTo>
                  <a:lnTo>
                    <a:pt x="8" y="2"/>
                  </a:lnTo>
                  <a:lnTo>
                    <a:pt x="10" y="3"/>
                  </a:lnTo>
                  <a:lnTo>
                    <a:pt x="8" y="7"/>
                  </a:lnTo>
                  <a:lnTo>
                    <a:pt x="8" y="8"/>
                  </a:lnTo>
                  <a:lnTo>
                    <a:pt x="6" y="8"/>
                  </a:lnTo>
                  <a:lnTo>
                    <a:pt x="5" y="8"/>
                  </a:lnTo>
                  <a:lnTo>
                    <a:pt x="1" y="7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7"/>
            <p:cNvSpPr>
              <a:spLocks/>
            </p:cNvSpPr>
            <p:nvPr/>
          </p:nvSpPr>
          <p:spPr bwMode="auto">
            <a:xfrm>
              <a:off x="8712201" y="1938338"/>
              <a:ext cx="361950" cy="290513"/>
            </a:xfrm>
            <a:custGeom>
              <a:avLst/>
              <a:gdLst>
                <a:gd name="T0" fmla="*/ 188 w 228"/>
                <a:gd name="T1" fmla="*/ 11 h 183"/>
                <a:gd name="T2" fmla="*/ 165 w 228"/>
                <a:gd name="T3" fmla="*/ 15 h 183"/>
                <a:gd name="T4" fmla="*/ 163 w 228"/>
                <a:gd name="T5" fmla="*/ 23 h 183"/>
                <a:gd name="T6" fmla="*/ 173 w 228"/>
                <a:gd name="T7" fmla="*/ 18 h 183"/>
                <a:gd name="T8" fmla="*/ 186 w 228"/>
                <a:gd name="T9" fmla="*/ 23 h 183"/>
                <a:gd name="T10" fmla="*/ 205 w 228"/>
                <a:gd name="T11" fmla="*/ 26 h 183"/>
                <a:gd name="T12" fmla="*/ 219 w 228"/>
                <a:gd name="T13" fmla="*/ 25 h 183"/>
                <a:gd name="T14" fmla="*/ 228 w 228"/>
                <a:gd name="T15" fmla="*/ 33 h 183"/>
                <a:gd name="T16" fmla="*/ 205 w 228"/>
                <a:gd name="T17" fmla="*/ 36 h 183"/>
                <a:gd name="T18" fmla="*/ 203 w 228"/>
                <a:gd name="T19" fmla="*/ 45 h 183"/>
                <a:gd name="T20" fmla="*/ 201 w 228"/>
                <a:gd name="T21" fmla="*/ 54 h 183"/>
                <a:gd name="T22" fmla="*/ 201 w 228"/>
                <a:gd name="T23" fmla="*/ 68 h 183"/>
                <a:gd name="T24" fmla="*/ 195 w 228"/>
                <a:gd name="T25" fmla="*/ 73 h 183"/>
                <a:gd name="T26" fmla="*/ 188 w 228"/>
                <a:gd name="T27" fmla="*/ 86 h 183"/>
                <a:gd name="T28" fmla="*/ 178 w 228"/>
                <a:gd name="T29" fmla="*/ 93 h 183"/>
                <a:gd name="T30" fmla="*/ 183 w 228"/>
                <a:gd name="T31" fmla="*/ 102 h 183"/>
                <a:gd name="T32" fmla="*/ 173 w 228"/>
                <a:gd name="T33" fmla="*/ 107 h 183"/>
                <a:gd name="T34" fmla="*/ 173 w 228"/>
                <a:gd name="T35" fmla="*/ 117 h 183"/>
                <a:gd name="T36" fmla="*/ 183 w 228"/>
                <a:gd name="T37" fmla="*/ 121 h 183"/>
                <a:gd name="T38" fmla="*/ 148 w 228"/>
                <a:gd name="T39" fmla="*/ 134 h 183"/>
                <a:gd name="T40" fmla="*/ 129 w 228"/>
                <a:gd name="T41" fmla="*/ 145 h 183"/>
                <a:gd name="T42" fmla="*/ 119 w 228"/>
                <a:gd name="T43" fmla="*/ 160 h 183"/>
                <a:gd name="T44" fmla="*/ 92 w 228"/>
                <a:gd name="T45" fmla="*/ 179 h 183"/>
                <a:gd name="T46" fmla="*/ 76 w 228"/>
                <a:gd name="T47" fmla="*/ 147 h 183"/>
                <a:gd name="T48" fmla="*/ 76 w 228"/>
                <a:gd name="T49" fmla="*/ 134 h 183"/>
                <a:gd name="T50" fmla="*/ 79 w 228"/>
                <a:gd name="T51" fmla="*/ 124 h 183"/>
                <a:gd name="T52" fmla="*/ 79 w 228"/>
                <a:gd name="T53" fmla="*/ 122 h 183"/>
                <a:gd name="T54" fmla="*/ 71 w 228"/>
                <a:gd name="T55" fmla="*/ 117 h 183"/>
                <a:gd name="T56" fmla="*/ 78 w 228"/>
                <a:gd name="T57" fmla="*/ 109 h 183"/>
                <a:gd name="T58" fmla="*/ 66 w 228"/>
                <a:gd name="T59" fmla="*/ 107 h 183"/>
                <a:gd name="T60" fmla="*/ 73 w 228"/>
                <a:gd name="T61" fmla="*/ 96 h 183"/>
                <a:gd name="T62" fmla="*/ 68 w 228"/>
                <a:gd name="T63" fmla="*/ 94 h 183"/>
                <a:gd name="T64" fmla="*/ 59 w 228"/>
                <a:gd name="T65" fmla="*/ 81 h 183"/>
                <a:gd name="T66" fmla="*/ 35 w 228"/>
                <a:gd name="T67" fmla="*/ 78 h 183"/>
                <a:gd name="T68" fmla="*/ 20 w 228"/>
                <a:gd name="T69" fmla="*/ 74 h 183"/>
                <a:gd name="T70" fmla="*/ 21 w 228"/>
                <a:gd name="T71" fmla="*/ 66 h 183"/>
                <a:gd name="T72" fmla="*/ 20 w 228"/>
                <a:gd name="T73" fmla="*/ 63 h 183"/>
                <a:gd name="T74" fmla="*/ 0 w 228"/>
                <a:gd name="T75" fmla="*/ 61 h 183"/>
                <a:gd name="T76" fmla="*/ 8 w 228"/>
                <a:gd name="T77" fmla="*/ 51 h 183"/>
                <a:gd name="T78" fmla="*/ 26 w 228"/>
                <a:gd name="T79" fmla="*/ 50 h 183"/>
                <a:gd name="T80" fmla="*/ 25 w 228"/>
                <a:gd name="T81" fmla="*/ 40 h 183"/>
                <a:gd name="T82" fmla="*/ 23 w 228"/>
                <a:gd name="T83" fmla="*/ 30 h 183"/>
                <a:gd name="T84" fmla="*/ 40 w 228"/>
                <a:gd name="T85" fmla="*/ 28 h 183"/>
                <a:gd name="T86" fmla="*/ 54 w 228"/>
                <a:gd name="T87" fmla="*/ 20 h 183"/>
                <a:gd name="T88" fmla="*/ 74 w 228"/>
                <a:gd name="T89" fmla="*/ 25 h 183"/>
                <a:gd name="T90" fmla="*/ 84 w 228"/>
                <a:gd name="T91" fmla="*/ 26 h 183"/>
                <a:gd name="T92" fmla="*/ 82 w 228"/>
                <a:gd name="T93" fmla="*/ 18 h 183"/>
                <a:gd name="T94" fmla="*/ 97 w 228"/>
                <a:gd name="T95" fmla="*/ 23 h 183"/>
                <a:gd name="T96" fmla="*/ 104 w 228"/>
                <a:gd name="T97" fmla="*/ 25 h 183"/>
                <a:gd name="T98" fmla="*/ 106 w 228"/>
                <a:gd name="T99" fmla="*/ 20 h 183"/>
                <a:gd name="T100" fmla="*/ 107 w 228"/>
                <a:gd name="T101" fmla="*/ 13 h 183"/>
                <a:gd name="T102" fmla="*/ 124 w 228"/>
                <a:gd name="T103" fmla="*/ 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8" h="183">
                  <a:moveTo>
                    <a:pt x="148" y="0"/>
                  </a:moveTo>
                  <a:lnTo>
                    <a:pt x="158" y="2"/>
                  </a:lnTo>
                  <a:lnTo>
                    <a:pt x="170" y="3"/>
                  </a:lnTo>
                  <a:lnTo>
                    <a:pt x="180" y="7"/>
                  </a:lnTo>
                  <a:lnTo>
                    <a:pt x="188" y="11"/>
                  </a:lnTo>
                  <a:lnTo>
                    <a:pt x="195" y="13"/>
                  </a:lnTo>
                  <a:lnTo>
                    <a:pt x="195" y="16"/>
                  </a:lnTo>
                  <a:lnTo>
                    <a:pt x="190" y="16"/>
                  </a:lnTo>
                  <a:lnTo>
                    <a:pt x="177" y="15"/>
                  </a:lnTo>
                  <a:lnTo>
                    <a:pt x="165" y="15"/>
                  </a:lnTo>
                  <a:lnTo>
                    <a:pt x="155" y="15"/>
                  </a:lnTo>
                  <a:lnTo>
                    <a:pt x="152" y="16"/>
                  </a:lnTo>
                  <a:lnTo>
                    <a:pt x="155" y="20"/>
                  </a:lnTo>
                  <a:lnTo>
                    <a:pt x="158" y="23"/>
                  </a:lnTo>
                  <a:lnTo>
                    <a:pt x="163" y="23"/>
                  </a:lnTo>
                  <a:lnTo>
                    <a:pt x="165" y="21"/>
                  </a:lnTo>
                  <a:lnTo>
                    <a:pt x="168" y="21"/>
                  </a:lnTo>
                  <a:lnTo>
                    <a:pt x="170" y="20"/>
                  </a:lnTo>
                  <a:lnTo>
                    <a:pt x="172" y="18"/>
                  </a:lnTo>
                  <a:lnTo>
                    <a:pt x="173" y="18"/>
                  </a:lnTo>
                  <a:lnTo>
                    <a:pt x="175" y="20"/>
                  </a:lnTo>
                  <a:lnTo>
                    <a:pt x="177" y="23"/>
                  </a:lnTo>
                  <a:lnTo>
                    <a:pt x="180" y="23"/>
                  </a:lnTo>
                  <a:lnTo>
                    <a:pt x="183" y="23"/>
                  </a:lnTo>
                  <a:lnTo>
                    <a:pt x="186" y="23"/>
                  </a:lnTo>
                  <a:lnTo>
                    <a:pt x="188" y="23"/>
                  </a:lnTo>
                  <a:lnTo>
                    <a:pt x="191" y="25"/>
                  </a:lnTo>
                  <a:lnTo>
                    <a:pt x="195" y="26"/>
                  </a:lnTo>
                  <a:lnTo>
                    <a:pt x="200" y="28"/>
                  </a:lnTo>
                  <a:lnTo>
                    <a:pt x="205" y="26"/>
                  </a:lnTo>
                  <a:lnTo>
                    <a:pt x="208" y="26"/>
                  </a:lnTo>
                  <a:lnTo>
                    <a:pt x="209" y="25"/>
                  </a:lnTo>
                  <a:lnTo>
                    <a:pt x="213" y="25"/>
                  </a:lnTo>
                  <a:lnTo>
                    <a:pt x="216" y="25"/>
                  </a:lnTo>
                  <a:lnTo>
                    <a:pt x="219" y="25"/>
                  </a:lnTo>
                  <a:lnTo>
                    <a:pt x="223" y="26"/>
                  </a:lnTo>
                  <a:lnTo>
                    <a:pt x="224" y="28"/>
                  </a:lnTo>
                  <a:lnTo>
                    <a:pt x="226" y="30"/>
                  </a:lnTo>
                  <a:lnTo>
                    <a:pt x="228" y="31"/>
                  </a:lnTo>
                  <a:lnTo>
                    <a:pt x="228" y="33"/>
                  </a:lnTo>
                  <a:lnTo>
                    <a:pt x="224" y="33"/>
                  </a:lnTo>
                  <a:lnTo>
                    <a:pt x="218" y="35"/>
                  </a:lnTo>
                  <a:lnTo>
                    <a:pt x="213" y="35"/>
                  </a:lnTo>
                  <a:lnTo>
                    <a:pt x="208" y="35"/>
                  </a:lnTo>
                  <a:lnTo>
                    <a:pt x="205" y="36"/>
                  </a:lnTo>
                  <a:lnTo>
                    <a:pt x="201" y="36"/>
                  </a:lnTo>
                  <a:lnTo>
                    <a:pt x="201" y="38"/>
                  </a:lnTo>
                  <a:lnTo>
                    <a:pt x="203" y="40"/>
                  </a:lnTo>
                  <a:lnTo>
                    <a:pt x="203" y="43"/>
                  </a:lnTo>
                  <a:lnTo>
                    <a:pt x="203" y="45"/>
                  </a:lnTo>
                  <a:lnTo>
                    <a:pt x="201" y="46"/>
                  </a:lnTo>
                  <a:lnTo>
                    <a:pt x="200" y="48"/>
                  </a:lnTo>
                  <a:lnTo>
                    <a:pt x="198" y="50"/>
                  </a:lnTo>
                  <a:lnTo>
                    <a:pt x="198" y="53"/>
                  </a:lnTo>
                  <a:lnTo>
                    <a:pt x="201" y="54"/>
                  </a:lnTo>
                  <a:lnTo>
                    <a:pt x="205" y="56"/>
                  </a:lnTo>
                  <a:lnTo>
                    <a:pt x="206" y="59"/>
                  </a:lnTo>
                  <a:lnTo>
                    <a:pt x="206" y="63"/>
                  </a:lnTo>
                  <a:lnTo>
                    <a:pt x="205" y="66"/>
                  </a:lnTo>
                  <a:lnTo>
                    <a:pt x="201" y="68"/>
                  </a:lnTo>
                  <a:lnTo>
                    <a:pt x="198" y="69"/>
                  </a:lnTo>
                  <a:lnTo>
                    <a:pt x="196" y="69"/>
                  </a:lnTo>
                  <a:lnTo>
                    <a:pt x="195" y="69"/>
                  </a:lnTo>
                  <a:lnTo>
                    <a:pt x="195" y="71"/>
                  </a:lnTo>
                  <a:lnTo>
                    <a:pt x="195" y="73"/>
                  </a:lnTo>
                  <a:lnTo>
                    <a:pt x="195" y="76"/>
                  </a:lnTo>
                  <a:lnTo>
                    <a:pt x="195" y="78"/>
                  </a:lnTo>
                  <a:lnTo>
                    <a:pt x="193" y="81"/>
                  </a:lnTo>
                  <a:lnTo>
                    <a:pt x="190" y="84"/>
                  </a:lnTo>
                  <a:lnTo>
                    <a:pt x="188" y="86"/>
                  </a:lnTo>
                  <a:lnTo>
                    <a:pt x="186" y="89"/>
                  </a:lnTo>
                  <a:lnTo>
                    <a:pt x="185" y="89"/>
                  </a:lnTo>
                  <a:lnTo>
                    <a:pt x="183" y="91"/>
                  </a:lnTo>
                  <a:lnTo>
                    <a:pt x="180" y="91"/>
                  </a:lnTo>
                  <a:lnTo>
                    <a:pt x="178" y="93"/>
                  </a:lnTo>
                  <a:lnTo>
                    <a:pt x="177" y="93"/>
                  </a:lnTo>
                  <a:lnTo>
                    <a:pt x="178" y="96"/>
                  </a:lnTo>
                  <a:lnTo>
                    <a:pt x="180" y="97"/>
                  </a:lnTo>
                  <a:lnTo>
                    <a:pt x="181" y="99"/>
                  </a:lnTo>
                  <a:lnTo>
                    <a:pt x="183" y="102"/>
                  </a:lnTo>
                  <a:lnTo>
                    <a:pt x="183" y="104"/>
                  </a:lnTo>
                  <a:lnTo>
                    <a:pt x="183" y="104"/>
                  </a:lnTo>
                  <a:lnTo>
                    <a:pt x="180" y="106"/>
                  </a:lnTo>
                  <a:lnTo>
                    <a:pt x="177" y="106"/>
                  </a:lnTo>
                  <a:lnTo>
                    <a:pt x="173" y="107"/>
                  </a:lnTo>
                  <a:lnTo>
                    <a:pt x="172" y="109"/>
                  </a:lnTo>
                  <a:lnTo>
                    <a:pt x="172" y="112"/>
                  </a:lnTo>
                  <a:lnTo>
                    <a:pt x="172" y="114"/>
                  </a:lnTo>
                  <a:lnTo>
                    <a:pt x="172" y="116"/>
                  </a:lnTo>
                  <a:lnTo>
                    <a:pt x="173" y="117"/>
                  </a:lnTo>
                  <a:lnTo>
                    <a:pt x="177" y="117"/>
                  </a:lnTo>
                  <a:lnTo>
                    <a:pt x="181" y="117"/>
                  </a:lnTo>
                  <a:lnTo>
                    <a:pt x="183" y="117"/>
                  </a:lnTo>
                  <a:lnTo>
                    <a:pt x="185" y="119"/>
                  </a:lnTo>
                  <a:lnTo>
                    <a:pt x="183" y="121"/>
                  </a:lnTo>
                  <a:lnTo>
                    <a:pt x="180" y="122"/>
                  </a:lnTo>
                  <a:lnTo>
                    <a:pt x="175" y="126"/>
                  </a:lnTo>
                  <a:lnTo>
                    <a:pt x="167" y="127"/>
                  </a:lnTo>
                  <a:lnTo>
                    <a:pt x="157" y="131"/>
                  </a:lnTo>
                  <a:lnTo>
                    <a:pt x="148" y="134"/>
                  </a:lnTo>
                  <a:lnTo>
                    <a:pt x="144" y="139"/>
                  </a:lnTo>
                  <a:lnTo>
                    <a:pt x="140" y="140"/>
                  </a:lnTo>
                  <a:lnTo>
                    <a:pt x="137" y="144"/>
                  </a:lnTo>
                  <a:lnTo>
                    <a:pt x="134" y="145"/>
                  </a:lnTo>
                  <a:lnTo>
                    <a:pt x="129" y="145"/>
                  </a:lnTo>
                  <a:lnTo>
                    <a:pt x="125" y="147"/>
                  </a:lnTo>
                  <a:lnTo>
                    <a:pt x="122" y="149"/>
                  </a:lnTo>
                  <a:lnTo>
                    <a:pt x="119" y="150"/>
                  </a:lnTo>
                  <a:lnTo>
                    <a:pt x="119" y="154"/>
                  </a:lnTo>
                  <a:lnTo>
                    <a:pt x="119" y="160"/>
                  </a:lnTo>
                  <a:lnTo>
                    <a:pt x="117" y="169"/>
                  </a:lnTo>
                  <a:lnTo>
                    <a:pt x="114" y="177"/>
                  </a:lnTo>
                  <a:lnTo>
                    <a:pt x="109" y="183"/>
                  </a:lnTo>
                  <a:lnTo>
                    <a:pt x="101" y="183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1" y="164"/>
                  </a:lnTo>
                  <a:lnTo>
                    <a:pt x="78" y="155"/>
                  </a:lnTo>
                  <a:lnTo>
                    <a:pt x="76" y="152"/>
                  </a:lnTo>
                  <a:lnTo>
                    <a:pt x="76" y="147"/>
                  </a:lnTo>
                  <a:lnTo>
                    <a:pt x="76" y="144"/>
                  </a:lnTo>
                  <a:lnTo>
                    <a:pt x="76" y="140"/>
                  </a:lnTo>
                  <a:lnTo>
                    <a:pt x="78" y="139"/>
                  </a:lnTo>
                  <a:lnTo>
                    <a:pt x="78" y="136"/>
                  </a:lnTo>
                  <a:lnTo>
                    <a:pt x="76" y="134"/>
                  </a:lnTo>
                  <a:lnTo>
                    <a:pt x="74" y="132"/>
                  </a:lnTo>
                  <a:lnTo>
                    <a:pt x="74" y="131"/>
                  </a:lnTo>
                  <a:lnTo>
                    <a:pt x="76" y="127"/>
                  </a:lnTo>
                  <a:lnTo>
                    <a:pt x="78" y="126"/>
                  </a:lnTo>
                  <a:lnTo>
                    <a:pt x="79" y="124"/>
                  </a:lnTo>
                  <a:lnTo>
                    <a:pt x="81" y="121"/>
                  </a:lnTo>
                  <a:lnTo>
                    <a:pt x="82" y="121"/>
                  </a:lnTo>
                  <a:lnTo>
                    <a:pt x="82" y="119"/>
                  </a:lnTo>
                  <a:lnTo>
                    <a:pt x="81" y="121"/>
                  </a:lnTo>
                  <a:lnTo>
                    <a:pt x="79" y="122"/>
                  </a:lnTo>
                  <a:lnTo>
                    <a:pt x="76" y="122"/>
                  </a:lnTo>
                  <a:lnTo>
                    <a:pt x="73" y="122"/>
                  </a:lnTo>
                  <a:lnTo>
                    <a:pt x="71" y="121"/>
                  </a:lnTo>
                  <a:lnTo>
                    <a:pt x="71" y="119"/>
                  </a:lnTo>
                  <a:lnTo>
                    <a:pt x="71" y="117"/>
                  </a:lnTo>
                  <a:lnTo>
                    <a:pt x="74" y="117"/>
                  </a:lnTo>
                  <a:lnTo>
                    <a:pt x="78" y="116"/>
                  </a:lnTo>
                  <a:lnTo>
                    <a:pt x="79" y="114"/>
                  </a:lnTo>
                  <a:lnTo>
                    <a:pt x="79" y="111"/>
                  </a:lnTo>
                  <a:lnTo>
                    <a:pt x="78" y="109"/>
                  </a:lnTo>
                  <a:lnTo>
                    <a:pt x="76" y="107"/>
                  </a:lnTo>
                  <a:lnTo>
                    <a:pt x="73" y="107"/>
                  </a:lnTo>
                  <a:lnTo>
                    <a:pt x="69" y="109"/>
                  </a:lnTo>
                  <a:lnTo>
                    <a:pt x="68" y="107"/>
                  </a:lnTo>
                  <a:lnTo>
                    <a:pt x="66" y="107"/>
                  </a:lnTo>
                  <a:lnTo>
                    <a:pt x="64" y="106"/>
                  </a:lnTo>
                  <a:lnTo>
                    <a:pt x="66" y="102"/>
                  </a:lnTo>
                  <a:lnTo>
                    <a:pt x="68" y="101"/>
                  </a:lnTo>
                  <a:lnTo>
                    <a:pt x="71" y="97"/>
                  </a:lnTo>
                  <a:lnTo>
                    <a:pt x="73" y="96"/>
                  </a:lnTo>
                  <a:lnTo>
                    <a:pt x="73" y="96"/>
                  </a:lnTo>
                  <a:lnTo>
                    <a:pt x="73" y="96"/>
                  </a:lnTo>
                  <a:lnTo>
                    <a:pt x="71" y="94"/>
                  </a:lnTo>
                  <a:lnTo>
                    <a:pt x="69" y="94"/>
                  </a:lnTo>
                  <a:lnTo>
                    <a:pt x="68" y="94"/>
                  </a:lnTo>
                  <a:lnTo>
                    <a:pt x="64" y="93"/>
                  </a:lnTo>
                  <a:lnTo>
                    <a:pt x="63" y="89"/>
                  </a:lnTo>
                  <a:lnTo>
                    <a:pt x="63" y="86"/>
                  </a:lnTo>
                  <a:lnTo>
                    <a:pt x="61" y="84"/>
                  </a:lnTo>
                  <a:lnTo>
                    <a:pt x="59" y="81"/>
                  </a:lnTo>
                  <a:lnTo>
                    <a:pt x="56" y="79"/>
                  </a:lnTo>
                  <a:lnTo>
                    <a:pt x="53" y="78"/>
                  </a:lnTo>
                  <a:lnTo>
                    <a:pt x="46" y="76"/>
                  </a:lnTo>
                  <a:lnTo>
                    <a:pt x="41" y="76"/>
                  </a:lnTo>
                  <a:lnTo>
                    <a:pt x="35" y="78"/>
                  </a:lnTo>
                  <a:lnTo>
                    <a:pt x="30" y="78"/>
                  </a:lnTo>
                  <a:lnTo>
                    <a:pt x="26" y="76"/>
                  </a:lnTo>
                  <a:lnTo>
                    <a:pt x="23" y="76"/>
                  </a:lnTo>
                  <a:lnTo>
                    <a:pt x="20" y="74"/>
                  </a:lnTo>
                  <a:lnTo>
                    <a:pt x="20" y="74"/>
                  </a:lnTo>
                  <a:lnTo>
                    <a:pt x="18" y="73"/>
                  </a:lnTo>
                  <a:lnTo>
                    <a:pt x="18" y="71"/>
                  </a:lnTo>
                  <a:lnTo>
                    <a:pt x="18" y="69"/>
                  </a:lnTo>
                  <a:lnTo>
                    <a:pt x="20" y="68"/>
                  </a:lnTo>
                  <a:lnTo>
                    <a:pt x="21" y="66"/>
                  </a:lnTo>
                  <a:lnTo>
                    <a:pt x="23" y="64"/>
                  </a:lnTo>
                  <a:lnTo>
                    <a:pt x="25" y="63"/>
                  </a:lnTo>
                  <a:lnTo>
                    <a:pt x="25" y="63"/>
                  </a:lnTo>
                  <a:lnTo>
                    <a:pt x="23" y="63"/>
                  </a:lnTo>
                  <a:lnTo>
                    <a:pt x="20" y="63"/>
                  </a:lnTo>
                  <a:lnTo>
                    <a:pt x="15" y="63"/>
                  </a:lnTo>
                  <a:lnTo>
                    <a:pt x="8" y="63"/>
                  </a:lnTo>
                  <a:lnTo>
                    <a:pt x="3" y="63"/>
                  </a:lnTo>
                  <a:lnTo>
                    <a:pt x="2" y="63"/>
                  </a:lnTo>
                  <a:lnTo>
                    <a:pt x="0" y="61"/>
                  </a:lnTo>
                  <a:lnTo>
                    <a:pt x="2" y="59"/>
                  </a:lnTo>
                  <a:lnTo>
                    <a:pt x="3" y="56"/>
                  </a:lnTo>
                  <a:lnTo>
                    <a:pt x="3" y="53"/>
                  </a:lnTo>
                  <a:lnTo>
                    <a:pt x="7" y="51"/>
                  </a:lnTo>
                  <a:lnTo>
                    <a:pt x="8" y="51"/>
                  </a:lnTo>
                  <a:lnTo>
                    <a:pt x="13" y="51"/>
                  </a:lnTo>
                  <a:lnTo>
                    <a:pt x="18" y="51"/>
                  </a:lnTo>
                  <a:lnTo>
                    <a:pt x="20" y="51"/>
                  </a:lnTo>
                  <a:lnTo>
                    <a:pt x="23" y="50"/>
                  </a:lnTo>
                  <a:lnTo>
                    <a:pt x="26" y="50"/>
                  </a:lnTo>
                  <a:lnTo>
                    <a:pt x="28" y="48"/>
                  </a:lnTo>
                  <a:lnTo>
                    <a:pt x="28" y="45"/>
                  </a:lnTo>
                  <a:lnTo>
                    <a:pt x="28" y="43"/>
                  </a:lnTo>
                  <a:lnTo>
                    <a:pt x="26" y="40"/>
                  </a:lnTo>
                  <a:lnTo>
                    <a:pt x="25" y="40"/>
                  </a:lnTo>
                  <a:lnTo>
                    <a:pt x="23" y="38"/>
                  </a:lnTo>
                  <a:lnTo>
                    <a:pt x="21" y="36"/>
                  </a:lnTo>
                  <a:lnTo>
                    <a:pt x="20" y="35"/>
                  </a:lnTo>
                  <a:lnTo>
                    <a:pt x="20" y="33"/>
                  </a:lnTo>
                  <a:lnTo>
                    <a:pt x="23" y="30"/>
                  </a:lnTo>
                  <a:lnTo>
                    <a:pt x="26" y="30"/>
                  </a:lnTo>
                  <a:lnTo>
                    <a:pt x="30" y="28"/>
                  </a:lnTo>
                  <a:lnTo>
                    <a:pt x="31" y="28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3" y="26"/>
                  </a:lnTo>
                  <a:lnTo>
                    <a:pt x="46" y="25"/>
                  </a:lnTo>
                  <a:lnTo>
                    <a:pt x="48" y="21"/>
                  </a:lnTo>
                  <a:lnTo>
                    <a:pt x="51" y="20"/>
                  </a:lnTo>
                  <a:lnTo>
                    <a:pt x="54" y="20"/>
                  </a:lnTo>
                  <a:lnTo>
                    <a:pt x="59" y="20"/>
                  </a:lnTo>
                  <a:lnTo>
                    <a:pt x="63" y="20"/>
                  </a:lnTo>
                  <a:lnTo>
                    <a:pt x="68" y="21"/>
                  </a:lnTo>
                  <a:lnTo>
                    <a:pt x="71" y="23"/>
                  </a:lnTo>
                  <a:lnTo>
                    <a:pt x="74" y="25"/>
                  </a:lnTo>
                  <a:lnTo>
                    <a:pt x="78" y="26"/>
                  </a:lnTo>
                  <a:lnTo>
                    <a:pt x="79" y="28"/>
                  </a:lnTo>
                  <a:lnTo>
                    <a:pt x="82" y="28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84" y="25"/>
                  </a:lnTo>
                  <a:lnTo>
                    <a:pt x="84" y="21"/>
                  </a:lnTo>
                  <a:lnTo>
                    <a:pt x="84" y="20"/>
                  </a:lnTo>
                  <a:lnTo>
                    <a:pt x="82" y="18"/>
                  </a:lnTo>
                  <a:lnTo>
                    <a:pt x="82" y="18"/>
                  </a:lnTo>
                  <a:lnTo>
                    <a:pt x="84" y="16"/>
                  </a:lnTo>
                  <a:lnTo>
                    <a:pt x="86" y="18"/>
                  </a:lnTo>
                  <a:lnTo>
                    <a:pt x="89" y="18"/>
                  </a:lnTo>
                  <a:lnTo>
                    <a:pt x="92" y="21"/>
                  </a:lnTo>
                  <a:lnTo>
                    <a:pt x="97" y="23"/>
                  </a:lnTo>
                  <a:lnTo>
                    <a:pt x="101" y="25"/>
                  </a:lnTo>
                  <a:lnTo>
                    <a:pt x="102" y="26"/>
                  </a:lnTo>
                  <a:lnTo>
                    <a:pt x="104" y="26"/>
                  </a:lnTo>
                  <a:lnTo>
                    <a:pt x="104" y="25"/>
                  </a:lnTo>
                  <a:lnTo>
                    <a:pt x="104" y="25"/>
                  </a:lnTo>
                  <a:lnTo>
                    <a:pt x="104" y="23"/>
                  </a:lnTo>
                  <a:lnTo>
                    <a:pt x="104" y="21"/>
                  </a:lnTo>
                  <a:lnTo>
                    <a:pt x="104" y="21"/>
                  </a:lnTo>
                  <a:lnTo>
                    <a:pt x="104" y="20"/>
                  </a:lnTo>
                  <a:lnTo>
                    <a:pt x="106" y="20"/>
                  </a:lnTo>
                  <a:lnTo>
                    <a:pt x="109" y="20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9" y="15"/>
                  </a:lnTo>
                  <a:lnTo>
                    <a:pt x="107" y="13"/>
                  </a:lnTo>
                  <a:lnTo>
                    <a:pt x="107" y="11"/>
                  </a:lnTo>
                  <a:lnTo>
                    <a:pt x="109" y="10"/>
                  </a:lnTo>
                  <a:lnTo>
                    <a:pt x="111" y="8"/>
                  </a:lnTo>
                  <a:lnTo>
                    <a:pt x="115" y="8"/>
                  </a:lnTo>
                  <a:lnTo>
                    <a:pt x="124" y="7"/>
                  </a:lnTo>
                  <a:lnTo>
                    <a:pt x="130" y="5"/>
                  </a:lnTo>
                  <a:lnTo>
                    <a:pt x="137" y="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8"/>
            <p:cNvSpPr>
              <a:spLocks/>
            </p:cNvSpPr>
            <p:nvPr/>
          </p:nvSpPr>
          <p:spPr bwMode="auto">
            <a:xfrm>
              <a:off x="8648701" y="2505075"/>
              <a:ext cx="19050" cy="11113"/>
            </a:xfrm>
            <a:custGeom>
              <a:avLst/>
              <a:gdLst>
                <a:gd name="T0" fmla="*/ 4 w 12"/>
                <a:gd name="T1" fmla="*/ 0 h 7"/>
                <a:gd name="T2" fmla="*/ 7 w 12"/>
                <a:gd name="T3" fmla="*/ 0 h 7"/>
                <a:gd name="T4" fmla="*/ 9 w 12"/>
                <a:gd name="T5" fmla="*/ 2 h 7"/>
                <a:gd name="T6" fmla="*/ 10 w 12"/>
                <a:gd name="T7" fmla="*/ 3 h 7"/>
                <a:gd name="T8" fmla="*/ 12 w 12"/>
                <a:gd name="T9" fmla="*/ 5 h 7"/>
                <a:gd name="T10" fmla="*/ 12 w 12"/>
                <a:gd name="T11" fmla="*/ 5 h 7"/>
                <a:gd name="T12" fmla="*/ 12 w 12"/>
                <a:gd name="T13" fmla="*/ 7 h 7"/>
                <a:gd name="T14" fmla="*/ 9 w 12"/>
                <a:gd name="T15" fmla="*/ 7 h 7"/>
                <a:gd name="T16" fmla="*/ 7 w 12"/>
                <a:gd name="T17" fmla="*/ 7 h 7"/>
                <a:gd name="T18" fmla="*/ 4 w 12"/>
                <a:gd name="T19" fmla="*/ 5 h 7"/>
                <a:gd name="T20" fmla="*/ 2 w 12"/>
                <a:gd name="T21" fmla="*/ 3 h 7"/>
                <a:gd name="T22" fmla="*/ 0 w 12"/>
                <a:gd name="T23" fmla="*/ 2 h 7"/>
                <a:gd name="T24" fmla="*/ 0 w 12"/>
                <a:gd name="T25" fmla="*/ 0 h 7"/>
                <a:gd name="T26" fmla="*/ 2 w 12"/>
                <a:gd name="T27" fmla="*/ 0 h 7"/>
                <a:gd name="T28" fmla="*/ 4 w 12"/>
                <a:gd name="T2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7">
                  <a:moveTo>
                    <a:pt x="4" y="0"/>
                  </a:moveTo>
                  <a:lnTo>
                    <a:pt x="7" y="0"/>
                  </a:lnTo>
                  <a:lnTo>
                    <a:pt x="9" y="2"/>
                  </a:lnTo>
                  <a:lnTo>
                    <a:pt x="10" y="3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7"/>
                  </a:lnTo>
                  <a:lnTo>
                    <a:pt x="9" y="7"/>
                  </a:lnTo>
                  <a:lnTo>
                    <a:pt x="7" y="7"/>
                  </a:lnTo>
                  <a:lnTo>
                    <a:pt x="4" y="5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9"/>
            <p:cNvSpPr>
              <a:spLocks/>
            </p:cNvSpPr>
            <p:nvPr/>
          </p:nvSpPr>
          <p:spPr bwMode="auto">
            <a:xfrm>
              <a:off x="9405938" y="2730500"/>
              <a:ext cx="47625" cy="92075"/>
            </a:xfrm>
            <a:custGeom>
              <a:avLst/>
              <a:gdLst>
                <a:gd name="T0" fmla="*/ 25 w 30"/>
                <a:gd name="T1" fmla="*/ 0 h 58"/>
                <a:gd name="T2" fmla="*/ 28 w 30"/>
                <a:gd name="T3" fmla="*/ 0 h 58"/>
                <a:gd name="T4" fmla="*/ 30 w 30"/>
                <a:gd name="T5" fmla="*/ 2 h 58"/>
                <a:gd name="T6" fmla="*/ 30 w 30"/>
                <a:gd name="T7" fmla="*/ 5 h 58"/>
                <a:gd name="T8" fmla="*/ 30 w 30"/>
                <a:gd name="T9" fmla="*/ 9 h 58"/>
                <a:gd name="T10" fmla="*/ 30 w 30"/>
                <a:gd name="T11" fmla="*/ 12 h 58"/>
                <a:gd name="T12" fmla="*/ 27 w 30"/>
                <a:gd name="T13" fmla="*/ 14 h 58"/>
                <a:gd name="T14" fmla="*/ 25 w 30"/>
                <a:gd name="T15" fmla="*/ 19 h 58"/>
                <a:gd name="T16" fmla="*/ 27 w 30"/>
                <a:gd name="T17" fmla="*/ 25 h 58"/>
                <a:gd name="T18" fmla="*/ 28 w 30"/>
                <a:gd name="T19" fmla="*/ 32 h 58"/>
                <a:gd name="T20" fmla="*/ 28 w 30"/>
                <a:gd name="T21" fmla="*/ 38 h 58"/>
                <a:gd name="T22" fmla="*/ 27 w 30"/>
                <a:gd name="T23" fmla="*/ 42 h 58"/>
                <a:gd name="T24" fmla="*/ 23 w 30"/>
                <a:gd name="T25" fmla="*/ 43 h 58"/>
                <a:gd name="T26" fmla="*/ 22 w 30"/>
                <a:gd name="T27" fmla="*/ 47 h 58"/>
                <a:gd name="T28" fmla="*/ 18 w 30"/>
                <a:gd name="T29" fmla="*/ 52 h 58"/>
                <a:gd name="T30" fmla="*/ 15 w 30"/>
                <a:gd name="T31" fmla="*/ 55 h 58"/>
                <a:gd name="T32" fmla="*/ 13 w 30"/>
                <a:gd name="T33" fmla="*/ 58 h 58"/>
                <a:gd name="T34" fmla="*/ 10 w 30"/>
                <a:gd name="T35" fmla="*/ 58 h 58"/>
                <a:gd name="T36" fmla="*/ 8 w 30"/>
                <a:gd name="T37" fmla="*/ 58 h 58"/>
                <a:gd name="T38" fmla="*/ 7 w 30"/>
                <a:gd name="T39" fmla="*/ 57 h 58"/>
                <a:gd name="T40" fmla="*/ 5 w 30"/>
                <a:gd name="T41" fmla="*/ 55 h 58"/>
                <a:gd name="T42" fmla="*/ 5 w 30"/>
                <a:gd name="T43" fmla="*/ 52 h 58"/>
                <a:gd name="T44" fmla="*/ 5 w 30"/>
                <a:gd name="T45" fmla="*/ 48 h 58"/>
                <a:gd name="T46" fmla="*/ 3 w 30"/>
                <a:gd name="T47" fmla="*/ 45 h 58"/>
                <a:gd name="T48" fmla="*/ 3 w 30"/>
                <a:gd name="T49" fmla="*/ 42 h 58"/>
                <a:gd name="T50" fmla="*/ 2 w 30"/>
                <a:gd name="T51" fmla="*/ 40 h 58"/>
                <a:gd name="T52" fmla="*/ 2 w 30"/>
                <a:gd name="T53" fmla="*/ 40 h 58"/>
                <a:gd name="T54" fmla="*/ 2 w 30"/>
                <a:gd name="T55" fmla="*/ 37 h 58"/>
                <a:gd name="T56" fmla="*/ 0 w 30"/>
                <a:gd name="T57" fmla="*/ 34 h 58"/>
                <a:gd name="T58" fmla="*/ 2 w 30"/>
                <a:gd name="T59" fmla="*/ 30 h 58"/>
                <a:gd name="T60" fmla="*/ 2 w 30"/>
                <a:gd name="T61" fmla="*/ 25 h 58"/>
                <a:gd name="T62" fmla="*/ 3 w 30"/>
                <a:gd name="T63" fmla="*/ 22 h 58"/>
                <a:gd name="T64" fmla="*/ 5 w 30"/>
                <a:gd name="T65" fmla="*/ 20 h 58"/>
                <a:gd name="T66" fmla="*/ 8 w 30"/>
                <a:gd name="T67" fmla="*/ 19 h 58"/>
                <a:gd name="T68" fmla="*/ 10 w 30"/>
                <a:gd name="T69" fmla="*/ 15 h 58"/>
                <a:gd name="T70" fmla="*/ 13 w 30"/>
                <a:gd name="T71" fmla="*/ 12 h 58"/>
                <a:gd name="T72" fmla="*/ 15 w 30"/>
                <a:gd name="T73" fmla="*/ 7 h 58"/>
                <a:gd name="T74" fmla="*/ 18 w 30"/>
                <a:gd name="T75" fmla="*/ 4 h 58"/>
                <a:gd name="T76" fmla="*/ 22 w 30"/>
                <a:gd name="T77" fmla="*/ 2 h 58"/>
                <a:gd name="T78" fmla="*/ 25 w 30"/>
                <a:gd name="T7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0" h="58">
                  <a:moveTo>
                    <a:pt x="25" y="0"/>
                  </a:moveTo>
                  <a:lnTo>
                    <a:pt x="28" y="0"/>
                  </a:lnTo>
                  <a:lnTo>
                    <a:pt x="30" y="2"/>
                  </a:lnTo>
                  <a:lnTo>
                    <a:pt x="30" y="5"/>
                  </a:lnTo>
                  <a:lnTo>
                    <a:pt x="30" y="9"/>
                  </a:lnTo>
                  <a:lnTo>
                    <a:pt x="30" y="12"/>
                  </a:lnTo>
                  <a:lnTo>
                    <a:pt x="27" y="14"/>
                  </a:lnTo>
                  <a:lnTo>
                    <a:pt x="25" y="19"/>
                  </a:lnTo>
                  <a:lnTo>
                    <a:pt x="27" y="25"/>
                  </a:lnTo>
                  <a:lnTo>
                    <a:pt x="28" y="32"/>
                  </a:lnTo>
                  <a:lnTo>
                    <a:pt x="28" y="38"/>
                  </a:lnTo>
                  <a:lnTo>
                    <a:pt x="27" y="42"/>
                  </a:lnTo>
                  <a:lnTo>
                    <a:pt x="23" y="43"/>
                  </a:lnTo>
                  <a:lnTo>
                    <a:pt x="22" y="47"/>
                  </a:lnTo>
                  <a:lnTo>
                    <a:pt x="18" y="52"/>
                  </a:lnTo>
                  <a:lnTo>
                    <a:pt x="15" y="55"/>
                  </a:lnTo>
                  <a:lnTo>
                    <a:pt x="13" y="58"/>
                  </a:lnTo>
                  <a:lnTo>
                    <a:pt x="10" y="58"/>
                  </a:lnTo>
                  <a:lnTo>
                    <a:pt x="8" y="58"/>
                  </a:lnTo>
                  <a:lnTo>
                    <a:pt x="7" y="57"/>
                  </a:lnTo>
                  <a:lnTo>
                    <a:pt x="5" y="55"/>
                  </a:lnTo>
                  <a:lnTo>
                    <a:pt x="5" y="52"/>
                  </a:lnTo>
                  <a:lnTo>
                    <a:pt x="5" y="48"/>
                  </a:lnTo>
                  <a:lnTo>
                    <a:pt x="3" y="45"/>
                  </a:lnTo>
                  <a:lnTo>
                    <a:pt x="3" y="42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2" y="37"/>
                  </a:lnTo>
                  <a:lnTo>
                    <a:pt x="0" y="34"/>
                  </a:lnTo>
                  <a:lnTo>
                    <a:pt x="2" y="30"/>
                  </a:lnTo>
                  <a:lnTo>
                    <a:pt x="2" y="25"/>
                  </a:lnTo>
                  <a:lnTo>
                    <a:pt x="3" y="22"/>
                  </a:lnTo>
                  <a:lnTo>
                    <a:pt x="5" y="20"/>
                  </a:lnTo>
                  <a:lnTo>
                    <a:pt x="8" y="19"/>
                  </a:lnTo>
                  <a:lnTo>
                    <a:pt x="10" y="15"/>
                  </a:lnTo>
                  <a:lnTo>
                    <a:pt x="13" y="12"/>
                  </a:lnTo>
                  <a:lnTo>
                    <a:pt x="15" y="7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0"/>
            <p:cNvSpPr>
              <a:spLocks/>
            </p:cNvSpPr>
            <p:nvPr/>
          </p:nvSpPr>
          <p:spPr bwMode="auto">
            <a:xfrm>
              <a:off x="9037638" y="2460625"/>
              <a:ext cx="9525" cy="11113"/>
            </a:xfrm>
            <a:custGeom>
              <a:avLst/>
              <a:gdLst>
                <a:gd name="T0" fmla="*/ 3 w 6"/>
                <a:gd name="T1" fmla="*/ 0 h 7"/>
                <a:gd name="T2" fmla="*/ 4 w 6"/>
                <a:gd name="T3" fmla="*/ 0 h 7"/>
                <a:gd name="T4" fmla="*/ 6 w 6"/>
                <a:gd name="T5" fmla="*/ 2 h 7"/>
                <a:gd name="T6" fmla="*/ 6 w 6"/>
                <a:gd name="T7" fmla="*/ 3 h 7"/>
                <a:gd name="T8" fmla="*/ 4 w 6"/>
                <a:gd name="T9" fmla="*/ 5 h 7"/>
                <a:gd name="T10" fmla="*/ 3 w 6"/>
                <a:gd name="T11" fmla="*/ 7 h 7"/>
                <a:gd name="T12" fmla="*/ 3 w 6"/>
                <a:gd name="T13" fmla="*/ 7 h 7"/>
                <a:gd name="T14" fmla="*/ 1 w 6"/>
                <a:gd name="T15" fmla="*/ 5 h 7"/>
                <a:gd name="T16" fmla="*/ 0 w 6"/>
                <a:gd name="T17" fmla="*/ 3 h 7"/>
                <a:gd name="T18" fmla="*/ 1 w 6"/>
                <a:gd name="T19" fmla="*/ 2 h 7"/>
                <a:gd name="T20" fmla="*/ 3 w 6"/>
                <a:gd name="T21" fmla="*/ 0 h 7"/>
                <a:gd name="T22" fmla="*/ 3 w 6"/>
                <a:gd name="T2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" h="7">
                  <a:moveTo>
                    <a:pt x="3" y="0"/>
                  </a:moveTo>
                  <a:lnTo>
                    <a:pt x="4" y="0"/>
                  </a:lnTo>
                  <a:lnTo>
                    <a:pt x="6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7"/>
                  </a:lnTo>
                  <a:lnTo>
                    <a:pt x="3" y="7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1"/>
            <p:cNvSpPr>
              <a:spLocks/>
            </p:cNvSpPr>
            <p:nvPr/>
          </p:nvSpPr>
          <p:spPr bwMode="auto">
            <a:xfrm>
              <a:off x="9026526" y="2439988"/>
              <a:ext cx="7938" cy="9525"/>
            </a:xfrm>
            <a:custGeom>
              <a:avLst/>
              <a:gdLst>
                <a:gd name="T0" fmla="*/ 3 w 5"/>
                <a:gd name="T1" fmla="*/ 0 h 6"/>
                <a:gd name="T2" fmla="*/ 5 w 5"/>
                <a:gd name="T3" fmla="*/ 1 h 6"/>
                <a:gd name="T4" fmla="*/ 5 w 5"/>
                <a:gd name="T5" fmla="*/ 3 h 6"/>
                <a:gd name="T6" fmla="*/ 5 w 5"/>
                <a:gd name="T7" fmla="*/ 5 h 6"/>
                <a:gd name="T8" fmla="*/ 3 w 5"/>
                <a:gd name="T9" fmla="*/ 6 h 6"/>
                <a:gd name="T10" fmla="*/ 2 w 5"/>
                <a:gd name="T11" fmla="*/ 5 h 6"/>
                <a:gd name="T12" fmla="*/ 0 w 5"/>
                <a:gd name="T13" fmla="*/ 3 h 6"/>
                <a:gd name="T14" fmla="*/ 0 w 5"/>
                <a:gd name="T15" fmla="*/ 1 h 6"/>
                <a:gd name="T16" fmla="*/ 2 w 5"/>
                <a:gd name="T17" fmla="*/ 0 h 6"/>
                <a:gd name="T18" fmla="*/ 3 w 5"/>
                <a:gd name="T1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6">
                  <a:moveTo>
                    <a:pt x="3" y="0"/>
                  </a:moveTo>
                  <a:lnTo>
                    <a:pt x="5" y="1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2"/>
            <p:cNvSpPr>
              <a:spLocks/>
            </p:cNvSpPr>
            <p:nvPr/>
          </p:nvSpPr>
          <p:spPr bwMode="auto">
            <a:xfrm>
              <a:off x="9005888" y="2163763"/>
              <a:ext cx="53975" cy="34925"/>
            </a:xfrm>
            <a:custGeom>
              <a:avLst/>
              <a:gdLst>
                <a:gd name="T0" fmla="*/ 6 w 34"/>
                <a:gd name="T1" fmla="*/ 0 h 22"/>
                <a:gd name="T2" fmla="*/ 8 w 34"/>
                <a:gd name="T3" fmla="*/ 0 h 22"/>
                <a:gd name="T4" fmla="*/ 13 w 34"/>
                <a:gd name="T5" fmla="*/ 2 h 22"/>
                <a:gd name="T6" fmla="*/ 16 w 34"/>
                <a:gd name="T7" fmla="*/ 3 h 22"/>
                <a:gd name="T8" fmla="*/ 20 w 34"/>
                <a:gd name="T9" fmla="*/ 3 h 22"/>
                <a:gd name="T10" fmla="*/ 23 w 34"/>
                <a:gd name="T11" fmla="*/ 3 h 22"/>
                <a:gd name="T12" fmla="*/ 23 w 34"/>
                <a:gd name="T13" fmla="*/ 3 h 22"/>
                <a:gd name="T14" fmla="*/ 28 w 34"/>
                <a:gd name="T15" fmla="*/ 3 h 22"/>
                <a:gd name="T16" fmla="*/ 31 w 34"/>
                <a:gd name="T17" fmla="*/ 3 h 22"/>
                <a:gd name="T18" fmla="*/ 33 w 34"/>
                <a:gd name="T19" fmla="*/ 5 h 22"/>
                <a:gd name="T20" fmla="*/ 34 w 34"/>
                <a:gd name="T21" fmla="*/ 8 h 22"/>
                <a:gd name="T22" fmla="*/ 34 w 34"/>
                <a:gd name="T23" fmla="*/ 10 h 22"/>
                <a:gd name="T24" fmla="*/ 33 w 34"/>
                <a:gd name="T25" fmla="*/ 13 h 22"/>
                <a:gd name="T26" fmla="*/ 31 w 34"/>
                <a:gd name="T27" fmla="*/ 17 h 22"/>
                <a:gd name="T28" fmla="*/ 28 w 34"/>
                <a:gd name="T29" fmla="*/ 18 h 22"/>
                <a:gd name="T30" fmla="*/ 23 w 34"/>
                <a:gd name="T31" fmla="*/ 22 h 22"/>
                <a:gd name="T32" fmla="*/ 20 w 34"/>
                <a:gd name="T33" fmla="*/ 22 h 22"/>
                <a:gd name="T34" fmla="*/ 15 w 34"/>
                <a:gd name="T35" fmla="*/ 22 h 22"/>
                <a:gd name="T36" fmla="*/ 10 w 34"/>
                <a:gd name="T37" fmla="*/ 22 h 22"/>
                <a:gd name="T38" fmla="*/ 6 w 34"/>
                <a:gd name="T39" fmla="*/ 18 h 22"/>
                <a:gd name="T40" fmla="*/ 1 w 34"/>
                <a:gd name="T41" fmla="*/ 15 h 22"/>
                <a:gd name="T42" fmla="*/ 0 w 34"/>
                <a:gd name="T43" fmla="*/ 10 h 22"/>
                <a:gd name="T44" fmla="*/ 0 w 34"/>
                <a:gd name="T45" fmla="*/ 7 h 22"/>
                <a:gd name="T46" fmla="*/ 1 w 34"/>
                <a:gd name="T47" fmla="*/ 3 h 22"/>
                <a:gd name="T48" fmla="*/ 3 w 34"/>
                <a:gd name="T49" fmla="*/ 2 h 22"/>
                <a:gd name="T50" fmla="*/ 6 w 34"/>
                <a:gd name="T51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" h="22">
                  <a:moveTo>
                    <a:pt x="6" y="0"/>
                  </a:moveTo>
                  <a:lnTo>
                    <a:pt x="8" y="0"/>
                  </a:lnTo>
                  <a:lnTo>
                    <a:pt x="13" y="2"/>
                  </a:lnTo>
                  <a:lnTo>
                    <a:pt x="16" y="3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8" y="3"/>
                  </a:lnTo>
                  <a:lnTo>
                    <a:pt x="31" y="3"/>
                  </a:lnTo>
                  <a:lnTo>
                    <a:pt x="33" y="5"/>
                  </a:lnTo>
                  <a:lnTo>
                    <a:pt x="34" y="8"/>
                  </a:lnTo>
                  <a:lnTo>
                    <a:pt x="34" y="10"/>
                  </a:lnTo>
                  <a:lnTo>
                    <a:pt x="33" y="13"/>
                  </a:lnTo>
                  <a:lnTo>
                    <a:pt x="31" y="17"/>
                  </a:lnTo>
                  <a:lnTo>
                    <a:pt x="28" y="18"/>
                  </a:lnTo>
                  <a:lnTo>
                    <a:pt x="23" y="22"/>
                  </a:lnTo>
                  <a:lnTo>
                    <a:pt x="20" y="22"/>
                  </a:lnTo>
                  <a:lnTo>
                    <a:pt x="15" y="22"/>
                  </a:lnTo>
                  <a:lnTo>
                    <a:pt x="10" y="22"/>
                  </a:lnTo>
                  <a:lnTo>
                    <a:pt x="6" y="18"/>
                  </a:lnTo>
                  <a:lnTo>
                    <a:pt x="1" y="15"/>
                  </a:lnTo>
                  <a:lnTo>
                    <a:pt x="0" y="10"/>
                  </a:lnTo>
                  <a:lnTo>
                    <a:pt x="0" y="7"/>
                  </a:lnTo>
                  <a:lnTo>
                    <a:pt x="1" y="3"/>
                  </a:lnTo>
                  <a:lnTo>
                    <a:pt x="3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03"/>
            <p:cNvSpPr>
              <a:spLocks/>
            </p:cNvSpPr>
            <p:nvPr/>
          </p:nvSpPr>
          <p:spPr bwMode="auto">
            <a:xfrm>
              <a:off x="8675688" y="2517775"/>
              <a:ext cx="17463" cy="7938"/>
            </a:xfrm>
            <a:custGeom>
              <a:avLst/>
              <a:gdLst>
                <a:gd name="T0" fmla="*/ 3 w 11"/>
                <a:gd name="T1" fmla="*/ 0 h 5"/>
                <a:gd name="T2" fmla="*/ 5 w 11"/>
                <a:gd name="T3" fmla="*/ 0 h 5"/>
                <a:gd name="T4" fmla="*/ 6 w 11"/>
                <a:gd name="T5" fmla="*/ 0 h 5"/>
                <a:gd name="T6" fmla="*/ 10 w 11"/>
                <a:gd name="T7" fmla="*/ 2 h 5"/>
                <a:gd name="T8" fmla="*/ 10 w 11"/>
                <a:gd name="T9" fmla="*/ 2 h 5"/>
                <a:gd name="T10" fmla="*/ 11 w 11"/>
                <a:gd name="T11" fmla="*/ 4 h 5"/>
                <a:gd name="T12" fmla="*/ 10 w 11"/>
                <a:gd name="T13" fmla="*/ 5 h 5"/>
                <a:gd name="T14" fmla="*/ 8 w 11"/>
                <a:gd name="T15" fmla="*/ 5 h 5"/>
                <a:gd name="T16" fmla="*/ 5 w 11"/>
                <a:gd name="T17" fmla="*/ 5 h 5"/>
                <a:gd name="T18" fmla="*/ 2 w 11"/>
                <a:gd name="T19" fmla="*/ 4 h 5"/>
                <a:gd name="T20" fmla="*/ 0 w 11"/>
                <a:gd name="T21" fmla="*/ 2 h 5"/>
                <a:gd name="T22" fmla="*/ 0 w 11"/>
                <a:gd name="T23" fmla="*/ 0 h 5"/>
                <a:gd name="T24" fmla="*/ 0 w 11"/>
                <a:gd name="T25" fmla="*/ 0 h 5"/>
                <a:gd name="T26" fmla="*/ 3 w 11"/>
                <a:gd name="T2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" h="5">
                  <a:moveTo>
                    <a:pt x="3" y="0"/>
                  </a:moveTo>
                  <a:lnTo>
                    <a:pt x="5" y="0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4"/>
            <p:cNvSpPr>
              <a:spLocks/>
            </p:cNvSpPr>
            <p:nvPr/>
          </p:nvSpPr>
          <p:spPr bwMode="auto">
            <a:xfrm>
              <a:off x="8748713" y="2355850"/>
              <a:ext cx="11113" cy="11113"/>
            </a:xfrm>
            <a:custGeom>
              <a:avLst/>
              <a:gdLst>
                <a:gd name="T0" fmla="*/ 3 w 7"/>
                <a:gd name="T1" fmla="*/ 0 h 7"/>
                <a:gd name="T2" fmla="*/ 5 w 7"/>
                <a:gd name="T3" fmla="*/ 0 h 7"/>
                <a:gd name="T4" fmla="*/ 7 w 7"/>
                <a:gd name="T5" fmla="*/ 2 h 7"/>
                <a:gd name="T6" fmla="*/ 7 w 7"/>
                <a:gd name="T7" fmla="*/ 5 h 7"/>
                <a:gd name="T8" fmla="*/ 5 w 7"/>
                <a:gd name="T9" fmla="*/ 5 h 7"/>
                <a:gd name="T10" fmla="*/ 3 w 7"/>
                <a:gd name="T11" fmla="*/ 7 h 7"/>
                <a:gd name="T12" fmla="*/ 3 w 7"/>
                <a:gd name="T13" fmla="*/ 7 h 7"/>
                <a:gd name="T14" fmla="*/ 2 w 7"/>
                <a:gd name="T15" fmla="*/ 5 h 7"/>
                <a:gd name="T16" fmla="*/ 0 w 7"/>
                <a:gd name="T17" fmla="*/ 3 h 7"/>
                <a:gd name="T18" fmla="*/ 0 w 7"/>
                <a:gd name="T19" fmla="*/ 3 h 7"/>
                <a:gd name="T20" fmla="*/ 0 w 7"/>
                <a:gd name="T21" fmla="*/ 2 h 7"/>
                <a:gd name="T22" fmla="*/ 2 w 7"/>
                <a:gd name="T23" fmla="*/ 0 h 7"/>
                <a:gd name="T24" fmla="*/ 3 w 7"/>
                <a:gd name="T2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7">
                  <a:moveTo>
                    <a:pt x="3" y="0"/>
                  </a:moveTo>
                  <a:lnTo>
                    <a:pt x="5" y="0"/>
                  </a:lnTo>
                  <a:lnTo>
                    <a:pt x="7" y="2"/>
                  </a:lnTo>
                  <a:lnTo>
                    <a:pt x="7" y="5"/>
                  </a:lnTo>
                  <a:lnTo>
                    <a:pt x="5" y="5"/>
                  </a:lnTo>
                  <a:lnTo>
                    <a:pt x="3" y="7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5"/>
            <p:cNvSpPr>
              <a:spLocks/>
            </p:cNvSpPr>
            <p:nvPr/>
          </p:nvSpPr>
          <p:spPr bwMode="auto">
            <a:xfrm>
              <a:off x="8736013" y="2540000"/>
              <a:ext cx="17463" cy="4763"/>
            </a:xfrm>
            <a:custGeom>
              <a:avLst/>
              <a:gdLst>
                <a:gd name="T0" fmla="*/ 5 w 11"/>
                <a:gd name="T1" fmla="*/ 0 h 3"/>
                <a:gd name="T2" fmla="*/ 5 w 11"/>
                <a:gd name="T3" fmla="*/ 0 h 3"/>
                <a:gd name="T4" fmla="*/ 8 w 11"/>
                <a:gd name="T5" fmla="*/ 0 h 3"/>
                <a:gd name="T6" fmla="*/ 11 w 11"/>
                <a:gd name="T7" fmla="*/ 1 h 3"/>
                <a:gd name="T8" fmla="*/ 11 w 11"/>
                <a:gd name="T9" fmla="*/ 3 h 3"/>
                <a:gd name="T10" fmla="*/ 11 w 11"/>
                <a:gd name="T11" fmla="*/ 3 h 3"/>
                <a:gd name="T12" fmla="*/ 10 w 11"/>
                <a:gd name="T13" fmla="*/ 3 h 3"/>
                <a:gd name="T14" fmla="*/ 8 w 11"/>
                <a:gd name="T15" fmla="*/ 3 h 3"/>
                <a:gd name="T16" fmla="*/ 5 w 11"/>
                <a:gd name="T17" fmla="*/ 3 h 3"/>
                <a:gd name="T18" fmla="*/ 1 w 11"/>
                <a:gd name="T19" fmla="*/ 3 h 3"/>
                <a:gd name="T20" fmla="*/ 0 w 11"/>
                <a:gd name="T21" fmla="*/ 1 h 3"/>
                <a:gd name="T22" fmla="*/ 0 w 11"/>
                <a:gd name="T23" fmla="*/ 0 h 3"/>
                <a:gd name="T24" fmla="*/ 1 w 11"/>
                <a:gd name="T25" fmla="*/ 0 h 3"/>
                <a:gd name="T26" fmla="*/ 5 w 11"/>
                <a:gd name="T2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" h="3">
                  <a:moveTo>
                    <a:pt x="5" y="0"/>
                  </a:move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10" y="3"/>
                  </a:lnTo>
                  <a:lnTo>
                    <a:pt x="8" y="3"/>
                  </a:lnTo>
                  <a:lnTo>
                    <a:pt x="5" y="3"/>
                  </a:lnTo>
                  <a:lnTo>
                    <a:pt x="1" y="3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6"/>
            <p:cNvSpPr>
              <a:spLocks/>
            </p:cNvSpPr>
            <p:nvPr/>
          </p:nvSpPr>
          <p:spPr bwMode="auto">
            <a:xfrm>
              <a:off x="8670926" y="2489200"/>
              <a:ext cx="25400" cy="14288"/>
            </a:xfrm>
            <a:custGeom>
              <a:avLst/>
              <a:gdLst>
                <a:gd name="T0" fmla="*/ 5 w 16"/>
                <a:gd name="T1" fmla="*/ 0 h 9"/>
                <a:gd name="T2" fmla="*/ 8 w 16"/>
                <a:gd name="T3" fmla="*/ 0 h 9"/>
                <a:gd name="T4" fmla="*/ 9 w 16"/>
                <a:gd name="T5" fmla="*/ 2 h 9"/>
                <a:gd name="T6" fmla="*/ 13 w 16"/>
                <a:gd name="T7" fmla="*/ 4 h 9"/>
                <a:gd name="T8" fmla="*/ 14 w 16"/>
                <a:gd name="T9" fmla="*/ 5 h 9"/>
                <a:gd name="T10" fmla="*/ 14 w 16"/>
                <a:gd name="T11" fmla="*/ 7 h 9"/>
                <a:gd name="T12" fmla="*/ 16 w 16"/>
                <a:gd name="T13" fmla="*/ 9 h 9"/>
                <a:gd name="T14" fmla="*/ 14 w 16"/>
                <a:gd name="T15" fmla="*/ 9 h 9"/>
                <a:gd name="T16" fmla="*/ 13 w 16"/>
                <a:gd name="T17" fmla="*/ 9 h 9"/>
                <a:gd name="T18" fmla="*/ 9 w 16"/>
                <a:gd name="T19" fmla="*/ 7 h 9"/>
                <a:gd name="T20" fmla="*/ 8 w 16"/>
                <a:gd name="T21" fmla="*/ 9 h 9"/>
                <a:gd name="T22" fmla="*/ 5 w 16"/>
                <a:gd name="T23" fmla="*/ 9 h 9"/>
                <a:gd name="T24" fmla="*/ 3 w 16"/>
                <a:gd name="T25" fmla="*/ 9 h 9"/>
                <a:gd name="T26" fmla="*/ 1 w 16"/>
                <a:gd name="T27" fmla="*/ 9 h 9"/>
                <a:gd name="T28" fmla="*/ 0 w 16"/>
                <a:gd name="T29" fmla="*/ 7 h 9"/>
                <a:gd name="T30" fmla="*/ 0 w 16"/>
                <a:gd name="T31" fmla="*/ 5 h 9"/>
                <a:gd name="T32" fmla="*/ 0 w 16"/>
                <a:gd name="T33" fmla="*/ 2 h 9"/>
                <a:gd name="T34" fmla="*/ 1 w 16"/>
                <a:gd name="T35" fmla="*/ 0 h 9"/>
                <a:gd name="T36" fmla="*/ 5 w 16"/>
                <a:gd name="T3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" h="9">
                  <a:moveTo>
                    <a:pt x="5" y="0"/>
                  </a:moveTo>
                  <a:lnTo>
                    <a:pt x="8" y="0"/>
                  </a:lnTo>
                  <a:lnTo>
                    <a:pt x="9" y="2"/>
                  </a:lnTo>
                  <a:lnTo>
                    <a:pt x="13" y="4"/>
                  </a:lnTo>
                  <a:lnTo>
                    <a:pt x="14" y="5"/>
                  </a:lnTo>
                  <a:lnTo>
                    <a:pt x="14" y="7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3" y="9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9"/>
                  </a:lnTo>
                  <a:lnTo>
                    <a:pt x="3" y="9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7"/>
            <p:cNvSpPr>
              <a:spLocks/>
            </p:cNvSpPr>
            <p:nvPr/>
          </p:nvSpPr>
          <p:spPr bwMode="auto">
            <a:xfrm>
              <a:off x="8709026" y="2528888"/>
              <a:ext cx="19050" cy="15875"/>
            </a:xfrm>
            <a:custGeom>
              <a:avLst/>
              <a:gdLst>
                <a:gd name="T0" fmla="*/ 9 w 12"/>
                <a:gd name="T1" fmla="*/ 0 h 10"/>
                <a:gd name="T2" fmla="*/ 10 w 12"/>
                <a:gd name="T3" fmla="*/ 2 h 10"/>
                <a:gd name="T4" fmla="*/ 12 w 12"/>
                <a:gd name="T5" fmla="*/ 3 h 10"/>
                <a:gd name="T6" fmla="*/ 12 w 12"/>
                <a:gd name="T7" fmla="*/ 5 h 10"/>
                <a:gd name="T8" fmla="*/ 12 w 12"/>
                <a:gd name="T9" fmla="*/ 7 h 10"/>
                <a:gd name="T10" fmla="*/ 10 w 12"/>
                <a:gd name="T11" fmla="*/ 8 h 10"/>
                <a:gd name="T12" fmla="*/ 7 w 12"/>
                <a:gd name="T13" fmla="*/ 10 h 10"/>
                <a:gd name="T14" fmla="*/ 5 w 12"/>
                <a:gd name="T15" fmla="*/ 10 h 10"/>
                <a:gd name="T16" fmla="*/ 4 w 12"/>
                <a:gd name="T17" fmla="*/ 8 h 10"/>
                <a:gd name="T18" fmla="*/ 2 w 12"/>
                <a:gd name="T19" fmla="*/ 8 h 10"/>
                <a:gd name="T20" fmla="*/ 0 w 12"/>
                <a:gd name="T21" fmla="*/ 7 h 10"/>
                <a:gd name="T22" fmla="*/ 0 w 12"/>
                <a:gd name="T23" fmla="*/ 5 h 10"/>
                <a:gd name="T24" fmla="*/ 0 w 12"/>
                <a:gd name="T25" fmla="*/ 3 h 10"/>
                <a:gd name="T26" fmla="*/ 2 w 12"/>
                <a:gd name="T27" fmla="*/ 2 h 10"/>
                <a:gd name="T28" fmla="*/ 5 w 12"/>
                <a:gd name="T29" fmla="*/ 0 h 10"/>
                <a:gd name="T30" fmla="*/ 9 w 12"/>
                <a:gd name="T3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" h="10">
                  <a:moveTo>
                    <a:pt x="9" y="0"/>
                  </a:moveTo>
                  <a:lnTo>
                    <a:pt x="10" y="2"/>
                  </a:lnTo>
                  <a:lnTo>
                    <a:pt x="12" y="3"/>
                  </a:lnTo>
                  <a:lnTo>
                    <a:pt x="12" y="5"/>
                  </a:lnTo>
                  <a:lnTo>
                    <a:pt x="12" y="7"/>
                  </a:lnTo>
                  <a:lnTo>
                    <a:pt x="10" y="8"/>
                  </a:lnTo>
                  <a:lnTo>
                    <a:pt x="7" y="10"/>
                  </a:lnTo>
                  <a:lnTo>
                    <a:pt x="5" y="10"/>
                  </a:lnTo>
                  <a:lnTo>
                    <a:pt x="4" y="8"/>
                  </a:lnTo>
                  <a:lnTo>
                    <a:pt x="2" y="8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2"/>
                  </a:lnTo>
                  <a:lnTo>
                    <a:pt x="5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8"/>
            <p:cNvSpPr>
              <a:spLocks/>
            </p:cNvSpPr>
            <p:nvPr/>
          </p:nvSpPr>
          <p:spPr bwMode="auto">
            <a:xfrm>
              <a:off x="9043988" y="2435225"/>
              <a:ext cx="7938" cy="9525"/>
            </a:xfrm>
            <a:custGeom>
              <a:avLst/>
              <a:gdLst>
                <a:gd name="T0" fmla="*/ 5 w 5"/>
                <a:gd name="T1" fmla="*/ 0 h 6"/>
                <a:gd name="T2" fmla="*/ 5 w 5"/>
                <a:gd name="T3" fmla="*/ 1 h 6"/>
                <a:gd name="T4" fmla="*/ 5 w 5"/>
                <a:gd name="T5" fmla="*/ 3 h 6"/>
                <a:gd name="T6" fmla="*/ 5 w 5"/>
                <a:gd name="T7" fmla="*/ 4 h 6"/>
                <a:gd name="T8" fmla="*/ 4 w 5"/>
                <a:gd name="T9" fmla="*/ 6 h 6"/>
                <a:gd name="T10" fmla="*/ 2 w 5"/>
                <a:gd name="T11" fmla="*/ 4 h 6"/>
                <a:gd name="T12" fmla="*/ 0 w 5"/>
                <a:gd name="T13" fmla="*/ 3 h 6"/>
                <a:gd name="T14" fmla="*/ 0 w 5"/>
                <a:gd name="T15" fmla="*/ 1 h 6"/>
                <a:gd name="T16" fmla="*/ 2 w 5"/>
                <a:gd name="T17" fmla="*/ 1 h 6"/>
                <a:gd name="T18" fmla="*/ 4 w 5"/>
                <a:gd name="T19" fmla="*/ 0 h 6"/>
                <a:gd name="T20" fmla="*/ 5 w 5"/>
                <a:gd name="T2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6">
                  <a:moveTo>
                    <a:pt x="5" y="0"/>
                  </a:moveTo>
                  <a:lnTo>
                    <a:pt x="5" y="1"/>
                  </a:lnTo>
                  <a:lnTo>
                    <a:pt x="5" y="3"/>
                  </a:lnTo>
                  <a:lnTo>
                    <a:pt x="5" y="4"/>
                  </a:lnTo>
                  <a:lnTo>
                    <a:pt x="4" y="6"/>
                  </a:lnTo>
                  <a:lnTo>
                    <a:pt x="2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1"/>
                  </a:lnTo>
                  <a:lnTo>
                    <a:pt x="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9"/>
            <p:cNvSpPr>
              <a:spLocks/>
            </p:cNvSpPr>
            <p:nvPr/>
          </p:nvSpPr>
          <p:spPr bwMode="auto">
            <a:xfrm>
              <a:off x="9212263" y="1995488"/>
              <a:ext cx="80963" cy="47625"/>
            </a:xfrm>
            <a:custGeom>
              <a:avLst/>
              <a:gdLst>
                <a:gd name="T0" fmla="*/ 8 w 51"/>
                <a:gd name="T1" fmla="*/ 0 h 30"/>
                <a:gd name="T2" fmla="*/ 13 w 51"/>
                <a:gd name="T3" fmla="*/ 0 h 30"/>
                <a:gd name="T4" fmla="*/ 17 w 51"/>
                <a:gd name="T5" fmla="*/ 0 h 30"/>
                <a:gd name="T6" fmla="*/ 20 w 51"/>
                <a:gd name="T7" fmla="*/ 0 h 30"/>
                <a:gd name="T8" fmla="*/ 23 w 51"/>
                <a:gd name="T9" fmla="*/ 2 h 30"/>
                <a:gd name="T10" fmla="*/ 26 w 51"/>
                <a:gd name="T11" fmla="*/ 4 h 30"/>
                <a:gd name="T12" fmla="*/ 30 w 51"/>
                <a:gd name="T13" fmla="*/ 5 h 30"/>
                <a:gd name="T14" fmla="*/ 36 w 51"/>
                <a:gd name="T15" fmla="*/ 5 h 30"/>
                <a:gd name="T16" fmla="*/ 40 w 51"/>
                <a:gd name="T17" fmla="*/ 5 h 30"/>
                <a:gd name="T18" fmla="*/ 41 w 51"/>
                <a:gd name="T19" fmla="*/ 7 h 30"/>
                <a:gd name="T20" fmla="*/ 43 w 51"/>
                <a:gd name="T21" fmla="*/ 9 h 30"/>
                <a:gd name="T22" fmla="*/ 45 w 51"/>
                <a:gd name="T23" fmla="*/ 10 h 30"/>
                <a:gd name="T24" fmla="*/ 46 w 51"/>
                <a:gd name="T25" fmla="*/ 12 h 30"/>
                <a:gd name="T26" fmla="*/ 50 w 51"/>
                <a:gd name="T27" fmla="*/ 14 h 30"/>
                <a:gd name="T28" fmla="*/ 51 w 51"/>
                <a:gd name="T29" fmla="*/ 17 h 30"/>
                <a:gd name="T30" fmla="*/ 51 w 51"/>
                <a:gd name="T31" fmla="*/ 20 h 30"/>
                <a:gd name="T32" fmla="*/ 51 w 51"/>
                <a:gd name="T33" fmla="*/ 23 h 30"/>
                <a:gd name="T34" fmla="*/ 48 w 51"/>
                <a:gd name="T35" fmla="*/ 25 h 30"/>
                <a:gd name="T36" fmla="*/ 45 w 51"/>
                <a:gd name="T37" fmla="*/ 27 h 30"/>
                <a:gd name="T38" fmla="*/ 41 w 51"/>
                <a:gd name="T39" fmla="*/ 27 h 30"/>
                <a:gd name="T40" fmla="*/ 36 w 51"/>
                <a:gd name="T41" fmla="*/ 25 h 30"/>
                <a:gd name="T42" fmla="*/ 33 w 51"/>
                <a:gd name="T43" fmla="*/ 23 h 30"/>
                <a:gd name="T44" fmla="*/ 31 w 51"/>
                <a:gd name="T45" fmla="*/ 23 h 30"/>
                <a:gd name="T46" fmla="*/ 30 w 51"/>
                <a:gd name="T47" fmla="*/ 23 h 30"/>
                <a:gd name="T48" fmla="*/ 30 w 51"/>
                <a:gd name="T49" fmla="*/ 25 h 30"/>
                <a:gd name="T50" fmla="*/ 28 w 51"/>
                <a:gd name="T51" fmla="*/ 27 h 30"/>
                <a:gd name="T52" fmla="*/ 28 w 51"/>
                <a:gd name="T53" fmla="*/ 28 h 30"/>
                <a:gd name="T54" fmla="*/ 28 w 51"/>
                <a:gd name="T55" fmla="*/ 30 h 30"/>
                <a:gd name="T56" fmla="*/ 26 w 51"/>
                <a:gd name="T57" fmla="*/ 30 h 30"/>
                <a:gd name="T58" fmla="*/ 25 w 51"/>
                <a:gd name="T59" fmla="*/ 30 h 30"/>
                <a:gd name="T60" fmla="*/ 23 w 51"/>
                <a:gd name="T61" fmla="*/ 28 h 30"/>
                <a:gd name="T62" fmla="*/ 18 w 51"/>
                <a:gd name="T63" fmla="*/ 25 h 30"/>
                <a:gd name="T64" fmla="*/ 17 w 51"/>
                <a:gd name="T65" fmla="*/ 22 h 30"/>
                <a:gd name="T66" fmla="*/ 15 w 51"/>
                <a:gd name="T67" fmla="*/ 20 h 30"/>
                <a:gd name="T68" fmla="*/ 15 w 51"/>
                <a:gd name="T69" fmla="*/ 18 h 30"/>
                <a:gd name="T70" fmla="*/ 18 w 51"/>
                <a:gd name="T71" fmla="*/ 17 h 30"/>
                <a:gd name="T72" fmla="*/ 22 w 51"/>
                <a:gd name="T73" fmla="*/ 15 h 30"/>
                <a:gd name="T74" fmla="*/ 25 w 51"/>
                <a:gd name="T75" fmla="*/ 15 h 30"/>
                <a:gd name="T76" fmla="*/ 25 w 51"/>
                <a:gd name="T77" fmla="*/ 15 h 30"/>
                <a:gd name="T78" fmla="*/ 23 w 51"/>
                <a:gd name="T79" fmla="*/ 14 h 30"/>
                <a:gd name="T80" fmla="*/ 22 w 51"/>
                <a:gd name="T81" fmla="*/ 12 h 30"/>
                <a:gd name="T82" fmla="*/ 20 w 51"/>
                <a:gd name="T83" fmla="*/ 12 h 30"/>
                <a:gd name="T84" fmla="*/ 17 w 51"/>
                <a:gd name="T85" fmla="*/ 10 h 30"/>
                <a:gd name="T86" fmla="*/ 13 w 51"/>
                <a:gd name="T87" fmla="*/ 10 h 30"/>
                <a:gd name="T88" fmla="*/ 10 w 51"/>
                <a:gd name="T89" fmla="*/ 12 h 30"/>
                <a:gd name="T90" fmla="*/ 8 w 51"/>
                <a:gd name="T91" fmla="*/ 12 h 30"/>
                <a:gd name="T92" fmla="*/ 7 w 51"/>
                <a:gd name="T93" fmla="*/ 14 h 30"/>
                <a:gd name="T94" fmla="*/ 5 w 51"/>
                <a:gd name="T95" fmla="*/ 14 h 30"/>
                <a:gd name="T96" fmla="*/ 3 w 51"/>
                <a:gd name="T97" fmla="*/ 12 h 30"/>
                <a:gd name="T98" fmla="*/ 2 w 51"/>
                <a:gd name="T99" fmla="*/ 10 h 30"/>
                <a:gd name="T100" fmla="*/ 0 w 51"/>
                <a:gd name="T101" fmla="*/ 7 h 30"/>
                <a:gd name="T102" fmla="*/ 0 w 51"/>
                <a:gd name="T103" fmla="*/ 4 h 30"/>
                <a:gd name="T104" fmla="*/ 2 w 51"/>
                <a:gd name="T105" fmla="*/ 2 h 30"/>
                <a:gd name="T106" fmla="*/ 3 w 51"/>
                <a:gd name="T107" fmla="*/ 0 h 30"/>
                <a:gd name="T108" fmla="*/ 8 w 51"/>
                <a:gd name="T10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1" h="30">
                  <a:moveTo>
                    <a:pt x="8" y="0"/>
                  </a:moveTo>
                  <a:lnTo>
                    <a:pt x="13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30" y="5"/>
                  </a:lnTo>
                  <a:lnTo>
                    <a:pt x="36" y="5"/>
                  </a:lnTo>
                  <a:lnTo>
                    <a:pt x="40" y="5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5" y="10"/>
                  </a:lnTo>
                  <a:lnTo>
                    <a:pt x="46" y="12"/>
                  </a:lnTo>
                  <a:lnTo>
                    <a:pt x="50" y="14"/>
                  </a:lnTo>
                  <a:lnTo>
                    <a:pt x="51" y="17"/>
                  </a:lnTo>
                  <a:lnTo>
                    <a:pt x="51" y="20"/>
                  </a:lnTo>
                  <a:lnTo>
                    <a:pt x="51" y="23"/>
                  </a:lnTo>
                  <a:lnTo>
                    <a:pt x="48" y="25"/>
                  </a:lnTo>
                  <a:lnTo>
                    <a:pt x="45" y="27"/>
                  </a:lnTo>
                  <a:lnTo>
                    <a:pt x="41" y="27"/>
                  </a:lnTo>
                  <a:lnTo>
                    <a:pt x="36" y="25"/>
                  </a:lnTo>
                  <a:lnTo>
                    <a:pt x="33" y="23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30" y="25"/>
                  </a:lnTo>
                  <a:lnTo>
                    <a:pt x="28" y="27"/>
                  </a:lnTo>
                  <a:lnTo>
                    <a:pt x="28" y="28"/>
                  </a:lnTo>
                  <a:lnTo>
                    <a:pt x="28" y="30"/>
                  </a:lnTo>
                  <a:lnTo>
                    <a:pt x="26" y="30"/>
                  </a:lnTo>
                  <a:lnTo>
                    <a:pt x="25" y="30"/>
                  </a:lnTo>
                  <a:lnTo>
                    <a:pt x="23" y="28"/>
                  </a:lnTo>
                  <a:lnTo>
                    <a:pt x="18" y="25"/>
                  </a:lnTo>
                  <a:lnTo>
                    <a:pt x="17" y="22"/>
                  </a:lnTo>
                  <a:lnTo>
                    <a:pt x="15" y="20"/>
                  </a:lnTo>
                  <a:lnTo>
                    <a:pt x="15" y="18"/>
                  </a:lnTo>
                  <a:lnTo>
                    <a:pt x="18" y="17"/>
                  </a:lnTo>
                  <a:lnTo>
                    <a:pt x="22" y="15"/>
                  </a:lnTo>
                  <a:lnTo>
                    <a:pt x="25" y="15"/>
                  </a:lnTo>
                  <a:lnTo>
                    <a:pt x="25" y="15"/>
                  </a:lnTo>
                  <a:lnTo>
                    <a:pt x="23" y="14"/>
                  </a:lnTo>
                  <a:lnTo>
                    <a:pt x="22" y="12"/>
                  </a:lnTo>
                  <a:lnTo>
                    <a:pt x="20" y="12"/>
                  </a:lnTo>
                  <a:lnTo>
                    <a:pt x="17" y="10"/>
                  </a:lnTo>
                  <a:lnTo>
                    <a:pt x="13" y="10"/>
                  </a:lnTo>
                  <a:lnTo>
                    <a:pt x="10" y="12"/>
                  </a:lnTo>
                  <a:lnTo>
                    <a:pt x="8" y="12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3" y="12"/>
                  </a:lnTo>
                  <a:lnTo>
                    <a:pt x="2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2" y="2"/>
                  </a:lnTo>
                  <a:lnTo>
                    <a:pt x="3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10"/>
            <p:cNvSpPr>
              <a:spLocks/>
            </p:cNvSpPr>
            <p:nvPr/>
          </p:nvSpPr>
          <p:spPr bwMode="auto">
            <a:xfrm>
              <a:off x="9890126" y="2078038"/>
              <a:ext cx="44450" cy="20638"/>
            </a:xfrm>
            <a:custGeom>
              <a:avLst/>
              <a:gdLst>
                <a:gd name="T0" fmla="*/ 5 w 28"/>
                <a:gd name="T1" fmla="*/ 0 h 13"/>
                <a:gd name="T2" fmla="*/ 7 w 28"/>
                <a:gd name="T3" fmla="*/ 0 h 13"/>
                <a:gd name="T4" fmla="*/ 10 w 28"/>
                <a:gd name="T5" fmla="*/ 1 h 13"/>
                <a:gd name="T6" fmla="*/ 15 w 28"/>
                <a:gd name="T7" fmla="*/ 3 h 13"/>
                <a:gd name="T8" fmla="*/ 17 w 28"/>
                <a:gd name="T9" fmla="*/ 5 h 13"/>
                <a:gd name="T10" fmla="*/ 20 w 28"/>
                <a:gd name="T11" fmla="*/ 6 h 13"/>
                <a:gd name="T12" fmla="*/ 22 w 28"/>
                <a:gd name="T13" fmla="*/ 6 h 13"/>
                <a:gd name="T14" fmla="*/ 25 w 28"/>
                <a:gd name="T15" fmla="*/ 6 h 13"/>
                <a:gd name="T16" fmla="*/ 27 w 28"/>
                <a:gd name="T17" fmla="*/ 8 h 13"/>
                <a:gd name="T18" fmla="*/ 28 w 28"/>
                <a:gd name="T19" fmla="*/ 9 h 13"/>
                <a:gd name="T20" fmla="*/ 28 w 28"/>
                <a:gd name="T21" fmla="*/ 11 h 13"/>
                <a:gd name="T22" fmla="*/ 28 w 28"/>
                <a:gd name="T23" fmla="*/ 11 h 13"/>
                <a:gd name="T24" fmla="*/ 27 w 28"/>
                <a:gd name="T25" fmla="*/ 13 h 13"/>
                <a:gd name="T26" fmla="*/ 25 w 28"/>
                <a:gd name="T27" fmla="*/ 13 h 13"/>
                <a:gd name="T28" fmla="*/ 20 w 28"/>
                <a:gd name="T29" fmla="*/ 13 h 13"/>
                <a:gd name="T30" fmla="*/ 15 w 28"/>
                <a:gd name="T31" fmla="*/ 11 h 13"/>
                <a:gd name="T32" fmla="*/ 10 w 28"/>
                <a:gd name="T33" fmla="*/ 9 h 13"/>
                <a:gd name="T34" fmla="*/ 7 w 28"/>
                <a:gd name="T35" fmla="*/ 8 h 13"/>
                <a:gd name="T36" fmla="*/ 7 w 28"/>
                <a:gd name="T37" fmla="*/ 8 h 13"/>
                <a:gd name="T38" fmla="*/ 4 w 28"/>
                <a:gd name="T39" fmla="*/ 5 h 13"/>
                <a:gd name="T40" fmla="*/ 2 w 28"/>
                <a:gd name="T41" fmla="*/ 3 h 13"/>
                <a:gd name="T42" fmla="*/ 0 w 28"/>
                <a:gd name="T43" fmla="*/ 1 h 13"/>
                <a:gd name="T44" fmla="*/ 0 w 28"/>
                <a:gd name="T45" fmla="*/ 0 h 13"/>
                <a:gd name="T46" fmla="*/ 2 w 28"/>
                <a:gd name="T47" fmla="*/ 0 h 13"/>
                <a:gd name="T48" fmla="*/ 5 w 28"/>
                <a:gd name="T4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8" h="13">
                  <a:moveTo>
                    <a:pt x="5" y="0"/>
                  </a:moveTo>
                  <a:lnTo>
                    <a:pt x="7" y="0"/>
                  </a:lnTo>
                  <a:lnTo>
                    <a:pt x="10" y="1"/>
                  </a:lnTo>
                  <a:lnTo>
                    <a:pt x="15" y="3"/>
                  </a:lnTo>
                  <a:lnTo>
                    <a:pt x="17" y="5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6"/>
                  </a:lnTo>
                  <a:lnTo>
                    <a:pt x="27" y="8"/>
                  </a:lnTo>
                  <a:lnTo>
                    <a:pt x="28" y="9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7" y="13"/>
                  </a:lnTo>
                  <a:lnTo>
                    <a:pt x="25" y="13"/>
                  </a:lnTo>
                  <a:lnTo>
                    <a:pt x="20" y="13"/>
                  </a:lnTo>
                  <a:lnTo>
                    <a:pt x="15" y="11"/>
                  </a:lnTo>
                  <a:lnTo>
                    <a:pt x="10" y="9"/>
                  </a:lnTo>
                  <a:lnTo>
                    <a:pt x="7" y="8"/>
                  </a:lnTo>
                  <a:lnTo>
                    <a:pt x="7" y="8"/>
                  </a:lnTo>
                  <a:lnTo>
                    <a:pt x="4" y="5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11"/>
            <p:cNvSpPr>
              <a:spLocks/>
            </p:cNvSpPr>
            <p:nvPr/>
          </p:nvSpPr>
          <p:spPr bwMode="auto">
            <a:xfrm>
              <a:off x="9710738" y="1987550"/>
              <a:ext cx="33338" cy="22225"/>
            </a:xfrm>
            <a:custGeom>
              <a:avLst/>
              <a:gdLst>
                <a:gd name="T0" fmla="*/ 18 w 21"/>
                <a:gd name="T1" fmla="*/ 0 h 14"/>
                <a:gd name="T2" fmla="*/ 21 w 21"/>
                <a:gd name="T3" fmla="*/ 0 h 14"/>
                <a:gd name="T4" fmla="*/ 21 w 21"/>
                <a:gd name="T5" fmla="*/ 0 h 14"/>
                <a:gd name="T6" fmla="*/ 19 w 21"/>
                <a:gd name="T7" fmla="*/ 0 h 14"/>
                <a:gd name="T8" fmla="*/ 18 w 21"/>
                <a:gd name="T9" fmla="*/ 2 h 14"/>
                <a:gd name="T10" fmla="*/ 14 w 21"/>
                <a:gd name="T11" fmla="*/ 5 h 14"/>
                <a:gd name="T12" fmla="*/ 13 w 21"/>
                <a:gd name="T13" fmla="*/ 9 h 14"/>
                <a:gd name="T14" fmla="*/ 11 w 21"/>
                <a:gd name="T15" fmla="*/ 10 h 14"/>
                <a:gd name="T16" fmla="*/ 9 w 21"/>
                <a:gd name="T17" fmla="*/ 14 h 14"/>
                <a:gd name="T18" fmla="*/ 6 w 21"/>
                <a:gd name="T19" fmla="*/ 14 h 14"/>
                <a:gd name="T20" fmla="*/ 3 w 21"/>
                <a:gd name="T21" fmla="*/ 14 h 14"/>
                <a:gd name="T22" fmla="*/ 1 w 21"/>
                <a:gd name="T23" fmla="*/ 10 h 14"/>
                <a:gd name="T24" fmla="*/ 0 w 21"/>
                <a:gd name="T25" fmla="*/ 9 h 14"/>
                <a:gd name="T26" fmla="*/ 0 w 21"/>
                <a:gd name="T27" fmla="*/ 5 h 14"/>
                <a:gd name="T28" fmla="*/ 1 w 21"/>
                <a:gd name="T29" fmla="*/ 4 h 14"/>
                <a:gd name="T30" fmla="*/ 3 w 21"/>
                <a:gd name="T31" fmla="*/ 2 h 14"/>
                <a:gd name="T32" fmla="*/ 4 w 21"/>
                <a:gd name="T33" fmla="*/ 2 h 14"/>
                <a:gd name="T34" fmla="*/ 6 w 21"/>
                <a:gd name="T35" fmla="*/ 2 h 14"/>
                <a:gd name="T36" fmla="*/ 9 w 21"/>
                <a:gd name="T37" fmla="*/ 0 h 14"/>
                <a:gd name="T38" fmla="*/ 14 w 21"/>
                <a:gd name="T39" fmla="*/ 0 h 14"/>
                <a:gd name="T40" fmla="*/ 18 w 21"/>
                <a:gd name="T4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" h="14">
                  <a:moveTo>
                    <a:pt x="18" y="0"/>
                  </a:moveTo>
                  <a:lnTo>
                    <a:pt x="21" y="0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8" y="2"/>
                  </a:lnTo>
                  <a:lnTo>
                    <a:pt x="14" y="5"/>
                  </a:lnTo>
                  <a:lnTo>
                    <a:pt x="13" y="9"/>
                  </a:lnTo>
                  <a:lnTo>
                    <a:pt x="11" y="10"/>
                  </a:lnTo>
                  <a:lnTo>
                    <a:pt x="9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1" y="10"/>
                  </a:lnTo>
                  <a:lnTo>
                    <a:pt x="0" y="9"/>
                  </a:lnTo>
                  <a:lnTo>
                    <a:pt x="0" y="5"/>
                  </a:lnTo>
                  <a:lnTo>
                    <a:pt x="1" y="4"/>
                  </a:lnTo>
                  <a:lnTo>
                    <a:pt x="3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2"/>
            <p:cNvSpPr>
              <a:spLocks/>
            </p:cNvSpPr>
            <p:nvPr/>
          </p:nvSpPr>
          <p:spPr bwMode="auto">
            <a:xfrm>
              <a:off x="9463088" y="2039938"/>
              <a:ext cx="92075" cy="82550"/>
            </a:xfrm>
            <a:custGeom>
              <a:avLst/>
              <a:gdLst>
                <a:gd name="T0" fmla="*/ 45 w 58"/>
                <a:gd name="T1" fmla="*/ 0 h 52"/>
                <a:gd name="T2" fmla="*/ 48 w 58"/>
                <a:gd name="T3" fmla="*/ 0 h 52"/>
                <a:gd name="T4" fmla="*/ 53 w 58"/>
                <a:gd name="T5" fmla="*/ 2 h 52"/>
                <a:gd name="T6" fmla="*/ 57 w 58"/>
                <a:gd name="T7" fmla="*/ 2 h 52"/>
                <a:gd name="T8" fmla="*/ 58 w 58"/>
                <a:gd name="T9" fmla="*/ 2 h 52"/>
                <a:gd name="T10" fmla="*/ 58 w 58"/>
                <a:gd name="T11" fmla="*/ 4 h 52"/>
                <a:gd name="T12" fmla="*/ 57 w 58"/>
                <a:gd name="T13" fmla="*/ 7 h 52"/>
                <a:gd name="T14" fmla="*/ 55 w 58"/>
                <a:gd name="T15" fmla="*/ 9 h 52"/>
                <a:gd name="T16" fmla="*/ 53 w 58"/>
                <a:gd name="T17" fmla="*/ 10 h 52"/>
                <a:gd name="T18" fmla="*/ 50 w 58"/>
                <a:gd name="T19" fmla="*/ 12 h 52"/>
                <a:gd name="T20" fmla="*/ 47 w 58"/>
                <a:gd name="T21" fmla="*/ 12 h 52"/>
                <a:gd name="T22" fmla="*/ 38 w 58"/>
                <a:gd name="T23" fmla="*/ 15 h 52"/>
                <a:gd name="T24" fmla="*/ 30 w 58"/>
                <a:gd name="T25" fmla="*/ 22 h 52"/>
                <a:gd name="T26" fmla="*/ 22 w 58"/>
                <a:gd name="T27" fmla="*/ 30 h 52"/>
                <a:gd name="T28" fmla="*/ 17 w 58"/>
                <a:gd name="T29" fmla="*/ 37 h 52"/>
                <a:gd name="T30" fmla="*/ 15 w 58"/>
                <a:gd name="T31" fmla="*/ 42 h 52"/>
                <a:gd name="T32" fmla="*/ 15 w 58"/>
                <a:gd name="T33" fmla="*/ 45 h 52"/>
                <a:gd name="T34" fmla="*/ 15 w 58"/>
                <a:gd name="T35" fmla="*/ 48 h 52"/>
                <a:gd name="T36" fmla="*/ 14 w 58"/>
                <a:gd name="T37" fmla="*/ 50 h 52"/>
                <a:gd name="T38" fmla="*/ 12 w 58"/>
                <a:gd name="T39" fmla="*/ 52 h 52"/>
                <a:gd name="T40" fmla="*/ 10 w 58"/>
                <a:gd name="T41" fmla="*/ 52 h 52"/>
                <a:gd name="T42" fmla="*/ 9 w 58"/>
                <a:gd name="T43" fmla="*/ 50 h 52"/>
                <a:gd name="T44" fmla="*/ 7 w 58"/>
                <a:gd name="T45" fmla="*/ 50 h 52"/>
                <a:gd name="T46" fmla="*/ 4 w 58"/>
                <a:gd name="T47" fmla="*/ 47 h 52"/>
                <a:gd name="T48" fmla="*/ 2 w 58"/>
                <a:gd name="T49" fmla="*/ 42 h 52"/>
                <a:gd name="T50" fmla="*/ 0 w 58"/>
                <a:gd name="T51" fmla="*/ 38 h 52"/>
                <a:gd name="T52" fmla="*/ 2 w 58"/>
                <a:gd name="T53" fmla="*/ 33 h 52"/>
                <a:gd name="T54" fmla="*/ 2 w 58"/>
                <a:gd name="T55" fmla="*/ 30 h 52"/>
                <a:gd name="T56" fmla="*/ 5 w 58"/>
                <a:gd name="T57" fmla="*/ 27 h 52"/>
                <a:gd name="T58" fmla="*/ 9 w 58"/>
                <a:gd name="T59" fmla="*/ 24 h 52"/>
                <a:gd name="T60" fmla="*/ 9 w 58"/>
                <a:gd name="T61" fmla="*/ 24 h 52"/>
                <a:gd name="T62" fmla="*/ 12 w 58"/>
                <a:gd name="T63" fmla="*/ 22 h 52"/>
                <a:gd name="T64" fmla="*/ 15 w 58"/>
                <a:gd name="T65" fmla="*/ 20 h 52"/>
                <a:gd name="T66" fmla="*/ 17 w 58"/>
                <a:gd name="T67" fmla="*/ 19 h 52"/>
                <a:gd name="T68" fmla="*/ 17 w 58"/>
                <a:gd name="T69" fmla="*/ 15 h 52"/>
                <a:gd name="T70" fmla="*/ 19 w 58"/>
                <a:gd name="T71" fmla="*/ 12 h 52"/>
                <a:gd name="T72" fmla="*/ 20 w 58"/>
                <a:gd name="T73" fmla="*/ 9 h 52"/>
                <a:gd name="T74" fmla="*/ 24 w 58"/>
                <a:gd name="T75" fmla="*/ 7 h 52"/>
                <a:gd name="T76" fmla="*/ 27 w 58"/>
                <a:gd name="T77" fmla="*/ 5 h 52"/>
                <a:gd name="T78" fmla="*/ 30 w 58"/>
                <a:gd name="T79" fmla="*/ 5 h 52"/>
                <a:gd name="T80" fmla="*/ 35 w 58"/>
                <a:gd name="T81" fmla="*/ 5 h 52"/>
                <a:gd name="T82" fmla="*/ 37 w 58"/>
                <a:gd name="T83" fmla="*/ 4 h 52"/>
                <a:gd name="T84" fmla="*/ 40 w 58"/>
                <a:gd name="T85" fmla="*/ 4 h 52"/>
                <a:gd name="T86" fmla="*/ 40 w 58"/>
                <a:gd name="T87" fmla="*/ 2 h 52"/>
                <a:gd name="T88" fmla="*/ 42 w 58"/>
                <a:gd name="T89" fmla="*/ 0 h 52"/>
                <a:gd name="T90" fmla="*/ 43 w 58"/>
                <a:gd name="T91" fmla="*/ 0 h 52"/>
                <a:gd name="T92" fmla="*/ 45 w 58"/>
                <a:gd name="T9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8" h="52">
                  <a:moveTo>
                    <a:pt x="45" y="0"/>
                  </a:moveTo>
                  <a:lnTo>
                    <a:pt x="48" y="0"/>
                  </a:lnTo>
                  <a:lnTo>
                    <a:pt x="53" y="2"/>
                  </a:lnTo>
                  <a:lnTo>
                    <a:pt x="57" y="2"/>
                  </a:lnTo>
                  <a:lnTo>
                    <a:pt x="58" y="2"/>
                  </a:lnTo>
                  <a:lnTo>
                    <a:pt x="58" y="4"/>
                  </a:lnTo>
                  <a:lnTo>
                    <a:pt x="57" y="7"/>
                  </a:lnTo>
                  <a:lnTo>
                    <a:pt x="55" y="9"/>
                  </a:lnTo>
                  <a:lnTo>
                    <a:pt x="53" y="10"/>
                  </a:lnTo>
                  <a:lnTo>
                    <a:pt x="50" y="12"/>
                  </a:lnTo>
                  <a:lnTo>
                    <a:pt x="47" y="12"/>
                  </a:lnTo>
                  <a:lnTo>
                    <a:pt x="38" y="15"/>
                  </a:lnTo>
                  <a:lnTo>
                    <a:pt x="30" y="22"/>
                  </a:lnTo>
                  <a:lnTo>
                    <a:pt x="22" y="30"/>
                  </a:lnTo>
                  <a:lnTo>
                    <a:pt x="17" y="37"/>
                  </a:lnTo>
                  <a:lnTo>
                    <a:pt x="15" y="42"/>
                  </a:lnTo>
                  <a:lnTo>
                    <a:pt x="15" y="45"/>
                  </a:lnTo>
                  <a:lnTo>
                    <a:pt x="15" y="48"/>
                  </a:lnTo>
                  <a:lnTo>
                    <a:pt x="14" y="50"/>
                  </a:lnTo>
                  <a:lnTo>
                    <a:pt x="12" y="52"/>
                  </a:lnTo>
                  <a:lnTo>
                    <a:pt x="10" y="52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4" y="47"/>
                  </a:lnTo>
                  <a:lnTo>
                    <a:pt x="2" y="42"/>
                  </a:lnTo>
                  <a:lnTo>
                    <a:pt x="0" y="38"/>
                  </a:lnTo>
                  <a:lnTo>
                    <a:pt x="2" y="33"/>
                  </a:lnTo>
                  <a:lnTo>
                    <a:pt x="2" y="30"/>
                  </a:lnTo>
                  <a:lnTo>
                    <a:pt x="5" y="27"/>
                  </a:lnTo>
                  <a:lnTo>
                    <a:pt x="9" y="24"/>
                  </a:lnTo>
                  <a:lnTo>
                    <a:pt x="9" y="24"/>
                  </a:lnTo>
                  <a:lnTo>
                    <a:pt x="12" y="22"/>
                  </a:lnTo>
                  <a:lnTo>
                    <a:pt x="15" y="20"/>
                  </a:lnTo>
                  <a:lnTo>
                    <a:pt x="17" y="19"/>
                  </a:lnTo>
                  <a:lnTo>
                    <a:pt x="17" y="15"/>
                  </a:lnTo>
                  <a:lnTo>
                    <a:pt x="19" y="12"/>
                  </a:lnTo>
                  <a:lnTo>
                    <a:pt x="20" y="9"/>
                  </a:lnTo>
                  <a:lnTo>
                    <a:pt x="24" y="7"/>
                  </a:lnTo>
                  <a:lnTo>
                    <a:pt x="27" y="5"/>
                  </a:lnTo>
                  <a:lnTo>
                    <a:pt x="30" y="5"/>
                  </a:lnTo>
                  <a:lnTo>
                    <a:pt x="35" y="5"/>
                  </a:lnTo>
                  <a:lnTo>
                    <a:pt x="37" y="4"/>
                  </a:lnTo>
                  <a:lnTo>
                    <a:pt x="40" y="4"/>
                  </a:lnTo>
                  <a:lnTo>
                    <a:pt x="40" y="2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13"/>
            <p:cNvSpPr>
              <a:spLocks/>
            </p:cNvSpPr>
            <p:nvPr/>
          </p:nvSpPr>
          <p:spPr bwMode="auto">
            <a:xfrm>
              <a:off x="9147176" y="2252663"/>
              <a:ext cx="7938" cy="7938"/>
            </a:xfrm>
            <a:custGeom>
              <a:avLst/>
              <a:gdLst>
                <a:gd name="T0" fmla="*/ 3 w 5"/>
                <a:gd name="T1" fmla="*/ 0 h 5"/>
                <a:gd name="T2" fmla="*/ 5 w 5"/>
                <a:gd name="T3" fmla="*/ 0 h 5"/>
                <a:gd name="T4" fmla="*/ 5 w 5"/>
                <a:gd name="T5" fmla="*/ 2 h 5"/>
                <a:gd name="T6" fmla="*/ 3 w 5"/>
                <a:gd name="T7" fmla="*/ 4 h 5"/>
                <a:gd name="T8" fmla="*/ 1 w 5"/>
                <a:gd name="T9" fmla="*/ 5 h 5"/>
                <a:gd name="T10" fmla="*/ 0 w 5"/>
                <a:gd name="T11" fmla="*/ 5 h 5"/>
                <a:gd name="T12" fmla="*/ 0 w 5"/>
                <a:gd name="T13" fmla="*/ 2 h 5"/>
                <a:gd name="T14" fmla="*/ 0 w 5"/>
                <a:gd name="T15" fmla="*/ 0 h 5"/>
                <a:gd name="T16" fmla="*/ 1 w 5"/>
                <a:gd name="T17" fmla="*/ 0 h 5"/>
                <a:gd name="T18" fmla="*/ 1 w 5"/>
                <a:gd name="T19" fmla="*/ 0 h 5"/>
                <a:gd name="T20" fmla="*/ 3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3" y="4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4"/>
            <p:cNvSpPr>
              <a:spLocks/>
            </p:cNvSpPr>
            <p:nvPr/>
          </p:nvSpPr>
          <p:spPr bwMode="auto">
            <a:xfrm>
              <a:off x="9151938" y="2287588"/>
              <a:ext cx="7938" cy="11113"/>
            </a:xfrm>
            <a:custGeom>
              <a:avLst/>
              <a:gdLst>
                <a:gd name="T0" fmla="*/ 5 w 5"/>
                <a:gd name="T1" fmla="*/ 0 h 7"/>
                <a:gd name="T2" fmla="*/ 5 w 5"/>
                <a:gd name="T3" fmla="*/ 2 h 7"/>
                <a:gd name="T4" fmla="*/ 5 w 5"/>
                <a:gd name="T5" fmla="*/ 3 h 7"/>
                <a:gd name="T6" fmla="*/ 5 w 5"/>
                <a:gd name="T7" fmla="*/ 5 h 7"/>
                <a:gd name="T8" fmla="*/ 3 w 5"/>
                <a:gd name="T9" fmla="*/ 7 h 7"/>
                <a:gd name="T10" fmla="*/ 2 w 5"/>
                <a:gd name="T11" fmla="*/ 5 h 7"/>
                <a:gd name="T12" fmla="*/ 0 w 5"/>
                <a:gd name="T13" fmla="*/ 3 h 7"/>
                <a:gd name="T14" fmla="*/ 0 w 5"/>
                <a:gd name="T15" fmla="*/ 2 h 7"/>
                <a:gd name="T16" fmla="*/ 2 w 5"/>
                <a:gd name="T17" fmla="*/ 0 h 7"/>
                <a:gd name="T18" fmla="*/ 3 w 5"/>
                <a:gd name="T19" fmla="*/ 0 h 7"/>
                <a:gd name="T20" fmla="*/ 5 w 5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7">
                  <a:moveTo>
                    <a:pt x="5" y="0"/>
                  </a:moveTo>
                  <a:lnTo>
                    <a:pt x="5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15"/>
            <p:cNvSpPr>
              <a:spLocks/>
            </p:cNvSpPr>
            <p:nvPr/>
          </p:nvSpPr>
          <p:spPr bwMode="auto">
            <a:xfrm>
              <a:off x="10121901" y="2116138"/>
              <a:ext cx="12700" cy="7938"/>
            </a:xfrm>
            <a:custGeom>
              <a:avLst/>
              <a:gdLst>
                <a:gd name="T0" fmla="*/ 3 w 8"/>
                <a:gd name="T1" fmla="*/ 0 h 5"/>
                <a:gd name="T2" fmla="*/ 4 w 8"/>
                <a:gd name="T3" fmla="*/ 0 h 5"/>
                <a:gd name="T4" fmla="*/ 6 w 8"/>
                <a:gd name="T5" fmla="*/ 0 h 5"/>
                <a:gd name="T6" fmla="*/ 8 w 8"/>
                <a:gd name="T7" fmla="*/ 2 h 5"/>
                <a:gd name="T8" fmla="*/ 8 w 8"/>
                <a:gd name="T9" fmla="*/ 4 h 5"/>
                <a:gd name="T10" fmla="*/ 8 w 8"/>
                <a:gd name="T11" fmla="*/ 5 h 5"/>
                <a:gd name="T12" fmla="*/ 6 w 8"/>
                <a:gd name="T13" fmla="*/ 5 h 5"/>
                <a:gd name="T14" fmla="*/ 4 w 8"/>
                <a:gd name="T15" fmla="*/ 5 h 5"/>
                <a:gd name="T16" fmla="*/ 3 w 8"/>
                <a:gd name="T17" fmla="*/ 4 h 5"/>
                <a:gd name="T18" fmla="*/ 1 w 8"/>
                <a:gd name="T19" fmla="*/ 4 h 5"/>
                <a:gd name="T20" fmla="*/ 0 w 8"/>
                <a:gd name="T21" fmla="*/ 2 h 5"/>
                <a:gd name="T22" fmla="*/ 1 w 8"/>
                <a:gd name="T23" fmla="*/ 0 h 5"/>
                <a:gd name="T24" fmla="*/ 3 w 8"/>
                <a:gd name="T2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5">
                  <a:moveTo>
                    <a:pt x="3" y="0"/>
                  </a:moveTo>
                  <a:lnTo>
                    <a:pt x="4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8" y="4"/>
                  </a:lnTo>
                  <a:lnTo>
                    <a:pt x="8" y="5"/>
                  </a:lnTo>
                  <a:lnTo>
                    <a:pt x="6" y="5"/>
                  </a:lnTo>
                  <a:lnTo>
                    <a:pt x="4" y="5"/>
                  </a:lnTo>
                  <a:lnTo>
                    <a:pt x="3" y="4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16"/>
            <p:cNvSpPr>
              <a:spLocks/>
            </p:cNvSpPr>
            <p:nvPr/>
          </p:nvSpPr>
          <p:spPr bwMode="auto">
            <a:xfrm>
              <a:off x="10228263" y="2108200"/>
              <a:ext cx="15875" cy="11113"/>
            </a:xfrm>
            <a:custGeom>
              <a:avLst/>
              <a:gdLst>
                <a:gd name="T0" fmla="*/ 5 w 10"/>
                <a:gd name="T1" fmla="*/ 0 h 7"/>
                <a:gd name="T2" fmla="*/ 5 w 10"/>
                <a:gd name="T3" fmla="*/ 0 h 7"/>
                <a:gd name="T4" fmla="*/ 8 w 10"/>
                <a:gd name="T5" fmla="*/ 0 h 7"/>
                <a:gd name="T6" fmla="*/ 10 w 10"/>
                <a:gd name="T7" fmla="*/ 2 h 7"/>
                <a:gd name="T8" fmla="*/ 10 w 10"/>
                <a:gd name="T9" fmla="*/ 4 h 7"/>
                <a:gd name="T10" fmla="*/ 10 w 10"/>
                <a:gd name="T11" fmla="*/ 5 h 7"/>
                <a:gd name="T12" fmla="*/ 10 w 10"/>
                <a:gd name="T13" fmla="*/ 5 h 7"/>
                <a:gd name="T14" fmla="*/ 7 w 10"/>
                <a:gd name="T15" fmla="*/ 7 h 7"/>
                <a:gd name="T16" fmla="*/ 5 w 10"/>
                <a:gd name="T17" fmla="*/ 7 h 7"/>
                <a:gd name="T18" fmla="*/ 3 w 10"/>
                <a:gd name="T19" fmla="*/ 5 h 7"/>
                <a:gd name="T20" fmla="*/ 0 w 10"/>
                <a:gd name="T21" fmla="*/ 4 h 7"/>
                <a:gd name="T22" fmla="*/ 0 w 10"/>
                <a:gd name="T23" fmla="*/ 2 h 7"/>
                <a:gd name="T24" fmla="*/ 0 w 10"/>
                <a:gd name="T25" fmla="*/ 2 h 7"/>
                <a:gd name="T26" fmla="*/ 2 w 10"/>
                <a:gd name="T27" fmla="*/ 0 h 7"/>
                <a:gd name="T28" fmla="*/ 5 w 10"/>
                <a:gd name="T2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" h="7">
                  <a:moveTo>
                    <a:pt x="5" y="0"/>
                  </a:moveTo>
                  <a:lnTo>
                    <a:pt x="5" y="0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7" y="7"/>
                  </a:lnTo>
                  <a:lnTo>
                    <a:pt x="5" y="7"/>
                  </a:lnTo>
                  <a:lnTo>
                    <a:pt x="3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17"/>
            <p:cNvSpPr>
              <a:spLocks/>
            </p:cNvSpPr>
            <p:nvPr/>
          </p:nvSpPr>
          <p:spPr bwMode="auto">
            <a:xfrm>
              <a:off x="9107488" y="2243138"/>
              <a:ext cx="36513" cy="69850"/>
            </a:xfrm>
            <a:custGeom>
              <a:avLst/>
              <a:gdLst>
                <a:gd name="T0" fmla="*/ 12 w 23"/>
                <a:gd name="T1" fmla="*/ 0 h 44"/>
                <a:gd name="T2" fmla="*/ 15 w 23"/>
                <a:gd name="T3" fmla="*/ 0 h 44"/>
                <a:gd name="T4" fmla="*/ 18 w 23"/>
                <a:gd name="T5" fmla="*/ 1 h 44"/>
                <a:gd name="T6" fmla="*/ 20 w 23"/>
                <a:gd name="T7" fmla="*/ 5 h 44"/>
                <a:gd name="T8" fmla="*/ 20 w 23"/>
                <a:gd name="T9" fmla="*/ 8 h 44"/>
                <a:gd name="T10" fmla="*/ 20 w 23"/>
                <a:gd name="T11" fmla="*/ 11 h 44"/>
                <a:gd name="T12" fmla="*/ 20 w 23"/>
                <a:gd name="T13" fmla="*/ 15 h 44"/>
                <a:gd name="T14" fmla="*/ 20 w 23"/>
                <a:gd name="T15" fmla="*/ 16 h 44"/>
                <a:gd name="T16" fmla="*/ 20 w 23"/>
                <a:gd name="T17" fmla="*/ 20 h 44"/>
                <a:gd name="T18" fmla="*/ 20 w 23"/>
                <a:gd name="T19" fmla="*/ 21 h 44"/>
                <a:gd name="T20" fmla="*/ 22 w 23"/>
                <a:gd name="T21" fmla="*/ 25 h 44"/>
                <a:gd name="T22" fmla="*/ 22 w 23"/>
                <a:gd name="T23" fmla="*/ 28 h 44"/>
                <a:gd name="T24" fmla="*/ 23 w 23"/>
                <a:gd name="T25" fmla="*/ 31 h 44"/>
                <a:gd name="T26" fmla="*/ 23 w 23"/>
                <a:gd name="T27" fmla="*/ 35 h 44"/>
                <a:gd name="T28" fmla="*/ 23 w 23"/>
                <a:gd name="T29" fmla="*/ 36 h 44"/>
                <a:gd name="T30" fmla="*/ 22 w 23"/>
                <a:gd name="T31" fmla="*/ 38 h 44"/>
                <a:gd name="T32" fmla="*/ 20 w 23"/>
                <a:gd name="T33" fmla="*/ 39 h 44"/>
                <a:gd name="T34" fmla="*/ 15 w 23"/>
                <a:gd name="T35" fmla="*/ 39 h 44"/>
                <a:gd name="T36" fmla="*/ 12 w 23"/>
                <a:gd name="T37" fmla="*/ 41 h 44"/>
                <a:gd name="T38" fmla="*/ 8 w 23"/>
                <a:gd name="T39" fmla="*/ 43 h 44"/>
                <a:gd name="T40" fmla="*/ 5 w 23"/>
                <a:gd name="T41" fmla="*/ 43 h 44"/>
                <a:gd name="T42" fmla="*/ 3 w 23"/>
                <a:gd name="T43" fmla="*/ 44 h 44"/>
                <a:gd name="T44" fmla="*/ 2 w 23"/>
                <a:gd name="T45" fmla="*/ 43 h 44"/>
                <a:gd name="T46" fmla="*/ 0 w 23"/>
                <a:gd name="T47" fmla="*/ 39 h 44"/>
                <a:gd name="T48" fmla="*/ 0 w 23"/>
                <a:gd name="T49" fmla="*/ 36 h 44"/>
                <a:gd name="T50" fmla="*/ 0 w 23"/>
                <a:gd name="T51" fmla="*/ 33 h 44"/>
                <a:gd name="T52" fmla="*/ 0 w 23"/>
                <a:gd name="T53" fmla="*/ 31 h 44"/>
                <a:gd name="T54" fmla="*/ 2 w 23"/>
                <a:gd name="T55" fmla="*/ 30 h 44"/>
                <a:gd name="T56" fmla="*/ 3 w 23"/>
                <a:gd name="T57" fmla="*/ 28 h 44"/>
                <a:gd name="T58" fmla="*/ 7 w 23"/>
                <a:gd name="T59" fmla="*/ 26 h 44"/>
                <a:gd name="T60" fmla="*/ 10 w 23"/>
                <a:gd name="T61" fmla="*/ 23 h 44"/>
                <a:gd name="T62" fmla="*/ 10 w 23"/>
                <a:gd name="T63" fmla="*/ 15 h 44"/>
                <a:gd name="T64" fmla="*/ 8 w 23"/>
                <a:gd name="T65" fmla="*/ 8 h 44"/>
                <a:gd name="T66" fmla="*/ 8 w 23"/>
                <a:gd name="T67" fmla="*/ 1 h 44"/>
                <a:gd name="T68" fmla="*/ 10 w 23"/>
                <a:gd name="T69" fmla="*/ 0 h 44"/>
                <a:gd name="T70" fmla="*/ 12 w 23"/>
                <a:gd name="T7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3" h="44">
                  <a:moveTo>
                    <a:pt x="12" y="0"/>
                  </a:moveTo>
                  <a:lnTo>
                    <a:pt x="15" y="0"/>
                  </a:lnTo>
                  <a:lnTo>
                    <a:pt x="18" y="1"/>
                  </a:lnTo>
                  <a:lnTo>
                    <a:pt x="20" y="5"/>
                  </a:lnTo>
                  <a:lnTo>
                    <a:pt x="20" y="8"/>
                  </a:lnTo>
                  <a:lnTo>
                    <a:pt x="20" y="11"/>
                  </a:lnTo>
                  <a:lnTo>
                    <a:pt x="20" y="15"/>
                  </a:lnTo>
                  <a:lnTo>
                    <a:pt x="20" y="16"/>
                  </a:lnTo>
                  <a:lnTo>
                    <a:pt x="20" y="20"/>
                  </a:lnTo>
                  <a:lnTo>
                    <a:pt x="20" y="21"/>
                  </a:lnTo>
                  <a:lnTo>
                    <a:pt x="22" y="25"/>
                  </a:lnTo>
                  <a:lnTo>
                    <a:pt x="22" y="28"/>
                  </a:lnTo>
                  <a:lnTo>
                    <a:pt x="23" y="31"/>
                  </a:lnTo>
                  <a:lnTo>
                    <a:pt x="23" y="35"/>
                  </a:lnTo>
                  <a:lnTo>
                    <a:pt x="23" y="36"/>
                  </a:lnTo>
                  <a:lnTo>
                    <a:pt x="22" y="38"/>
                  </a:lnTo>
                  <a:lnTo>
                    <a:pt x="20" y="39"/>
                  </a:lnTo>
                  <a:lnTo>
                    <a:pt x="15" y="39"/>
                  </a:lnTo>
                  <a:lnTo>
                    <a:pt x="12" y="41"/>
                  </a:lnTo>
                  <a:lnTo>
                    <a:pt x="8" y="43"/>
                  </a:lnTo>
                  <a:lnTo>
                    <a:pt x="5" y="43"/>
                  </a:lnTo>
                  <a:lnTo>
                    <a:pt x="3" y="44"/>
                  </a:lnTo>
                  <a:lnTo>
                    <a:pt x="2" y="43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0" y="31"/>
                  </a:lnTo>
                  <a:lnTo>
                    <a:pt x="2" y="30"/>
                  </a:lnTo>
                  <a:lnTo>
                    <a:pt x="3" y="28"/>
                  </a:lnTo>
                  <a:lnTo>
                    <a:pt x="7" y="26"/>
                  </a:lnTo>
                  <a:lnTo>
                    <a:pt x="10" y="23"/>
                  </a:lnTo>
                  <a:lnTo>
                    <a:pt x="10" y="15"/>
                  </a:lnTo>
                  <a:lnTo>
                    <a:pt x="8" y="8"/>
                  </a:lnTo>
                  <a:lnTo>
                    <a:pt x="8" y="1"/>
                  </a:lnTo>
                  <a:lnTo>
                    <a:pt x="1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18"/>
            <p:cNvSpPr>
              <a:spLocks/>
            </p:cNvSpPr>
            <p:nvPr/>
          </p:nvSpPr>
          <p:spPr bwMode="auto">
            <a:xfrm>
              <a:off x="9982201" y="2046288"/>
              <a:ext cx="34925" cy="15875"/>
            </a:xfrm>
            <a:custGeom>
              <a:avLst/>
              <a:gdLst>
                <a:gd name="T0" fmla="*/ 17 w 22"/>
                <a:gd name="T1" fmla="*/ 0 h 10"/>
                <a:gd name="T2" fmla="*/ 20 w 22"/>
                <a:gd name="T3" fmla="*/ 0 h 10"/>
                <a:gd name="T4" fmla="*/ 22 w 22"/>
                <a:gd name="T5" fmla="*/ 1 h 10"/>
                <a:gd name="T6" fmla="*/ 22 w 22"/>
                <a:gd name="T7" fmla="*/ 3 h 10"/>
                <a:gd name="T8" fmla="*/ 22 w 22"/>
                <a:gd name="T9" fmla="*/ 6 h 10"/>
                <a:gd name="T10" fmla="*/ 20 w 22"/>
                <a:gd name="T11" fmla="*/ 8 h 10"/>
                <a:gd name="T12" fmla="*/ 15 w 22"/>
                <a:gd name="T13" fmla="*/ 8 h 10"/>
                <a:gd name="T14" fmla="*/ 12 w 22"/>
                <a:gd name="T15" fmla="*/ 10 h 10"/>
                <a:gd name="T16" fmla="*/ 7 w 22"/>
                <a:gd name="T17" fmla="*/ 10 h 10"/>
                <a:gd name="T18" fmla="*/ 5 w 22"/>
                <a:gd name="T19" fmla="*/ 10 h 10"/>
                <a:gd name="T20" fmla="*/ 2 w 22"/>
                <a:gd name="T21" fmla="*/ 8 h 10"/>
                <a:gd name="T22" fmla="*/ 0 w 22"/>
                <a:gd name="T23" fmla="*/ 6 h 10"/>
                <a:gd name="T24" fmla="*/ 0 w 22"/>
                <a:gd name="T25" fmla="*/ 3 h 10"/>
                <a:gd name="T26" fmla="*/ 0 w 22"/>
                <a:gd name="T27" fmla="*/ 1 h 10"/>
                <a:gd name="T28" fmla="*/ 3 w 22"/>
                <a:gd name="T29" fmla="*/ 0 h 10"/>
                <a:gd name="T30" fmla="*/ 7 w 22"/>
                <a:gd name="T31" fmla="*/ 0 h 10"/>
                <a:gd name="T32" fmla="*/ 12 w 22"/>
                <a:gd name="T33" fmla="*/ 0 h 10"/>
                <a:gd name="T34" fmla="*/ 17 w 22"/>
                <a:gd name="T3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" h="10">
                  <a:moveTo>
                    <a:pt x="17" y="0"/>
                  </a:moveTo>
                  <a:lnTo>
                    <a:pt x="20" y="0"/>
                  </a:lnTo>
                  <a:lnTo>
                    <a:pt x="22" y="1"/>
                  </a:lnTo>
                  <a:lnTo>
                    <a:pt x="22" y="3"/>
                  </a:lnTo>
                  <a:lnTo>
                    <a:pt x="22" y="6"/>
                  </a:lnTo>
                  <a:lnTo>
                    <a:pt x="20" y="8"/>
                  </a:lnTo>
                  <a:lnTo>
                    <a:pt x="15" y="8"/>
                  </a:lnTo>
                  <a:lnTo>
                    <a:pt x="12" y="10"/>
                  </a:lnTo>
                  <a:lnTo>
                    <a:pt x="7" y="10"/>
                  </a:lnTo>
                  <a:lnTo>
                    <a:pt x="5" y="10"/>
                  </a:lnTo>
                  <a:lnTo>
                    <a:pt x="2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9"/>
            <p:cNvSpPr>
              <a:spLocks/>
            </p:cNvSpPr>
            <p:nvPr/>
          </p:nvSpPr>
          <p:spPr bwMode="auto">
            <a:xfrm>
              <a:off x="9998076" y="2078038"/>
              <a:ext cx="15875" cy="9525"/>
            </a:xfrm>
            <a:custGeom>
              <a:avLst/>
              <a:gdLst>
                <a:gd name="T0" fmla="*/ 5 w 10"/>
                <a:gd name="T1" fmla="*/ 0 h 6"/>
                <a:gd name="T2" fmla="*/ 7 w 10"/>
                <a:gd name="T3" fmla="*/ 0 h 6"/>
                <a:gd name="T4" fmla="*/ 10 w 10"/>
                <a:gd name="T5" fmla="*/ 1 h 6"/>
                <a:gd name="T6" fmla="*/ 10 w 10"/>
                <a:gd name="T7" fmla="*/ 3 h 6"/>
                <a:gd name="T8" fmla="*/ 10 w 10"/>
                <a:gd name="T9" fmla="*/ 3 h 6"/>
                <a:gd name="T10" fmla="*/ 10 w 10"/>
                <a:gd name="T11" fmla="*/ 5 h 6"/>
                <a:gd name="T12" fmla="*/ 8 w 10"/>
                <a:gd name="T13" fmla="*/ 6 h 6"/>
                <a:gd name="T14" fmla="*/ 7 w 10"/>
                <a:gd name="T15" fmla="*/ 6 h 6"/>
                <a:gd name="T16" fmla="*/ 2 w 10"/>
                <a:gd name="T17" fmla="*/ 5 h 6"/>
                <a:gd name="T18" fmla="*/ 0 w 10"/>
                <a:gd name="T19" fmla="*/ 5 h 6"/>
                <a:gd name="T20" fmla="*/ 0 w 10"/>
                <a:gd name="T21" fmla="*/ 1 h 6"/>
                <a:gd name="T22" fmla="*/ 2 w 10"/>
                <a:gd name="T23" fmla="*/ 0 h 6"/>
                <a:gd name="T24" fmla="*/ 5 w 10"/>
                <a:gd name="T2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6">
                  <a:moveTo>
                    <a:pt x="5" y="0"/>
                  </a:moveTo>
                  <a:lnTo>
                    <a:pt x="7" y="0"/>
                  </a:lnTo>
                  <a:lnTo>
                    <a:pt x="10" y="1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0" y="5"/>
                  </a:lnTo>
                  <a:lnTo>
                    <a:pt x="8" y="6"/>
                  </a:lnTo>
                  <a:lnTo>
                    <a:pt x="7" y="6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1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20"/>
            <p:cNvSpPr>
              <a:spLocks/>
            </p:cNvSpPr>
            <p:nvPr/>
          </p:nvSpPr>
          <p:spPr bwMode="auto">
            <a:xfrm>
              <a:off x="10029826" y="2055813"/>
              <a:ext cx="15875" cy="7938"/>
            </a:xfrm>
            <a:custGeom>
              <a:avLst/>
              <a:gdLst>
                <a:gd name="T0" fmla="*/ 5 w 10"/>
                <a:gd name="T1" fmla="*/ 0 h 5"/>
                <a:gd name="T2" fmla="*/ 5 w 10"/>
                <a:gd name="T3" fmla="*/ 0 h 5"/>
                <a:gd name="T4" fmla="*/ 8 w 10"/>
                <a:gd name="T5" fmla="*/ 0 h 5"/>
                <a:gd name="T6" fmla="*/ 10 w 10"/>
                <a:gd name="T7" fmla="*/ 2 h 5"/>
                <a:gd name="T8" fmla="*/ 10 w 10"/>
                <a:gd name="T9" fmla="*/ 4 h 5"/>
                <a:gd name="T10" fmla="*/ 10 w 10"/>
                <a:gd name="T11" fmla="*/ 5 h 5"/>
                <a:gd name="T12" fmla="*/ 10 w 10"/>
                <a:gd name="T13" fmla="*/ 5 h 5"/>
                <a:gd name="T14" fmla="*/ 6 w 10"/>
                <a:gd name="T15" fmla="*/ 5 h 5"/>
                <a:gd name="T16" fmla="*/ 5 w 10"/>
                <a:gd name="T17" fmla="*/ 5 h 5"/>
                <a:gd name="T18" fmla="*/ 3 w 10"/>
                <a:gd name="T19" fmla="*/ 5 h 5"/>
                <a:gd name="T20" fmla="*/ 1 w 10"/>
                <a:gd name="T21" fmla="*/ 4 h 5"/>
                <a:gd name="T22" fmla="*/ 0 w 10"/>
                <a:gd name="T23" fmla="*/ 2 h 5"/>
                <a:gd name="T24" fmla="*/ 1 w 10"/>
                <a:gd name="T25" fmla="*/ 2 h 5"/>
                <a:gd name="T26" fmla="*/ 1 w 10"/>
                <a:gd name="T27" fmla="*/ 0 h 5"/>
                <a:gd name="T28" fmla="*/ 5 w 10"/>
                <a:gd name="T2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" h="5">
                  <a:moveTo>
                    <a:pt x="5" y="0"/>
                  </a:moveTo>
                  <a:lnTo>
                    <a:pt x="5" y="0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6" y="5"/>
                  </a:lnTo>
                  <a:lnTo>
                    <a:pt x="5" y="5"/>
                  </a:lnTo>
                  <a:lnTo>
                    <a:pt x="3" y="5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2"/>
                  </a:lnTo>
                  <a:lnTo>
                    <a:pt x="1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21"/>
            <p:cNvSpPr>
              <a:spLocks/>
            </p:cNvSpPr>
            <p:nvPr/>
          </p:nvSpPr>
          <p:spPr bwMode="auto">
            <a:xfrm>
              <a:off x="8594726" y="1951038"/>
              <a:ext cx="177800" cy="104775"/>
            </a:xfrm>
            <a:custGeom>
              <a:avLst/>
              <a:gdLst>
                <a:gd name="T0" fmla="*/ 59 w 112"/>
                <a:gd name="T1" fmla="*/ 0 h 66"/>
                <a:gd name="T2" fmla="*/ 67 w 112"/>
                <a:gd name="T3" fmla="*/ 2 h 66"/>
                <a:gd name="T4" fmla="*/ 74 w 112"/>
                <a:gd name="T5" fmla="*/ 3 h 66"/>
                <a:gd name="T6" fmla="*/ 81 w 112"/>
                <a:gd name="T7" fmla="*/ 3 h 66"/>
                <a:gd name="T8" fmla="*/ 94 w 112"/>
                <a:gd name="T9" fmla="*/ 3 h 66"/>
                <a:gd name="T10" fmla="*/ 105 w 112"/>
                <a:gd name="T11" fmla="*/ 5 h 66"/>
                <a:gd name="T12" fmla="*/ 112 w 112"/>
                <a:gd name="T13" fmla="*/ 7 h 66"/>
                <a:gd name="T14" fmla="*/ 112 w 112"/>
                <a:gd name="T15" fmla="*/ 8 h 66"/>
                <a:gd name="T16" fmla="*/ 109 w 112"/>
                <a:gd name="T17" fmla="*/ 10 h 66"/>
                <a:gd name="T18" fmla="*/ 94 w 112"/>
                <a:gd name="T19" fmla="*/ 18 h 66"/>
                <a:gd name="T20" fmla="*/ 87 w 112"/>
                <a:gd name="T21" fmla="*/ 27 h 66"/>
                <a:gd name="T22" fmla="*/ 77 w 112"/>
                <a:gd name="T23" fmla="*/ 32 h 66"/>
                <a:gd name="T24" fmla="*/ 67 w 112"/>
                <a:gd name="T25" fmla="*/ 35 h 66"/>
                <a:gd name="T26" fmla="*/ 61 w 112"/>
                <a:gd name="T27" fmla="*/ 37 h 66"/>
                <a:gd name="T28" fmla="*/ 59 w 112"/>
                <a:gd name="T29" fmla="*/ 40 h 66"/>
                <a:gd name="T30" fmla="*/ 59 w 112"/>
                <a:gd name="T31" fmla="*/ 46 h 66"/>
                <a:gd name="T32" fmla="*/ 57 w 112"/>
                <a:gd name="T33" fmla="*/ 51 h 66"/>
                <a:gd name="T34" fmla="*/ 56 w 112"/>
                <a:gd name="T35" fmla="*/ 51 h 66"/>
                <a:gd name="T36" fmla="*/ 49 w 112"/>
                <a:gd name="T37" fmla="*/ 58 h 66"/>
                <a:gd name="T38" fmla="*/ 41 w 112"/>
                <a:gd name="T39" fmla="*/ 65 h 66"/>
                <a:gd name="T40" fmla="*/ 34 w 112"/>
                <a:gd name="T41" fmla="*/ 65 h 66"/>
                <a:gd name="T42" fmla="*/ 26 w 112"/>
                <a:gd name="T43" fmla="*/ 66 h 66"/>
                <a:gd name="T44" fmla="*/ 18 w 112"/>
                <a:gd name="T45" fmla="*/ 66 h 66"/>
                <a:gd name="T46" fmla="*/ 13 w 112"/>
                <a:gd name="T47" fmla="*/ 65 h 66"/>
                <a:gd name="T48" fmla="*/ 13 w 112"/>
                <a:gd name="T49" fmla="*/ 56 h 66"/>
                <a:gd name="T50" fmla="*/ 20 w 112"/>
                <a:gd name="T51" fmla="*/ 50 h 66"/>
                <a:gd name="T52" fmla="*/ 26 w 112"/>
                <a:gd name="T53" fmla="*/ 45 h 66"/>
                <a:gd name="T54" fmla="*/ 26 w 112"/>
                <a:gd name="T55" fmla="*/ 42 h 66"/>
                <a:gd name="T56" fmla="*/ 24 w 112"/>
                <a:gd name="T57" fmla="*/ 38 h 66"/>
                <a:gd name="T58" fmla="*/ 24 w 112"/>
                <a:gd name="T59" fmla="*/ 33 h 66"/>
                <a:gd name="T60" fmla="*/ 29 w 112"/>
                <a:gd name="T61" fmla="*/ 32 h 66"/>
                <a:gd name="T62" fmla="*/ 36 w 112"/>
                <a:gd name="T63" fmla="*/ 30 h 66"/>
                <a:gd name="T64" fmla="*/ 43 w 112"/>
                <a:gd name="T65" fmla="*/ 28 h 66"/>
                <a:gd name="T66" fmla="*/ 44 w 112"/>
                <a:gd name="T67" fmla="*/ 27 h 66"/>
                <a:gd name="T68" fmla="*/ 41 w 112"/>
                <a:gd name="T69" fmla="*/ 23 h 66"/>
                <a:gd name="T70" fmla="*/ 29 w 112"/>
                <a:gd name="T71" fmla="*/ 23 h 66"/>
                <a:gd name="T72" fmla="*/ 21 w 112"/>
                <a:gd name="T73" fmla="*/ 25 h 66"/>
                <a:gd name="T74" fmla="*/ 15 w 112"/>
                <a:gd name="T75" fmla="*/ 23 h 66"/>
                <a:gd name="T76" fmla="*/ 6 w 112"/>
                <a:gd name="T77" fmla="*/ 22 h 66"/>
                <a:gd name="T78" fmla="*/ 1 w 112"/>
                <a:gd name="T79" fmla="*/ 18 h 66"/>
                <a:gd name="T80" fmla="*/ 0 w 112"/>
                <a:gd name="T81" fmla="*/ 15 h 66"/>
                <a:gd name="T82" fmla="*/ 3 w 112"/>
                <a:gd name="T83" fmla="*/ 13 h 66"/>
                <a:gd name="T84" fmla="*/ 8 w 112"/>
                <a:gd name="T85" fmla="*/ 13 h 66"/>
                <a:gd name="T86" fmla="*/ 23 w 112"/>
                <a:gd name="T87" fmla="*/ 10 h 66"/>
                <a:gd name="T88" fmla="*/ 41 w 112"/>
                <a:gd name="T89" fmla="*/ 3 h 66"/>
                <a:gd name="T90" fmla="*/ 56 w 112"/>
                <a:gd name="T9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" h="66">
                  <a:moveTo>
                    <a:pt x="56" y="0"/>
                  </a:moveTo>
                  <a:lnTo>
                    <a:pt x="59" y="0"/>
                  </a:lnTo>
                  <a:lnTo>
                    <a:pt x="64" y="2"/>
                  </a:lnTo>
                  <a:lnTo>
                    <a:pt x="67" y="2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7" y="3"/>
                  </a:lnTo>
                  <a:lnTo>
                    <a:pt x="81" y="3"/>
                  </a:lnTo>
                  <a:lnTo>
                    <a:pt x="87" y="3"/>
                  </a:lnTo>
                  <a:lnTo>
                    <a:pt x="94" y="3"/>
                  </a:lnTo>
                  <a:lnTo>
                    <a:pt x="100" y="3"/>
                  </a:lnTo>
                  <a:lnTo>
                    <a:pt x="105" y="5"/>
                  </a:lnTo>
                  <a:lnTo>
                    <a:pt x="109" y="5"/>
                  </a:lnTo>
                  <a:lnTo>
                    <a:pt x="112" y="7"/>
                  </a:lnTo>
                  <a:lnTo>
                    <a:pt x="112" y="8"/>
                  </a:lnTo>
                  <a:lnTo>
                    <a:pt x="112" y="8"/>
                  </a:lnTo>
                  <a:lnTo>
                    <a:pt x="110" y="10"/>
                  </a:lnTo>
                  <a:lnTo>
                    <a:pt x="109" y="10"/>
                  </a:lnTo>
                  <a:lnTo>
                    <a:pt x="100" y="15"/>
                  </a:lnTo>
                  <a:lnTo>
                    <a:pt x="94" y="18"/>
                  </a:lnTo>
                  <a:lnTo>
                    <a:pt x="89" y="23"/>
                  </a:lnTo>
                  <a:lnTo>
                    <a:pt x="87" y="27"/>
                  </a:lnTo>
                  <a:lnTo>
                    <a:pt x="82" y="30"/>
                  </a:lnTo>
                  <a:lnTo>
                    <a:pt x="77" y="32"/>
                  </a:lnTo>
                  <a:lnTo>
                    <a:pt x="72" y="33"/>
                  </a:lnTo>
                  <a:lnTo>
                    <a:pt x="67" y="35"/>
                  </a:lnTo>
                  <a:lnTo>
                    <a:pt x="64" y="35"/>
                  </a:lnTo>
                  <a:lnTo>
                    <a:pt x="61" y="37"/>
                  </a:lnTo>
                  <a:lnTo>
                    <a:pt x="61" y="38"/>
                  </a:lnTo>
                  <a:lnTo>
                    <a:pt x="59" y="40"/>
                  </a:lnTo>
                  <a:lnTo>
                    <a:pt x="59" y="43"/>
                  </a:lnTo>
                  <a:lnTo>
                    <a:pt x="59" y="46"/>
                  </a:lnTo>
                  <a:lnTo>
                    <a:pt x="59" y="50"/>
                  </a:lnTo>
                  <a:lnTo>
                    <a:pt x="57" y="51"/>
                  </a:lnTo>
                  <a:lnTo>
                    <a:pt x="56" y="51"/>
                  </a:lnTo>
                  <a:lnTo>
                    <a:pt x="56" y="51"/>
                  </a:lnTo>
                  <a:lnTo>
                    <a:pt x="53" y="55"/>
                  </a:lnTo>
                  <a:lnTo>
                    <a:pt x="49" y="58"/>
                  </a:lnTo>
                  <a:lnTo>
                    <a:pt x="44" y="61"/>
                  </a:lnTo>
                  <a:lnTo>
                    <a:pt x="41" y="65"/>
                  </a:lnTo>
                  <a:lnTo>
                    <a:pt x="38" y="65"/>
                  </a:lnTo>
                  <a:lnTo>
                    <a:pt x="34" y="65"/>
                  </a:lnTo>
                  <a:lnTo>
                    <a:pt x="29" y="66"/>
                  </a:lnTo>
                  <a:lnTo>
                    <a:pt x="26" y="66"/>
                  </a:lnTo>
                  <a:lnTo>
                    <a:pt x="21" y="66"/>
                  </a:lnTo>
                  <a:lnTo>
                    <a:pt x="18" y="66"/>
                  </a:lnTo>
                  <a:lnTo>
                    <a:pt x="15" y="66"/>
                  </a:lnTo>
                  <a:lnTo>
                    <a:pt x="13" y="65"/>
                  </a:lnTo>
                  <a:lnTo>
                    <a:pt x="11" y="63"/>
                  </a:lnTo>
                  <a:lnTo>
                    <a:pt x="13" y="56"/>
                  </a:lnTo>
                  <a:lnTo>
                    <a:pt x="16" y="53"/>
                  </a:lnTo>
                  <a:lnTo>
                    <a:pt x="20" y="50"/>
                  </a:lnTo>
                  <a:lnTo>
                    <a:pt x="24" y="46"/>
                  </a:lnTo>
                  <a:lnTo>
                    <a:pt x="26" y="45"/>
                  </a:lnTo>
                  <a:lnTo>
                    <a:pt x="28" y="43"/>
                  </a:lnTo>
                  <a:lnTo>
                    <a:pt x="26" y="42"/>
                  </a:lnTo>
                  <a:lnTo>
                    <a:pt x="26" y="40"/>
                  </a:lnTo>
                  <a:lnTo>
                    <a:pt x="24" y="38"/>
                  </a:lnTo>
                  <a:lnTo>
                    <a:pt x="24" y="35"/>
                  </a:lnTo>
                  <a:lnTo>
                    <a:pt x="24" y="33"/>
                  </a:lnTo>
                  <a:lnTo>
                    <a:pt x="26" y="32"/>
                  </a:lnTo>
                  <a:lnTo>
                    <a:pt x="29" y="32"/>
                  </a:lnTo>
                  <a:lnTo>
                    <a:pt x="31" y="32"/>
                  </a:lnTo>
                  <a:lnTo>
                    <a:pt x="36" y="30"/>
                  </a:lnTo>
                  <a:lnTo>
                    <a:pt x="41" y="30"/>
                  </a:lnTo>
                  <a:lnTo>
                    <a:pt x="43" y="28"/>
                  </a:lnTo>
                  <a:lnTo>
                    <a:pt x="44" y="27"/>
                  </a:lnTo>
                  <a:lnTo>
                    <a:pt x="44" y="27"/>
                  </a:lnTo>
                  <a:lnTo>
                    <a:pt x="44" y="25"/>
                  </a:lnTo>
                  <a:lnTo>
                    <a:pt x="41" y="23"/>
                  </a:lnTo>
                  <a:lnTo>
                    <a:pt x="36" y="23"/>
                  </a:lnTo>
                  <a:lnTo>
                    <a:pt x="29" y="23"/>
                  </a:lnTo>
                  <a:lnTo>
                    <a:pt x="24" y="25"/>
                  </a:lnTo>
                  <a:lnTo>
                    <a:pt x="21" y="25"/>
                  </a:lnTo>
                  <a:lnTo>
                    <a:pt x="18" y="25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6" y="22"/>
                  </a:lnTo>
                  <a:lnTo>
                    <a:pt x="3" y="20"/>
                  </a:lnTo>
                  <a:lnTo>
                    <a:pt x="1" y="18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3" y="13"/>
                  </a:lnTo>
                  <a:lnTo>
                    <a:pt x="6" y="13"/>
                  </a:lnTo>
                  <a:lnTo>
                    <a:pt x="8" y="13"/>
                  </a:lnTo>
                  <a:lnTo>
                    <a:pt x="15" y="12"/>
                  </a:lnTo>
                  <a:lnTo>
                    <a:pt x="23" y="10"/>
                  </a:lnTo>
                  <a:lnTo>
                    <a:pt x="29" y="8"/>
                  </a:lnTo>
                  <a:lnTo>
                    <a:pt x="41" y="3"/>
                  </a:lnTo>
                  <a:lnTo>
                    <a:pt x="48" y="2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22"/>
            <p:cNvSpPr>
              <a:spLocks/>
            </p:cNvSpPr>
            <p:nvPr/>
          </p:nvSpPr>
          <p:spPr bwMode="auto">
            <a:xfrm>
              <a:off x="8529638" y="2079625"/>
              <a:ext cx="33338" cy="36513"/>
            </a:xfrm>
            <a:custGeom>
              <a:avLst/>
              <a:gdLst>
                <a:gd name="T0" fmla="*/ 13 w 21"/>
                <a:gd name="T1" fmla="*/ 0 h 23"/>
                <a:gd name="T2" fmla="*/ 16 w 21"/>
                <a:gd name="T3" fmla="*/ 2 h 23"/>
                <a:gd name="T4" fmla="*/ 16 w 21"/>
                <a:gd name="T5" fmla="*/ 4 h 23"/>
                <a:gd name="T6" fmla="*/ 18 w 21"/>
                <a:gd name="T7" fmla="*/ 7 h 23"/>
                <a:gd name="T8" fmla="*/ 18 w 21"/>
                <a:gd name="T9" fmla="*/ 8 h 23"/>
                <a:gd name="T10" fmla="*/ 18 w 21"/>
                <a:gd name="T11" fmla="*/ 12 h 23"/>
                <a:gd name="T12" fmla="*/ 19 w 21"/>
                <a:gd name="T13" fmla="*/ 13 h 23"/>
                <a:gd name="T14" fmla="*/ 21 w 21"/>
                <a:gd name="T15" fmla="*/ 13 h 23"/>
                <a:gd name="T16" fmla="*/ 21 w 21"/>
                <a:gd name="T17" fmla="*/ 15 h 23"/>
                <a:gd name="T18" fmla="*/ 21 w 21"/>
                <a:gd name="T19" fmla="*/ 17 h 23"/>
                <a:gd name="T20" fmla="*/ 21 w 21"/>
                <a:gd name="T21" fmla="*/ 18 h 23"/>
                <a:gd name="T22" fmla="*/ 18 w 21"/>
                <a:gd name="T23" fmla="*/ 20 h 23"/>
                <a:gd name="T24" fmla="*/ 14 w 21"/>
                <a:gd name="T25" fmla="*/ 23 h 23"/>
                <a:gd name="T26" fmla="*/ 11 w 21"/>
                <a:gd name="T27" fmla="*/ 23 h 23"/>
                <a:gd name="T28" fmla="*/ 11 w 21"/>
                <a:gd name="T29" fmla="*/ 23 h 23"/>
                <a:gd name="T30" fmla="*/ 6 w 21"/>
                <a:gd name="T31" fmla="*/ 22 h 23"/>
                <a:gd name="T32" fmla="*/ 3 w 21"/>
                <a:gd name="T33" fmla="*/ 18 h 23"/>
                <a:gd name="T34" fmla="*/ 0 w 21"/>
                <a:gd name="T35" fmla="*/ 17 h 23"/>
                <a:gd name="T36" fmla="*/ 0 w 21"/>
                <a:gd name="T37" fmla="*/ 13 h 23"/>
                <a:gd name="T38" fmla="*/ 0 w 21"/>
                <a:gd name="T39" fmla="*/ 12 h 23"/>
                <a:gd name="T40" fmla="*/ 1 w 21"/>
                <a:gd name="T41" fmla="*/ 12 h 23"/>
                <a:gd name="T42" fmla="*/ 3 w 21"/>
                <a:gd name="T43" fmla="*/ 12 h 23"/>
                <a:gd name="T44" fmla="*/ 6 w 21"/>
                <a:gd name="T45" fmla="*/ 12 h 23"/>
                <a:gd name="T46" fmla="*/ 8 w 21"/>
                <a:gd name="T47" fmla="*/ 10 h 23"/>
                <a:gd name="T48" fmla="*/ 9 w 21"/>
                <a:gd name="T49" fmla="*/ 8 h 23"/>
                <a:gd name="T50" fmla="*/ 8 w 21"/>
                <a:gd name="T51" fmla="*/ 8 h 23"/>
                <a:gd name="T52" fmla="*/ 6 w 21"/>
                <a:gd name="T53" fmla="*/ 5 h 23"/>
                <a:gd name="T54" fmla="*/ 8 w 21"/>
                <a:gd name="T55" fmla="*/ 4 h 23"/>
                <a:gd name="T56" fmla="*/ 11 w 21"/>
                <a:gd name="T57" fmla="*/ 2 h 23"/>
                <a:gd name="T58" fmla="*/ 13 w 21"/>
                <a:gd name="T5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" h="23">
                  <a:moveTo>
                    <a:pt x="13" y="0"/>
                  </a:moveTo>
                  <a:lnTo>
                    <a:pt x="16" y="2"/>
                  </a:lnTo>
                  <a:lnTo>
                    <a:pt x="16" y="4"/>
                  </a:lnTo>
                  <a:lnTo>
                    <a:pt x="18" y="7"/>
                  </a:lnTo>
                  <a:lnTo>
                    <a:pt x="18" y="8"/>
                  </a:lnTo>
                  <a:lnTo>
                    <a:pt x="18" y="12"/>
                  </a:lnTo>
                  <a:lnTo>
                    <a:pt x="19" y="13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21" y="18"/>
                  </a:lnTo>
                  <a:lnTo>
                    <a:pt x="18" y="20"/>
                  </a:lnTo>
                  <a:lnTo>
                    <a:pt x="14" y="23"/>
                  </a:lnTo>
                  <a:lnTo>
                    <a:pt x="11" y="23"/>
                  </a:lnTo>
                  <a:lnTo>
                    <a:pt x="11" y="23"/>
                  </a:lnTo>
                  <a:lnTo>
                    <a:pt x="6" y="22"/>
                  </a:lnTo>
                  <a:lnTo>
                    <a:pt x="3" y="18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2"/>
                  </a:lnTo>
                  <a:lnTo>
                    <a:pt x="1" y="12"/>
                  </a:lnTo>
                  <a:lnTo>
                    <a:pt x="3" y="12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9" y="8"/>
                  </a:lnTo>
                  <a:lnTo>
                    <a:pt x="8" y="8"/>
                  </a:lnTo>
                  <a:lnTo>
                    <a:pt x="6" y="5"/>
                  </a:lnTo>
                  <a:lnTo>
                    <a:pt x="8" y="4"/>
                  </a:lnTo>
                  <a:lnTo>
                    <a:pt x="11" y="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23"/>
            <p:cNvSpPr>
              <a:spLocks/>
            </p:cNvSpPr>
            <p:nvPr/>
          </p:nvSpPr>
          <p:spPr bwMode="auto">
            <a:xfrm>
              <a:off x="8640763" y="2200275"/>
              <a:ext cx="15875" cy="7938"/>
            </a:xfrm>
            <a:custGeom>
              <a:avLst/>
              <a:gdLst>
                <a:gd name="T0" fmla="*/ 9 w 10"/>
                <a:gd name="T1" fmla="*/ 0 h 5"/>
                <a:gd name="T2" fmla="*/ 10 w 10"/>
                <a:gd name="T3" fmla="*/ 0 h 5"/>
                <a:gd name="T4" fmla="*/ 10 w 10"/>
                <a:gd name="T5" fmla="*/ 2 h 5"/>
                <a:gd name="T6" fmla="*/ 10 w 10"/>
                <a:gd name="T7" fmla="*/ 4 h 5"/>
                <a:gd name="T8" fmla="*/ 10 w 10"/>
                <a:gd name="T9" fmla="*/ 5 h 5"/>
                <a:gd name="T10" fmla="*/ 9 w 10"/>
                <a:gd name="T11" fmla="*/ 5 h 5"/>
                <a:gd name="T12" fmla="*/ 5 w 10"/>
                <a:gd name="T13" fmla="*/ 5 h 5"/>
                <a:gd name="T14" fmla="*/ 2 w 10"/>
                <a:gd name="T15" fmla="*/ 5 h 5"/>
                <a:gd name="T16" fmla="*/ 0 w 10"/>
                <a:gd name="T17" fmla="*/ 4 h 5"/>
                <a:gd name="T18" fmla="*/ 0 w 10"/>
                <a:gd name="T19" fmla="*/ 2 h 5"/>
                <a:gd name="T20" fmla="*/ 2 w 10"/>
                <a:gd name="T21" fmla="*/ 0 h 5"/>
                <a:gd name="T22" fmla="*/ 5 w 10"/>
                <a:gd name="T23" fmla="*/ 0 h 5"/>
                <a:gd name="T24" fmla="*/ 9 w 10"/>
                <a:gd name="T2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5">
                  <a:moveTo>
                    <a:pt x="9" y="0"/>
                  </a:moveTo>
                  <a:lnTo>
                    <a:pt x="10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24"/>
            <p:cNvSpPr>
              <a:spLocks/>
            </p:cNvSpPr>
            <p:nvPr/>
          </p:nvSpPr>
          <p:spPr bwMode="auto">
            <a:xfrm>
              <a:off x="8543926" y="2130425"/>
              <a:ext cx="26988" cy="12700"/>
            </a:xfrm>
            <a:custGeom>
              <a:avLst/>
              <a:gdLst>
                <a:gd name="T0" fmla="*/ 5 w 17"/>
                <a:gd name="T1" fmla="*/ 0 h 8"/>
                <a:gd name="T2" fmla="*/ 9 w 17"/>
                <a:gd name="T3" fmla="*/ 0 h 8"/>
                <a:gd name="T4" fmla="*/ 12 w 17"/>
                <a:gd name="T5" fmla="*/ 1 h 8"/>
                <a:gd name="T6" fmla="*/ 15 w 17"/>
                <a:gd name="T7" fmla="*/ 3 h 8"/>
                <a:gd name="T8" fmla="*/ 17 w 17"/>
                <a:gd name="T9" fmla="*/ 5 h 8"/>
                <a:gd name="T10" fmla="*/ 17 w 17"/>
                <a:gd name="T11" fmla="*/ 6 h 8"/>
                <a:gd name="T12" fmla="*/ 15 w 17"/>
                <a:gd name="T13" fmla="*/ 8 h 8"/>
                <a:gd name="T14" fmla="*/ 12 w 17"/>
                <a:gd name="T15" fmla="*/ 8 h 8"/>
                <a:gd name="T16" fmla="*/ 7 w 17"/>
                <a:gd name="T17" fmla="*/ 8 h 8"/>
                <a:gd name="T18" fmla="*/ 4 w 17"/>
                <a:gd name="T19" fmla="*/ 6 h 8"/>
                <a:gd name="T20" fmla="*/ 2 w 17"/>
                <a:gd name="T21" fmla="*/ 5 h 8"/>
                <a:gd name="T22" fmla="*/ 0 w 17"/>
                <a:gd name="T23" fmla="*/ 3 h 8"/>
                <a:gd name="T24" fmla="*/ 0 w 17"/>
                <a:gd name="T25" fmla="*/ 1 h 8"/>
                <a:gd name="T26" fmla="*/ 2 w 17"/>
                <a:gd name="T27" fmla="*/ 1 h 8"/>
                <a:gd name="T28" fmla="*/ 4 w 17"/>
                <a:gd name="T29" fmla="*/ 0 h 8"/>
                <a:gd name="T30" fmla="*/ 5 w 17"/>
                <a:gd name="T3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" h="8">
                  <a:moveTo>
                    <a:pt x="5" y="0"/>
                  </a:moveTo>
                  <a:lnTo>
                    <a:pt x="9" y="0"/>
                  </a:lnTo>
                  <a:lnTo>
                    <a:pt x="12" y="1"/>
                  </a:lnTo>
                  <a:lnTo>
                    <a:pt x="15" y="3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2" y="8"/>
                  </a:lnTo>
                  <a:lnTo>
                    <a:pt x="7" y="8"/>
                  </a:lnTo>
                  <a:lnTo>
                    <a:pt x="4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1"/>
                  </a:lnTo>
                  <a:lnTo>
                    <a:pt x="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25"/>
            <p:cNvSpPr>
              <a:spLocks/>
            </p:cNvSpPr>
            <p:nvPr/>
          </p:nvSpPr>
          <p:spPr bwMode="auto">
            <a:xfrm>
              <a:off x="8566151" y="2032000"/>
              <a:ext cx="17463" cy="22225"/>
            </a:xfrm>
            <a:custGeom>
              <a:avLst/>
              <a:gdLst>
                <a:gd name="T0" fmla="*/ 6 w 11"/>
                <a:gd name="T1" fmla="*/ 0 h 14"/>
                <a:gd name="T2" fmla="*/ 8 w 11"/>
                <a:gd name="T3" fmla="*/ 2 h 14"/>
                <a:gd name="T4" fmla="*/ 8 w 11"/>
                <a:gd name="T5" fmla="*/ 2 h 14"/>
                <a:gd name="T6" fmla="*/ 8 w 11"/>
                <a:gd name="T7" fmla="*/ 4 h 14"/>
                <a:gd name="T8" fmla="*/ 8 w 11"/>
                <a:gd name="T9" fmla="*/ 7 h 14"/>
                <a:gd name="T10" fmla="*/ 8 w 11"/>
                <a:gd name="T11" fmla="*/ 9 h 14"/>
                <a:gd name="T12" fmla="*/ 8 w 11"/>
                <a:gd name="T13" fmla="*/ 9 h 14"/>
                <a:gd name="T14" fmla="*/ 9 w 11"/>
                <a:gd name="T15" fmla="*/ 10 h 14"/>
                <a:gd name="T16" fmla="*/ 11 w 11"/>
                <a:gd name="T17" fmla="*/ 10 h 14"/>
                <a:gd name="T18" fmla="*/ 11 w 11"/>
                <a:gd name="T19" fmla="*/ 10 h 14"/>
                <a:gd name="T20" fmla="*/ 9 w 11"/>
                <a:gd name="T21" fmla="*/ 12 h 14"/>
                <a:gd name="T22" fmla="*/ 6 w 11"/>
                <a:gd name="T23" fmla="*/ 14 h 14"/>
                <a:gd name="T24" fmla="*/ 3 w 11"/>
                <a:gd name="T25" fmla="*/ 14 h 14"/>
                <a:gd name="T26" fmla="*/ 1 w 11"/>
                <a:gd name="T27" fmla="*/ 14 h 14"/>
                <a:gd name="T28" fmla="*/ 0 w 11"/>
                <a:gd name="T29" fmla="*/ 12 h 14"/>
                <a:gd name="T30" fmla="*/ 0 w 11"/>
                <a:gd name="T31" fmla="*/ 12 h 14"/>
                <a:gd name="T32" fmla="*/ 0 w 11"/>
                <a:gd name="T33" fmla="*/ 7 h 14"/>
                <a:gd name="T34" fmla="*/ 1 w 11"/>
                <a:gd name="T35" fmla="*/ 4 h 14"/>
                <a:gd name="T36" fmla="*/ 5 w 11"/>
                <a:gd name="T37" fmla="*/ 2 h 14"/>
                <a:gd name="T38" fmla="*/ 6 w 11"/>
                <a:gd name="T3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" h="14">
                  <a:moveTo>
                    <a:pt x="6" y="0"/>
                  </a:moveTo>
                  <a:lnTo>
                    <a:pt x="8" y="2"/>
                  </a:lnTo>
                  <a:lnTo>
                    <a:pt x="8" y="2"/>
                  </a:lnTo>
                  <a:lnTo>
                    <a:pt x="8" y="4"/>
                  </a:lnTo>
                  <a:lnTo>
                    <a:pt x="8" y="7"/>
                  </a:lnTo>
                  <a:lnTo>
                    <a:pt x="8" y="9"/>
                  </a:lnTo>
                  <a:lnTo>
                    <a:pt x="8" y="9"/>
                  </a:lnTo>
                  <a:lnTo>
                    <a:pt x="9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9" y="12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1" y="1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7"/>
                  </a:lnTo>
                  <a:lnTo>
                    <a:pt x="1" y="4"/>
                  </a:lnTo>
                  <a:lnTo>
                    <a:pt x="5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26"/>
            <p:cNvSpPr>
              <a:spLocks/>
            </p:cNvSpPr>
            <p:nvPr/>
          </p:nvSpPr>
          <p:spPr bwMode="auto">
            <a:xfrm>
              <a:off x="9091613" y="2108200"/>
              <a:ext cx="19050" cy="14288"/>
            </a:xfrm>
            <a:custGeom>
              <a:avLst/>
              <a:gdLst>
                <a:gd name="T0" fmla="*/ 3 w 12"/>
                <a:gd name="T1" fmla="*/ 0 h 9"/>
                <a:gd name="T2" fmla="*/ 5 w 12"/>
                <a:gd name="T3" fmla="*/ 0 h 9"/>
                <a:gd name="T4" fmla="*/ 8 w 12"/>
                <a:gd name="T5" fmla="*/ 0 h 9"/>
                <a:gd name="T6" fmla="*/ 10 w 12"/>
                <a:gd name="T7" fmla="*/ 2 h 9"/>
                <a:gd name="T8" fmla="*/ 10 w 12"/>
                <a:gd name="T9" fmla="*/ 4 h 9"/>
                <a:gd name="T10" fmla="*/ 12 w 12"/>
                <a:gd name="T11" fmla="*/ 7 h 9"/>
                <a:gd name="T12" fmla="*/ 10 w 12"/>
                <a:gd name="T13" fmla="*/ 9 h 9"/>
                <a:gd name="T14" fmla="*/ 7 w 12"/>
                <a:gd name="T15" fmla="*/ 9 h 9"/>
                <a:gd name="T16" fmla="*/ 5 w 12"/>
                <a:gd name="T17" fmla="*/ 9 h 9"/>
                <a:gd name="T18" fmla="*/ 3 w 12"/>
                <a:gd name="T19" fmla="*/ 7 h 9"/>
                <a:gd name="T20" fmla="*/ 2 w 12"/>
                <a:gd name="T21" fmla="*/ 5 h 9"/>
                <a:gd name="T22" fmla="*/ 0 w 12"/>
                <a:gd name="T23" fmla="*/ 4 h 9"/>
                <a:gd name="T24" fmla="*/ 0 w 12"/>
                <a:gd name="T25" fmla="*/ 2 h 9"/>
                <a:gd name="T26" fmla="*/ 2 w 12"/>
                <a:gd name="T27" fmla="*/ 0 h 9"/>
                <a:gd name="T28" fmla="*/ 3 w 12"/>
                <a:gd name="T2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9">
                  <a:moveTo>
                    <a:pt x="3" y="0"/>
                  </a:moveTo>
                  <a:lnTo>
                    <a:pt x="5" y="0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2" y="7"/>
                  </a:lnTo>
                  <a:lnTo>
                    <a:pt x="10" y="9"/>
                  </a:lnTo>
                  <a:lnTo>
                    <a:pt x="7" y="9"/>
                  </a:lnTo>
                  <a:lnTo>
                    <a:pt x="5" y="9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27"/>
            <p:cNvSpPr>
              <a:spLocks/>
            </p:cNvSpPr>
            <p:nvPr/>
          </p:nvSpPr>
          <p:spPr bwMode="auto">
            <a:xfrm>
              <a:off x="8535988" y="2051050"/>
              <a:ext cx="47625" cy="23813"/>
            </a:xfrm>
            <a:custGeom>
              <a:avLst/>
              <a:gdLst>
                <a:gd name="T0" fmla="*/ 7 w 30"/>
                <a:gd name="T1" fmla="*/ 0 h 15"/>
                <a:gd name="T2" fmla="*/ 7 w 30"/>
                <a:gd name="T3" fmla="*/ 0 h 15"/>
                <a:gd name="T4" fmla="*/ 10 w 30"/>
                <a:gd name="T5" fmla="*/ 2 h 15"/>
                <a:gd name="T6" fmla="*/ 12 w 30"/>
                <a:gd name="T7" fmla="*/ 3 h 15"/>
                <a:gd name="T8" fmla="*/ 14 w 30"/>
                <a:gd name="T9" fmla="*/ 5 h 15"/>
                <a:gd name="T10" fmla="*/ 15 w 30"/>
                <a:gd name="T11" fmla="*/ 7 h 15"/>
                <a:gd name="T12" fmla="*/ 19 w 30"/>
                <a:gd name="T13" fmla="*/ 8 h 15"/>
                <a:gd name="T14" fmla="*/ 20 w 30"/>
                <a:gd name="T15" fmla="*/ 8 h 15"/>
                <a:gd name="T16" fmla="*/ 24 w 30"/>
                <a:gd name="T17" fmla="*/ 8 h 15"/>
                <a:gd name="T18" fmla="*/ 25 w 30"/>
                <a:gd name="T19" fmla="*/ 10 h 15"/>
                <a:gd name="T20" fmla="*/ 28 w 30"/>
                <a:gd name="T21" fmla="*/ 12 h 15"/>
                <a:gd name="T22" fmla="*/ 30 w 30"/>
                <a:gd name="T23" fmla="*/ 12 h 15"/>
                <a:gd name="T24" fmla="*/ 30 w 30"/>
                <a:gd name="T25" fmla="*/ 13 h 15"/>
                <a:gd name="T26" fmla="*/ 30 w 30"/>
                <a:gd name="T27" fmla="*/ 13 h 15"/>
                <a:gd name="T28" fmla="*/ 28 w 30"/>
                <a:gd name="T29" fmla="*/ 15 h 15"/>
                <a:gd name="T30" fmla="*/ 20 w 30"/>
                <a:gd name="T31" fmla="*/ 13 h 15"/>
                <a:gd name="T32" fmla="*/ 14 w 30"/>
                <a:gd name="T33" fmla="*/ 12 h 15"/>
                <a:gd name="T34" fmla="*/ 7 w 30"/>
                <a:gd name="T35" fmla="*/ 12 h 15"/>
                <a:gd name="T36" fmla="*/ 5 w 30"/>
                <a:gd name="T37" fmla="*/ 12 h 15"/>
                <a:gd name="T38" fmla="*/ 2 w 30"/>
                <a:gd name="T39" fmla="*/ 10 h 15"/>
                <a:gd name="T40" fmla="*/ 0 w 30"/>
                <a:gd name="T41" fmla="*/ 8 h 15"/>
                <a:gd name="T42" fmla="*/ 0 w 30"/>
                <a:gd name="T43" fmla="*/ 5 h 15"/>
                <a:gd name="T44" fmla="*/ 0 w 30"/>
                <a:gd name="T45" fmla="*/ 3 h 15"/>
                <a:gd name="T46" fmla="*/ 4 w 30"/>
                <a:gd name="T47" fmla="*/ 2 h 15"/>
                <a:gd name="T48" fmla="*/ 7 w 30"/>
                <a:gd name="T4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0" h="15">
                  <a:moveTo>
                    <a:pt x="7" y="0"/>
                  </a:moveTo>
                  <a:lnTo>
                    <a:pt x="7" y="0"/>
                  </a:lnTo>
                  <a:lnTo>
                    <a:pt x="10" y="2"/>
                  </a:lnTo>
                  <a:lnTo>
                    <a:pt x="12" y="3"/>
                  </a:lnTo>
                  <a:lnTo>
                    <a:pt x="14" y="5"/>
                  </a:lnTo>
                  <a:lnTo>
                    <a:pt x="15" y="7"/>
                  </a:lnTo>
                  <a:lnTo>
                    <a:pt x="19" y="8"/>
                  </a:lnTo>
                  <a:lnTo>
                    <a:pt x="20" y="8"/>
                  </a:lnTo>
                  <a:lnTo>
                    <a:pt x="24" y="8"/>
                  </a:lnTo>
                  <a:lnTo>
                    <a:pt x="25" y="10"/>
                  </a:lnTo>
                  <a:lnTo>
                    <a:pt x="28" y="12"/>
                  </a:lnTo>
                  <a:lnTo>
                    <a:pt x="30" y="12"/>
                  </a:lnTo>
                  <a:lnTo>
                    <a:pt x="30" y="13"/>
                  </a:lnTo>
                  <a:lnTo>
                    <a:pt x="30" y="13"/>
                  </a:lnTo>
                  <a:lnTo>
                    <a:pt x="28" y="15"/>
                  </a:lnTo>
                  <a:lnTo>
                    <a:pt x="20" y="13"/>
                  </a:lnTo>
                  <a:lnTo>
                    <a:pt x="14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2" y="10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28"/>
            <p:cNvSpPr>
              <a:spLocks/>
            </p:cNvSpPr>
            <p:nvPr/>
          </p:nvSpPr>
          <p:spPr bwMode="auto">
            <a:xfrm>
              <a:off x="8623301" y="2174875"/>
              <a:ext cx="36513" cy="25400"/>
            </a:xfrm>
            <a:custGeom>
              <a:avLst/>
              <a:gdLst>
                <a:gd name="T0" fmla="*/ 10 w 23"/>
                <a:gd name="T1" fmla="*/ 0 h 16"/>
                <a:gd name="T2" fmla="*/ 11 w 23"/>
                <a:gd name="T3" fmla="*/ 1 h 16"/>
                <a:gd name="T4" fmla="*/ 16 w 23"/>
                <a:gd name="T5" fmla="*/ 3 h 16"/>
                <a:gd name="T6" fmla="*/ 20 w 23"/>
                <a:gd name="T7" fmla="*/ 5 h 16"/>
                <a:gd name="T8" fmla="*/ 23 w 23"/>
                <a:gd name="T9" fmla="*/ 8 h 16"/>
                <a:gd name="T10" fmla="*/ 23 w 23"/>
                <a:gd name="T11" fmla="*/ 10 h 16"/>
                <a:gd name="T12" fmla="*/ 23 w 23"/>
                <a:gd name="T13" fmla="*/ 11 h 16"/>
                <a:gd name="T14" fmla="*/ 23 w 23"/>
                <a:gd name="T15" fmla="*/ 13 h 16"/>
                <a:gd name="T16" fmla="*/ 20 w 23"/>
                <a:gd name="T17" fmla="*/ 13 h 16"/>
                <a:gd name="T18" fmla="*/ 16 w 23"/>
                <a:gd name="T19" fmla="*/ 11 h 16"/>
                <a:gd name="T20" fmla="*/ 11 w 23"/>
                <a:gd name="T21" fmla="*/ 13 h 16"/>
                <a:gd name="T22" fmla="*/ 8 w 23"/>
                <a:gd name="T23" fmla="*/ 15 h 16"/>
                <a:gd name="T24" fmla="*/ 6 w 23"/>
                <a:gd name="T25" fmla="*/ 16 h 16"/>
                <a:gd name="T26" fmla="*/ 3 w 23"/>
                <a:gd name="T27" fmla="*/ 15 h 16"/>
                <a:gd name="T28" fmla="*/ 2 w 23"/>
                <a:gd name="T29" fmla="*/ 13 h 16"/>
                <a:gd name="T30" fmla="*/ 0 w 23"/>
                <a:gd name="T31" fmla="*/ 8 h 16"/>
                <a:gd name="T32" fmla="*/ 0 w 23"/>
                <a:gd name="T33" fmla="*/ 5 h 16"/>
                <a:gd name="T34" fmla="*/ 2 w 23"/>
                <a:gd name="T35" fmla="*/ 3 h 16"/>
                <a:gd name="T36" fmla="*/ 5 w 23"/>
                <a:gd name="T37" fmla="*/ 1 h 16"/>
                <a:gd name="T38" fmla="*/ 10 w 23"/>
                <a:gd name="T3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" h="16">
                  <a:moveTo>
                    <a:pt x="10" y="0"/>
                  </a:moveTo>
                  <a:lnTo>
                    <a:pt x="11" y="1"/>
                  </a:lnTo>
                  <a:lnTo>
                    <a:pt x="16" y="3"/>
                  </a:lnTo>
                  <a:lnTo>
                    <a:pt x="20" y="5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0" y="13"/>
                  </a:lnTo>
                  <a:lnTo>
                    <a:pt x="16" y="11"/>
                  </a:lnTo>
                  <a:lnTo>
                    <a:pt x="11" y="13"/>
                  </a:lnTo>
                  <a:lnTo>
                    <a:pt x="8" y="15"/>
                  </a:lnTo>
                  <a:lnTo>
                    <a:pt x="6" y="16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3"/>
                  </a:lnTo>
                  <a:lnTo>
                    <a:pt x="5" y="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29"/>
            <p:cNvSpPr>
              <a:spLocks/>
            </p:cNvSpPr>
            <p:nvPr/>
          </p:nvSpPr>
          <p:spPr bwMode="auto">
            <a:xfrm>
              <a:off x="9086851" y="2266950"/>
              <a:ext cx="20638" cy="36513"/>
            </a:xfrm>
            <a:custGeom>
              <a:avLst/>
              <a:gdLst>
                <a:gd name="T0" fmla="*/ 6 w 13"/>
                <a:gd name="T1" fmla="*/ 0 h 23"/>
                <a:gd name="T2" fmla="*/ 8 w 13"/>
                <a:gd name="T3" fmla="*/ 0 h 23"/>
                <a:gd name="T4" fmla="*/ 10 w 13"/>
                <a:gd name="T5" fmla="*/ 1 h 23"/>
                <a:gd name="T6" fmla="*/ 11 w 13"/>
                <a:gd name="T7" fmla="*/ 3 h 23"/>
                <a:gd name="T8" fmla="*/ 13 w 13"/>
                <a:gd name="T9" fmla="*/ 6 h 23"/>
                <a:gd name="T10" fmla="*/ 13 w 13"/>
                <a:gd name="T11" fmla="*/ 11 h 23"/>
                <a:gd name="T12" fmla="*/ 11 w 13"/>
                <a:gd name="T13" fmla="*/ 15 h 23"/>
                <a:gd name="T14" fmla="*/ 10 w 13"/>
                <a:gd name="T15" fmla="*/ 18 h 23"/>
                <a:gd name="T16" fmla="*/ 8 w 13"/>
                <a:gd name="T17" fmla="*/ 21 h 23"/>
                <a:gd name="T18" fmla="*/ 6 w 13"/>
                <a:gd name="T19" fmla="*/ 23 h 23"/>
                <a:gd name="T20" fmla="*/ 3 w 13"/>
                <a:gd name="T21" fmla="*/ 23 h 23"/>
                <a:gd name="T22" fmla="*/ 2 w 13"/>
                <a:gd name="T23" fmla="*/ 21 h 23"/>
                <a:gd name="T24" fmla="*/ 0 w 13"/>
                <a:gd name="T25" fmla="*/ 20 h 23"/>
                <a:gd name="T26" fmla="*/ 0 w 13"/>
                <a:gd name="T27" fmla="*/ 16 h 23"/>
                <a:gd name="T28" fmla="*/ 2 w 13"/>
                <a:gd name="T29" fmla="*/ 13 h 23"/>
                <a:gd name="T30" fmla="*/ 2 w 13"/>
                <a:gd name="T31" fmla="*/ 10 h 23"/>
                <a:gd name="T32" fmla="*/ 0 w 13"/>
                <a:gd name="T33" fmla="*/ 6 h 23"/>
                <a:gd name="T34" fmla="*/ 2 w 13"/>
                <a:gd name="T35" fmla="*/ 5 h 23"/>
                <a:gd name="T36" fmla="*/ 2 w 13"/>
                <a:gd name="T37" fmla="*/ 1 h 23"/>
                <a:gd name="T38" fmla="*/ 3 w 13"/>
                <a:gd name="T39" fmla="*/ 1 h 23"/>
                <a:gd name="T40" fmla="*/ 6 w 13"/>
                <a:gd name="T4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" h="23">
                  <a:moveTo>
                    <a:pt x="6" y="0"/>
                  </a:moveTo>
                  <a:lnTo>
                    <a:pt x="8" y="0"/>
                  </a:lnTo>
                  <a:lnTo>
                    <a:pt x="10" y="1"/>
                  </a:lnTo>
                  <a:lnTo>
                    <a:pt x="11" y="3"/>
                  </a:lnTo>
                  <a:lnTo>
                    <a:pt x="13" y="6"/>
                  </a:lnTo>
                  <a:lnTo>
                    <a:pt x="13" y="11"/>
                  </a:lnTo>
                  <a:lnTo>
                    <a:pt x="11" y="15"/>
                  </a:lnTo>
                  <a:lnTo>
                    <a:pt x="10" y="18"/>
                  </a:lnTo>
                  <a:lnTo>
                    <a:pt x="8" y="21"/>
                  </a:lnTo>
                  <a:lnTo>
                    <a:pt x="6" y="23"/>
                  </a:lnTo>
                  <a:lnTo>
                    <a:pt x="3" y="23"/>
                  </a:lnTo>
                  <a:lnTo>
                    <a:pt x="2" y="21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2" y="13"/>
                  </a:lnTo>
                  <a:lnTo>
                    <a:pt x="2" y="10"/>
                  </a:lnTo>
                  <a:lnTo>
                    <a:pt x="0" y="6"/>
                  </a:lnTo>
                  <a:lnTo>
                    <a:pt x="2" y="5"/>
                  </a:lnTo>
                  <a:lnTo>
                    <a:pt x="2" y="1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30"/>
            <p:cNvSpPr>
              <a:spLocks/>
            </p:cNvSpPr>
            <p:nvPr/>
          </p:nvSpPr>
          <p:spPr bwMode="auto">
            <a:xfrm>
              <a:off x="8570913" y="2082800"/>
              <a:ext cx="28575" cy="20638"/>
            </a:xfrm>
            <a:custGeom>
              <a:avLst/>
              <a:gdLst>
                <a:gd name="T0" fmla="*/ 13 w 18"/>
                <a:gd name="T1" fmla="*/ 0 h 13"/>
                <a:gd name="T2" fmla="*/ 15 w 18"/>
                <a:gd name="T3" fmla="*/ 0 h 13"/>
                <a:gd name="T4" fmla="*/ 18 w 18"/>
                <a:gd name="T5" fmla="*/ 0 h 13"/>
                <a:gd name="T6" fmla="*/ 18 w 18"/>
                <a:gd name="T7" fmla="*/ 2 h 13"/>
                <a:gd name="T8" fmla="*/ 18 w 18"/>
                <a:gd name="T9" fmla="*/ 3 h 13"/>
                <a:gd name="T10" fmla="*/ 16 w 18"/>
                <a:gd name="T11" fmla="*/ 6 h 13"/>
                <a:gd name="T12" fmla="*/ 13 w 18"/>
                <a:gd name="T13" fmla="*/ 8 h 13"/>
                <a:gd name="T14" fmla="*/ 11 w 18"/>
                <a:gd name="T15" fmla="*/ 10 h 13"/>
                <a:gd name="T16" fmla="*/ 8 w 18"/>
                <a:gd name="T17" fmla="*/ 10 h 13"/>
                <a:gd name="T18" fmla="*/ 6 w 18"/>
                <a:gd name="T19" fmla="*/ 11 h 13"/>
                <a:gd name="T20" fmla="*/ 6 w 18"/>
                <a:gd name="T21" fmla="*/ 13 h 13"/>
                <a:gd name="T22" fmla="*/ 5 w 18"/>
                <a:gd name="T23" fmla="*/ 13 h 13"/>
                <a:gd name="T24" fmla="*/ 3 w 18"/>
                <a:gd name="T25" fmla="*/ 13 h 13"/>
                <a:gd name="T26" fmla="*/ 2 w 18"/>
                <a:gd name="T27" fmla="*/ 10 h 13"/>
                <a:gd name="T28" fmla="*/ 0 w 18"/>
                <a:gd name="T29" fmla="*/ 6 h 13"/>
                <a:gd name="T30" fmla="*/ 0 w 18"/>
                <a:gd name="T31" fmla="*/ 5 h 13"/>
                <a:gd name="T32" fmla="*/ 2 w 18"/>
                <a:gd name="T33" fmla="*/ 2 h 13"/>
                <a:gd name="T34" fmla="*/ 3 w 18"/>
                <a:gd name="T35" fmla="*/ 0 h 13"/>
                <a:gd name="T36" fmla="*/ 6 w 18"/>
                <a:gd name="T37" fmla="*/ 0 h 13"/>
                <a:gd name="T38" fmla="*/ 10 w 18"/>
                <a:gd name="T39" fmla="*/ 0 h 13"/>
                <a:gd name="T40" fmla="*/ 13 w 18"/>
                <a:gd name="T4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" h="13">
                  <a:moveTo>
                    <a:pt x="13" y="0"/>
                  </a:moveTo>
                  <a:lnTo>
                    <a:pt x="15" y="0"/>
                  </a:lnTo>
                  <a:lnTo>
                    <a:pt x="18" y="0"/>
                  </a:lnTo>
                  <a:lnTo>
                    <a:pt x="18" y="2"/>
                  </a:lnTo>
                  <a:lnTo>
                    <a:pt x="18" y="3"/>
                  </a:lnTo>
                  <a:lnTo>
                    <a:pt x="16" y="6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8" y="10"/>
                  </a:lnTo>
                  <a:lnTo>
                    <a:pt x="6" y="11"/>
                  </a:lnTo>
                  <a:lnTo>
                    <a:pt x="6" y="13"/>
                  </a:lnTo>
                  <a:lnTo>
                    <a:pt x="5" y="13"/>
                  </a:lnTo>
                  <a:lnTo>
                    <a:pt x="3" y="13"/>
                  </a:lnTo>
                  <a:lnTo>
                    <a:pt x="2" y="10"/>
                  </a:lnTo>
                  <a:lnTo>
                    <a:pt x="0" y="6"/>
                  </a:lnTo>
                  <a:lnTo>
                    <a:pt x="0" y="5"/>
                  </a:lnTo>
                  <a:lnTo>
                    <a:pt x="2" y="2"/>
                  </a:lnTo>
                  <a:lnTo>
                    <a:pt x="3" y="0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31"/>
            <p:cNvSpPr>
              <a:spLocks/>
            </p:cNvSpPr>
            <p:nvPr/>
          </p:nvSpPr>
          <p:spPr bwMode="auto">
            <a:xfrm>
              <a:off x="8612188" y="2082800"/>
              <a:ext cx="157163" cy="125413"/>
            </a:xfrm>
            <a:custGeom>
              <a:avLst/>
              <a:gdLst>
                <a:gd name="T0" fmla="*/ 25 w 99"/>
                <a:gd name="T1" fmla="*/ 0 h 79"/>
                <a:gd name="T2" fmla="*/ 35 w 99"/>
                <a:gd name="T3" fmla="*/ 2 h 79"/>
                <a:gd name="T4" fmla="*/ 45 w 99"/>
                <a:gd name="T5" fmla="*/ 3 h 79"/>
                <a:gd name="T6" fmla="*/ 46 w 99"/>
                <a:gd name="T7" fmla="*/ 6 h 79"/>
                <a:gd name="T8" fmla="*/ 45 w 99"/>
                <a:gd name="T9" fmla="*/ 8 h 79"/>
                <a:gd name="T10" fmla="*/ 43 w 99"/>
                <a:gd name="T11" fmla="*/ 10 h 79"/>
                <a:gd name="T12" fmla="*/ 45 w 99"/>
                <a:gd name="T13" fmla="*/ 11 h 79"/>
                <a:gd name="T14" fmla="*/ 55 w 99"/>
                <a:gd name="T15" fmla="*/ 15 h 79"/>
                <a:gd name="T16" fmla="*/ 66 w 99"/>
                <a:gd name="T17" fmla="*/ 18 h 79"/>
                <a:gd name="T18" fmla="*/ 75 w 99"/>
                <a:gd name="T19" fmla="*/ 21 h 79"/>
                <a:gd name="T20" fmla="*/ 79 w 99"/>
                <a:gd name="T21" fmla="*/ 25 h 79"/>
                <a:gd name="T22" fmla="*/ 83 w 99"/>
                <a:gd name="T23" fmla="*/ 31 h 79"/>
                <a:gd name="T24" fmla="*/ 84 w 99"/>
                <a:gd name="T25" fmla="*/ 38 h 79"/>
                <a:gd name="T26" fmla="*/ 89 w 99"/>
                <a:gd name="T27" fmla="*/ 41 h 79"/>
                <a:gd name="T28" fmla="*/ 94 w 99"/>
                <a:gd name="T29" fmla="*/ 45 h 79"/>
                <a:gd name="T30" fmla="*/ 99 w 99"/>
                <a:gd name="T31" fmla="*/ 51 h 79"/>
                <a:gd name="T32" fmla="*/ 99 w 99"/>
                <a:gd name="T33" fmla="*/ 56 h 79"/>
                <a:gd name="T34" fmla="*/ 96 w 99"/>
                <a:gd name="T35" fmla="*/ 56 h 79"/>
                <a:gd name="T36" fmla="*/ 89 w 99"/>
                <a:gd name="T37" fmla="*/ 56 h 79"/>
                <a:gd name="T38" fmla="*/ 84 w 99"/>
                <a:gd name="T39" fmla="*/ 56 h 79"/>
                <a:gd name="T40" fmla="*/ 84 w 99"/>
                <a:gd name="T41" fmla="*/ 61 h 79"/>
                <a:gd name="T42" fmla="*/ 89 w 99"/>
                <a:gd name="T43" fmla="*/ 66 h 79"/>
                <a:gd name="T44" fmla="*/ 91 w 99"/>
                <a:gd name="T45" fmla="*/ 74 h 79"/>
                <a:gd name="T46" fmla="*/ 86 w 99"/>
                <a:gd name="T47" fmla="*/ 79 h 79"/>
                <a:gd name="T48" fmla="*/ 83 w 99"/>
                <a:gd name="T49" fmla="*/ 79 h 79"/>
                <a:gd name="T50" fmla="*/ 73 w 99"/>
                <a:gd name="T51" fmla="*/ 74 h 79"/>
                <a:gd name="T52" fmla="*/ 60 w 99"/>
                <a:gd name="T53" fmla="*/ 71 h 79"/>
                <a:gd name="T54" fmla="*/ 46 w 99"/>
                <a:gd name="T55" fmla="*/ 68 h 79"/>
                <a:gd name="T56" fmla="*/ 40 w 99"/>
                <a:gd name="T57" fmla="*/ 66 h 79"/>
                <a:gd name="T58" fmla="*/ 37 w 99"/>
                <a:gd name="T59" fmla="*/ 63 h 79"/>
                <a:gd name="T60" fmla="*/ 40 w 99"/>
                <a:gd name="T61" fmla="*/ 59 h 79"/>
                <a:gd name="T62" fmla="*/ 45 w 99"/>
                <a:gd name="T63" fmla="*/ 58 h 79"/>
                <a:gd name="T64" fmla="*/ 50 w 99"/>
                <a:gd name="T65" fmla="*/ 56 h 79"/>
                <a:gd name="T66" fmla="*/ 51 w 99"/>
                <a:gd name="T67" fmla="*/ 51 h 79"/>
                <a:gd name="T68" fmla="*/ 56 w 99"/>
                <a:gd name="T69" fmla="*/ 46 h 79"/>
                <a:gd name="T70" fmla="*/ 60 w 99"/>
                <a:gd name="T71" fmla="*/ 43 h 79"/>
                <a:gd name="T72" fmla="*/ 58 w 99"/>
                <a:gd name="T73" fmla="*/ 40 h 79"/>
                <a:gd name="T74" fmla="*/ 53 w 99"/>
                <a:gd name="T75" fmla="*/ 35 h 79"/>
                <a:gd name="T76" fmla="*/ 45 w 99"/>
                <a:gd name="T77" fmla="*/ 31 h 79"/>
                <a:gd name="T78" fmla="*/ 30 w 99"/>
                <a:gd name="T79" fmla="*/ 28 h 79"/>
                <a:gd name="T80" fmla="*/ 20 w 99"/>
                <a:gd name="T81" fmla="*/ 28 h 79"/>
                <a:gd name="T82" fmla="*/ 13 w 99"/>
                <a:gd name="T83" fmla="*/ 26 h 79"/>
                <a:gd name="T84" fmla="*/ 4 w 99"/>
                <a:gd name="T85" fmla="*/ 20 h 79"/>
                <a:gd name="T86" fmla="*/ 0 w 99"/>
                <a:gd name="T87" fmla="*/ 13 h 79"/>
                <a:gd name="T88" fmla="*/ 2 w 99"/>
                <a:gd name="T89" fmla="*/ 6 h 79"/>
                <a:gd name="T90" fmla="*/ 7 w 99"/>
                <a:gd name="T91" fmla="*/ 2 h 79"/>
                <a:gd name="T92" fmla="*/ 18 w 99"/>
                <a:gd name="T9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9" h="79">
                  <a:moveTo>
                    <a:pt x="22" y="0"/>
                  </a:moveTo>
                  <a:lnTo>
                    <a:pt x="25" y="0"/>
                  </a:lnTo>
                  <a:lnTo>
                    <a:pt x="30" y="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5" y="3"/>
                  </a:lnTo>
                  <a:lnTo>
                    <a:pt x="46" y="5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45" y="8"/>
                  </a:lnTo>
                  <a:lnTo>
                    <a:pt x="45" y="8"/>
                  </a:lnTo>
                  <a:lnTo>
                    <a:pt x="43" y="10"/>
                  </a:lnTo>
                  <a:lnTo>
                    <a:pt x="43" y="10"/>
                  </a:lnTo>
                  <a:lnTo>
                    <a:pt x="45" y="11"/>
                  </a:lnTo>
                  <a:lnTo>
                    <a:pt x="48" y="13"/>
                  </a:lnTo>
                  <a:lnTo>
                    <a:pt x="55" y="15"/>
                  </a:lnTo>
                  <a:lnTo>
                    <a:pt x="60" y="16"/>
                  </a:lnTo>
                  <a:lnTo>
                    <a:pt x="66" y="18"/>
                  </a:lnTo>
                  <a:lnTo>
                    <a:pt x="71" y="20"/>
                  </a:lnTo>
                  <a:lnTo>
                    <a:pt x="75" y="21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8"/>
                  </a:lnTo>
                  <a:lnTo>
                    <a:pt x="83" y="31"/>
                  </a:lnTo>
                  <a:lnTo>
                    <a:pt x="84" y="35"/>
                  </a:lnTo>
                  <a:lnTo>
                    <a:pt x="84" y="38"/>
                  </a:lnTo>
                  <a:lnTo>
                    <a:pt x="86" y="40"/>
                  </a:lnTo>
                  <a:lnTo>
                    <a:pt x="89" y="41"/>
                  </a:lnTo>
                  <a:lnTo>
                    <a:pt x="89" y="43"/>
                  </a:lnTo>
                  <a:lnTo>
                    <a:pt x="94" y="45"/>
                  </a:lnTo>
                  <a:lnTo>
                    <a:pt x="98" y="48"/>
                  </a:lnTo>
                  <a:lnTo>
                    <a:pt x="99" y="51"/>
                  </a:lnTo>
                  <a:lnTo>
                    <a:pt x="99" y="53"/>
                  </a:lnTo>
                  <a:lnTo>
                    <a:pt x="99" y="56"/>
                  </a:lnTo>
                  <a:lnTo>
                    <a:pt x="98" y="56"/>
                  </a:lnTo>
                  <a:lnTo>
                    <a:pt x="96" y="56"/>
                  </a:lnTo>
                  <a:lnTo>
                    <a:pt x="94" y="56"/>
                  </a:lnTo>
                  <a:lnTo>
                    <a:pt x="89" y="56"/>
                  </a:lnTo>
                  <a:lnTo>
                    <a:pt x="86" y="56"/>
                  </a:lnTo>
                  <a:lnTo>
                    <a:pt x="84" y="56"/>
                  </a:lnTo>
                  <a:lnTo>
                    <a:pt x="84" y="59"/>
                  </a:lnTo>
                  <a:lnTo>
                    <a:pt x="84" y="61"/>
                  </a:lnTo>
                  <a:lnTo>
                    <a:pt x="88" y="64"/>
                  </a:lnTo>
                  <a:lnTo>
                    <a:pt x="89" y="66"/>
                  </a:lnTo>
                  <a:lnTo>
                    <a:pt x="91" y="71"/>
                  </a:lnTo>
                  <a:lnTo>
                    <a:pt x="91" y="74"/>
                  </a:lnTo>
                  <a:lnTo>
                    <a:pt x="89" y="78"/>
                  </a:lnTo>
                  <a:lnTo>
                    <a:pt x="86" y="79"/>
                  </a:lnTo>
                  <a:lnTo>
                    <a:pt x="84" y="79"/>
                  </a:lnTo>
                  <a:lnTo>
                    <a:pt x="83" y="79"/>
                  </a:lnTo>
                  <a:lnTo>
                    <a:pt x="78" y="78"/>
                  </a:lnTo>
                  <a:lnTo>
                    <a:pt x="73" y="74"/>
                  </a:lnTo>
                  <a:lnTo>
                    <a:pt x="66" y="73"/>
                  </a:lnTo>
                  <a:lnTo>
                    <a:pt x="60" y="71"/>
                  </a:lnTo>
                  <a:lnTo>
                    <a:pt x="53" y="69"/>
                  </a:lnTo>
                  <a:lnTo>
                    <a:pt x="46" y="68"/>
                  </a:lnTo>
                  <a:lnTo>
                    <a:pt x="45" y="68"/>
                  </a:lnTo>
                  <a:lnTo>
                    <a:pt x="40" y="66"/>
                  </a:lnTo>
                  <a:lnTo>
                    <a:pt x="38" y="64"/>
                  </a:lnTo>
                  <a:lnTo>
                    <a:pt x="37" y="63"/>
                  </a:lnTo>
                  <a:lnTo>
                    <a:pt x="38" y="61"/>
                  </a:lnTo>
                  <a:lnTo>
                    <a:pt x="40" y="59"/>
                  </a:lnTo>
                  <a:lnTo>
                    <a:pt x="43" y="58"/>
                  </a:lnTo>
                  <a:lnTo>
                    <a:pt x="45" y="58"/>
                  </a:lnTo>
                  <a:lnTo>
                    <a:pt x="48" y="58"/>
                  </a:lnTo>
                  <a:lnTo>
                    <a:pt x="50" y="56"/>
                  </a:lnTo>
                  <a:lnTo>
                    <a:pt x="51" y="53"/>
                  </a:lnTo>
                  <a:lnTo>
                    <a:pt x="51" y="51"/>
                  </a:lnTo>
                  <a:lnTo>
                    <a:pt x="53" y="48"/>
                  </a:lnTo>
                  <a:lnTo>
                    <a:pt x="56" y="46"/>
                  </a:lnTo>
                  <a:lnTo>
                    <a:pt x="58" y="43"/>
                  </a:lnTo>
                  <a:lnTo>
                    <a:pt x="60" y="43"/>
                  </a:lnTo>
                  <a:lnTo>
                    <a:pt x="60" y="41"/>
                  </a:lnTo>
                  <a:lnTo>
                    <a:pt x="58" y="40"/>
                  </a:lnTo>
                  <a:lnTo>
                    <a:pt x="56" y="38"/>
                  </a:lnTo>
                  <a:lnTo>
                    <a:pt x="53" y="35"/>
                  </a:lnTo>
                  <a:lnTo>
                    <a:pt x="48" y="33"/>
                  </a:lnTo>
                  <a:lnTo>
                    <a:pt x="45" y="31"/>
                  </a:lnTo>
                  <a:lnTo>
                    <a:pt x="37" y="30"/>
                  </a:lnTo>
                  <a:lnTo>
                    <a:pt x="30" y="28"/>
                  </a:lnTo>
                  <a:lnTo>
                    <a:pt x="25" y="28"/>
                  </a:lnTo>
                  <a:lnTo>
                    <a:pt x="20" y="28"/>
                  </a:lnTo>
                  <a:lnTo>
                    <a:pt x="18" y="28"/>
                  </a:lnTo>
                  <a:lnTo>
                    <a:pt x="13" y="26"/>
                  </a:lnTo>
                  <a:lnTo>
                    <a:pt x="9" y="23"/>
                  </a:lnTo>
                  <a:lnTo>
                    <a:pt x="4" y="20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2" y="6"/>
                  </a:lnTo>
                  <a:lnTo>
                    <a:pt x="4" y="5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32"/>
            <p:cNvSpPr>
              <a:spLocks/>
            </p:cNvSpPr>
            <p:nvPr/>
          </p:nvSpPr>
          <p:spPr bwMode="auto">
            <a:xfrm>
              <a:off x="8672513" y="2143125"/>
              <a:ext cx="19050" cy="12700"/>
            </a:xfrm>
            <a:custGeom>
              <a:avLst/>
              <a:gdLst>
                <a:gd name="T0" fmla="*/ 7 w 12"/>
                <a:gd name="T1" fmla="*/ 0 h 8"/>
                <a:gd name="T2" fmla="*/ 8 w 12"/>
                <a:gd name="T3" fmla="*/ 0 h 8"/>
                <a:gd name="T4" fmla="*/ 10 w 12"/>
                <a:gd name="T5" fmla="*/ 2 h 8"/>
                <a:gd name="T6" fmla="*/ 12 w 12"/>
                <a:gd name="T7" fmla="*/ 3 h 8"/>
                <a:gd name="T8" fmla="*/ 10 w 12"/>
                <a:gd name="T9" fmla="*/ 5 h 8"/>
                <a:gd name="T10" fmla="*/ 8 w 12"/>
                <a:gd name="T11" fmla="*/ 8 h 8"/>
                <a:gd name="T12" fmla="*/ 7 w 12"/>
                <a:gd name="T13" fmla="*/ 8 h 8"/>
                <a:gd name="T14" fmla="*/ 4 w 12"/>
                <a:gd name="T15" fmla="*/ 8 h 8"/>
                <a:gd name="T16" fmla="*/ 2 w 12"/>
                <a:gd name="T17" fmla="*/ 8 h 8"/>
                <a:gd name="T18" fmla="*/ 0 w 12"/>
                <a:gd name="T19" fmla="*/ 5 h 8"/>
                <a:gd name="T20" fmla="*/ 2 w 12"/>
                <a:gd name="T21" fmla="*/ 3 h 8"/>
                <a:gd name="T22" fmla="*/ 4 w 12"/>
                <a:gd name="T23" fmla="*/ 2 h 8"/>
                <a:gd name="T24" fmla="*/ 7 w 12"/>
                <a:gd name="T2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" h="8">
                  <a:moveTo>
                    <a:pt x="7" y="0"/>
                  </a:moveTo>
                  <a:lnTo>
                    <a:pt x="8" y="0"/>
                  </a:lnTo>
                  <a:lnTo>
                    <a:pt x="10" y="2"/>
                  </a:lnTo>
                  <a:lnTo>
                    <a:pt x="12" y="3"/>
                  </a:lnTo>
                  <a:lnTo>
                    <a:pt x="10" y="5"/>
                  </a:lnTo>
                  <a:lnTo>
                    <a:pt x="8" y="8"/>
                  </a:lnTo>
                  <a:lnTo>
                    <a:pt x="7" y="8"/>
                  </a:lnTo>
                  <a:lnTo>
                    <a:pt x="4" y="8"/>
                  </a:lnTo>
                  <a:lnTo>
                    <a:pt x="2" y="8"/>
                  </a:lnTo>
                  <a:lnTo>
                    <a:pt x="0" y="5"/>
                  </a:lnTo>
                  <a:lnTo>
                    <a:pt x="2" y="3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33"/>
            <p:cNvSpPr>
              <a:spLocks/>
            </p:cNvSpPr>
            <p:nvPr/>
          </p:nvSpPr>
          <p:spPr bwMode="auto">
            <a:xfrm>
              <a:off x="9872663" y="2532063"/>
              <a:ext cx="15875" cy="15875"/>
            </a:xfrm>
            <a:custGeom>
              <a:avLst/>
              <a:gdLst>
                <a:gd name="T0" fmla="*/ 5 w 10"/>
                <a:gd name="T1" fmla="*/ 0 h 10"/>
                <a:gd name="T2" fmla="*/ 8 w 10"/>
                <a:gd name="T3" fmla="*/ 1 h 10"/>
                <a:gd name="T4" fmla="*/ 10 w 10"/>
                <a:gd name="T5" fmla="*/ 3 h 10"/>
                <a:gd name="T6" fmla="*/ 10 w 10"/>
                <a:gd name="T7" fmla="*/ 5 h 10"/>
                <a:gd name="T8" fmla="*/ 10 w 10"/>
                <a:gd name="T9" fmla="*/ 6 h 10"/>
                <a:gd name="T10" fmla="*/ 10 w 10"/>
                <a:gd name="T11" fmla="*/ 8 h 10"/>
                <a:gd name="T12" fmla="*/ 8 w 10"/>
                <a:gd name="T13" fmla="*/ 10 h 10"/>
                <a:gd name="T14" fmla="*/ 6 w 10"/>
                <a:gd name="T15" fmla="*/ 10 h 10"/>
                <a:gd name="T16" fmla="*/ 3 w 10"/>
                <a:gd name="T17" fmla="*/ 8 h 10"/>
                <a:gd name="T18" fmla="*/ 1 w 10"/>
                <a:gd name="T19" fmla="*/ 6 h 10"/>
                <a:gd name="T20" fmla="*/ 0 w 10"/>
                <a:gd name="T21" fmla="*/ 5 h 10"/>
                <a:gd name="T22" fmla="*/ 0 w 10"/>
                <a:gd name="T23" fmla="*/ 3 h 10"/>
                <a:gd name="T24" fmla="*/ 1 w 10"/>
                <a:gd name="T25" fmla="*/ 1 h 10"/>
                <a:gd name="T26" fmla="*/ 5 w 10"/>
                <a:gd name="T2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" h="10">
                  <a:moveTo>
                    <a:pt x="5" y="0"/>
                  </a:moveTo>
                  <a:lnTo>
                    <a:pt x="8" y="1"/>
                  </a:lnTo>
                  <a:lnTo>
                    <a:pt x="10" y="3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0" y="8"/>
                  </a:lnTo>
                  <a:lnTo>
                    <a:pt x="8" y="10"/>
                  </a:lnTo>
                  <a:lnTo>
                    <a:pt x="6" y="10"/>
                  </a:lnTo>
                  <a:lnTo>
                    <a:pt x="3" y="8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34"/>
            <p:cNvSpPr>
              <a:spLocks/>
            </p:cNvSpPr>
            <p:nvPr/>
          </p:nvSpPr>
          <p:spPr bwMode="auto">
            <a:xfrm>
              <a:off x="10061576" y="2673350"/>
              <a:ext cx="22225" cy="15875"/>
            </a:xfrm>
            <a:custGeom>
              <a:avLst/>
              <a:gdLst>
                <a:gd name="T0" fmla="*/ 3 w 14"/>
                <a:gd name="T1" fmla="*/ 0 h 10"/>
                <a:gd name="T2" fmla="*/ 5 w 14"/>
                <a:gd name="T3" fmla="*/ 0 h 10"/>
                <a:gd name="T4" fmla="*/ 6 w 14"/>
                <a:gd name="T5" fmla="*/ 2 h 10"/>
                <a:gd name="T6" fmla="*/ 11 w 14"/>
                <a:gd name="T7" fmla="*/ 3 h 10"/>
                <a:gd name="T8" fmla="*/ 13 w 14"/>
                <a:gd name="T9" fmla="*/ 7 h 10"/>
                <a:gd name="T10" fmla="*/ 14 w 14"/>
                <a:gd name="T11" fmla="*/ 8 h 10"/>
                <a:gd name="T12" fmla="*/ 13 w 14"/>
                <a:gd name="T13" fmla="*/ 8 h 10"/>
                <a:gd name="T14" fmla="*/ 11 w 14"/>
                <a:gd name="T15" fmla="*/ 10 h 10"/>
                <a:gd name="T16" fmla="*/ 9 w 14"/>
                <a:gd name="T17" fmla="*/ 8 h 10"/>
                <a:gd name="T18" fmla="*/ 6 w 14"/>
                <a:gd name="T19" fmla="*/ 8 h 10"/>
                <a:gd name="T20" fmla="*/ 5 w 14"/>
                <a:gd name="T21" fmla="*/ 7 h 10"/>
                <a:gd name="T22" fmla="*/ 3 w 14"/>
                <a:gd name="T23" fmla="*/ 5 h 10"/>
                <a:gd name="T24" fmla="*/ 1 w 14"/>
                <a:gd name="T25" fmla="*/ 2 h 10"/>
                <a:gd name="T26" fmla="*/ 0 w 14"/>
                <a:gd name="T27" fmla="*/ 0 h 10"/>
                <a:gd name="T28" fmla="*/ 1 w 14"/>
                <a:gd name="T29" fmla="*/ 0 h 10"/>
                <a:gd name="T30" fmla="*/ 3 w 14"/>
                <a:gd name="T3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" h="10">
                  <a:moveTo>
                    <a:pt x="3" y="0"/>
                  </a:moveTo>
                  <a:lnTo>
                    <a:pt x="5" y="0"/>
                  </a:lnTo>
                  <a:lnTo>
                    <a:pt x="6" y="2"/>
                  </a:lnTo>
                  <a:lnTo>
                    <a:pt x="11" y="3"/>
                  </a:lnTo>
                  <a:lnTo>
                    <a:pt x="13" y="7"/>
                  </a:lnTo>
                  <a:lnTo>
                    <a:pt x="14" y="8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9" y="8"/>
                  </a:lnTo>
                  <a:lnTo>
                    <a:pt x="6" y="8"/>
                  </a:lnTo>
                  <a:lnTo>
                    <a:pt x="5" y="7"/>
                  </a:lnTo>
                  <a:lnTo>
                    <a:pt x="3" y="5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35"/>
            <p:cNvSpPr>
              <a:spLocks/>
            </p:cNvSpPr>
            <p:nvPr/>
          </p:nvSpPr>
          <p:spPr bwMode="auto">
            <a:xfrm>
              <a:off x="9964738" y="2419350"/>
              <a:ext cx="9525" cy="12700"/>
            </a:xfrm>
            <a:custGeom>
              <a:avLst/>
              <a:gdLst>
                <a:gd name="T0" fmla="*/ 3 w 6"/>
                <a:gd name="T1" fmla="*/ 0 h 8"/>
                <a:gd name="T2" fmla="*/ 4 w 6"/>
                <a:gd name="T3" fmla="*/ 0 h 8"/>
                <a:gd name="T4" fmla="*/ 6 w 6"/>
                <a:gd name="T5" fmla="*/ 1 h 8"/>
                <a:gd name="T6" fmla="*/ 6 w 6"/>
                <a:gd name="T7" fmla="*/ 3 h 8"/>
                <a:gd name="T8" fmla="*/ 6 w 6"/>
                <a:gd name="T9" fmla="*/ 5 h 8"/>
                <a:gd name="T10" fmla="*/ 6 w 6"/>
                <a:gd name="T11" fmla="*/ 6 h 8"/>
                <a:gd name="T12" fmla="*/ 4 w 6"/>
                <a:gd name="T13" fmla="*/ 8 h 8"/>
                <a:gd name="T14" fmla="*/ 3 w 6"/>
                <a:gd name="T15" fmla="*/ 8 h 8"/>
                <a:gd name="T16" fmla="*/ 1 w 6"/>
                <a:gd name="T17" fmla="*/ 8 h 8"/>
                <a:gd name="T18" fmla="*/ 1 w 6"/>
                <a:gd name="T19" fmla="*/ 6 h 8"/>
                <a:gd name="T20" fmla="*/ 0 w 6"/>
                <a:gd name="T21" fmla="*/ 5 h 8"/>
                <a:gd name="T22" fmla="*/ 1 w 6"/>
                <a:gd name="T23" fmla="*/ 1 h 8"/>
                <a:gd name="T24" fmla="*/ 1 w 6"/>
                <a:gd name="T25" fmla="*/ 0 h 8"/>
                <a:gd name="T26" fmla="*/ 3 w 6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" h="8">
                  <a:moveTo>
                    <a:pt x="3" y="0"/>
                  </a:moveTo>
                  <a:lnTo>
                    <a:pt x="4" y="0"/>
                  </a:lnTo>
                  <a:lnTo>
                    <a:pt x="6" y="1"/>
                  </a:lnTo>
                  <a:lnTo>
                    <a:pt x="6" y="3"/>
                  </a:lnTo>
                  <a:lnTo>
                    <a:pt x="6" y="5"/>
                  </a:lnTo>
                  <a:lnTo>
                    <a:pt x="6" y="6"/>
                  </a:lnTo>
                  <a:lnTo>
                    <a:pt x="4" y="8"/>
                  </a:lnTo>
                  <a:lnTo>
                    <a:pt x="3" y="8"/>
                  </a:lnTo>
                  <a:lnTo>
                    <a:pt x="1" y="8"/>
                  </a:lnTo>
                  <a:lnTo>
                    <a:pt x="1" y="6"/>
                  </a:lnTo>
                  <a:lnTo>
                    <a:pt x="0" y="5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36"/>
            <p:cNvSpPr>
              <a:spLocks/>
            </p:cNvSpPr>
            <p:nvPr/>
          </p:nvSpPr>
          <p:spPr bwMode="auto">
            <a:xfrm>
              <a:off x="9971088" y="2379663"/>
              <a:ext cx="42863" cy="41275"/>
            </a:xfrm>
            <a:custGeom>
              <a:avLst/>
              <a:gdLst>
                <a:gd name="T0" fmla="*/ 24 w 27"/>
                <a:gd name="T1" fmla="*/ 0 h 26"/>
                <a:gd name="T2" fmla="*/ 24 w 27"/>
                <a:gd name="T3" fmla="*/ 1 h 26"/>
                <a:gd name="T4" fmla="*/ 25 w 27"/>
                <a:gd name="T5" fmla="*/ 3 h 26"/>
                <a:gd name="T6" fmla="*/ 27 w 27"/>
                <a:gd name="T7" fmla="*/ 6 h 26"/>
                <a:gd name="T8" fmla="*/ 27 w 27"/>
                <a:gd name="T9" fmla="*/ 8 h 26"/>
                <a:gd name="T10" fmla="*/ 25 w 27"/>
                <a:gd name="T11" fmla="*/ 8 h 26"/>
                <a:gd name="T12" fmla="*/ 25 w 27"/>
                <a:gd name="T13" fmla="*/ 11 h 26"/>
                <a:gd name="T14" fmla="*/ 24 w 27"/>
                <a:gd name="T15" fmla="*/ 16 h 26"/>
                <a:gd name="T16" fmla="*/ 24 w 27"/>
                <a:gd name="T17" fmla="*/ 18 h 26"/>
                <a:gd name="T18" fmla="*/ 22 w 27"/>
                <a:gd name="T19" fmla="*/ 21 h 26"/>
                <a:gd name="T20" fmla="*/ 19 w 27"/>
                <a:gd name="T21" fmla="*/ 23 h 26"/>
                <a:gd name="T22" fmla="*/ 17 w 27"/>
                <a:gd name="T23" fmla="*/ 23 h 26"/>
                <a:gd name="T24" fmla="*/ 15 w 27"/>
                <a:gd name="T25" fmla="*/ 25 h 26"/>
                <a:gd name="T26" fmla="*/ 14 w 27"/>
                <a:gd name="T27" fmla="*/ 25 h 26"/>
                <a:gd name="T28" fmla="*/ 14 w 27"/>
                <a:gd name="T29" fmla="*/ 26 h 26"/>
                <a:gd name="T30" fmla="*/ 12 w 27"/>
                <a:gd name="T31" fmla="*/ 26 h 26"/>
                <a:gd name="T32" fmla="*/ 10 w 27"/>
                <a:gd name="T33" fmla="*/ 25 h 26"/>
                <a:gd name="T34" fmla="*/ 9 w 27"/>
                <a:gd name="T35" fmla="*/ 23 h 26"/>
                <a:gd name="T36" fmla="*/ 7 w 27"/>
                <a:gd name="T37" fmla="*/ 21 h 26"/>
                <a:gd name="T38" fmla="*/ 5 w 27"/>
                <a:gd name="T39" fmla="*/ 21 h 26"/>
                <a:gd name="T40" fmla="*/ 4 w 27"/>
                <a:gd name="T41" fmla="*/ 21 h 26"/>
                <a:gd name="T42" fmla="*/ 2 w 27"/>
                <a:gd name="T43" fmla="*/ 21 h 26"/>
                <a:gd name="T44" fmla="*/ 0 w 27"/>
                <a:gd name="T45" fmla="*/ 21 h 26"/>
                <a:gd name="T46" fmla="*/ 0 w 27"/>
                <a:gd name="T47" fmla="*/ 20 h 26"/>
                <a:gd name="T48" fmla="*/ 2 w 27"/>
                <a:gd name="T49" fmla="*/ 18 h 26"/>
                <a:gd name="T50" fmla="*/ 4 w 27"/>
                <a:gd name="T51" fmla="*/ 16 h 26"/>
                <a:gd name="T52" fmla="*/ 5 w 27"/>
                <a:gd name="T53" fmla="*/ 16 h 26"/>
                <a:gd name="T54" fmla="*/ 7 w 27"/>
                <a:gd name="T55" fmla="*/ 16 h 26"/>
                <a:gd name="T56" fmla="*/ 10 w 27"/>
                <a:gd name="T57" fmla="*/ 16 h 26"/>
                <a:gd name="T58" fmla="*/ 12 w 27"/>
                <a:gd name="T59" fmla="*/ 15 h 26"/>
                <a:gd name="T60" fmla="*/ 14 w 27"/>
                <a:gd name="T61" fmla="*/ 13 h 26"/>
                <a:gd name="T62" fmla="*/ 15 w 27"/>
                <a:gd name="T63" fmla="*/ 11 h 26"/>
                <a:gd name="T64" fmla="*/ 17 w 27"/>
                <a:gd name="T65" fmla="*/ 11 h 26"/>
                <a:gd name="T66" fmla="*/ 19 w 27"/>
                <a:gd name="T67" fmla="*/ 10 h 26"/>
                <a:gd name="T68" fmla="*/ 19 w 27"/>
                <a:gd name="T69" fmla="*/ 8 h 26"/>
                <a:gd name="T70" fmla="*/ 20 w 27"/>
                <a:gd name="T71" fmla="*/ 5 h 26"/>
                <a:gd name="T72" fmla="*/ 20 w 27"/>
                <a:gd name="T73" fmla="*/ 3 h 26"/>
                <a:gd name="T74" fmla="*/ 22 w 27"/>
                <a:gd name="T75" fmla="*/ 1 h 26"/>
                <a:gd name="T76" fmla="*/ 24 w 27"/>
                <a:gd name="T7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7" h="26">
                  <a:moveTo>
                    <a:pt x="24" y="0"/>
                  </a:moveTo>
                  <a:lnTo>
                    <a:pt x="24" y="1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7" y="8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4" y="16"/>
                  </a:lnTo>
                  <a:lnTo>
                    <a:pt x="24" y="18"/>
                  </a:lnTo>
                  <a:lnTo>
                    <a:pt x="22" y="21"/>
                  </a:lnTo>
                  <a:lnTo>
                    <a:pt x="19" y="23"/>
                  </a:lnTo>
                  <a:lnTo>
                    <a:pt x="17" y="23"/>
                  </a:lnTo>
                  <a:lnTo>
                    <a:pt x="15" y="25"/>
                  </a:lnTo>
                  <a:lnTo>
                    <a:pt x="14" y="25"/>
                  </a:lnTo>
                  <a:lnTo>
                    <a:pt x="14" y="26"/>
                  </a:lnTo>
                  <a:lnTo>
                    <a:pt x="12" y="26"/>
                  </a:lnTo>
                  <a:lnTo>
                    <a:pt x="10" y="25"/>
                  </a:lnTo>
                  <a:lnTo>
                    <a:pt x="9" y="23"/>
                  </a:lnTo>
                  <a:lnTo>
                    <a:pt x="7" y="21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5" y="16"/>
                  </a:lnTo>
                  <a:lnTo>
                    <a:pt x="7" y="16"/>
                  </a:lnTo>
                  <a:lnTo>
                    <a:pt x="10" y="16"/>
                  </a:lnTo>
                  <a:lnTo>
                    <a:pt x="12" y="15"/>
                  </a:lnTo>
                  <a:lnTo>
                    <a:pt x="14" y="13"/>
                  </a:lnTo>
                  <a:lnTo>
                    <a:pt x="15" y="11"/>
                  </a:lnTo>
                  <a:lnTo>
                    <a:pt x="17" y="11"/>
                  </a:lnTo>
                  <a:lnTo>
                    <a:pt x="19" y="10"/>
                  </a:lnTo>
                  <a:lnTo>
                    <a:pt x="19" y="8"/>
                  </a:lnTo>
                  <a:lnTo>
                    <a:pt x="20" y="5"/>
                  </a:lnTo>
                  <a:lnTo>
                    <a:pt x="20" y="3"/>
                  </a:lnTo>
                  <a:lnTo>
                    <a:pt x="22" y="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37"/>
            <p:cNvSpPr>
              <a:spLocks/>
            </p:cNvSpPr>
            <p:nvPr/>
          </p:nvSpPr>
          <p:spPr bwMode="auto">
            <a:xfrm>
              <a:off x="10090151" y="2232025"/>
              <a:ext cx="46038" cy="66675"/>
            </a:xfrm>
            <a:custGeom>
              <a:avLst/>
              <a:gdLst>
                <a:gd name="T0" fmla="*/ 21 w 29"/>
                <a:gd name="T1" fmla="*/ 0 h 42"/>
                <a:gd name="T2" fmla="*/ 23 w 29"/>
                <a:gd name="T3" fmla="*/ 0 h 42"/>
                <a:gd name="T4" fmla="*/ 24 w 29"/>
                <a:gd name="T5" fmla="*/ 2 h 42"/>
                <a:gd name="T6" fmla="*/ 26 w 29"/>
                <a:gd name="T7" fmla="*/ 3 h 42"/>
                <a:gd name="T8" fmla="*/ 28 w 29"/>
                <a:gd name="T9" fmla="*/ 7 h 42"/>
                <a:gd name="T10" fmla="*/ 29 w 29"/>
                <a:gd name="T11" fmla="*/ 12 h 42"/>
                <a:gd name="T12" fmla="*/ 29 w 29"/>
                <a:gd name="T13" fmla="*/ 15 h 42"/>
                <a:gd name="T14" fmla="*/ 29 w 29"/>
                <a:gd name="T15" fmla="*/ 17 h 42"/>
                <a:gd name="T16" fmla="*/ 29 w 29"/>
                <a:gd name="T17" fmla="*/ 18 h 42"/>
                <a:gd name="T18" fmla="*/ 28 w 29"/>
                <a:gd name="T19" fmla="*/ 18 h 42"/>
                <a:gd name="T20" fmla="*/ 28 w 29"/>
                <a:gd name="T21" fmla="*/ 22 h 42"/>
                <a:gd name="T22" fmla="*/ 26 w 29"/>
                <a:gd name="T23" fmla="*/ 23 h 42"/>
                <a:gd name="T24" fmla="*/ 26 w 29"/>
                <a:gd name="T25" fmla="*/ 27 h 42"/>
                <a:gd name="T26" fmla="*/ 26 w 29"/>
                <a:gd name="T27" fmla="*/ 30 h 42"/>
                <a:gd name="T28" fmla="*/ 24 w 29"/>
                <a:gd name="T29" fmla="*/ 32 h 42"/>
                <a:gd name="T30" fmla="*/ 24 w 29"/>
                <a:gd name="T31" fmla="*/ 32 h 42"/>
                <a:gd name="T32" fmla="*/ 23 w 29"/>
                <a:gd name="T33" fmla="*/ 32 h 42"/>
                <a:gd name="T34" fmla="*/ 20 w 29"/>
                <a:gd name="T35" fmla="*/ 30 h 42"/>
                <a:gd name="T36" fmla="*/ 18 w 29"/>
                <a:gd name="T37" fmla="*/ 30 h 42"/>
                <a:gd name="T38" fmla="*/ 18 w 29"/>
                <a:gd name="T39" fmla="*/ 30 h 42"/>
                <a:gd name="T40" fmla="*/ 16 w 29"/>
                <a:gd name="T41" fmla="*/ 32 h 42"/>
                <a:gd name="T42" fmla="*/ 16 w 29"/>
                <a:gd name="T43" fmla="*/ 35 h 42"/>
                <a:gd name="T44" fmla="*/ 15 w 29"/>
                <a:gd name="T45" fmla="*/ 37 h 42"/>
                <a:gd name="T46" fmla="*/ 13 w 29"/>
                <a:gd name="T47" fmla="*/ 40 h 42"/>
                <a:gd name="T48" fmla="*/ 10 w 29"/>
                <a:gd name="T49" fmla="*/ 40 h 42"/>
                <a:gd name="T50" fmla="*/ 6 w 29"/>
                <a:gd name="T51" fmla="*/ 42 h 42"/>
                <a:gd name="T52" fmla="*/ 3 w 29"/>
                <a:gd name="T53" fmla="*/ 40 h 42"/>
                <a:gd name="T54" fmla="*/ 1 w 29"/>
                <a:gd name="T55" fmla="*/ 40 h 42"/>
                <a:gd name="T56" fmla="*/ 0 w 29"/>
                <a:gd name="T57" fmla="*/ 38 h 42"/>
                <a:gd name="T58" fmla="*/ 0 w 29"/>
                <a:gd name="T59" fmla="*/ 35 h 42"/>
                <a:gd name="T60" fmla="*/ 0 w 29"/>
                <a:gd name="T61" fmla="*/ 30 h 42"/>
                <a:gd name="T62" fmla="*/ 1 w 29"/>
                <a:gd name="T63" fmla="*/ 27 h 42"/>
                <a:gd name="T64" fmla="*/ 0 w 29"/>
                <a:gd name="T65" fmla="*/ 23 h 42"/>
                <a:gd name="T66" fmla="*/ 0 w 29"/>
                <a:gd name="T67" fmla="*/ 22 h 42"/>
                <a:gd name="T68" fmla="*/ 0 w 29"/>
                <a:gd name="T69" fmla="*/ 20 h 42"/>
                <a:gd name="T70" fmla="*/ 0 w 29"/>
                <a:gd name="T71" fmla="*/ 18 h 42"/>
                <a:gd name="T72" fmla="*/ 0 w 29"/>
                <a:gd name="T73" fmla="*/ 17 h 42"/>
                <a:gd name="T74" fmla="*/ 1 w 29"/>
                <a:gd name="T75" fmla="*/ 15 h 42"/>
                <a:gd name="T76" fmla="*/ 5 w 29"/>
                <a:gd name="T77" fmla="*/ 12 h 42"/>
                <a:gd name="T78" fmla="*/ 10 w 29"/>
                <a:gd name="T79" fmla="*/ 8 h 42"/>
                <a:gd name="T80" fmla="*/ 13 w 29"/>
                <a:gd name="T81" fmla="*/ 5 h 42"/>
                <a:gd name="T82" fmla="*/ 15 w 29"/>
                <a:gd name="T83" fmla="*/ 2 h 42"/>
                <a:gd name="T84" fmla="*/ 18 w 29"/>
                <a:gd name="T85" fmla="*/ 0 h 42"/>
                <a:gd name="T86" fmla="*/ 21 w 29"/>
                <a:gd name="T87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" h="42">
                  <a:moveTo>
                    <a:pt x="21" y="0"/>
                  </a:moveTo>
                  <a:lnTo>
                    <a:pt x="23" y="0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8" y="7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9" y="17"/>
                  </a:lnTo>
                  <a:lnTo>
                    <a:pt x="29" y="18"/>
                  </a:lnTo>
                  <a:lnTo>
                    <a:pt x="28" y="18"/>
                  </a:lnTo>
                  <a:lnTo>
                    <a:pt x="28" y="22"/>
                  </a:lnTo>
                  <a:lnTo>
                    <a:pt x="26" y="23"/>
                  </a:lnTo>
                  <a:lnTo>
                    <a:pt x="26" y="27"/>
                  </a:lnTo>
                  <a:lnTo>
                    <a:pt x="26" y="30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3" y="32"/>
                  </a:lnTo>
                  <a:lnTo>
                    <a:pt x="20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6" y="32"/>
                  </a:lnTo>
                  <a:lnTo>
                    <a:pt x="16" y="35"/>
                  </a:lnTo>
                  <a:lnTo>
                    <a:pt x="15" y="37"/>
                  </a:lnTo>
                  <a:lnTo>
                    <a:pt x="13" y="40"/>
                  </a:lnTo>
                  <a:lnTo>
                    <a:pt x="10" y="40"/>
                  </a:lnTo>
                  <a:lnTo>
                    <a:pt x="6" y="42"/>
                  </a:lnTo>
                  <a:lnTo>
                    <a:pt x="3" y="40"/>
                  </a:lnTo>
                  <a:lnTo>
                    <a:pt x="1" y="40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0" y="23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1" y="15"/>
                  </a:lnTo>
                  <a:lnTo>
                    <a:pt x="5" y="12"/>
                  </a:lnTo>
                  <a:lnTo>
                    <a:pt x="10" y="8"/>
                  </a:lnTo>
                  <a:lnTo>
                    <a:pt x="13" y="5"/>
                  </a:lnTo>
                  <a:lnTo>
                    <a:pt x="15" y="2"/>
                  </a:lnTo>
                  <a:lnTo>
                    <a:pt x="18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38"/>
            <p:cNvSpPr>
              <a:spLocks/>
            </p:cNvSpPr>
            <p:nvPr/>
          </p:nvSpPr>
          <p:spPr bwMode="auto">
            <a:xfrm>
              <a:off x="10091738" y="2700338"/>
              <a:ext cx="26988" cy="9525"/>
            </a:xfrm>
            <a:custGeom>
              <a:avLst/>
              <a:gdLst>
                <a:gd name="T0" fmla="*/ 2 w 17"/>
                <a:gd name="T1" fmla="*/ 0 h 6"/>
                <a:gd name="T2" fmla="*/ 5 w 17"/>
                <a:gd name="T3" fmla="*/ 0 h 6"/>
                <a:gd name="T4" fmla="*/ 9 w 17"/>
                <a:gd name="T5" fmla="*/ 1 h 6"/>
                <a:gd name="T6" fmla="*/ 12 w 17"/>
                <a:gd name="T7" fmla="*/ 1 h 6"/>
                <a:gd name="T8" fmla="*/ 14 w 17"/>
                <a:gd name="T9" fmla="*/ 3 h 6"/>
                <a:gd name="T10" fmla="*/ 15 w 17"/>
                <a:gd name="T11" fmla="*/ 5 h 6"/>
                <a:gd name="T12" fmla="*/ 17 w 17"/>
                <a:gd name="T13" fmla="*/ 5 h 6"/>
                <a:gd name="T14" fmla="*/ 17 w 17"/>
                <a:gd name="T15" fmla="*/ 6 h 6"/>
                <a:gd name="T16" fmla="*/ 15 w 17"/>
                <a:gd name="T17" fmla="*/ 6 h 6"/>
                <a:gd name="T18" fmla="*/ 12 w 17"/>
                <a:gd name="T19" fmla="*/ 6 h 6"/>
                <a:gd name="T20" fmla="*/ 9 w 17"/>
                <a:gd name="T21" fmla="*/ 6 h 6"/>
                <a:gd name="T22" fmla="*/ 5 w 17"/>
                <a:gd name="T23" fmla="*/ 5 h 6"/>
                <a:gd name="T24" fmla="*/ 2 w 17"/>
                <a:gd name="T25" fmla="*/ 5 h 6"/>
                <a:gd name="T26" fmla="*/ 0 w 17"/>
                <a:gd name="T27" fmla="*/ 3 h 6"/>
                <a:gd name="T28" fmla="*/ 0 w 17"/>
                <a:gd name="T29" fmla="*/ 1 h 6"/>
                <a:gd name="T30" fmla="*/ 0 w 17"/>
                <a:gd name="T31" fmla="*/ 1 h 6"/>
                <a:gd name="T32" fmla="*/ 2 w 17"/>
                <a:gd name="T3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" h="6">
                  <a:moveTo>
                    <a:pt x="2" y="0"/>
                  </a:moveTo>
                  <a:lnTo>
                    <a:pt x="5" y="0"/>
                  </a:lnTo>
                  <a:lnTo>
                    <a:pt x="9" y="1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5" y="5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9" y="6"/>
                  </a:lnTo>
                  <a:lnTo>
                    <a:pt x="5" y="5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39"/>
            <p:cNvSpPr>
              <a:spLocks/>
            </p:cNvSpPr>
            <p:nvPr/>
          </p:nvSpPr>
          <p:spPr bwMode="auto">
            <a:xfrm>
              <a:off x="10079038" y="2817813"/>
              <a:ext cx="7938" cy="7938"/>
            </a:xfrm>
            <a:custGeom>
              <a:avLst/>
              <a:gdLst>
                <a:gd name="T0" fmla="*/ 3 w 5"/>
                <a:gd name="T1" fmla="*/ 0 h 5"/>
                <a:gd name="T2" fmla="*/ 5 w 5"/>
                <a:gd name="T3" fmla="*/ 0 h 5"/>
                <a:gd name="T4" fmla="*/ 5 w 5"/>
                <a:gd name="T5" fmla="*/ 2 h 5"/>
                <a:gd name="T6" fmla="*/ 3 w 5"/>
                <a:gd name="T7" fmla="*/ 3 h 5"/>
                <a:gd name="T8" fmla="*/ 2 w 5"/>
                <a:gd name="T9" fmla="*/ 5 h 5"/>
                <a:gd name="T10" fmla="*/ 0 w 5"/>
                <a:gd name="T11" fmla="*/ 5 h 5"/>
                <a:gd name="T12" fmla="*/ 0 w 5"/>
                <a:gd name="T13" fmla="*/ 2 h 5"/>
                <a:gd name="T14" fmla="*/ 0 w 5"/>
                <a:gd name="T15" fmla="*/ 0 h 5"/>
                <a:gd name="T16" fmla="*/ 2 w 5"/>
                <a:gd name="T17" fmla="*/ 0 h 5"/>
                <a:gd name="T18" fmla="*/ 2 w 5"/>
                <a:gd name="T19" fmla="*/ 0 h 5"/>
                <a:gd name="T20" fmla="*/ 3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3" y="3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40"/>
            <p:cNvSpPr>
              <a:spLocks/>
            </p:cNvSpPr>
            <p:nvPr/>
          </p:nvSpPr>
          <p:spPr bwMode="auto">
            <a:xfrm>
              <a:off x="9979026" y="2416175"/>
              <a:ext cx="6350" cy="7938"/>
            </a:xfrm>
            <a:custGeom>
              <a:avLst/>
              <a:gdLst>
                <a:gd name="T0" fmla="*/ 2 w 4"/>
                <a:gd name="T1" fmla="*/ 0 h 5"/>
                <a:gd name="T2" fmla="*/ 4 w 4"/>
                <a:gd name="T3" fmla="*/ 2 h 5"/>
                <a:gd name="T4" fmla="*/ 4 w 4"/>
                <a:gd name="T5" fmla="*/ 2 h 5"/>
                <a:gd name="T6" fmla="*/ 4 w 4"/>
                <a:gd name="T7" fmla="*/ 3 h 5"/>
                <a:gd name="T8" fmla="*/ 2 w 4"/>
                <a:gd name="T9" fmla="*/ 5 h 5"/>
                <a:gd name="T10" fmla="*/ 2 w 4"/>
                <a:gd name="T11" fmla="*/ 5 h 5"/>
                <a:gd name="T12" fmla="*/ 2 w 4"/>
                <a:gd name="T13" fmla="*/ 5 h 5"/>
                <a:gd name="T14" fmla="*/ 0 w 4"/>
                <a:gd name="T15" fmla="*/ 5 h 5"/>
                <a:gd name="T16" fmla="*/ 0 w 4"/>
                <a:gd name="T17" fmla="*/ 3 h 5"/>
                <a:gd name="T18" fmla="*/ 0 w 4"/>
                <a:gd name="T19" fmla="*/ 2 h 5"/>
                <a:gd name="T20" fmla="*/ 2 w 4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lnTo>
                    <a:pt x="4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41"/>
            <p:cNvSpPr>
              <a:spLocks/>
            </p:cNvSpPr>
            <p:nvPr/>
          </p:nvSpPr>
          <p:spPr bwMode="auto">
            <a:xfrm>
              <a:off x="9974263" y="2665413"/>
              <a:ext cx="71438" cy="44450"/>
            </a:xfrm>
            <a:custGeom>
              <a:avLst/>
              <a:gdLst>
                <a:gd name="T0" fmla="*/ 2 w 45"/>
                <a:gd name="T1" fmla="*/ 0 h 28"/>
                <a:gd name="T2" fmla="*/ 5 w 45"/>
                <a:gd name="T3" fmla="*/ 0 h 28"/>
                <a:gd name="T4" fmla="*/ 10 w 45"/>
                <a:gd name="T5" fmla="*/ 2 h 28"/>
                <a:gd name="T6" fmla="*/ 15 w 45"/>
                <a:gd name="T7" fmla="*/ 3 h 28"/>
                <a:gd name="T8" fmla="*/ 20 w 45"/>
                <a:gd name="T9" fmla="*/ 3 h 28"/>
                <a:gd name="T10" fmla="*/ 23 w 45"/>
                <a:gd name="T11" fmla="*/ 3 h 28"/>
                <a:gd name="T12" fmla="*/ 25 w 45"/>
                <a:gd name="T13" fmla="*/ 3 h 28"/>
                <a:gd name="T14" fmla="*/ 28 w 45"/>
                <a:gd name="T15" fmla="*/ 3 h 28"/>
                <a:gd name="T16" fmla="*/ 31 w 45"/>
                <a:gd name="T17" fmla="*/ 5 h 28"/>
                <a:gd name="T18" fmla="*/ 35 w 45"/>
                <a:gd name="T19" fmla="*/ 7 h 28"/>
                <a:gd name="T20" fmla="*/ 36 w 45"/>
                <a:gd name="T21" fmla="*/ 8 h 28"/>
                <a:gd name="T22" fmla="*/ 38 w 45"/>
                <a:gd name="T23" fmla="*/ 12 h 28"/>
                <a:gd name="T24" fmla="*/ 38 w 45"/>
                <a:gd name="T25" fmla="*/ 13 h 28"/>
                <a:gd name="T26" fmla="*/ 40 w 45"/>
                <a:gd name="T27" fmla="*/ 15 h 28"/>
                <a:gd name="T28" fmla="*/ 40 w 45"/>
                <a:gd name="T29" fmla="*/ 18 h 28"/>
                <a:gd name="T30" fmla="*/ 41 w 45"/>
                <a:gd name="T31" fmla="*/ 20 h 28"/>
                <a:gd name="T32" fmla="*/ 43 w 45"/>
                <a:gd name="T33" fmla="*/ 23 h 28"/>
                <a:gd name="T34" fmla="*/ 45 w 45"/>
                <a:gd name="T35" fmla="*/ 25 h 28"/>
                <a:gd name="T36" fmla="*/ 45 w 45"/>
                <a:gd name="T37" fmla="*/ 27 h 28"/>
                <a:gd name="T38" fmla="*/ 45 w 45"/>
                <a:gd name="T39" fmla="*/ 28 h 28"/>
                <a:gd name="T40" fmla="*/ 41 w 45"/>
                <a:gd name="T41" fmla="*/ 28 h 28"/>
                <a:gd name="T42" fmla="*/ 40 w 45"/>
                <a:gd name="T43" fmla="*/ 27 h 28"/>
                <a:gd name="T44" fmla="*/ 36 w 45"/>
                <a:gd name="T45" fmla="*/ 25 h 28"/>
                <a:gd name="T46" fmla="*/ 33 w 45"/>
                <a:gd name="T47" fmla="*/ 25 h 28"/>
                <a:gd name="T48" fmla="*/ 30 w 45"/>
                <a:gd name="T49" fmla="*/ 23 h 28"/>
                <a:gd name="T50" fmla="*/ 27 w 45"/>
                <a:gd name="T51" fmla="*/ 23 h 28"/>
                <a:gd name="T52" fmla="*/ 25 w 45"/>
                <a:gd name="T53" fmla="*/ 25 h 28"/>
                <a:gd name="T54" fmla="*/ 22 w 45"/>
                <a:gd name="T55" fmla="*/ 27 h 28"/>
                <a:gd name="T56" fmla="*/ 20 w 45"/>
                <a:gd name="T57" fmla="*/ 27 h 28"/>
                <a:gd name="T58" fmla="*/ 18 w 45"/>
                <a:gd name="T59" fmla="*/ 28 h 28"/>
                <a:gd name="T60" fmla="*/ 15 w 45"/>
                <a:gd name="T61" fmla="*/ 27 h 28"/>
                <a:gd name="T62" fmla="*/ 13 w 45"/>
                <a:gd name="T63" fmla="*/ 25 h 28"/>
                <a:gd name="T64" fmla="*/ 8 w 45"/>
                <a:gd name="T65" fmla="*/ 20 h 28"/>
                <a:gd name="T66" fmla="*/ 5 w 45"/>
                <a:gd name="T67" fmla="*/ 15 h 28"/>
                <a:gd name="T68" fmla="*/ 3 w 45"/>
                <a:gd name="T69" fmla="*/ 12 h 28"/>
                <a:gd name="T70" fmla="*/ 2 w 45"/>
                <a:gd name="T71" fmla="*/ 8 h 28"/>
                <a:gd name="T72" fmla="*/ 0 w 45"/>
                <a:gd name="T73" fmla="*/ 5 h 28"/>
                <a:gd name="T74" fmla="*/ 0 w 45"/>
                <a:gd name="T75" fmla="*/ 3 h 28"/>
                <a:gd name="T76" fmla="*/ 0 w 45"/>
                <a:gd name="T77" fmla="*/ 2 h 28"/>
                <a:gd name="T78" fmla="*/ 2 w 45"/>
                <a:gd name="T7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5" h="28">
                  <a:moveTo>
                    <a:pt x="2" y="0"/>
                  </a:moveTo>
                  <a:lnTo>
                    <a:pt x="5" y="0"/>
                  </a:lnTo>
                  <a:lnTo>
                    <a:pt x="10" y="2"/>
                  </a:lnTo>
                  <a:lnTo>
                    <a:pt x="15" y="3"/>
                  </a:lnTo>
                  <a:lnTo>
                    <a:pt x="20" y="3"/>
                  </a:lnTo>
                  <a:lnTo>
                    <a:pt x="23" y="3"/>
                  </a:lnTo>
                  <a:lnTo>
                    <a:pt x="25" y="3"/>
                  </a:lnTo>
                  <a:lnTo>
                    <a:pt x="28" y="3"/>
                  </a:lnTo>
                  <a:lnTo>
                    <a:pt x="31" y="5"/>
                  </a:lnTo>
                  <a:lnTo>
                    <a:pt x="35" y="7"/>
                  </a:lnTo>
                  <a:lnTo>
                    <a:pt x="36" y="8"/>
                  </a:lnTo>
                  <a:lnTo>
                    <a:pt x="38" y="12"/>
                  </a:lnTo>
                  <a:lnTo>
                    <a:pt x="38" y="13"/>
                  </a:lnTo>
                  <a:lnTo>
                    <a:pt x="40" y="15"/>
                  </a:lnTo>
                  <a:lnTo>
                    <a:pt x="40" y="18"/>
                  </a:lnTo>
                  <a:lnTo>
                    <a:pt x="41" y="20"/>
                  </a:lnTo>
                  <a:lnTo>
                    <a:pt x="43" y="23"/>
                  </a:lnTo>
                  <a:lnTo>
                    <a:pt x="45" y="25"/>
                  </a:lnTo>
                  <a:lnTo>
                    <a:pt x="45" y="27"/>
                  </a:lnTo>
                  <a:lnTo>
                    <a:pt x="45" y="28"/>
                  </a:lnTo>
                  <a:lnTo>
                    <a:pt x="41" y="28"/>
                  </a:lnTo>
                  <a:lnTo>
                    <a:pt x="40" y="27"/>
                  </a:lnTo>
                  <a:lnTo>
                    <a:pt x="36" y="25"/>
                  </a:lnTo>
                  <a:lnTo>
                    <a:pt x="33" y="25"/>
                  </a:lnTo>
                  <a:lnTo>
                    <a:pt x="30" y="23"/>
                  </a:lnTo>
                  <a:lnTo>
                    <a:pt x="27" y="23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20" y="27"/>
                  </a:lnTo>
                  <a:lnTo>
                    <a:pt x="18" y="28"/>
                  </a:lnTo>
                  <a:lnTo>
                    <a:pt x="15" y="27"/>
                  </a:lnTo>
                  <a:lnTo>
                    <a:pt x="13" y="25"/>
                  </a:lnTo>
                  <a:lnTo>
                    <a:pt x="8" y="20"/>
                  </a:lnTo>
                  <a:lnTo>
                    <a:pt x="5" y="15"/>
                  </a:lnTo>
                  <a:lnTo>
                    <a:pt x="3" y="12"/>
                  </a:lnTo>
                  <a:lnTo>
                    <a:pt x="2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42"/>
            <p:cNvSpPr>
              <a:spLocks/>
            </p:cNvSpPr>
            <p:nvPr/>
          </p:nvSpPr>
          <p:spPr bwMode="auto">
            <a:xfrm>
              <a:off x="10006013" y="2279650"/>
              <a:ext cx="12700" cy="7938"/>
            </a:xfrm>
            <a:custGeom>
              <a:avLst/>
              <a:gdLst>
                <a:gd name="T0" fmla="*/ 2 w 8"/>
                <a:gd name="T1" fmla="*/ 0 h 5"/>
                <a:gd name="T2" fmla="*/ 3 w 8"/>
                <a:gd name="T3" fmla="*/ 0 h 5"/>
                <a:gd name="T4" fmla="*/ 5 w 8"/>
                <a:gd name="T5" fmla="*/ 2 h 5"/>
                <a:gd name="T6" fmla="*/ 7 w 8"/>
                <a:gd name="T7" fmla="*/ 2 h 5"/>
                <a:gd name="T8" fmla="*/ 8 w 8"/>
                <a:gd name="T9" fmla="*/ 3 h 5"/>
                <a:gd name="T10" fmla="*/ 8 w 8"/>
                <a:gd name="T11" fmla="*/ 5 h 5"/>
                <a:gd name="T12" fmla="*/ 5 w 8"/>
                <a:gd name="T13" fmla="*/ 5 h 5"/>
                <a:gd name="T14" fmla="*/ 5 w 8"/>
                <a:gd name="T15" fmla="*/ 5 h 5"/>
                <a:gd name="T16" fmla="*/ 3 w 8"/>
                <a:gd name="T17" fmla="*/ 3 h 5"/>
                <a:gd name="T18" fmla="*/ 2 w 8"/>
                <a:gd name="T19" fmla="*/ 3 h 5"/>
                <a:gd name="T20" fmla="*/ 0 w 8"/>
                <a:gd name="T21" fmla="*/ 2 h 5"/>
                <a:gd name="T22" fmla="*/ 2 w 8"/>
                <a:gd name="T2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" h="5">
                  <a:moveTo>
                    <a:pt x="2" y="0"/>
                  </a:moveTo>
                  <a:lnTo>
                    <a:pt x="3" y="0"/>
                  </a:lnTo>
                  <a:lnTo>
                    <a:pt x="5" y="2"/>
                  </a:lnTo>
                  <a:lnTo>
                    <a:pt x="7" y="2"/>
                  </a:lnTo>
                  <a:lnTo>
                    <a:pt x="8" y="3"/>
                  </a:lnTo>
                  <a:lnTo>
                    <a:pt x="8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43"/>
            <p:cNvSpPr>
              <a:spLocks/>
            </p:cNvSpPr>
            <p:nvPr/>
          </p:nvSpPr>
          <p:spPr bwMode="auto">
            <a:xfrm>
              <a:off x="10009188" y="2308225"/>
              <a:ext cx="9525" cy="20638"/>
            </a:xfrm>
            <a:custGeom>
              <a:avLst/>
              <a:gdLst>
                <a:gd name="T0" fmla="*/ 1 w 6"/>
                <a:gd name="T1" fmla="*/ 0 h 13"/>
                <a:gd name="T2" fmla="*/ 3 w 6"/>
                <a:gd name="T3" fmla="*/ 0 h 13"/>
                <a:gd name="T4" fmla="*/ 5 w 6"/>
                <a:gd name="T5" fmla="*/ 2 h 13"/>
                <a:gd name="T6" fmla="*/ 6 w 6"/>
                <a:gd name="T7" fmla="*/ 3 h 13"/>
                <a:gd name="T8" fmla="*/ 6 w 6"/>
                <a:gd name="T9" fmla="*/ 5 h 13"/>
                <a:gd name="T10" fmla="*/ 6 w 6"/>
                <a:gd name="T11" fmla="*/ 7 h 13"/>
                <a:gd name="T12" fmla="*/ 6 w 6"/>
                <a:gd name="T13" fmla="*/ 7 h 13"/>
                <a:gd name="T14" fmla="*/ 5 w 6"/>
                <a:gd name="T15" fmla="*/ 8 h 13"/>
                <a:gd name="T16" fmla="*/ 5 w 6"/>
                <a:gd name="T17" fmla="*/ 8 h 13"/>
                <a:gd name="T18" fmla="*/ 5 w 6"/>
                <a:gd name="T19" fmla="*/ 10 h 13"/>
                <a:gd name="T20" fmla="*/ 5 w 6"/>
                <a:gd name="T21" fmla="*/ 12 h 13"/>
                <a:gd name="T22" fmla="*/ 5 w 6"/>
                <a:gd name="T23" fmla="*/ 13 h 13"/>
                <a:gd name="T24" fmla="*/ 3 w 6"/>
                <a:gd name="T25" fmla="*/ 12 h 13"/>
                <a:gd name="T26" fmla="*/ 3 w 6"/>
                <a:gd name="T27" fmla="*/ 12 h 13"/>
                <a:gd name="T28" fmla="*/ 1 w 6"/>
                <a:gd name="T29" fmla="*/ 10 h 13"/>
                <a:gd name="T30" fmla="*/ 0 w 6"/>
                <a:gd name="T31" fmla="*/ 7 h 13"/>
                <a:gd name="T32" fmla="*/ 0 w 6"/>
                <a:gd name="T33" fmla="*/ 5 h 13"/>
                <a:gd name="T34" fmla="*/ 0 w 6"/>
                <a:gd name="T35" fmla="*/ 2 h 13"/>
                <a:gd name="T36" fmla="*/ 0 w 6"/>
                <a:gd name="T37" fmla="*/ 0 h 13"/>
                <a:gd name="T38" fmla="*/ 1 w 6"/>
                <a:gd name="T3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" h="13">
                  <a:moveTo>
                    <a:pt x="1" y="0"/>
                  </a:moveTo>
                  <a:lnTo>
                    <a:pt x="3" y="0"/>
                  </a:lnTo>
                  <a:lnTo>
                    <a:pt x="5" y="2"/>
                  </a:lnTo>
                  <a:lnTo>
                    <a:pt x="6" y="3"/>
                  </a:lnTo>
                  <a:lnTo>
                    <a:pt x="6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5" y="8"/>
                  </a:lnTo>
                  <a:lnTo>
                    <a:pt x="5" y="8"/>
                  </a:lnTo>
                  <a:lnTo>
                    <a:pt x="5" y="10"/>
                  </a:lnTo>
                  <a:lnTo>
                    <a:pt x="5" y="12"/>
                  </a:lnTo>
                  <a:lnTo>
                    <a:pt x="5" y="13"/>
                  </a:lnTo>
                  <a:lnTo>
                    <a:pt x="3" y="12"/>
                  </a:lnTo>
                  <a:lnTo>
                    <a:pt x="3" y="12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44"/>
            <p:cNvSpPr>
              <a:spLocks/>
            </p:cNvSpPr>
            <p:nvPr/>
          </p:nvSpPr>
          <p:spPr bwMode="auto">
            <a:xfrm>
              <a:off x="10002838" y="2335213"/>
              <a:ext cx="15875" cy="15875"/>
            </a:xfrm>
            <a:custGeom>
              <a:avLst/>
              <a:gdLst>
                <a:gd name="T0" fmla="*/ 2 w 10"/>
                <a:gd name="T1" fmla="*/ 0 h 10"/>
                <a:gd name="T2" fmla="*/ 4 w 10"/>
                <a:gd name="T3" fmla="*/ 1 h 10"/>
                <a:gd name="T4" fmla="*/ 7 w 10"/>
                <a:gd name="T5" fmla="*/ 3 h 10"/>
                <a:gd name="T6" fmla="*/ 9 w 10"/>
                <a:gd name="T7" fmla="*/ 5 h 10"/>
                <a:gd name="T8" fmla="*/ 10 w 10"/>
                <a:gd name="T9" fmla="*/ 8 h 10"/>
                <a:gd name="T10" fmla="*/ 10 w 10"/>
                <a:gd name="T11" fmla="*/ 10 h 10"/>
                <a:gd name="T12" fmla="*/ 9 w 10"/>
                <a:gd name="T13" fmla="*/ 10 h 10"/>
                <a:gd name="T14" fmla="*/ 7 w 10"/>
                <a:gd name="T15" fmla="*/ 8 h 10"/>
                <a:gd name="T16" fmla="*/ 4 w 10"/>
                <a:gd name="T17" fmla="*/ 6 h 10"/>
                <a:gd name="T18" fmla="*/ 2 w 10"/>
                <a:gd name="T19" fmla="*/ 5 h 10"/>
                <a:gd name="T20" fmla="*/ 0 w 10"/>
                <a:gd name="T21" fmla="*/ 3 h 10"/>
                <a:gd name="T22" fmla="*/ 0 w 10"/>
                <a:gd name="T23" fmla="*/ 1 h 10"/>
                <a:gd name="T24" fmla="*/ 2 w 10"/>
                <a:gd name="T2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0">
                  <a:moveTo>
                    <a:pt x="2" y="0"/>
                  </a:moveTo>
                  <a:lnTo>
                    <a:pt x="4" y="1"/>
                  </a:lnTo>
                  <a:lnTo>
                    <a:pt x="7" y="3"/>
                  </a:lnTo>
                  <a:lnTo>
                    <a:pt x="9" y="5"/>
                  </a:lnTo>
                  <a:lnTo>
                    <a:pt x="10" y="8"/>
                  </a:lnTo>
                  <a:lnTo>
                    <a:pt x="10" y="10"/>
                  </a:lnTo>
                  <a:lnTo>
                    <a:pt x="9" y="10"/>
                  </a:lnTo>
                  <a:lnTo>
                    <a:pt x="7" y="8"/>
                  </a:lnTo>
                  <a:lnTo>
                    <a:pt x="4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45"/>
            <p:cNvSpPr>
              <a:spLocks/>
            </p:cNvSpPr>
            <p:nvPr/>
          </p:nvSpPr>
          <p:spPr bwMode="auto">
            <a:xfrm>
              <a:off x="10001251" y="2351088"/>
              <a:ext cx="25400" cy="28575"/>
            </a:xfrm>
            <a:custGeom>
              <a:avLst/>
              <a:gdLst>
                <a:gd name="T0" fmla="*/ 5 w 16"/>
                <a:gd name="T1" fmla="*/ 0 h 18"/>
                <a:gd name="T2" fmla="*/ 5 w 16"/>
                <a:gd name="T3" fmla="*/ 0 h 18"/>
                <a:gd name="T4" fmla="*/ 8 w 16"/>
                <a:gd name="T5" fmla="*/ 0 h 18"/>
                <a:gd name="T6" fmla="*/ 8 w 16"/>
                <a:gd name="T7" fmla="*/ 3 h 18"/>
                <a:gd name="T8" fmla="*/ 10 w 16"/>
                <a:gd name="T9" fmla="*/ 5 h 18"/>
                <a:gd name="T10" fmla="*/ 11 w 16"/>
                <a:gd name="T11" fmla="*/ 5 h 18"/>
                <a:gd name="T12" fmla="*/ 13 w 16"/>
                <a:gd name="T13" fmla="*/ 6 h 18"/>
                <a:gd name="T14" fmla="*/ 14 w 16"/>
                <a:gd name="T15" fmla="*/ 6 h 18"/>
                <a:gd name="T16" fmla="*/ 16 w 16"/>
                <a:gd name="T17" fmla="*/ 8 h 18"/>
                <a:gd name="T18" fmla="*/ 14 w 16"/>
                <a:gd name="T19" fmla="*/ 10 h 18"/>
                <a:gd name="T20" fmla="*/ 13 w 16"/>
                <a:gd name="T21" fmla="*/ 11 h 18"/>
                <a:gd name="T22" fmla="*/ 10 w 16"/>
                <a:gd name="T23" fmla="*/ 13 h 18"/>
                <a:gd name="T24" fmla="*/ 10 w 16"/>
                <a:gd name="T25" fmla="*/ 14 h 18"/>
                <a:gd name="T26" fmla="*/ 8 w 16"/>
                <a:gd name="T27" fmla="*/ 14 h 18"/>
                <a:gd name="T28" fmla="*/ 8 w 16"/>
                <a:gd name="T29" fmla="*/ 14 h 18"/>
                <a:gd name="T30" fmla="*/ 6 w 16"/>
                <a:gd name="T31" fmla="*/ 13 h 18"/>
                <a:gd name="T32" fmla="*/ 5 w 16"/>
                <a:gd name="T33" fmla="*/ 11 h 18"/>
                <a:gd name="T34" fmla="*/ 5 w 16"/>
                <a:gd name="T35" fmla="*/ 11 h 18"/>
                <a:gd name="T36" fmla="*/ 3 w 16"/>
                <a:gd name="T37" fmla="*/ 11 h 18"/>
                <a:gd name="T38" fmla="*/ 5 w 16"/>
                <a:gd name="T39" fmla="*/ 13 h 18"/>
                <a:gd name="T40" fmla="*/ 5 w 16"/>
                <a:gd name="T41" fmla="*/ 16 h 18"/>
                <a:gd name="T42" fmla="*/ 5 w 16"/>
                <a:gd name="T43" fmla="*/ 16 h 18"/>
                <a:gd name="T44" fmla="*/ 3 w 16"/>
                <a:gd name="T45" fmla="*/ 18 h 18"/>
                <a:gd name="T46" fmla="*/ 1 w 16"/>
                <a:gd name="T47" fmla="*/ 16 h 18"/>
                <a:gd name="T48" fmla="*/ 0 w 16"/>
                <a:gd name="T49" fmla="*/ 13 h 18"/>
                <a:gd name="T50" fmla="*/ 0 w 16"/>
                <a:gd name="T51" fmla="*/ 10 h 18"/>
                <a:gd name="T52" fmla="*/ 0 w 16"/>
                <a:gd name="T53" fmla="*/ 10 h 18"/>
                <a:gd name="T54" fmla="*/ 1 w 16"/>
                <a:gd name="T55" fmla="*/ 10 h 18"/>
                <a:gd name="T56" fmla="*/ 1 w 16"/>
                <a:gd name="T57" fmla="*/ 10 h 18"/>
                <a:gd name="T58" fmla="*/ 3 w 16"/>
                <a:gd name="T59" fmla="*/ 10 h 18"/>
                <a:gd name="T60" fmla="*/ 5 w 16"/>
                <a:gd name="T61" fmla="*/ 8 h 18"/>
                <a:gd name="T62" fmla="*/ 5 w 16"/>
                <a:gd name="T63" fmla="*/ 6 h 18"/>
                <a:gd name="T64" fmla="*/ 5 w 16"/>
                <a:gd name="T65" fmla="*/ 5 h 18"/>
                <a:gd name="T66" fmla="*/ 3 w 16"/>
                <a:gd name="T67" fmla="*/ 1 h 18"/>
                <a:gd name="T68" fmla="*/ 3 w 16"/>
                <a:gd name="T69" fmla="*/ 0 h 18"/>
                <a:gd name="T70" fmla="*/ 5 w 16"/>
                <a:gd name="T71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" h="18">
                  <a:moveTo>
                    <a:pt x="5" y="0"/>
                  </a:moveTo>
                  <a:lnTo>
                    <a:pt x="5" y="0"/>
                  </a:lnTo>
                  <a:lnTo>
                    <a:pt x="8" y="0"/>
                  </a:lnTo>
                  <a:lnTo>
                    <a:pt x="8" y="3"/>
                  </a:lnTo>
                  <a:lnTo>
                    <a:pt x="10" y="5"/>
                  </a:lnTo>
                  <a:lnTo>
                    <a:pt x="11" y="5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6" y="8"/>
                  </a:lnTo>
                  <a:lnTo>
                    <a:pt x="14" y="10"/>
                  </a:lnTo>
                  <a:lnTo>
                    <a:pt x="13" y="11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8" y="14"/>
                  </a:lnTo>
                  <a:lnTo>
                    <a:pt x="8" y="14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3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5" y="8"/>
                  </a:lnTo>
                  <a:lnTo>
                    <a:pt x="5" y="6"/>
                  </a:lnTo>
                  <a:lnTo>
                    <a:pt x="5" y="5"/>
                  </a:lnTo>
                  <a:lnTo>
                    <a:pt x="3" y="1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46"/>
            <p:cNvSpPr>
              <a:spLocks/>
            </p:cNvSpPr>
            <p:nvPr/>
          </p:nvSpPr>
          <p:spPr bwMode="auto">
            <a:xfrm>
              <a:off x="10136188" y="2236788"/>
              <a:ext cx="14288" cy="7938"/>
            </a:xfrm>
            <a:custGeom>
              <a:avLst/>
              <a:gdLst>
                <a:gd name="T0" fmla="*/ 4 w 9"/>
                <a:gd name="T1" fmla="*/ 0 h 5"/>
                <a:gd name="T2" fmla="*/ 4 w 9"/>
                <a:gd name="T3" fmla="*/ 0 h 5"/>
                <a:gd name="T4" fmla="*/ 7 w 9"/>
                <a:gd name="T5" fmla="*/ 0 h 5"/>
                <a:gd name="T6" fmla="*/ 7 w 9"/>
                <a:gd name="T7" fmla="*/ 2 h 5"/>
                <a:gd name="T8" fmla="*/ 9 w 9"/>
                <a:gd name="T9" fmla="*/ 4 h 5"/>
                <a:gd name="T10" fmla="*/ 7 w 9"/>
                <a:gd name="T11" fmla="*/ 4 h 5"/>
                <a:gd name="T12" fmla="*/ 5 w 9"/>
                <a:gd name="T13" fmla="*/ 5 h 5"/>
                <a:gd name="T14" fmla="*/ 4 w 9"/>
                <a:gd name="T15" fmla="*/ 5 h 5"/>
                <a:gd name="T16" fmla="*/ 2 w 9"/>
                <a:gd name="T17" fmla="*/ 4 h 5"/>
                <a:gd name="T18" fmla="*/ 2 w 9"/>
                <a:gd name="T19" fmla="*/ 2 h 5"/>
                <a:gd name="T20" fmla="*/ 0 w 9"/>
                <a:gd name="T21" fmla="*/ 0 h 5"/>
                <a:gd name="T22" fmla="*/ 2 w 9"/>
                <a:gd name="T23" fmla="*/ 0 h 5"/>
                <a:gd name="T24" fmla="*/ 4 w 9"/>
                <a:gd name="T2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5">
                  <a:moveTo>
                    <a:pt x="4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7" y="2"/>
                  </a:lnTo>
                  <a:lnTo>
                    <a:pt x="9" y="4"/>
                  </a:lnTo>
                  <a:lnTo>
                    <a:pt x="7" y="4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7"/>
            <p:cNvSpPr>
              <a:spLocks/>
            </p:cNvSpPr>
            <p:nvPr/>
          </p:nvSpPr>
          <p:spPr bwMode="auto">
            <a:xfrm>
              <a:off x="10147301" y="2917825"/>
              <a:ext cx="47625" cy="57150"/>
            </a:xfrm>
            <a:custGeom>
              <a:avLst/>
              <a:gdLst>
                <a:gd name="T0" fmla="*/ 25 w 30"/>
                <a:gd name="T1" fmla="*/ 0 h 36"/>
                <a:gd name="T2" fmla="*/ 25 w 30"/>
                <a:gd name="T3" fmla="*/ 2 h 36"/>
                <a:gd name="T4" fmla="*/ 28 w 30"/>
                <a:gd name="T5" fmla="*/ 2 h 36"/>
                <a:gd name="T6" fmla="*/ 30 w 30"/>
                <a:gd name="T7" fmla="*/ 5 h 36"/>
                <a:gd name="T8" fmla="*/ 30 w 30"/>
                <a:gd name="T9" fmla="*/ 8 h 36"/>
                <a:gd name="T10" fmla="*/ 28 w 30"/>
                <a:gd name="T11" fmla="*/ 11 h 36"/>
                <a:gd name="T12" fmla="*/ 25 w 30"/>
                <a:gd name="T13" fmla="*/ 15 h 36"/>
                <a:gd name="T14" fmla="*/ 25 w 30"/>
                <a:gd name="T15" fmla="*/ 15 h 36"/>
                <a:gd name="T16" fmla="*/ 21 w 30"/>
                <a:gd name="T17" fmla="*/ 20 h 36"/>
                <a:gd name="T18" fmla="*/ 17 w 30"/>
                <a:gd name="T19" fmla="*/ 23 h 36"/>
                <a:gd name="T20" fmla="*/ 10 w 30"/>
                <a:gd name="T21" fmla="*/ 26 h 36"/>
                <a:gd name="T22" fmla="*/ 7 w 30"/>
                <a:gd name="T23" fmla="*/ 30 h 36"/>
                <a:gd name="T24" fmla="*/ 5 w 30"/>
                <a:gd name="T25" fmla="*/ 35 h 36"/>
                <a:gd name="T26" fmla="*/ 5 w 30"/>
                <a:gd name="T27" fmla="*/ 36 h 36"/>
                <a:gd name="T28" fmla="*/ 3 w 30"/>
                <a:gd name="T29" fmla="*/ 36 h 36"/>
                <a:gd name="T30" fmla="*/ 3 w 30"/>
                <a:gd name="T31" fmla="*/ 35 h 36"/>
                <a:gd name="T32" fmla="*/ 2 w 30"/>
                <a:gd name="T33" fmla="*/ 31 h 36"/>
                <a:gd name="T34" fmla="*/ 2 w 30"/>
                <a:gd name="T35" fmla="*/ 28 h 36"/>
                <a:gd name="T36" fmla="*/ 2 w 30"/>
                <a:gd name="T37" fmla="*/ 25 h 36"/>
                <a:gd name="T38" fmla="*/ 0 w 30"/>
                <a:gd name="T39" fmla="*/ 23 h 36"/>
                <a:gd name="T40" fmla="*/ 0 w 30"/>
                <a:gd name="T41" fmla="*/ 20 h 36"/>
                <a:gd name="T42" fmla="*/ 3 w 30"/>
                <a:gd name="T43" fmla="*/ 18 h 36"/>
                <a:gd name="T44" fmla="*/ 7 w 30"/>
                <a:gd name="T45" fmla="*/ 15 h 36"/>
                <a:gd name="T46" fmla="*/ 10 w 30"/>
                <a:gd name="T47" fmla="*/ 13 h 36"/>
                <a:gd name="T48" fmla="*/ 13 w 30"/>
                <a:gd name="T49" fmla="*/ 13 h 36"/>
                <a:gd name="T50" fmla="*/ 17 w 30"/>
                <a:gd name="T51" fmla="*/ 11 h 36"/>
                <a:gd name="T52" fmla="*/ 17 w 30"/>
                <a:gd name="T53" fmla="*/ 10 h 36"/>
                <a:gd name="T54" fmla="*/ 18 w 30"/>
                <a:gd name="T55" fmla="*/ 8 h 36"/>
                <a:gd name="T56" fmla="*/ 18 w 30"/>
                <a:gd name="T57" fmla="*/ 6 h 36"/>
                <a:gd name="T58" fmla="*/ 18 w 30"/>
                <a:gd name="T59" fmla="*/ 5 h 36"/>
                <a:gd name="T60" fmla="*/ 20 w 30"/>
                <a:gd name="T61" fmla="*/ 3 h 36"/>
                <a:gd name="T62" fmla="*/ 21 w 30"/>
                <a:gd name="T63" fmla="*/ 2 h 36"/>
                <a:gd name="T64" fmla="*/ 25 w 30"/>
                <a:gd name="T6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0" h="36">
                  <a:moveTo>
                    <a:pt x="25" y="0"/>
                  </a:moveTo>
                  <a:lnTo>
                    <a:pt x="25" y="2"/>
                  </a:lnTo>
                  <a:lnTo>
                    <a:pt x="28" y="2"/>
                  </a:lnTo>
                  <a:lnTo>
                    <a:pt x="30" y="5"/>
                  </a:lnTo>
                  <a:lnTo>
                    <a:pt x="30" y="8"/>
                  </a:lnTo>
                  <a:lnTo>
                    <a:pt x="28" y="11"/>
                  </a:lnTo>
                  <a:lnTo>
                    <a:pt x="25" y="15"/>
                  </a:lnTo>
                  <a:lnTo>
                    <a:pt x="25" y="15"/>
                  </a:lnTo>
                  <a:lnTo>
                    <a:pt x="21" y="20"/>
                  </a:lnTo>
                  <a:lnTo>
                    <a:pt x="17" y="23"/>
                  </a:lnTo>
                  <a:lnTo>
                    <a:pt x="10" y="26"/>
                  </a:lnTo>
                  <a:lnTo>
                    <a:pt x="7" y="30"/>
                  </a:lnTo>
                  <a:lnTo>
                    <a:pt x="5" y="35"/>
                  </a:lnTo>
                  <a:lnTo>
                    <a:pt x="5" y="36"/>
                  </a:lnTo>
                  <a:lnTo>
                    <a:pt x="3" y="36"/>
                  </a:lnTo>
                  <a:lnTo>
                    <a:pt x="3" y="35"/>
                  </a:lnTo>
                  <a:lnTo>
                    <a:pt x="2" y="31"/>
                  </a:lnTo>
                  <a:lnTo>
                    <a:pt x="2" y="28"/>
                  </a:lnTo>
                  <a:lnTo>
                    <a:pt x="2" y="25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7" y="15"/>
                  </a:lnTo>
                  <a:lnTo>
                    <a:pt x="10" y="13"/>
                  </a:lnTo>
                  <a:lnTo>
                    <a:pt x="13" y="13"/>
                  </a:lnTo>
                  <a:lnTo>
                    <a:pt x="17" y="11"/>
                  </a:lnTo>
                  <a:lnTo>
                    <a:pt x="17" y="10"/>
                  </a:lnTo>
                  <a:lnTo>
                    <a:pt x="18" y="8"/>
                  </a:lnTo>
                  <a:lnTo>
                    <a:pt x="18" y="6"/>
                  </a:lnTo>
                  <a:lnTo>
                    <a:pt x="18" y="5"/>
                  </a:lnTo>
                  <a:lnTo>
                    <a:pt x="20" y="3"/>
                  </a:lnTo>
                  <a:lnTo>
                    <a:pt x="21" y="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48"/>
            <p:cNvSpPr>
              <a:spLocks/>
            </p:cNvSpPr>
            <p:nvPr/>
          </p:nvSpPr>
          <p:spPr bwMode="auto">
            <a:xfrm>
              <a:off x="10115551" y="2717800"/>
              <a:ext cx="19050" cy="11113"/>
            </a:xfrm>
            <a:custGeom>
              <a:avLst/>
              <a:gdLst>
                <a:gd name="T0" fmla="*/ 4 w 12"/>
                <a:gd name="T1" fmla="*/ 0 h 7"/>
                <a:gd name="T2" fmla="*/ 5 w 12"/>
                <a:gd name="T3" fmla="*/ 0 h 7"/>
                <a:gd name="T4" fmla="*/ 8 w 12"/>
                <a:gd name="T5" fmla="*/ 2 h 7"/>
                <a:gd name="T6" fmla="*/ 10 w 12"/>
                <a:gd name="T7" fmla="*/ 3 h 7"/>
                <a:gd name="T8" fmla="*/ 10 w 12"/>
                <a:gd name="T9" fmla="*/ 5 h 7"/>
                <a:gd name="T10" fmla="*/ 12 w 12"/>
                <a:gd name="T11" fmla="*/ 7 h 7"/>
                <a:gd name="T12" fmla="*/ 10 w 12"/>
                <a:gd name="T13" fmla="*/ 7 h 7"/>
                <a:gd name="T14" fmla="*/ 8 w 12"/>
                <a:gd name="T15" fmla="*/ 7 h 7"/>
                <a:gd name="T16" fmla="*/ 8 w 12"/>
                <a:gd name="T17" fmla="*/ 7 h 7"/>
                <a:gd name="T18" fmla="*/ 5 w 12"/>
                <a:gd name="T19" fmla="*/ 7 h 7"/>
                <a:gd name="T20" fmla="*/ 4 w 12"/>
                <a:gd name="T21" fmla="*/ 5 h 7"/>
                <a:gd name="T22" fmla="*/ 2 w 12"/>
                <a:gd name="T23" fmla="*/ 3 h 7"/>
                <a:gd name="T24" fmla="*/ 0 w 12"/>
                <a:gd name="T25" fmla="*/ 2 h 7"/>
                <a:gd name="T26" fmla="*/ 2 w 12"/>
                <a:gd name="T27" fmla="*/ 0 h 7"/>
                <a:gd name="T28" fmla="*/ 4 w 12"/>
                <a:gd name="T2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7">
                  <a:moveTo>
                    <a:pt x="4" y="0"/>
                  </a:moveTo>
                  <a:lnTo>
                    <a:pt x="5" y="0"/>
                  </a:lnTo>
                  <a:lnTo>
                    <a:pt x="8" y="2"/>
                  </a:lnTo>
                  <a:lnTo>
                    <a:pt x="10" y="3"/>
                  </a:lnTo>
                  <a:lnTo>
                    <a:pt x="10" y="5"/>
                  </a:lnTo>
                  <a:lnTo>
                    <a:pt x="12" y="7"/>
                  </a:lnTo>
                  <a:lnTo>
                    <a:pt x="10" y="7"/>
                  </a:lnTo>
                  <a:lnTo>
                    <a:pt x="8" y="7"/>
                  </a:lnTo>
                  <a:lnTo>
                    <a:pt x="8" y="7"/>
                  </a:lnTo>
                  <a:lnTo>
                    <a:pt x="5" y="7"/>
                  </a:lnTo>
                  <a:lnTo>
                    <a:pt x="4" y="5"/>
                  </a:lnTo>
                  <a:lnTo>
                    <a:pt x="2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49"/>
            <p:cNvSpPr>
              <a:spLocks/>
            </p:cNvSpPr>
            <p:nvPr/>
          </p:nvSpPr>
          <p:spPr bwMode="auto">
            <a:xfrm>
              <a:off x="10180638" y="2873375"/>
              <a:ext cx="31750" cy="49213"/>
            </a:xfrm>
            <a:custGeom>
              <a:avLst/>
              <a:gdLst>
                <a:gd name="T0" fmla="*/ 4 w 20"/>
                <a:gd name="T1" fmla="*/ 0 h 31"/>
                <a:gd name="T2" fmla="*/ 7 w 20"/>
                <a:gd name="T3" fmla="*/ 0 h 31"/>
                <a:gd name="T4" fmla="*/ 9 w 20"/>
                <a:gd name="T5" fmla="*/ 1 h 31"/>
                <a:gd name="T6" fmla="*/ 10 w 20"/>
                <a:gd name="T7" fmla="*/ 5 h 31"/>
                <a:gd name="T8" fmla="*/ 10 w 20"/>
                <a:gd name="T9" fmla="*/ 8 h 31"/>
                <a:gd name="T10" fmla="*/ 12 w 20"/>
                <a:gd name="T11" fmla="*/ 11 h 31"/>
                <a:gd name="T12" fmla="*/ 14 w 20"/>
                <a:gd name="T13" fmla="*/ 13 h 31"/>
                <a:gd name="T14" fmla="*/ 17 w 20"/>
                <a:gd name="T15" fmla="*/ 16 h 31"/>
                <a:gd name="T16" fmla="*/ 19 w 20"/>
                <a:gd name="T17" fmla="*/ 16 h 31"/>
                <a:gd name="T18" fmla="*/ 20 w 20"/>
                <a:gd name="T19" fmla="*/ 20 h 31"/>
                <a:gd name="T20" fmla="*/ 20 w 20"/>
                <a:gd name="T21" fmla="*/ 23 h 31"/>
                <a:gd name="T22" fmla="*/ 20 w 20"/>
                <a:gd name="T23" fmla="*/ 26 h 31"/>
                <a:gd name="T24" fmla="*/ 19 w 20"/>
                <a:gd name="T25" fmla="*/ 30 h 31"/>
                <a:gd name="T26" fmla="*/ 17 w 20"/>
                <a:gd name="T27" fmla="*/ 31 h 31"/>
                <a:gd name="T28" fmla="*/ 15 w 20"/>
                <a:gd name="T29" fmla="*/ 31 h 31"/>
                <a:gd name="T30" fmla="*/ 10 w 20"/>
                <a:gd name="T31" fmla="*/ 30 h 31"/>
                <a:gd name="T32" fmla="*/ 9 w 20"/>
                <a:gd name="T33" fmla="*/ 28 h 31"/>
                <a:gd name="T34" fmla="*/ 7 w 20"/>
                <a:gd name="T35" fmla="*/ 25 h 31"/>
                <a:gd name="T36" fmla="*/ 7 w 20"/>
                <a:gd name="T37" fmla="*/ 20 h 31"/>
                <a:gd name="T38" fmla="*/ 5 w 20"/>
                <a:gd name="T39" fmla="*/ 16 h 31"/>
                <a:gd name="T40" fmla="*/ 4 w 20"/>
                <a:gd name="T41" fmla="*/ 13 h 31"/>
                <a:gd name="T42" fmla="*/ 4 w 20"/>
                <a:gd name="T43" fmla="*/ 10 h 31"/>
                <a:gd name="T44" fmla="*/ 2 w 20"/>
                <a:gd name="T45" fmla="*/ 8 h 31"/>
                <a:gd name="T46" fmla="*/ 0 w 20"/>
                <a:gd name="T47" fmla="*/ 5 h 31"/>
                <a:gd name="T48" fmla="*/ 0 w 20"/>
                <a:gd name="T49" fmla="*/ 1 h 31"/>
                <a:gd name="T50" fmla="*/ 2 w 20"/>
                <a:gd name="T51" fmla="*/ 0 h 31"/>
                <a:gd name="T52" fmla="*/ 4 w 20"/>
                <a:gd name="T53" fmla="*/ 0 h 31"/>
                <a:gd name="T54" fmla="*/ 4 w 20"/>
                <a:gd name="T5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0" h="31">
                  <a:moveTo>
                    <a:pt x="4" y="0"/>
                  </a:moveTo>
                  <a:lnTo>
                    <a:pt x="7" y="0"/>
                  </a:lnTo>
                  <a:lnTo>
                    <a:pt x="9" y="1"/>
                  </a:lnTo>
                  <a:lnTo>
                    <a:pt x="10" y="5"/>
                  </a:lnTo>
                  <a:lnTo>
                    <a:pt x="10" y="8"/>
                  </a:lnTo>
                  <a:lnTo>
                    <a:pt x="12" y="11"/>
                  </a:lnTo>
                  <a:lnTo>
                    <a:pt x="14" y="13"/>
                  </a:lnTo>
                  <a:lnTo>
                    <a:pt x="17" y="16"/>
                  </a:lnTo>
                  <a:lnTo>
                    <a:pt x="19" y="16"/>
                  </a:lnTo>
                  <a:lnTo>
                    <a:pt x="20" y="20"/>
                  </a:lnTo>
                  <a:lnTo>
                    <a:pt x="20" y="23"/>
                  </a:lnTo>
                  <a:lnTo>
                    <a:pt x="20" y="26"/>
                  </a:lnTo>
                  <a:lnTo>
                    <a:pt x="19" y="30"/>
                  </a:lnTo>
                  <a:lnTo>
                    <a:pt x="17" y="31"/>
                  </a:lnTo>
                  <a:lnTo>
                    <a:pt x="15" y="31"/>
                  </a:lnTo>
                  <a:lnTo>
                    <a:pt x="10" y="30"/>
                  </a:lnTo>
                  <a:lnTo>
                    <a:pt x="9" y="28"/>
                  </a:lnTo>
                  <a:lnTo>
                    <a:pt x="7" y="25"/>
                  </a:lnTo>
                  <a:lnTo>
                    <a:pt x="7" y="20"/>
                  </a:lnTo>
                  <a:lnTo>
                    <a:pt x="5" y="16"/>
                  </a:lnTo>
                  <a:lnTo>
                    <a:pt x="4" y="13"/>
                  </a:lnTo>
                  <a:lnTo>
                    <a:pt x="4" y="10"/>
                  </a:lnTo>
                  <a:lnTo>
                    <a:pt x="2" y="8"/>
                  </a:lnTo>
                  <a:lnTo>
                    <a:pt x="0" y="5"/>
                  </a:lnTo>
                  <a:lnTo>
                    <a:pt x="0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50"/>
            <p:cNvSpPr>
              <a:spLocks/>
            </p:cNvSpPr>
            <p:nvPr/>
          </p:nvSpPr>
          <p:spPr bwMode="auto">
            <a:xfrm>
              <a:off x="10223501" y="2752725"/>
              <a:ext cx="7938" cy="7938"/>
            </a:xfrm>
            <a:custGeom>
              <a:avLst/>
              <a:gdLst>
                <a:gd name="T0" fmla="*/ 3 w 5"/>
                <a:gd name="T1" fmla="*/ 0 h 5"/>
                <a:gd name="T2" fmla="*/ 5 w 5"/>
                <a:gd name="T3" fmla="*/ 0 h 5"/>
                <a:gd name="T4" fmla="*/ 5 w 5"/>
                <a:gd name="T5" fmla="*/ 1 h 5"/>
                <a:gd name="T6" fmla="*/ 3 w 5"/>
                <a:gd name="T7" fmla="*/ 5 h 5"/>
                <a:gd name="T8" fmla="*/ 2 w 5"/>
                <a:gd name="T9" fmla="*/ 5 h 5"/>
                <a:gd name="T10" fmla="*/ 0 w 5"/>
                <a:gd name="T11" fmla="*/ 5 h 5"/>
                <a:gd name="T12" fmla="*/ 0 w 5"/>
                <a:gd name="T13" fmla="*/ 3 h 5"/>
                <a:gd name="T14" fmla="*/ 0 w 5"/>
                <a:gd name="T15" fmla="*/ 1 h 5"/>
                <a:gd name="T16" fmla="*/ 2 w 5"/>
                <a:gd name="T17" fmla="*/ 0 h 5"/>
                <a:gd name="T18" fmla="*/ 2 w 5"/>
                <a:gd name="T19" fmla="*/ 0 h 5"/>
                <a:gd name="T20" fmla="*/ 3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lnTo>
                    <a:pt x="5" y="0"/>
                  </a:lnTo>
                  <a:lnTo>
                    <a:pt x="5" y="1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51"/>
            <p:cNvSpPr>
              <a:spLocks/>
            </p:cNvSpPr>
            <p:nvPr/>
          </p:nvSpPr>
          <p:spPr bwMode="auto">
            <a:xfrm>
              <a:off x="9039226" y="2030413"/>
              <a:ext cx="1246188" cy="844550"/>
            </a:xfrm>
            <a:custGeom>
              <a:avLst/>
              <a:gdLst>
                <a:gd name="T0" fmla="*/ 489 w 785"/>
                <a:gd name="T1" fmla="*/ 23 h 532"/>
                <a:gd name="T2" fmla="*/ 533 w 785"/>
                <a:gd name="T3" fmla="*/ 38 h 532"/>
                <a:gd name="T4" fmla="*/ 597 w 785"/>
                <a:gd name="T5" fmla="*/ 48 h 532"/>
                <a:gd name="T6" fmla="*/ 642 w 785"/>
                <a:gd name="T7" fmla="*/ 49 h 532"/>
                <a:gd name="T8" fmla="*/ 706 w 785"/>
                <a:gd name="T9" fmla="*/ 63 h 532"/>
                <a:gd name="T10" fmla="*/ 748 w 785"/>
                <a:gd name="T11" fmla="*/ 64 h 532"/>
                <a:gd name="T12" fmla="*/ 766 w 785"/>
                <a:gd name="T13" fmla="*/ 94 h 532"/>
                <a:gd name="T14" fmla="*/ 739 w 785"/>
                <a:gd name="T15" fmla="*/ 97 h 532"/>
                <a:gd name="T16" fmla="*/ 711 w 785"/>
                <a:gd name="T17" fmla="*/ 121 h 532"/>
                <a:gd name="T18" fmla="*/ 686 w 785"/>
                <a:gd name="T19" fmla="*/ 114 h 532"/>
                <a:gd name="T20" fmla="*/ 627 w 785"/>
                <a:gd name="T21" fmla="*/ 129 h 532"/>
                <a:gd name="T22" fmla="*/ 597 w 785"/>
                <a:gd name="T23" fmla="*/ 155 h 532"/>
                <a:gd name="T24" fmla="*/ 559 w 785"/>
                <a:gd name="T25" fmla="*/ 225 h 532"/>
                <a:gd name="T26" fmla="*/ 548 w 785"/>
                <a:gd name="T27" fmla="*/ 241 h 532"/>
                <a:gd name="T28" fmla="*/ 523 w 785"/>
                <a:gd name="T29" fmla="*/ 241 h 532"/>
                <a:gd name="T30" fmla="*/ 492 w 785"/>
                <a:gd name="T31" fmla="*/ 306 h 532"/>
                <a:gd name="T32" fmla="*/ 459 w 785"/>
                <a:gd name="T33" fmla="*/ 352 h 532"/>
                <a:gd name="T34" fmla="*/ 462 w 785"/>
                <a:gd name="T35" fmla="*/ 389 h 532"/>
                <a:gd name="T36" fmla="*/ 437 w 785"/>
                <a:gd name="T37" fmla="*/ 332 h 532"/>
                <a:gd name="T38" fmla="*/ 376 w 785"/>
                <a:gd name="T39" fmla="*/ 329 h 532"/>
                <a:gd name="T40" fmla="*/ 340 w 785"/>
                <a:gd name="T41" fmla="*/ 306 h 532"/>
                <a:gd name="T42" fmla="*/ 276 w 785"/>
                <a:gd name="T43" fmla="*/ 286 h 532"/>
                <a:gd name="T44" fmla="*/ 287 w 785"/>
                <a:gd name="T45" fmla="*/ 294 h 532"/>
                <a:gd name="T46" fmla="*/ 244 w 785"/>
                <a:gd name="T47" fmla="*/ 344 h 532"/>
                <a:gd name="T48" fmla="*/ 230 w 785"/>
                <a:gd name="T49" fmla="*/ 342 h 532"/>
                <a:gd name="T50" fmla="*/ 226 w 785"/>
                <a:gd name="T51" fmla="*/ 402 h 532"/>
                <a:gd name="T52" fmla="*/ 203 w 785"/>
                <a:gd name="T53" fmla="*/ 481 h 532"/>
                <a:gd name="T54" fmla="*/ 142 w 785"/>
                <a:gd name="T55" fmla="*/ 532 h 532"/>
                <a:gd name="T56" fmla="*/ 119 w 785"/>
                <a:gd name="T57" fmla="*/ 436 h 532"/>
                <a:gd name="T58" fmla="*/ 104 w 785"/>
                <a:gd name="T59" fmla="*/ 377 h 532"/>
                <a:gd name="T60" fmla="*/ 7 w 785"/>
                <a:gd name="T61" fmla="*/ 344 h 532"/>
                <a:gd name="T62" fmla="*/ 8 w 785"/>
                <a:gd name="T63" fmla="*/ 291 h 532"/>
                <a:gd name="T64" fmla="*/ 69 w 785"/>
                <a:gd name="T65" fmla="*/ 243 h 532"/>
                <a:gd name="T66" fmla="*/ 139 w 785"/>
                <a:gd name="T67" fmla="*/ 266 h 532"/>
                <a:gd name="T68" fmla="*/ 195 w 785"/>
                <a:gd name="T69" fmla="*/ 245 h 532"/>
                <a:gd name="T70" fmla="*/ 225 w 785"/>
                <a:gd name="T71" fmla="*/ 216 h 532"/>
                <a:gd name="T72" fmla="*/ 190 w 785"/>
                <a:gd name="T73" fmla="*/ 197 h 532"/>
                <a:gd name="T74" fmla="*/ 157 w 785"/>
                <a:gd name="T75" fmla="*/ 240 h 532"/>
                <a:gd name="T76" fmla="*/ 127 w 785"/>
                <a:gd name="T77" fmla="*/ 215 h 532"/>
                <a:gd name="T78" fmla="*/ 121 w 785"/>
                <a:gd name="T79" fmla="*/ 220 h 532"/>
                <a:gd name="T80" fmla="*/ 69 w 785"/>
                <a:gd name="T81" fmla="*/ 228 h 532"/>
                <a:gd name="T82" fmla="*/ 28 w 785"/>
                <a:gd name="T83" fmla="*/ 230 h 532"/>
                <a:gd name="T84" fmla="*/ 58 w 785"/>
                <a:gd name="T85" fmla="*/ 198 h 532"/>
                <a:gd name="T86" fmla="*/ 98 w 785"/>
                <a:gd name="T87" fmla="*/ 147 h 532"/>
                <a:gd name="T88" fmla="*/ 149 w 785"/>
                <a:gd name="T89" fmla="*/ 147 h 532"/>
                <a:gd name="T90" fmla="*/ 173 w 785"/>
                <a:gd name="T91" fmla="*/ 124 h 532"/>
                <a:gd name="T92" fmla="*/ 157 w 785"/>
                <a:gd name="T93" fmla="*/ 87 h 532"/>
                <a:gd name="T94" fmla="*/ 122 w 785"/>
                <a:gd name="T95" fmla="*/ 144 h 532"/>
                <a:gd name="T96" fmla="*/ 91 w 785"/>
                <a:gd name="T97" fmla="*/ 109 h 532"/>
                <a:gd name="T98" fmla="*/ 203 w 785"/>
                <a:gd name="T99" fmla="*/ 68 h 532"/>
                <a:gd name="T100" fmla="*/ 198 w 785"/>
                <a:gd name="T101" fmla="*/ 94 h 532"/>
                <a:gd name="T102" fmla="*/ 223 w 785"/>
                <a:gd name="T103" fmla="*/ 89 h 532"/>
                <a:gd name="T104" fmla="*/ 243 w 785"/>
                <a:gd name="T105" fmla="*/ 84 h 532"/>
                <a:gd name="T106" fmla="*/ 299 w 785"/>
                <a:gd name="T107" fmla="*/ 69 h 532"/>
                <a:gd name="T108" fmla="*/ 330 w 785"/>
                <a:gd name="T109" fmla="*/ 44 h 532"/>
                <a:gd name="T110" fmla="*/ 345 w 785"/>
                <a:gd name="T111" fmla="*/ 86 h 532"/>
                <a:gd name="T112" fmla="*/ 353 w 785"/>
                <a:gd name="T113" fmla="*/ 68 h 532"/>
                <a:gd name="T114" fmla="*/ 355 w 785"/>
                <a:gd name="T115" fmla="*/ 53 h 532"/>
                <a:gd name="T116" fmla="*/ 393 w 785"/>
                <a:gd name="T117" fmla="*/ 71 h 532"/>
                <a:gd name="T118" fmla="*/ 383 w 785"/>
                <a:gd name="T119" fmla="*/ 33 h 532"/>
                <a:gd name="T120" fmla="*/ 456 w 785"/>
                <a:gd name="T121" fmla="*/ 13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5" h="532">
                  <a:moveTo>
                    <a:pt x="464" y="0"/>
                  </a:moveTo>
                  <a:lnTo>
                    <a:pt x="467" y="0"/>
                  </a:lnTo>
                  <a:lnTo>
                    <a:pt x="469" y="0"/>
                  </a:lnTo>
                  <a:lnTo>
                    <a:pt x="469" y="1"/>
                  </a:lnTo>
                  <a:lnTo>
                    <a:pt x="469" y="3"/>
                  </a:lnTo>
                  <a:lnTo>
                    <a:pt x="469" y="5"/>
                  </a:lnTo>
                  <a:lnTo>
                    <a:pt x="469" y="6"/>
                  </a:lnTo>
                  <a:lnTo>
                    <a:pt x="469" y="8"/>
                  </a:lnTo>
                  <a:lnTo>
                    <a:pt x="469" y="10"/>
                  </a:lnTo>
                  <a:lnTo>
                    <a:pt x="472" y="10"/>
                  </a:lnTo>
                  <a:lnTo>
                    <a:pt x="480" y="10"/>
                  </a:lnTo>
                  <a:lnTo>
                    <a:pt x="489" y="11"/>
                  </a:lnTo>
                  <a:lnTo>
                    <a:pt x="495" y="13"/>
                  </a:lnTo>
                  <a:lnTo>
                    <a:pt x="498" y="13"/>
                  </a:lnTo>
                  <a:lnTo>
                    <a:pt x="500" y="15"/>
                  </a:lnTo>
                  <a:lnTo>
                    <a:pt x="500" y="16"/>
                  </a:lnTo>
                  <a:lnTo>
                    <a:pt x="498" y="18"/>
                  </a:lnTo>
                  <a:lnTo>
                    <a:pt x="495" y="21"/>
                  </a:lnTo>
                  <a:lnTo>
                    <a:pt x="492" y="23"/>
                  </a:lnTo>
                  <a:lnTo>
                    <a:pt x="489" y="23"/>
                  </a:lnTo>
                  <a:lnTo>
                    <a:pt x="489" y="25"/>
                  </a:lnTo>
                  <a:lnTo>
                    <a:pt x="482" y="26"/>
                  </a:lnTo>
                  <a:lnTo>
                    <a:pt x="475" y="30"/>
                  </a:lnTo>
                  <a:lnTo>
                    <a:pt x="470" y="33"/>
                  </a:lnTo>
                  <a:lnTo>
                    <a:pt x="467" y="38"/>
                  </a:lnTo>
                  <a:lnTo>
                    <a:pt x="465" y="41"/>
                  </a:lnTo>
                  <a:lnTo>
                    <a:pt x="467" y="43"/>
                  </a:lnTo>
                  <a:lnTo>
                    <a:pt x="469" y="44"/>
                  </a:lnTo>
                  <a:lnTo>
                    <a:pt x="470" y="44"/>
                  </a:lnTo>
                  <a:lnTo>
                    <a:pt x="474" y="43"/>
                  </a:lnTo>
                  <a:lnTo>
                    <a:pt x="477" y="41"/>
                  </a:lnTo>
                  <a:lnTo>
                    <a:pt x="479" y="38"/>
                  </a:lnTo>
                  <a:lnTo>
                    <a:pt x="482" y="36"/>
                  </a:lnTo>
                  <a:lnTo>
                    <a:pt x="485" y="35"/>
                  </a:lnTo>
                  <a:lnTo>
                    <a:pt x="489" y="33"/>
                  </a:lnTo>
                  <a:lnTo>
                    <a:pt x="492" y="33"/>
                  </a:lnTo>
                  <a:lnTo>
                    <a:pt x="498" y="33"/>
                  </a:lnTo>
                  <a:lnTo>
                    <a:pt x="512" y="35"/>
                  </a:lnTo>
                  <a:lnTo>
                    <a:pt x="522" y="36"/>
                  </a:lnTo>
                  <a:lnTo>
                    <a:pt x="533" y="38"/>
                  </a:lnTo>
                  <a:lnTo>
                    <a:pt x="533" y="38"/>
                  </a:lnTo>
                  <a:lnTo>
                    <a:pt x="538" y="39"/>
                  </a:lnTo>
                  <a:lnTo>
                    <a:pt x="543" y="41"/>
                  </a:lnTo>
                  <a:lnTo>
                    <a:pt x="551" y="43"/>
                  </a:lnTo>
                  <a:lnTo>
                    <a:pt x="556" y="43"/>
                  </a:lnTo>
                  <a:lnTo>
                    <a:pt x="559" y="44"/>
                  </a:lnTo>
                  <a:lnTo>
                    <a:pt x="561" y="46"/>
                  </a:lnTo>
                  <a:lnTo>
                    <a:pt x="563" y="49"/>
                  </a:lnTo>
                  <a:lnTo>
                    <a:pt x="564" y="53"/>
                  </a:lnTo>
                  <a:lnTo>
                    <a:pt x="566" y="54"/>
                  </a:lnTo>
                  <a:lnTo>
                    <a:pt x="569" y="54"/>
                  </a:lnTo>
                  <a:lnTo>
                    <a:pt x="573" y="53"/>
                  </a:lnTo>
                  <a:lnTo>
                    <a:pt x="576" y="49"/>
                  </a:lnTo>
                  <a:lnTo>
                    <a:pt x="579" y="49"/>
                  </a:lnTo>
                  <a:lnTo>
                    <a:pt x="583" y="49"/>
                  </a:lnTo>
                  <a:lnTo>
                    <a:pt x="586" y="49"/>
                  </a:lnTo>
                  <a:lnTo>
                    <a:pt x="589" y="49"/>
                  </a:lnTo>
                  <a:lnTo>
                    <a:pt x="592" y="49"/>
                  </a:lnTo>
                  <a:lnTo>
                    <a:pt x="594" y="49"/>
                  </a:lnTo>
                  <a:lnTo>
                    <a:pt x="597" y="48"/>
                  </a:lnTo>
                  <a:lnTo>
                    <a:pt x="601" y="46"/>
                  </a:lnTo>
                  <a:lnTo>
                    <a:pt x="604" y="44"/>
                  </a:lnTo>
                  <a:lnTo>
                    <a:pt x="609" y="43"/>
                  </a:lnTo>
                  <a:lnTo>
                    <a:pt x="614" y="41"/>
                  </a:lnTo>
                  <a:lnTo>
                    <a:pt x="617" y="39"/>
                  </a:lnTo>
                  <a:lnTo>
                    <a:pt x="619" y="39"/>
                  </a:lnTo>
                  <a:lnTo>
                    <a:pt x="622" y="39"/>
                  </a:lnTo>
                  <a:lnTo>
                    <a:pt x="622" y="41"/>
                  </a:lnTo>
                  <a:lnTo>
                    <a:pt x="622" y="43"/>
                  </a:lnTo>
                  <a:lnTo>
                    <a:pt x="622" y="46"/>
                  </a:lnTo>
                  <a:lnTo>
                    <a:pt x="622" y="49"/>
                  </a:lnTo>
                  <a:lnTo>
                    <a:pt x="624" y="51"/>
                  </a:lnTo>
                  <a:lnTo>
                    <a:pt x="625" y="51"/>
                  </a:lnTo>
                  <a:lnTo>
                    <a:pt x="627" y="49"/>
                  </a:lnTo>
                  <a:lnTo>
                    <a:pt x="629" y="46"/>
                  </a:lnTo>
                  <a:lnTo>
                    <a:pt x="630" y="46"/>
                  </a:lnTo>
                  <a:lnTo>
                    <a:pt x="634" y="44"/>
                  </a:lnTo>
                  <a:lnTo>
                    <a:pt x="635" y="46"/>
                  </a:lnTo>
                  <a:lnTo>
                    <a:pt x="639" y="48"/>
                  </a:lnTo>
                  <a:lnTo>
                    <a:pt x="642" y="49"/>
                  </a:lnTo>
                  <a:lnTo>
                    <a:pt x="647" y="51"/>
                  </a:lnTo>
                  <a:lnTo>
                    <a:pt x="650" y="53"/>
                  </a:lnTo>
                  <a:lnTo>
                    <a:pt x="657" y="53"/>
                  </a:lnTo>
                  <a:lnTo>
                    <a:pt x="662" y="53"/>
                  </a:lnTo>
                  <a:lnTo>
                    <a:pt x="663" y="53"/>
                  </a:lnTo>
                  <a:lnTo>
                    <a:pt x="667" y="54"/>
                  </a:lnTo>
                  <a:lnTo>
                    <a:pt x="668" y="56"/>
                  </a:lnTo>
                  <a:lnTo>
                    <a:pt x="672" y="59"/>
                  </a:lnTo>
                  <a:lnTo>
                    <a:pt x="673" y="63"/>
                  </a:lnTo>
                  <a:lnTo>
                    <a:pt x="677" y="66"/>
                  </a:lnTo>
                  <a:lnTo>
                    <a:pt x="680" y="66"/>
                  </a:lnTo>
                  <a:lnTo>
                    <a:pt x="686" y="66"/>
                  </a:lnTo>
                  <a:lnTo>
                    <a:pt x="690" y="64"/>
                  </a:lnTo>
                  <a:lnTo>
                    <a:pt x="695" y="64"/>
                  </a:lnTo>
                  <a:lnTo>
                    <a:pt x="698" y="64"/>
                  </a:lnTo>
                  <a:lnTo>
                    <a:pt x="700" y="64"/>
                  </a:lnTo>
                  <a:lnTo>
                    <a:pt x="701" y="64"/>
                  </a:lnTo>
                  <a:lnTo>
                    <a:pt x="703" y="64"/>
                  </a:lnTo>
                  <a:lnTo>
                    <a:pt x="703" y="63"/>
                  </a:lnTo>
                  <a:lnTo>
                    <a:pt x="706" y="63"/>
                  </a:lnTo>
                  <a:lnTo>
                    <a:pt x="708" y="64"/>
                  </a:lnTo>
                  <a:lnTo>
                    <a:pt x="713" y="66"/>
                  </a:lnTo>
                  <a:lnTo>
                    <a:pt x="715" y="66"/>
                  </a:lnTo>
                  <a:lnTo>
                    <a:pt x="718" y="68"/>
                  </a:lnTo>
                  <a:lnTo>
                    <a:pt x="721" y="68"/>
                  </a:lnTo>
                  <a:lnTo>
                    <a:pt x="723" y="68"/>
                  </a:lnTo>
                  <a:lnTo>
                    <a:pt x="723" y="66"/>
                  </a:lnTo>
                  <a:lnTo>
                    <a:pt x="721" y="64"/>
                  </a:lnTo>
                  <a:lnTo>
                    <a:pt x="719" y="61"/>
                  </a:lnTo>
                  <a:lnTo>
                    <a:pt x="718" y="58"/>
                  </a:lnTo>
                  <a:lnTo>
                    <a:pt x="718" y="56"/>
                  </a:lnTo>
                  <a:lnTo>
                    <a:pt x="719" y="56"/>
                  </a:lnTo>
                  <a:lnTo>
                    <a:pt x="721" y="56"/>
                  </a:lnTo>
                  <a:lnTo>
                    <a:pt x="723" y="56"/>
                  </a:lnTo>
                  <a:lnTo>
                    <a:pt x="726" y="58"/>
                  </a:lnTo>
                  <a:lnTo>
                    <a:pt x="729" y="59"/>
                  </a:lnTo>
                  <a:lnTo>
                    <a:pt x="731" y="59"/>
                  </a:lnTo>
                  <a:lnTo>
                    <a:pt x="734" y="61"/>
                  </a:lnTo>
                  <a:lnTo>
                    <a:pt x="739" y="63"/>
                  </a:lnTo>
                  <a:lnTo>
                    <a:pt x="748" y="64"/>
                  </a:lnTo>
                  <a:lnTo>
                    <a:pt x="751" y="66"/>
                  </a:lnTo>
                  <a:lnTo>
                    <a:pt x="754" y="68"/>
                  </a:lnTo>
                  <a:lnTo>
                    <a:pt x="757" y="69"/>
                  </a:lnTo>
                  <a:lnTo>
                    <a:pt x="762" y="73"/>
                  </a:lnTo>
                  <a:lnTo>
                    <a:pt x="767" y="76"/>
                  </a:lnTo>
                  <a:lnTo>
                    <a:pt x="774" y="79"/>
                  </a:lnTo>
                  <a:lnTo>
                    <a:pt x="781" y="79"/>
                  </a:lnTo>
                  <a:lnTo>
                    <a:pt x="784" y="81"/>
                  </a:lnTo>
                  <a:lnTo>
                    <a:pt x="784" y="82"/>
                  </a:lnTo>
                  <a:lnTo>
                    <a:pt x="785" y="84"/>
                  </a:lnTo>
                  <a:lnTo>
                    <a:pt x="784" y="87"/>
                  </a:lnTo>
                  <a:lnTo>
                    <a:pt x="782" y="89"/>
                  </a:lnTo>
                  <a:lnTo>
                    <a:pt x="781" y="92"/>
                  </a:lnTo>
                  <a:lnTo>
                    <a:pt x="779" y="94"/>
                  </a:lnTo>
                  <a:lnTo>
                    <a:pt x="776" y="97"/>
                  </a:lnTo>
                  <a:lnTo>
                    <a:pt x="774" y="97"/>
                  </a:lnTo>
                  <a:lnTo>
                    <a:pt x="771" y="99"/>
                  </a:lnTo>
                  <a:lnTo>
                    <a:pt x="769" y="97"/>
                  </a:lnTo>
                  <a:lnTo>
                    <a:pt x="767" y="96"/>
                  </a:lnTo>
                  <a:lnTo>
                    <a:pt x="766" y="94"/>
                  </a:lnTo>
                  <a:lnTo>
                    <a:pt x="764" y="92"/>
                  </a:lnTo>
                  <a:lnTo>
                    <a:pt x="761" y="89"/>
                  </a:lnTo>
                  <a:lnTo>
                    <a:pt x="757" y="89"/>
                  </a:lnTo>
                  <a:lnTo>
                    <a:pt x="754" y="89"/>
                  </a:lnTo>
                  <a:lnTo>
                    <a:pt x="752" y="89"/>
                  </a:lnTo>
                  <a:lnTo>
                    <a:pt x="751" y="91"/>
                  </a:lnTo>
                  <a:lnTo>
                    <a:pt x="749" y="92"/>
                  </a:lnTo>
                  <a:lnTo>
                    <a:pt x="749" y="94"/>
                  </a:lnTo>
                  <a:lnTo>
                    <a:pt x="751" y="97"/>
                  </a:lnTo>
                  <a:lnTo>
                    <a:pt x="749" y="97"/>
                  </a:lnTo>
                  <a:lnTo>
                    <a:pt x="748" y="97"/>
                  </a:lnTo>
                  <a:lnTo>
                    <a:pt x="746" y="96"/>
                  </a:lnTo>
                  <a:lnTo>
                    <a:pt x="743" y="96"/>
                  </a:lnTo>
                  <a:lnTo>
                    <a:pt x="739" y="92"/>
                  </a:lnTo>
                  <a:lnTo>
                    <a:pt x="738" y="92"/>
                  </a:lnTo>
                  <a:lnTo>
                    <a:pt x="736" y="92"/>
                  </a:lnTo>
                  <a:lnTo>
                    <a:pt x="734" y="92"/>
                  </a:lnTo>
                  <a:lnTo>
                    <a:pt x="734" y="94"/>
                  </a:lnTo>
                  <a:lnTo>
                    <a:pt x="736" y="96"/>
                  </a:lnTo>
                  <a:lnTo>
                    <a:pt x="739" y="97"/>
                  </a:lnTo>
                  <a:lnTo>
                    <a:pt x="744" y="101"/>
                  </a:lnTo>
                  <a:lnTo>
                    <a:pt x="748" y="102"/>
                  </a:lnTo>
                  <a:lnTo>
                    <a:pt x="751" y="106"/>
                  </a:lnTo>
                  <a:lnTo>
                    <a:pt x="751" y="107"/>
                  </a:lnTo>
                  <a:lnTo>
                    <a:pt x="751" y="107"/>
                  </a:lnTo>
                  <a:lnTo>
                    <a:pt x="748" y="109"/>
                  </a:lnTo>
                  <a:lnTo>
                    <a:pt x="746" y="109"/>
                  </a:lnTo>
                  <a:lnTo>
                    <a:pt x="743" y="109"/>
                  </a:lnTo>
                  <a:lnTo>
                    <a:pt x="739" y="109"/>
                  </a:lnTo>
                  <a:lnTo>
                    <a:pt x="736" y="111"/>
                  </a:lnTo>
                  <a:lnTo>
                    <a:pt x="733" y="112"/>
                  </a:lnTo>
                  <a:lnTo>
                    <a:pt x="729" y="116"/>
                  </a:lnTo>
                  <a:lnTo>
                    <a:pt x="728" y="119"/>
                  </a:lnTo>
                  <a:lnTo>
                    <a:pt x="724" y="122"/>
                  </a:lnTo>
                  <a:lnTo>
                    <a:pt x="723" y="124"/>
                  </a:lnTo>
                  <a:lnTo>
                    <a:pt x="721" y="124"/>
                  </a:lnTo>
                  <a:lnTo>
                    <a:pt x="719" y="124"/>
                  </a:lnTo>
                  <a:lnTo>
                    <a:pt x="716" y="122"/>
                  </a:lnTo>
                  <a:lnTo>
                    <a:pt x="715" y="121"/>
                  </a:lnTo>
                  <a:lnTo>
                    <a:pt x="711" y="121"/>
                  </a:lnTo>
                  <a:lnTo>
                    <a:pt x="708" y="121"/>
                  </a:lnTo>
                  <a:lnTo>
                    <a:pt x="706" y="121"/>
                  </a:lnTo>
                  <a:lnTo>
                    <a:pt x="705" y="122"/>
                  </a:lnTo>
                  <a:lnTo>
                    <a:pt x="703" y="122"/>
                  </a:lnTo>
                  <a:lnTo>
                    <a:pt x="700" y="122"/>
                  </a:lnTo>
                  <a:lnTo>
                    <a:pt x="696" y="122"/>
                  </a:lnTo>
                  <a:lnTo>
                    <a:pt x="695" y="122"/>
                  </a:lnTo>
                  <a:lnTo>
                    <a:pt x="691" y="122"/>
                  </a:lnTo>
                  <a:lnTo>
                    <a:pt x="690" y="121"/>
                  </a:lnTo>
                  <a:lnTo>
                    <a:pt x="690" y="119"/>
                  </a:lnTo>
                  <a:lnTo>
                    <a:pt x="691" y="117"/>
                  </a:lnTo>
                  <a:lnTo>
                    <a:pt x="695" y="116"/>
                  </a:lnTo>
                  <a:lnTo>
                    <a:pt x="695" y="116"/>
                  </a:lnTo>
                  <a:lnTo>
                    <a:pt x="698" y="114"/>
                  </a:lnTo>
                  <a:lnTo>
                    <a:pt x="698" y="111"/>
                  </a:lnTo>
                  <a:lnTo>
                    <a:pt x="698" y="111"/>
                  </a:lnTo>
                  <a:lnTo>
                    <a:pt x="695" y="109"/>
                  </a:lnTo>
                  <a:lnTo>
                    <a:pt x="693" y="111"/>
                  </a:lnTo>
                  <a:lnTo>
                    <a:pt x="690" y="112"/>
                  </a:lnTo>
                  <a:lnTo>
                    <a:pt x="686" y="114"/>
                  </a:lnTo>
                  <a:lnTo>
                    <a:pt x="683" y="116"/>
                  </a:lnTo>
                  <a:lnTo>
                    <a:pt x="680" y="116"/>
                  </a:lnTo>
                  <a:lnTo>
                    <a:pt x="678" y="114"/>
                  </a:lnTo>
                  <a:lnTo>
                    <a:pt x="677" y="112"/>
                  </a:lnTo>
                  <a:lnTo>
                    <a:pt x="675" y="111"/>
                  </a:lnTo>
                  <a:lnTo>
                    <a:pt x="672" y="111"/>
                  </a:lnTo>
                  <a:lnTo>
                    <a:pt x="668" y="111"/>
                  </a:lnTo>
                  <a:lnTo>
                    <a:pt x="667" y="112"/>
                  </a:lnTo>
                  <a:lnTo>
                    <a:pt x="663" y="116"/>
                  </a:lnTo>
                  <a:lnTo>
                    <a:pt x="660" y="121"/>
                  </a:lnTo>
                  <a:lnTo>
                    <a:pt x="657" y="124"/>
                  </a:lnTo>
                  <a:lnTo>
                    <a:pt x="653" y="127"/>
                  </a:lnTo>
                  <a:lnTo>
                    <a:pt x="650" y="129"/>
                  </a:lnTo>
                  <a:lnTo>
                    <a:pt x="649" y="129"/>
                  </a:lnTo>
                  <a:lnTo>
                    <a:pt x="647" y="129"/>
                  </a:lnTo>
                  <a:lnTo>
                    <a:pt x="644" y="127"/>
                  </a:lnTo>
                  <a:lnTo>
                    <a:pt x="639" y="127"/>
                  </a:lnTo>
                  <a:lnTo>
                    <a:pt x="634" y="127"/>
                  </a:lnTo>
                  <a:lnTo>
                    <a:pt x="629" y="129"/>
                  </a:lnTo>
                  <a:lnTo>
                    <a:pt x="627" y="129"/>
                  </a:lnTo>
                  <a:lnTo>
                    <a:pt x="622" y="127"/>
                  </a:lnTo>
                  <a:lnTo>
                    <a:pt x="617" y="127"/>
                  </a:lnTo>
                  <a:lnTo>
                    <a:pt x="614" y="125"/>
                  </a:lnTo>
                  <a:lnTo>
                    <a:pt x="611" y="127"/>
                  </a:lnTo>
                  <a:lnTo>
                    <a:pt x="607" y="127"/>
                  </a:lnTo>
                  <a:lnTo>
                    <a:pt x="606" y="130"/>
                  </a:lnTo>
                  <a:lnTo>
                    <a:pt x="604" y="134"/>
                  </a:lnTo>
                  <a:lnTo>
                    <a:pt x="601" y="139"/>
                  </a:lnTo>
                  <a:lnTo>
                    <a:pt x="597" y="142"/>
                  </a:lnTo>
                  <a:lnTo>
                    <a:pt x="594" y="145"/>
                  </a:lnTo>
                  <a:lnTo>
                    <a:pt x="589" y="147"/>
                  </a:lnTo>
                  <a:lnTo>
                    <a:pt x="589" y="147"/>
                  </a:lnTo>
                  <a:lnTo>
                    <a:pt x="586" y="149"/>
                  </a:lnTo>
                  <a:lnTo>
                    <a:pt x="584" y="152"/>
                  </a:lnTo>
                  <a:lnTo>
                    <a:pt x="584" y="154"/>
                  </a:lnTo>
                  <a:lnTo>
                    <a:pt x="586" y="155"/>
                  </a:lnTo>
                  <a:lnTo>
                    <a:pt x="589" y="155"/>
                  </a:lnTo>
                  <a:lnTo>
                    <a:pt x="589" y="155"/>
                  </a:lnTo>
                  <a:lnTo>
                    <a:pt x="594" y="155"/>
                  </a:lnTo>
                  <a:lnTo>
                    <a:pt x="597" y="155"/>
                  </a:lnTo>
                  <a:lnTo>
                    <a:pt x="601" y="157"/>
                  </a:lnTo>
                  <a:lnTo>
                    <a:pt x="602" y="160"/>
                  </a:lnTo>
                  <a:lnTo>
                    <a:pt x="604" y="165"/>
                  </a:lnTo>
                  <a:lnTo>
                    <a:pt x="604" y="172"/>
                  </a:lnTo>
                  <a:lnTo>
                    <a:pt x="604" y="178"/>
                  </a:lnTo>
                  <a:lnTo>
                    <a:pt x="601" y="183"/>
                  </a:lnTo>
                  <a:lnTo>
                    <a:pt x="597" y="188"/>
                  </a:lnTo>
                  <a:lnTo>
                    <a:pt x="594" y="197"/>
                  </a:lnTo>
                  <a:lnTo>
                    <a:pt x="592" y="202"/>
                  </a:lnTo>
                  <a:lnTo>
                    <a:pt x="589" y="207"/>
                  </a:lnTo>
                  <a:lnTo>
                    <a:pt x="586" y="210"/>
                  </a:lnTo>
                  <a:lnTo>
                    <a:pt x="583" y="212"/>
                  </a:lnTo>
                  <a:lnTo>
                    <a:pt x="576" y="213"/>
                  </a:lnTo>
                  <a:lnTo>
                    <a:pt x="573" y="213"/>
                  </a:lnTo>
                  <a:lnTo>
                    <a:pt x="569" y="213"/>
                  </a:lnTo>
                  <a:lnTo>
                    <a:pt x="566" y="213"/>
                  </a:lnTo>
                  <a:lnTo>
                    <a:pt x="564" y="216"/>
                  </a:lnTo>
                  <a:lnTo>
                    <a:pt x="563" y="220"/>
                  </a:lnTo>
                  <a:lnTo>
                    <a:pt x="561" y="223"/>
                  </a:lnTo>
                  <a:lnTo>
                    <a:pt x="559" y="225"/>
                  </a:lnTo>
                  <a:lnTo>
                    <a:pt x="556" y="226"/>
                  </a:lnTo>
                  <a:lnTo>
                    <a:pt x="554" y="226"/>
                  </a:lnTo>
                  <a:lnTo>
                    <a:pt x="551" y="228"/>
                  </a:lnTo>
                  <a:lnTo>
                    <a:pt x="551" y="230"/>
                  </a:lnTo>
                  <a:lnTo>
                    <a:pt x="553" y="230"/>
                  </a:lnTo>
                  <a:lnTo>
                    <a:pt x="554" y="233"/>
                  </a:lnTo>
                  <a:lnTo>
                    <a:pt x="556" y="235"/>
                  </a:lnTo>
                  <a:lnTo>
                    <a:pt x="558" y="236"/>
                  </a:lnTo>
                  <a:lnTo>
                    <a:pt x="559" y="240"/>
                  </a:lnTo>
                  <a:lnTo>
                    <a:pt x="561" y="243"/>
                  </a:lnTo>
                  <a:lnTo>
                    <a:pt x="561" y="246"/>
                  </a:lnTo>
                  <a:lnTo>
                    <a:pt x="563" y="250"/>
                  </a:lnTo>
                  <a:lnTo>
                    <a:pt x="563" y="253"/>
                  </a:lnTo>
                  <a:lnTo>
                    <a:pt x="563" y="255"/>
                  </a:lnTo>
                  <a:lnTo>
                    <a:pt x="559" y="255"/>
                  </a:lnTo>
                  <a:lnTo>
                    <a:pt x="556" y="255"/>
                  </a:lnTo>
                  <a:lnTo>
                    <a:pt x="553" y="253"/>
                  </a:lnTo>
                  <a:lnTo>
                    <a:pt x="551" y="250"/>
                  </a:lnTo>
                  <a:lnTo>
                    <a:pt x="550" y="245"/>
                  </a:lnTo>
                  <a:lnTo>
                    <a:pt x="548" y="241"/>
                  </a:lnTo>
                  <a:lnTo>
                    <a:pt x="546" y="240"/>
                  </a:lnTo>
                  <a:lnTo>
                    <a:pt x="543" y="238"/>
                  </a:lnTo>
                  <a:lnTo>
                    <a:pt x="541" y="236"/>
                  </a:lnTo>
                  <a:lnTo>
                    <a:pt x="540" y="233"/>
                  </a:lnTo>
                  <a:lnTo>
                    <a:pt x="540" y="230"/>
                  </a:lnTo>
                  <a:lnTo>
                    <a:pt x="538" y="228"/>
                  </a:lnTo>
                  <a:lnTo>
                    <a:pt x="536" y="225"/>
                  </a:lnTo>
                  <a:lnTo>
                    <a:pt x="533" y="223"/>
                  </a:lnTo>
                  <a:lnTo>
                    <a:pt x="530" y="223"/>
                  </a:lnTo>
                  <a:lnTo>
                    <a:pt x="526" y="223"/>
                  </a:lnTo>
                  <a:lnTo>
                    <a:pt x="523" y="223"/>
                  </a:lnTo>
                  <a:lnTo>
                    <a:pt x="520" y="226"/>
                  </a:lnTo>
                  <a:lnTo>
                    <a:pt x="518" y="228"/>
                  </a:lnTo>
                  <a:lnTo>
                    <a:pt x="518" y="231"/>
                  </a:lnTo>
                  <a:lnTo>
                    <a:pt x="518" y="233"/>
                  </a:lnTo>
                  <a:lnTo>
                    <a:pt x="522" y="233"/>
                  </a:lnTo>
                  <a:lnTo>
                    <a:pt x="523" y="235"/>
                  </a:lnTo>
                  <a:lnTo>
                    <a:pt x="523" y="236"/>
                  </a:lnTo>
                  <a:lnTo>
                    <a:pt x="523" y="238"/>
                  </a:lnTo>
                  <a:lnTo>
                    <a:pt x="523" y="241"/>
                  </a:lnTo>
                  <a:lnTo>
                    <a:pt x="523" y="245"/>
                  </a:lnTo>
                  <a:lnTo>
                    <a:pt x="522" y="248"/>
                  </a:lnTo>
                  <a:lnTo>
                    <a:pt x="523" y="251"/>
                  </a:lnTo>
                  <a:lnTo>
                    <a:pt x="523" y="255"/>
                  </a:lnTo>
                  <a:lnTo>
                    <a:pt x="526" y="258"/>
                  </a:lnTo>
                  <a:lnTo>
                    <a:pt x="530" y="263"/>
                  </a:lnTo>
                  <a:lnTo>
                    <a:pt x="531" y="266"/>
                  </a:lnTo>
                  <a:lnTo>
                    <a:pt x="531" y="271"/>
                  </a:lnTo>
                  <a:lnTo>
                    <a:pt x="531" y="274"/>
                  </a:lnTo>
                  <a:lnTo>
                    <a:pt x="530" y="278"/>
                  </a:lnTo>
                  <a:lnTo>
                    <a:pt x="526" y="281"/>
                  </a:lnTo>
                  <a:lnTo>
                    <a:pt x="525" y="284"/>
                  </a:lnTo>
                  <a:lnTo>
                    <a:pt x="523" y="289"/>
                  </a:lnTo>
                  <a:lnTo>
                    <a:pt x="522" y="291"/>
                  </a:lnTo>
                  <a:lnTo>
                    <a:pt x="518" y="294"/>
                  </a:lnTo>
                  <a:lnTo>
                    <a:pt x="513" y="296"/>
                  </a:lnTo>
                  <a:lnTo>
                    <a:pt x="510" y="299"/>
                  </a:lnTo>
                  <a:lnTo>
                    <a:pt x="503" y="302"/>
                  </a:lnTo>
                  <a:lnTo>
                    <a:pt x="498" y="304"/>
                  </a:lnTo>
                  <a:lnTo>
                    <a:pt x="492" y="306"/>
                  </a:lnTo>
                  <a:lnTo>
                    <a:pt x="489" y="306"/>
                  </a:lnTo>
                  <a:lnTo>
                    <a:pt x="484" y="307"/>
                  </a:lnTo>
                  <a:lnTo>
                    <a:pt x="480" y="309"/>
                  </a:lnTo>
                  <a:lnTo>
                    <a:pt x="477" y="311"/>
                  </a:lnTo>
                  <a:lnTo>
                    <a:pt x="474" y="314"/>
                  </a:lnTo>
                  <a:lnTo>
                    <a:pt x="474" y="317"/>
                  </a:lnTo>
                  <a:lnTo>
                    <a:pt x="475" y="321"/>
                  </a:lnTo>
                  <a:lnTo>
                    <a:pt x="479" y="327"/>
                  </a:lnTo>
                  <a:lnTo>
                    <a:pt x="482" y="332"/>
                  </a:lnTo>
                  <a:lnTo>
                    <a:pt x="484" y="337"/>
                  </a:lnTo>
                  <a:lnTo>
                    <a:pt x="485" y="341"/>
                  </a:lnTo>
                  <a:lnTo>
                    <a:pt x="484" y="344"/>
                  </a:lnTo>
                  <a:lnTo>
                    <a:pt x="480" y="347"/>
                  </a:lnTo>
                  <a:lnTo>
                    <a:pt x="477" y="350"/>
                  </a:lnTo>
                  <a:lnTo>
                    <a:pt x="474" y="355"/>
                  </a:lnTo>
                  <a:lnTo>
                    <a:pt x="472" y="359"/>
                  </a:lnTo>
                  <a:lnTo>
                    <a:pt x="469" y="359"/>
                  </a:lnTo>
                  <a:lnTo>
                    <a:pt x="465" y="359"/>
                  </a:lnTo>
                  <a:lnTo>
                    <a:pt x="462" y="355"/>
                  </a:lnTo>
                  <a:lnTo>
                    <a:pt x="459" y="352"/>
                  </a:lnTo>
                  <a:lnTo>
                    <a:pt x="456" y="349"/>
                  </a:lnTo>
                  <a:lnTo>
                    <a:pt x="452" y="347"/>
                  </a:lnTo>
                  <a:lnTo>
                    <a:pt x="451" y="345"/>
                  </a:lnTo>
                  <a:lnTo>
                    <a:pt x="447" y="344"/>
                  </a:lnTo>
                  <a:lnTo>
                    <a:pt x="446" y="344"/>
                  </a:lnTo>
                  <a:lnTo>
                    <a:pt x="446" y="345"/>
                  </a:lnTo>
                  <a:lnTo>
                    <a:pt x="446" y="350"/>
                  </a:lnTo>
                  <a:lnTo>
                    <a:pt x="446" y="354"/>
                  </a:lnTo>
                  <a:lnTo>
                    <a:pt x="447" y="359"/>
                  </a:lnTo>
                  <a:lnTo>
                    <a:pt x="449" y="362"/>
                  </a:lnTo>
                  <a:lnTo>
                    <a:pt x="451" y="364"/>
                  </a:lnTo>
                  <a:lnTo>
                    <a:pt x="452" y="365"/>
                  </a:lnTo>
                  <a:lnTo>
                    <a:pt x="456" y="367"/>
                  </a:lnTo>
                  <a:lnTo>
                    <a:pt x="459" y="370"/>
                  </a:lnTo>
                  <a:lnTo>
                    <a:pt x="462" y="375"/>
                  </a:lnTo>
                  <a:lnTo>
                    <a:pt x="464" y="380"/>
                  </a:lnTo>
                  <a:lnTo>
                    <a:pt x="464" y="385"/>
                  </a:lnTo>
                  <a:lnTo>
                    <a:pt x="464" y="389"/>
                  </a:lnTo>
                  <a:lnTo>
                    <a:pt x="464" y="389"/>
                  </a:lnTo>
                  <a:lnTo>
                    <a:pt x="462" y="389"/>
                  </a:lnTo>
                  <a:lnTo>
                    <a:pt x="460" y="389"/>
                  </a:lnTo>
                  <a:lnTo>
                    <a:pt x="459" y="385"/>
                  </a:lnTo>
                  <a:lnTo>
                    <a:pt x="457" y="384"/>
                  </a:lnTo>
                  <a:lnTo>
                    <a:pt x="456" y="382"/>
                  </a:lnTo>
                  <a:lnTo>
                    <a:pt x="454" y="380"/>
                  </a:lnTo>
                  <a:lnTo>
                    <a:pt x="451" y="379"/>
                  </a:lnTo>
                  <a:lnTo>
                    <a:pt x="451" y="375"/>
                  </a:lnTo>
                  <a:lnTo>
                    <a:pt x="449" y="372"/>
                  </a:lnTo>
                  <a:lnTo>
                    <a:pt x="447" y="369"/>
                  </a:lnTo>
                  <a:lnTo>
                    <a:pt x="447" y="365"/>
                  </a:lnTo>
                  <a:lnTo>
                    <a:pt x="444" y="364"/>
                  </a:lnTo>
                  <a:lnTo>
                    <a:pt x="442" y="362"/>
                  </a:lnTo>
                  <a:lnTo>
                    <a:pt x="439" y="359"/>
                  </a:lnTo>
                  <a:lnTo>
                    <a:pt x="439" y="355"/>
                  </a:lnTo>
                  <a:lnTo>
                    <a:pt x="439" y="352"/>
                  </a:lnTo>
                  <a:lnTo>
                    <a:pt x="441" y="347"/>
                  </a:lnTo>
                  <a:lnTo>
                    <a:pt x="442" y="342"/>
                  </a:lnTo>
                  <a:lnTo>
                    <a:pt x="442" y="337"/>
                  </a:lnTo>
                  <a:lnTo>
                    <a:pt x="441" y="334"/>
                  </a:lnTo>
                  <a:lnTo>
                    <a:pt x="437" y="332"/>
                  </a:lnTo>
                  <a:lnTo>
                    <a:pt x="432" y="332"/>
                  </a:lnTo>
                  <a:lnTo>
                    <a:pt x="429" y="331"/>
                  </a:lnTo>
                  <a:lnTo>
                    <a:pt x="429" y="329"/>
                  </a:lnTo>
                  <a:lnTo>
                    <a:pt x="427" y="327"/>
                  </a:lnTo>
                  <a:lnTo>
                    <a:pt x="427" y="324"/>
                  </a:lnTo>
                  <a:lnTo>
                    <a:pt x="427" y="321"/>
                  </a:lnTo>
                  <a:lnTo>
                    <a:pt x="426" y="319"/>
                  </a:lnTo>
                  <a:lnTo>
                    <a:pt x="424" y="316"/>
                  </a:lnTo>
                  <a:lnTo>
                    <a:pt x="419" y="314"/>
                  </a:lnTo>
                  <a:lnTo>
                    <a:pt x="416" y="311"/>
                  </a:lnTo>
                  <a:lnTo>
                    <a:pt x="411" y="311"/>
                  </a:lnTo>
                  <a:lnTo>
                    <a:pt x="406" y="311"/>
                  </a:lnTo>
                  <a:lnTo>
                    <a:pt x="401" y="312"/>
                  </a:lnTo>
                  <a:lnTo>
                    <a:pt x="396" y="316"/>
                  </a:lnTo>
                  <a:lnTo>
                    <a:pt x="391" y="319"/>
                  </a:lnTo>
                  <a:lnTo>
                    <a:pt x="386" y="322"/>
                  </a:lnTo>
                  <a:lnTo>
                    <a:pt x="383" y="326"/>
                  </a:lnTo>
                  <a:lnTo>
                    <a:pt x="380" y="327"/>
                  </a:lnTo>
                  <a:lnTo>
                    <a:pt x="378" y="329"/>
                  </a:lnTo>
                  <a:lnTo>
                    <a:pt x="376" y="329"/>
                  </a:lnTo>
                  <a:lnTo>
                    <a:pt x="375" y="332"/>
                  </a:lnTo>
                  <a:lnTo>
                    <a:pt x="375" y="337"/>
                  </a:lnTo>
                  <a:lnTo>
                    <a:pt x="375" y="342"/>
                  </a:lnTo>
                  <a:lnTo>
                    <a:pt x="373" y="347"/>
                  </a:lnTo>
                  <a:lnTo>
                    <a:pt x="371" y="352"/>
                  </a:lnTo>
                  <a:lnTo>
                    <a:pt x="370" y="355"/>
                  </a:lnTo>
                  <a:lnTo>
                    <a:pt x="366" y="357"/>
                  </a:lnTo>
                  <a:lnTo>
                    <a:pt x="363" y="359"/>
                  </a:lnTo>
                  <a:lnTo>
                    <a:pt x="361" y="357"/>
                  </a:lnTo>
                  <a:lnTo>
                    <a:pt x="358" y="354"/>
                  </a:lnTo>
                  <a:lnTo>
                    <a:pt x="357" y="349"/>
                  </a:lnTo>
                  <a:lnTo>
                    <a:pt x="353" y="344"/>
                  </a:lnTo>
                  <a:lnTo>
                    <a:pt x="350" y="341"/>
                  </a:lnTo>
                  <a:lnTo>
                    <a:pt x="348" y="336"/>
                  </a:lnTo>
                  <a:lnTo>
                    <a:pt x="347" y="334"/>
                  </a:lnTo>
                  <a:lnTo>
                    <a:pt x="345" y="327"/>
                  </a:lnTo>
                  <a:lnTo>
                    <a:pt x="345" y="317"/>
                  </a:lnTo>
                  <a:lnTo>
                    <a:pt x="345" y="309"/>
                  </a:lnTo>
                  <a:lnTo>
                    <a:pt x="343" y="306"/>
                  </a:lnTo>
                  <a:lnTo>
                    <a:pt x="340" y="306"/>
                  </a:lnTo>
                  <a:lnTo>
                    <a:pt x="337" y="306"/>
                  </a:lnTo>
                  <a:lnTo>
                    <a:pt x="332" y="302"/>
                  </a:lnTo>
                  <a:lnTo>
                    <a:pt x="328" y="301"/>
                  </a:lnTo>
                  <a:lnTo>
                    <a:pt x="322" y="296"/>
                  </a:lnTo>
                  <a:lnTo>
                    <a:pt x="319" y="293"/>
                  </a:lnTo>
                  <a:lnTo>
                    <a:pt x="315" y="291"/>
                  </a:lnTo>
                  <a:lnTo>
                    <a:pt x="314" y="289"/>
                  </a:lnTo>
                  <a:lnTo>
                    <a:pt x="310" y="289"/>
                  </a:lnTo>
                  <a:lnTo>
                    <a:pt x="307" y="289"/>
                  </a:lnTo>
                  <a:lnTo>
                    <a:pt x="302" y="289"/>
                  </a:lnTo>
                  <a:lnTo>
                    <a:pt x="297" y="289"/>
                  </a:lnTo>
                  <a:lnTo>
                    <a:pt x="294" y="291"/>
                  </a:lnTo>
                  <a:lnTo>
                    <a:pt x="292" y="291"/>
                  </a:lnTo>
                  <a:lnTo>
                    <a:pt x="291" y="291"/>
                  </a:lnTo>
                  <a:lnTo>
                    <a:pt x="289" y="291"/>
                  </a:lnTo>
                  <a:lnTo>
                    <a:pt x="287" y="291"/>
                  </a:lnTo>
                  <a:lnTo>
                    <a:pt x="284" y="289"/>
                  </a:lnTo>
                  <a:lnTo>
                    <a:pt x="282" y="288"/>
                  </a:lnTo>
                  <a:lnTo>
                    <a:pt x="279" y="288"/>
                  </a:lnTo>
                  <a:lnTo>
                    <a:pt x="276" y="286"/>
                  </a:lnTo>
                  <a:lnTo>
                    <a:pt x="272" y="286"/>
                  </a:lnTo>
                  <a:lnTo>
                    <a:pt x="269" y="284"/>
                  </a:lnTo>
                  <a:lnTo>
                    <a:pt x="267" y="283"/>
                  </a:lnTo>
                  <a:lnTo>
                    <a:pt x="266" y="279"/>
                  </a:lnTo>
                  <a:lnTo>
                    <a:pt x="262" y="274"/>
                  </a:lnTo>
                  <a:lnTo>
                    <a:pt x="259" y="273"/>
                  </a:lnTo>
                  <a:lnTo>
                    <a:pt x="258" y="271"/>
                  </a:lnTo>
                  <a:lnTo>
                    <a:pt x="256" y="273"/>
                  </a:lnTo>
                  <a:lnTo>
                    <a:pt x="254" y="274"/>
                  </a:lnTo>
                  <a:lnTo>
                    <a:pt x="256" y="278"/>
                  </a:lnTo>
                  <a:lnTo>
                    <a:pt x="258" y="281"/>
                  </a:lnTo>
                  <a:lnTo>
                    <a:pt x="261" y="286"/>
                  </a:lnTo>
                  <a:lnTo>
                    <a:pt x="264" y="289"/>
                  </a:lnTo>
                  <a:lnTo>
                    <a:pt x="267" y="293"/>
                  </a:lnTo>
                  <a:lnTo>
                    <a:pt x="269" y="294"/>
                  </a:lnTo>
                  <a:lnTo>
                    <a:pt x="272" y="293"/>
                  </a:lnTo>
                  <a:lnTo>
                    <a:pt x="276" y="293"/>
                  </a:lnTo>
                  <a:lnTo>
                    <a:pt x="279" y="293"/>
                  </a:lnTo>
                  <a:lnTo>
                    <a:pt x="284" y="293"/>
                  </a:lnTo>
                  <a:lnTo>
                    <a:pt x="287" y="294"/>
                  </a:lnTo>
                  <a:lnTo>
                    <a:pt x="291" y="298"/>
                  </a:lnTo>
                  <a:lnTo>
                    <a:pt x="292" y="299"/>
                  </a:lnTo>
                  <a:lnTo>
                    <a:pt x="292" y="302"/>
                  </a:lnTo>
                  <a:lnTo>
                    <a:pt x="291" y="306"/>
                  </a:lnTo>
                  <a:lnTo>
                    <a:pt x="287" y="311"/>
                  </a:lnTo>
                  <a:lnTo>
                    <a:pt x="286" y="314"/>
                  </a:lnTo>
                  <a:lnTo>
                    <a:pt x="282" y="317"/>
                  </a:lnTo>
                  <a:lnTo>
                    <a:pt x="281" y="321"/>
                  </a:lnTo>
                  <a:lnTo>
                    <a:pt x="281" y="324"/>
                  </a:lnTo>
                  <a:lnTo>
                    <a:pt x="279" y="324"/>
                  </a:lnTo>
                  <a:lnTo>
                    <a:pt x="277" y="326"/>
                  </a:lnTo>
                  <a:lnTo>
                    <a:pt x="276" y="327"/>
                  </a:lnTo>
                  <a:lnTo>
                    <a:pt x="271" y="329"/>
                  </a:lnTo>
                  <a:lnTo>
                    <a:pt x="267" y="331"/>
                  </a:lnTo>
                  <a:lnTo>
                    <a:pt x="262" y="332"/>
                  </a:lnTo>
                  <a:lnTo>
                    <a:pt x="258" y="334"/>
                  </a:lnTo>
                  <a:lnTo>
                    <a:pt x="254" y="336"/>
                  </a:lnTo>
                  <a:lnTo>
                    <a:pt x="251" y="339"/>
                  </a:lnTo>
                  <a:lnTo>
                    <a:pt x="246" y="342"/>
                  </a:lnTo>
                  <a:lnTo>
                    <a:pt x="244" y="344"/>
                  </a:lnTo>
                  <a:lnTo>
                    <a:pt x="241" y="344"/>
                  </a:lnTo>
                  <a:lnTo>
                    <a:pt x="239" y="344"/>
                  </a:lnTo>
                  <a:lnTo>
                    <a:pt x="236" y="341"/>
                  </a:lnTo>
                  <a:lnTo>
                    <a:pt x="234" y="337"/>
                  </a:lnTo>
                  <a:lnTo>
                    <a:pt x="233" y="334"/>
                  </a:lnTo>
                  <a:lnTo>
                    <a:pt x="226" y="321"/>
                  </a:lnTo>
                  <a:lnTo>
                    <a:pt x="216" y="307"/>
                  </a:lnTo>
                  <a:lnTo>
                    <a:pt x="210" y="294"/>
                  </a:lnTo>
                  <a:lnTo>
                    <a:pt x="206" y="286"/>
                  </a:lnTo>
                  <a:lnTo>
                    <a:pt x="203" y="279"/>
                  </a:lnTo>
                  <a:lnTo>
                    <a:pt x="200" y="276"/>
                  </a:lnTo>
                  <a:lnTo>
                    <a:pt x="197" y="274"/>
                  </a:lnTo>
                  <a:lnTo>
                    <a:pt x="195" y="278"/>
                  </a:lnTo>
                  <a:lnTo>
                    <a:pt x="197" y="284"/>
                  </a:lnTo>
                  <a:lnTo>
                    <a:pt x="200" y="293"/>
                  </a:lnTo>
                  <a:lnTo>
                    <a:pt x="203" y="301"/>
                  </a:lnTo>
                  <a:lnTo>
                    <a:pt x="206" y="307"/>
                  </a:lnTo>
                  <a:lnTo>
                    <a:pt x="215" y="324"/>
                  </a:lnTo>
                  <a:lnTo>
                    <a:pt x="225" y="339"/>
                  </a:lnTo>
                  <a:lnTo>
                    <a:pt x="230" y="342"/>
                  </a:lnTo>
                  <a:lnTo>
                    <a:pt x="233" y="345"/>
                  </a:lnTo>
                  <a:lnTo>
                    <a:pt x="239" y="347"/>
                  </a:lnTo>
                  <a:lnTo>
                    <a:pt x="246" y="349"/>
                  </a:lnTo>
                  <a:lnTo>
                    <a:pt x="249" y="347"/>
                  </a:lnTo>
                  <a:lnTo>
                    <a:pt x="253" y="347"/>
                  </a:lnTo>
                  <a:lnTo>
                    <a:pt x="256" y="345"/>
                  </a:lnTo>
                  <a:lnTo>
                    <a:pt x="258" y="345"/>
                  </a:lnTo>
                  <a:lnTo>
                    <a:pt x="259" y="347"/>
                  </a:lnTo>
                  <a:lnTo>
                    <a:pt x="261" y="349"/>
                  </a:lnTo>
                  <a:lnTo>
                    <a:pt x="261" y="352"/>
                  </a:lnTo>
                  <a:lnTo>
                    <a:pt x="259" y="357"/>
                  </a:lnTo>
                  <a:lnTo>
                    <a:pt x="256" y="364"/>
                  </a:lnTo>
                  <a:lnTo>
                    <a:pt x="251" y="370"/>
                  </a:lnTo>
                  <a:lnTo>
                    <a:pt x="246" y="377"/>
                  </a:lnTo>
                  <a:lnTo>
                    <a:pt x="243" y="384"/>
                  </a:lnTo>
                  <a:lnTo>
                    <a:pt x="238" y="389"/>
                  </a:lnTo>
                  <a:lnTo>
                    <a:pt x="233" y="392"/>
                  </a:lnTo>
                  <a:lnTo>
                    <a:pt x="231" y="393"/>
                  </a:lnTo>
                  <a:lnTo>
                    <a:pt x="228" y="397"/>
                  </a:lnTo>
                  <a:lnTo>
                    <a:pt x="226" y="402"/>
                  </a:lnTo>
                  <a:lnTo>
                    <a:pt x="223" y="407"/>
                  </a:lnTo>
                  <a:lnTo>
                    <a:pt x="221" y="410"/>
                  </a:lnTo>
                  <a:lnTo>
                    <a:pt x="220" y="413"/>
                  </a:lnTo>
                  <a:lnTo>
                    <a:pt x="218" y="415"/>
                  </a:lnTo>
                  <a:lnTo>
                    <a:pt x="216" y="417"/>
                  </a:lnTo>
                  <a:lnTo>
                    <a:pt x="216" y="418"/>
                  </a:lnTo>
                  <a:lnTo>
                    <a:pt x="218" y="422"/>
                  </a:lnTo>
                  <a:lnTo>
                    <a:pt x="220" y="423"/>
                  </a:lnTo>
                  <a:lnTo>
                    <a:pt x="221" y="427"/>
                  </a:lnTo>
                  <a:lnTo>
                    <a:pt x="223" y="435"/>
                  </a:lnTo>
                  <a:lnTo>
                    <a:pt x="223" y="446"/>
                  </a:lnTo>
                  <a:lnTo>
                    <a:pt x="221" y="456"/>
                  </a:lnTo>
                  <a:lnTo>
                    <a:pt x="218" y="461"/>
                  </a:lnTo>
                  <a:lnTo>
                    <a:pt x="215" y="466"/>
                  </a:lnTo>
                  <a:lnTo>
                    <a:pt x="211" y="470"/>
                  </a:lnTo>
                  <a:lnTo>
                    <a:pt x="206" y="471"/>
                  </a:lnTo>
                  <a:lnTo>
                    <a:pt x="203" y="473"/>
                  </a:lnTo>
                  <a:lnTo>
                    <a:pt x="203" y="475"/>
                  </a:lnTo>
                  <a:lnTo>
                    <a:pt x="201" y="478"/>
                  </a:lnTo>
                  <a:lnTo>
                    <a:pt x="203" y="481"/>
                  </a:lnTo>
                  <a:lnTo>
                    <a:pt x="205" y="484"/>
                  </a:lnTo>
                  <a:lnTo>
                    <a:pt x="206" y="486"/>
                  </a:lnTo>
                  <a:lnTo>
                    <a:pt x="205" y="488"/>
                  </a:lnTo>
                  <a:lnTo>
                    <a:pt x="203" y="491"/>
                  </a:lnTo>
                  <a:lnTo>
                    <a:pt x="200" y="493"/>
                  </a:lnTo>
                  <a:lnTo>
                    <a:pt x="195" y="493"/>
                  </a:lnTo>
                  <a:lnTo>
                    <a:pt x="193" y="494"/>
                  </a:lnTo>
                  <a:lnTo>
                    <a:pt x="192" y="496"/>
                  </a:lnTo>
                  <a:lnTo>
                    <a:pt x="192" y="499"/>
                  </a:lnTo>
                  <a:lnTo>
                    <a:pt x="192" y="504"/>
                  </a:lnTo>
                  <a:lnTo>
                    <a:pt x="192" y="508"/>
                  </a:lnTo>
                  <a:lnTo>
                    <a:pt x="192" y="513"/>
                  </a:lnTo>
                  <a:lnTo>
                    <a:pt x="192" y="516"/>
                  </a:lnTo>
                  <a:lnTo>
                    <a:pt x="190" y="518"/>
                  </a:lnTo>
                  <a:lnTo>
                    <a:pt x="188" y="519"/>
                  </a:lnTo>
                  <a:lnTo>
                    <a:pt x="180" y="521"/>
                  </a:lnTo>
                  <a:lnTo>
                    <a:pt x="172" y="526"/>
                  </a:lnTo>
                  <a:lnTo>
                    <a:pt x="162" y="529"/>
                  </a:lnTo>
                  <a:lnTo>
                    <a:pt x="152" y="532"/>
                  </a:lnTo>
                  <a:lnTo>
                    <a:pt x="142" y="532"/>
                  </a:lnTo>
                  <a:lnTo>
                    <a:pt x="135" y="529"/>
                  </a:lnTo>
                  <a:lnTo>
                    <a:pt x="134" y="527"/>
                  </a:lnTo>
                  <a:lnTo>
                    <a:pt x="132" y="524"/>
                  </a:lnTo>
                  <a:lnTo>
                    <a:pt x="132" y="521"/>
                  </a:lnTo>
                  <a:lnTo>
                    <a:pt x="132" y="518"/>
                  </a:lnTo>
                  <a:lnTo>
                    <a:pt x="132" y="514"/>
                  </a:lnTo>
                  <a:lnTo>
                    <a:pt x="132" y="511"/>
                  </a:lnTo>
                  <a:lnTo>
                    <a:pt x="132" y="508"/>
                  </a:lnTo>
                  <a:lnTo>
                    <a:pt x="129" y="504"/>
                  </a:lnTo>
                  <a:lnTo>
                    <a:pt x="126" y="499"/>
                  </a:lnTo>
                  <a:lnTo>
                    <a:pt x="124" y="494"/>
                  </a:lnTo>
                  <a:lnTo>
                    <a:pt x="124" y="491"/>
                  </a:lnTo>
                  <a:lnTo>
                    <a:pt x="124" y="486"/>
                  </a:lnTo>
                  <a:lnTo>
                    <a:pt x="122" y="483"/>
                  </a:lnTo>
                  <a:lnTo>
                    <a:pt x="119" y="478"/>
                  </a:lnTo>
                  <a:lnTo>
                    <a:pt x="114" y="468"/>
                  </a:lnTo>
                  <a:lnTo>
                    <a:pt x="111" y="456"/>
                  </a:lnTo>
                  <a:lnTo>
                    <a:pt x="114" y="446"/>
                  </a:lnTo>
                  <a:lnTo>
                    <a:pt x="117" y="441"/>
                  </a:lnTo>
                  <a:lnTo>
                    <a:pt x="119" y="436"/>
                  </a:lnTo>
                  <a:lnTo>
                    <a:pt x="121" y="433"/>
                  </a:lnTo>
                  <a:lnTo>
                    <a:pt x="119" y="432"/>
                  </a:lnTo>
                  <a:lnTo>
                    <a:pt x="117" y="430"/>
                  </a:lnTo>
                  <a:lnTo>
                    <a:pt x="116" y="428"/>
                  </a:lnTo>
                  <a:lnTo>
                    <a:pt x="116" y="427"/>
                  </a:lnTo>
                  <a:lnTo>
                    <a:pt x="116" y="423"/>
                  </a:lnTo>
                  <a:lnTo>
                    <a:pt x="116" y="422"/>
                  </a:lnTo>
                  <a:lnTo>
                    <a:pt x="116" y="418"/>
                  </a:lnTo>
                  <a:lnTo>
                    <a:pt x="114" y="417"/>
                  </a:lnTo>
                  <a:lnTo>
                    <a:pt x="112" y="413"/>
                  </a:lnTo>
                  <a:lnTo>
                    <a:pt x="109" y="410"/>
                  </a:lnTo>
                  <a:lnTo>
                    <a:pt x="106" y="407"/>
                  </a:lnTo>
                  <a:lnTo>
                    <a:pt x="104" y="402"/>
                  </a:lnTo>
                  <a:lnTo>
                    <a:pt x="102" y="398"/>
                  </a:lnTo>
                  <a:lnTo>
                    <a:pt x="102" y="393"/>
                  </a:lnTo>
                  <a:lnTo>
                    <a:pt x="102" y="390"/>
                  </a:lnTo>
                  <a:lnTo>
                    <a:pt x="104" y="387"/>
                  </a:lnTo>
                  <a:lnTo>
                    <a:pt x="104" y="384"/>
                  </a:lnTo>
                  <a:lnTo>
                    <a:pt x="104" y="380"/>
                  </a:lnTo>
                  <a:lnTo>
                    <a:pt x="104" y="377"/>
                  </a:lnTo>
                  <a:lnTo>
                    <a:pt x="101" y="375"/>
                  </a:lnTo>
                  <a:lnTo>
                    <a:pt x="98" y="374"/>
                  </a:lnTo>
                  <a:lnTo>
                    <a:pt x="93" y="374"/>
                  </a:lnTo>
                  <a:lnTo>
                    <a:pt x="86" y="372"/>
                  </a:lnTo>
                  <a:lnTo>
                    <a:pt x="81" y="370"/>
                  </a:lnTo>
                  <a:lnTo>
                    <a:pt x="74" y="370"/>
                  </a:lnTo>
                  <a:lnTo>
                    <a:pt x="69" y="370"/>
                  </a:lnTo>
                  <a:lnTo>
                    <a:pt x="66" y="370"/>
                  </a:lnTo>
                  <a:lnTo>
                    <a:pt x="60" y="372"/>
                  </a:lnTo>
                  <a:lnTo>
                    <a:pt x="55" y="374"/>
                  </a:lnTo>
                  <a:lnTo>
                    <a:pt x="45" y="377"/>
                  </a:lnTo>
                  <a:lnTo>
                    <a:pt x="43" y="377"/>
                  </a:lnTo>
                  <a:lnTo>
                    <a:pt x="40" y="375"/>
                  </a:lnTo>
                  <a:lnTo>
                    <a:pt x="36" y="374"/>
                  </a:lnTo>
                  <a:lnTo>
                    <a:pt x="32" y="369"/>
                  </a:lnTo>
                  <a:lnTo>
                    <a:pt x="25" y="364"/>
                  </a:lnTo>
                  <a:lnTo>
                    <a:pt x="20" y="359"/>
                  </a:lnTo>
                  <a:lnTo>
                    <a:pt x="15" y="354"/>
                  </a:lnTo>
                  <a:lnTo>
                    <a:pt x="10" y="349"/>
                  </a:lnTo>
                  <a:lnTo>
                    <a:pt x="7" y="344"/>
                  </a:lnTo>
                  <a:lnTo>
                    <a:pt x="2" y="339"/>
                  </a:lnTo>
                  <a:lnTo>
                    <a:pt x="0" y="336"/>
                  </a:lnTo>
                  <a:lnTo>
                    <a:pt x="0" y="332"/>
                  </a:lnTo>
                  <a:lnTo>
                    <a:pt x="2" y="331"/>
                  </a:lnTo>
                  <a:lnTo>
                    <a:pt x="2" y="329"/>
                  </a:lnTo>
                  <a:lnTo>
                    <a:pt x="5" y="327"/>
                  </a:lnTo>
                  <a:lnTo>
                    <a:pt x="5" y="326"/>
                  </a:lnTo>
                  <a:lnTo>
                    <a:pt x="5" y="322"/>
                  </a:lnTo>
                  <a:lnTo>
                    <a:pt x="3" y="321"/>
                  </a:lnTo>
                  <a:lnTo>
                    <a:pt x="2" y="319"/>
                  </a:lnTo>
                  <a:lnTo>
                    <a:pt x="2" y="317"/>
                  </a:lnTo>
                  <a:lnTo>
                    <a:pt x="0" y="316"/>
                  </a:lnTo>
                  <a:lnTo>
                    <a:pt x="0" y="312"/>
                  </a:lnTo>
                  <a:lnTo>
                    <a:pt x="0" y="309"/>
                  </a:lnTo>
                  <a:lnTo>
                    <a:pt x="2" y="306"/>
                  </a:lnTo>
                  <a:lnTo>
                    <a:pt x="3" y="302"/>
                  </a:lnTo>
                  <a:lnTo>
                    <a:pt x="5" y="299"/>
                  </a:lnTo>
                  <a:lnTo>
                    <a:pt x="7" y="298"/>
                  </a:lnTo>
                  <a:lnTo>
                    <a:pt x="8" y="294"/>
                  </a:lnTo>
                  <a:lnTo>
                    <a:pt x="8" y="291"/>
                  </a:lnTo>
                  <a:lnTo>
                    <a:pt x="10" y="286"/>
                  </a:lnTo>
                  <a:lnTo>
                    <a:pt x="13" y="283"/>
                  </a:lnTo>
                  <a:lnTo>
                    <a:pt x="15" y="279"/>
                  </a:lnTo>
                  <a:lnTo>
                    <a:pt x="18" y="278"/>
                  </a:lnTo>
                  <a:lnTo>
                    <a:pt x="22" y="276"/>
                  </a:lnTo>
                  <a:lnTo>
                    <a:pt x="27" y="273"/>
                  </a:lnTo>
                  <a:lnTo>
                    <a:pt x="28" y="268"/>
                  </a:lnTo>
                  <a:lnTo>
                    <a:pt x="30" y="264"/>
                  </a:lnTo>
                  <a:lnTo>
                    <a:pt x="30" y="259"/>
                  </a:lnTo>
                  <a:lnTo>
                    <a:pt x="33" y="256"/>
                  </a:lnTo>
                  <a:lnTo>
                    <a:pt x="36" y="253"/>
                  </a:lnTo>
                  <a:lnTo>
                    <a:pt x="40" y="251"/>
                  </a:lnTo>
                  <a:lnTo>
                    <a:pt x="45" y="250"/>
                  </a:lnTo>
                  <a:lnTo>
                    <a:pt x="46" y="248"/>
                  </a:lnTo>
                  <a:lnTo>
                    <a:pt x="50" y="246"/>
                  </a:lnTo>
                  <a:lnTo>
                    <a:pt x="55" y="246"/>
                  </a:lnTo>
                  <a:lnTo>
                    <a:pt x="58" y="245"/>
                  </a:lnTo>
                  <a:lnTo>
                    <a:pt x="61" y="245"/>
                  </a:lnTo>
                  <a:lnTo>
                    <a:pt x="66" y="245"/>
                  </a:lnTo>
                  <a:lnTo>
                    <a:pt x="69" y="243"/>
                  </a:lnTo>
                  <a:lnTo>
                    <a:pt x="74" y="241"/>
                  </a:lnTo>
                  <a:lnTo>
                    <a:pt x="78" y="241"/>
                  </a:lnTo>
                  <a:lnTo>
                    <a:pt x="83" y="240"/>
                  </a:lnTo>
                  <a:lnTo>
                    <a:pt x="88" y="240"/>
                  </a:lnTo>
                  <a:lnTo>
                    <a:pt x="94" y="240"/>
                  </a:lnTo>
                  <a:lnTo>
                    <a:pt x="98" y="238"/>
                  </a:lnTo>
                  <a:lnTo>
                    <a:pt x="102" y="238"/>
                  </a:lnTo>
                  <a:lnTo>
                    <a:pt x="106" y="238"/>
                  </a:lnTo>
                  <a:lnTo>
                    <a:pt x="107" y="240"/>
                  </a:lnTo>
                  <a:lnTo>
                    <a:pt x="109" y="241"/>
                  </a:lnTo>
                  <a:lnTo>
                    <a:pt x="109" y="245"/>
                  </a:lnTo>
                  <a:lnTo>
                    <a:pt x="109" y="248"/>
                  </a:lnTo>
                  <a:lnTo>
                    <a:pt x="111" y="251"/>
                  </a:lnTo>
                  <a:lnTo>
                    <a:pt x="114" y="253"/>
                  </a:lnTo>
                  <a:lnTo>
                    <a:pt x="117" y="256"/>
                  </a:lnTo>
                  <a:lnTo>
                    <a:pt x="121" y="258"/>
                  </a:lnTo>
                  <a:lnTo>
                    <a:pt x="124" y="259"/>
                  </a:lnTo>
                  <a:lnTo>
                    <a:pt x="127" y="261"/>
                  </a:lnTo>
                  <a:lnTo>
                    <a:pt x="135" y="264"/>
                  </a:lnTo>
                  <a:lnTo>
                    <a:pt x="139" y="266"/>
                  </a:lnTo>
                  <a:lnTo>
                    <a:pt x="142" y="266"/>
                  </a:lnTo>
                  <a:lnTo>
                    <a:pt x="144" y="266"/>
                  </a:lnTo>
                  <a:lnTo>
                    <a:pt x="145" y="264"/>
                  </a:lnTo>
                  <a:lnTo>
                    <a:pt x="147" y="261"/>
                  </a:lnTo>
                  <a:lnTo>
                    <a:pt x="150" y="259"/>
                  </a:lnTo>
                  <a:lnTo>
                    <a:pt x="154" y="259"/>
                  </a:lnTo>
                  <a:lnTo>
                    <a:pt x="157" y="259"/>
                  </a:lnTo>
                  <a:lnTo>
                    <a:pt x="160" y="261"/>
                  </a:lnTo>
                  <a:lnTo>
                    <a:pt x="165" y="261"/>
                  </a:lnTo>
                  <a:lnTo>
                    <a:pt x="173" y="263"/>
                  </a:lnTo>
                  <a:lnTo>
                    <a:pt x="183" y="264"/>
                  </a:lnTo>
                  <a:lnTo>
                    <a:pt x="192" y="264"/>
                  </a:lnTo>
                  <a:lnTo>
                    <a:pt x="197" y="263"/>
                  </a:lnTo>
                  <a:lnTo>
                    <a:pt x="200" y="259"/>
                  </a:lnTo>
                  <a:lnTo>
                    <a:pt x="203" y="256"/>
                  </a:lnTo>
                  <a:lnTo>
                    <a:pt x="205" y="251"/>
                  </a:lnTo>
                  <a:lnTo>
                    <a:pt x="205" y="250"/>
                  </a:lnTo>
                  <a:lnTo>
                    <a:pt x="203" y="248"/>
                  </a:lnTo>
                  <a:lnTo>
                    <a:pt x="200" y="246"/>
                  </a:lnTo>
                  <a:lnTo>
                    <a:pt x="195" y="245"/>
                  </a:lnTo>
                  <a:lnTo>
                    <a:pt x="190" y="245"/>
                  </a:lnTo>
                  <a:lnTo>
                    <a:pt x="185" y="245"/>
                  </a:lnTo>
                  <a:lnTo>
                    <a:pt x="178" y="245"/>
                  </a:lnTo>
                  <a:lnTo>
                    <a:pt x="175" y="243"/>
                  </a:lnTo>
                  <a:lnTo>
                    <a:pt x="172" y="241"/>
                  </a:lnTo>
                  <a:lnTo>
                    <a:pt x="170" y="240"/>
                  </a:lnTo>
                  <a:lnTo>
                    <a:pt x="172" y="236"/>
                  </a:lnTo>
                  <a:lnTo>
                    <a:pt x="173" y="231"/>
                  </a:lnTo>
                  <a:lnTo>
                    <a:pt x="175" y="226"/>
                  </a:lnTo>
                  <a:lnTo>
                    <a:pt x="178" y="223"/>
                  </a:lnTo>
                  <a:lnTo>
                    <a:pt x="182" y="220"/>
                  </a:lnTo>
                  <a:lnTo>
                    <a:pt x="192" y="218"/>
                  </a:lnTo>
                  <a:lnTo>
                    <a:pt x="200" y="216"/>
                  </a:lnTo>
                  <a:lnTo>
                    <a:pt x="205" y="216"/>
                  </a:lnTo>
                  <a:lnTo>
                    <a:pt x="210" y="218"/>
                  </a:lnTo>
                  <a:lnTo>
                    <a:pt x="216" y="220"/>
                  </a:lnTo>
                  <a:lnTo>
                    <a:pt x="221" y="220"/>
                  </a:lnTo>
                  <a:lnTo>
                    <a:pt x="225" y="220"/>
                  </a:lnTo>
                  <a:lnTo>
                    <a:pt x="225" y="218"/>
                  </a:lnTo>
                  <a:lnTo>
                    <a:pt x="225" y="216"/>
                  </a:lnTo>
                  <a:lnTo>
                    <a:pt x="225" y="213"/>
                  </a:lnTo>
                  <a:lnTo>
                    <a:pt x="221" y="212"/>
                  </a:lnTo>
                  <a:lnTo>
                    <a:pt x="218" y="208"/>
                  </a:lnTo>
                  <a:lnTo>
                    <a:pt x="215" y="205"/>
                  </a:lnTo>
                  <a:lnTo>
                    <a:pt x="211" y="202"/>
                  </a:lnTo>
                  <a:lnTo>
                    <a:pt x="211" y="198"/>
                  </a:lnTo>
                  <a:lnTo>
                    <a:pt x="213" y="195"/>
                  </a:lnTo>
                  <a:lnTo>
                    <a:pt x="215" y="193"/>
                  </a:lnTo>
                  <a:lnTo>
                    <a:pt x="215" y="192"/>
                  </a:lnTo>
                  <a:lnTo>
                    <a:pt x="213" y="192"/>
                  </a:lnTo>
                  <a:lnTo>
                    <a:pt x="211" y="192"/>
                  </a:lnTo>
                  <a:lnTo>
                    <a:pt x="208" y="192"/>
                  </a:lnTo>
                  <a:lnTo>
                    <a:pt x="206" y="193"/>
                  </a:lnTo>
                  <a:lnTo>
                    <a:pt x="203" y="197"/>
                  </a:lnTo>
                  <a:lnTo>
                    <a:pt x="200" y="198"/>
                  </a:lnTo>
                  <a:lnTo>
                    <a:pt x="197" y="200"/>
                  </a:lnTo>
                  <a:lnTo>
                    <a:pt x="195" y="200"/>
                  </a:lnTo>
                  <a:lnTo>
                    <a:pt x="193" y="200"/>
                  </a:lnTo>
                  <a:lnTo>
                    <a:pt x="192" y="198"/>
                  </a:lnTo>
                  <a:lnTo>
                    <a:pt x="190" y="197"/>
                  </a:lnTo>
                  <a:lnTo>
                    <a:pt x="188" y="197"/>
                  </a:lnTo>
                  <a:lnTo>
                    <a:pt x="185" y="197"/>
                  </a:lnTo>
                  <a:lnTo>
                    <a:pt x="182" y="198"/>
                  </a:lnTo>
                  <a:lnTo>
                    <a:pt x="178" y="200"/>
                  </a:lnTo>
                  <a:lnTo>
                    <a:pt x="177" y="203"/>
                  </a:lnTo>
                  <a:lnTo>
                    <a:pt x="175" y="207"/>
                  </a:lnTo>
                  <a:lnTo>
                    <a:pt x="175" y="212"/>
                  </a:lnTo>
                  <a:lnTo>
                    <a:pt x="175" y="215"/>
                  </a:lnTo>
                  <a:lnTo>
                    <a:pt x="175" y="218"/>
                  </a:lnTo>
                  <a:lnTo>
                    <a:pt x="175" y="221"/>
                  </a:lnTo>
                  <a:lnTo>
                    <a:pt x="172" y="225"/>
                  </a:lnTo>
                  <a:lnTo>
                    <a:pt x="168" y="228"/>
                  </a:lnTo>
                  <a:lnTo>
                    <a:pt x="165" y="230"/>
                  </a:lnTo>
                  <a:lnTo>
                    <a:pt x="160" y="230"/>
                  </a:lnTo>
                  <a:lnTo>
                    <a:pt x="159" y="230"/>
                  </a:lnTo>
                  <a:lnTo>
                    <a:pt x="159" y="231"/>
                  </a:lnTo>
                  <a:lnTo>
                    <a:pt x="159" y="233"/>
                  </a:lnTo>
                  <a:lnTo>
                    <a:pt x="159" y="236"/>
                  </a:lnTo>
                  <a:lnTo>
                    <a:pt x="159" y="238"/>
                  </a:lnTo>
                  <a:lnTo>
                    <a:pt x="157" y="240"/>
                  </a:lnTo>
                  <a:lnTo>
                    <a:pt x="155" y="241"/>
                  </a:lnTo>
                  <a:lnTo>
                    <a:pt x="154" y="243"/>
                  </a:lnTo>
                  <a:lnTo>
                    <a:pt x="150" y="241"/>
                  </a:lnTo>
                  <a:lnTo>
                    <a:pt x="149" y="238"/>
                  </a:lnTo>
                  <a:lnTo>
                    <a:pt x="147" y="235"/>
                  </a:lnTo>
                  <a:lnTo>
                    <a:pt x="144" y="231"/>
                  </a:lnTo>
                  <a:lnTo>
                    <a:pt x="142" y="225"/>
                  </a:lnTo>
                  <a:lnTo>
                    <a:pt x="139" y="220"/>
                  </a:lnTo>
                  <a:lnTo>
                    <a:pt x="135" y="216"/>
                  </a:lnTo>
                  <a:lnTo>
                    <a:pt x="135" y="216"/>
                  </a:lnTo>
                  <a:lnTo>
                    <a:pt x="132" y="213"/>
                  </a:lnTo>
                  <a:lnTo>
                    <a:pt x="129" y="210"/>
                  </a:lnTo>
                  <a:lnTo>
                    <a:pt x="126" y="207"/>
                  </a:lnTo>
                  <a:lnTo>
                    <a:pt x="122" y="205"/>
                  </a:lnTo>
                  <a:lnTo>
                    <a:pt x="121" y="205"/>
                  </a:lnTo>
                  <a:lnTo>
                    <a:pt x="119" y="205"/>
                  </a:lnTo>
                  <a:lnTo>
                    <a:pt x="119" y="207"/>
                  </a:lnTo>
                  <a:lnTo>
                    <a:pt x="121" y="210"/>
                  </a:lnTo>
                  <a:lnTo>
                    <a:pt x="124" y="213"/>
                  </a:lnTo>
                  <a:lnTo>
                    <a:pt x="127" y="215"/>
                  </a:lnTo>
                  <a:lnTo>
                    <a:pt x="129" y="216"/>
                  </a:lnTo>
                  <a:lnTo>
                    <a:pt x="132" y="216"/>
                  </a:lnTo>
                  <a:lnTo>
                    <a:pt x="134" y="216"/>
                  </a:lnTo>
                  <a:lnTo>
                    <a:pt x="135" y="218"/>
                  </a:lnTo>
                  <a:lnTo>
                    <a:pt x="135" y="221"/>
                  </a:lnTo>
                  <a:lnTo>
                    <a:pt x="135" y="225"/>
                  </a:lnTo>
                  <a:lnTo>
                    <a:pt x="134" y="228"/>
                  </a:lnTo>
                  <a:lnTo>
                    <a:pt x="134" y="230"/>
                  </a:lnTo>
                  <a:lnTo>
                    <a:pt x="134" y="231"/>
                  </a:lnTo>
                  <a:lnTo>
                    <a:pt x="132" y="235"/>
                  </a:lnTo>
                  <a:lnTo>
                    <a:pt x="131" y="236"/>
                  </a:lnTo>
                  <a:lnTo>
                    <a:pt x="129" y="238"/>
                  </a:lnTo>
                  <a:lnTo>
                    <a:pt x="127" y="240"/>
                  </a:lnTo>
                  <a:lnTo>
                    <a:pt x="126" y="240"/>
                  </a:lnTo>
                  <a:lnTo>
                    <a:pt x="126" y="240"/>
                  </a:lnTo>
                  <a:lnTo>
                    <a:pt x="126" y="236"/>
                  </a:lnTo>
                  <a:lnTo>
                    <a:pt x="126" y="231"/>
                  </a:lnTo>
                  <a:lnTo>
                    <a:pt x="124" y="226"/>
                  </a:lnTo>
                  <a:lnTo>
                    <a:pt x="124" y="223"/>
                  </a:lnTo>
                  <a:lnTo>
                    <a:pt x="121" y="220"/>
                  </a:lnTo>
                  <a:lnTo>
                    <a:pt x="117" y="218"/>
                  </a:lnTo>
                  <a:lnTo>
                    <a:pt x="114" y="216"/>
                  </a:lnTo>
                  <a:lnTo>
                    <a:pt x="111" y="215"/>
                  </a:lnTo>
                  <a:lnTo>
                    <a:pt x="109" y="212"/>
                  </a:lnTo>
                  <a:lnTo>
                    <a:pt x="106" y="210"/>
                  </a:lnTo>
                  <a:lnTo>
                    <a:pt x="102" y="208"/>
                  </a:lnTo>
                  <a:lnTo>
                    <a:pt x="98" y="208"/>
                  </a:lnTo>
                  <a:lnTo>
                    <a:pt x="93" y="208"/>
                  </a:lnTo>
                  <a:lnTo>
                    <a:pt x="89" y="208"/>
                  </a:lnTo>
                  <a:lnTo>
                    <a:pt x="84" y="208"/>
                  </a:lnTo>
                  <a:lnTo>
                    <a:pt x="81" y="208"/>
                  </a:lnTo>
                  <a:lnTo>
                    <a:pt x="78" y="208"/>
                  </a:lnTo>
                  <a:lnTo>
                    <a:pt x="76" y="210"/>
                  </a:lnTo>
                  <a:lnTo>
                    <a:pt x="76" y="213"/>
                  </a:lnTo>
                  <a:lnTo>
                    <a:pt x="78" y="218"/>
                  </a:lnTo>
                  <a:lnTo>
                    <a:pt x="78" y="221"/>
                  </a:lnTo>
                  <a:lnTo>
                    <a:pt x="76" y="225"/>
                  </a:lnTo>
                  <a:lnTo>
                    <a:pt x="74" y="226"/>
                  </a:lnTo>
                  <a:lnTo>
                    <a:pt x="73" y="226"/>
                  </a:lnTo>
                  <a:lnTo>
                    <a:pt x="69" y="228"/>
                  </a:lnTo>
                  <a:lnTo>
                    <a:pt x="68" y="228"/>
                  </a:lnTo>
                  <a:lnTo>
                    <a:pt x="66" y="230"/>
                  </a:lnTo>
                  <a:lnTo>
                    <a:pt x="65" y="233"/>
                  </a:lnTo>
                  <a:lnTo>
                    <a:pt x="65" y="235"/>
                  </a:lnTo>
                  <a:lnTo>
                    <a:pt x="65" y="236"/>
                  </a:lnTo>
                  <a:lnTo>
                    <a:pt x="63" y="238"/>
                  </a:lnTo>
                  <a:lnTo>
                    <a:pt x="61" y="240"/>
                  </a:lnTo>
                  <a:lnTo>
                    <a:pt x="58" y="241"/>
                  </a:lnTo>
                  <a:lnTo>
                    <a:pt x="55" y="243"/>
                  </a:lnTo>
                  <a:lnTo>
                    <a:pt x="51" y="243"/>
                  </a:lnTo>
                  <a:lnTo>
                    <a:pt x="46" y="241"/>
                  </a:lnTo>
                  <a:lnTo>
                    <a:pt x="43" y="241"/>
                  </a:lnTo>
                  <a:lnTo>
                    <a:pt x="40" y="241"/>
                  </a:lnTo>
                  <a:lnTo>
                    <a:pt x="36" y="241"/>
                  </a:lnTo>
                  <a:lnTo>
                    <a:pt x="35" y="241"/>
                  </a:lnTo>
                  <a:lnTo>
                    <a:pt x="32" y="240"/>
                  </a:lnTo>
                  <a:lnTo>
                    <a:pt x="32" y="240"/>
                  </a:lnTo>
                  <a:lnTo>
                    <a:pt x="30" y="236"/>
                  </a:lnTo>
                  <a:lnTo>
                    <a:pt x="30" y="233"/>
                  </a:lnTo>
                  <a:lnTo>
                    <a:pt x="28" y="230"/>
                  </a:lnTo>
                  <a:lnTo>
                    <a:pt x="28" y="228"/>
                  </a:lnTo>
                  <a:lnTo>
                    <a:pt x="28" y="225"/>
                  </a:lnTo>
                  <a:lnTo>
                    <a:pt x="30" y="221"/>
                  </a:lnTo>
                  <a:lnTo>
                    <a:pt x="30" y="218"/>
                  </a:lnTo>
                  <a:lnTo>
                    <a:pt x="32" y="216"/>
                  </a:lnTo>
                  <a:lnTo>
                    <a:pt x="32" y="213"/>
                  </a:lnTo>
                  <a:lnTo>
                    <a:pt x="32" y="212"/>
                  </a:lnTo>
                  <a:lnTo>
                    <a:pt x="33" y="210"/>
                  </a:lnTo>
                  <a:lnTo>
                    <a:pt x="36" y="210"/>
                  </a:lnTo>
                  <a:lnTo>
                    <a:pt x="36" y="210"/>
                  </a:lnTo>
                  <a:lnTo>
                    <a:pt x="40" y="210"/>
                  </a:lnTo>
                  <a:lnTo>
                    <a:pt x="43" y="210"/>
                  </a:lnTo>
                  <a:lnTo>
                    <a:pt x="46" y="212"/>
                  </a:lnTo>
                  <a:lnTo>
                    <a:pt x="51" y="212"/>
                  </a:lnTo>
                  <a:lnTo>
                    <a:pt x="55" y="210"/>
                  </a:lnTo>
                  <a:lnTo>
                    <a:pt x="58" y="208"/>
                  </a:lnTo>
                  <a:lnTo>
                    <a:pt x="60" y="207"/>
                  </a:lnTo>
                  <a:lnTo>
                    <a:pt x="61" y="203"/>
                  </a:lnTo>
                  <a:lnTo>
                    <a:pt x="61" y="202"/>
                  </a:lnTo>
                  <a:lnTo>
                    <a:pt x="58" y="198"/>
                  </a:lnTo>
                  <a:lnTo>
                    <a:pt x="56" y="195"/>
                  </a:lnTo>
                  <a:lnTo>
                    <a:pt x="55" y="192"/>
                  </a:lnTo>
                  <a:lnTo>
                    <a:pt x="55" y="187"/>
                  </a:lnTo>
                  <a:lnTo>
                    <a:pt x="56" y="183"/>
                  </a:lnTo>
                  <a:lnTo>
                    <a:pt x="58" y="180"/>
                  </a:lnTo>
                  <a:lnTo>
                    <a:pt x="60" y="177"/>
                  </a:lnTo>
                  <a:lnTo>
                    <a:pt x="61" y="175"/>
                  </a:lnTo>
                  <a:lnTo>
                    <a:pt x="63" y="175"/>
                  </a:lnTo>
                  <a:lnTo>
                    <a:pt x="66" y="175"/>
                  </a:lnTo>
                  <a:lnTo>
                    <a:pt x="69" y="175"/>
                  </a:lnTo>
                  <a:lnTo>
                    <a:pt x="71" y="173"/>
                  </a:lnTo>
                  <a:lnTo>
                    <a:pt x="74" y="173"/>
                  </a:lnTo>
                  <a:lnTo>
                    <a:pt x="81" y="170"/>
                  </a:lnTo>
                  <a:lnTo>
                    <a:pt x="88" y="165"/>
                  </a:lnTo>
                  <a:lnTo>
                    <a:pt x="93" y="162"/>
                  </a:lnTo>
                  <a:lnTo>
                    <a:pt x="94" y="159"/>
                  </a:lnTo>
                  <a:lnTo>
                    <a:pt x="94" y="155"/>
                  </a:lnTo>
                  <a:lnTo>
                    <a:pt x="96" y="152"/>
                  </a:lnTo>
                  <a:lnTo>
                    <a:pt x="98" y="150"/>
                  </a:lnTo>
                  <a:lnTo>
                    <a:pt x="98" y="147"/>
                  </a:lnTo>
                  <a:lnTo>
                    <a:pt x="101" y="147"/>
                  </a:lnTo>
                  <a:lnTo>
                    <a:pt x="102" y="147"/>
                  </a:lnTo>
                  <a:lnTo>
                    <a:pt x="104" y="149"/>
                  </a:lnTo>
                  <a:lnTo>
                    <a:pt x="104" y="150"/>
                  </a:lnTo>
                  <a:lnTo>
                    <a:pt x="106" y="152"/>
                  </a:lnTo>
                  <a:lnTo>
                    <a:pt x="107" y="152"/>
                  </a:lnTo>
                  <a:lnTo>
                    <a:pt x="111" y="152"/>
                  </a:lnTo>
                  <a:lnTo>
                    <a:pt x="116" y="152"/>
                  </a:lnTo>
                  <a:lnTo>
                    <a:pt x="119" y="152"/>
                  </a:lnTo>
                  <a:lnTo>
                    <a:pt x="122" y="150"/>
                  </a:lnTo>
                  <a:lnTo>
                    <a:pt x="126" y="150"/>
                  </a:lnTo>
                  <a:lnTo>
                    <a:pt x="129" y="149"/>
                  </a:lnTo>
                  <a:lnTo>
                    <a:pt x="132" y="150"/>
                  </a:lnTo>
                  <a:lnTo>
                    <a:pt x="135" y="150"/>
                  </a:lnTo>
                  <a:lnTo>
                    <a:pt x="139" y="152"/>
                  </a:lnTo>
                  <a:lnTo>
                    <a:pt x="142" y="152"/>
                  </a:lnTo>
                  <a:lnTo>
                    <a:pt x="144" y="152"/>
                  </a:lnTo>
                  <a:lnTo>
                    <a:pt x="147" y="150"/>
                  </a:lnTo>
                  <a:lnTo>
                    <a:pt x="149" y="149"/>
                  </a:lnTo>
                  <a:lnTo>
                    <a:pt x="149" y="147"/>
                  </a:lnTo>
                  <a:lnTo>
                    <a:pt x="149" y="144"/>
                  </a:lnTo>
                  <a:lnTo>
                    <a:pt x="149" y="142"/>
                  </a:lnTo>
                  <a:lnTo>
                    <a:pt x="147" y="140"/>
                  </a:lnTo>
                  <a:lnTo>
                    <a:pt x="149" y="139"/>
                  </a:lnTo>
                  <a:lnTo>
                    <a:pt x="150" y="139"/>
                  </a:lnTo>
                  <a:lnTo>
                    <a:pt x="155" y="139"/>
                  </a:lnTo>
                  <a:lnTo>
                    <a:pt x="159" y="139"/>
                  </a:lnTo>
                  <a:lnTo>
                    <a:pt x="160" y="137"/>
                  </a:lnTo>
                  <a:lnTo>
                    <a:pt x="162" y="137"/>
                  </a:lnTo>
                  <a:lnTo>
                    <a:pt x="162" y="135"/>
                  </a:lnTo>
                  <a:lnTo>
                    <a:pt x="160" y="132"/>
                  </a:lnTo>
                  <a:lnTo>
                    <a:pt x="159" y="130"/>
                  </a:lnTo>
                  <a:lnTo>
                    <a:pt x="157" y="129"/>
                  </a:lnTo>
                  <a:lnTo>
                    <a:pt x="159" y="129"/>
                  </a:lnTo>
                  <a:lnTo>
                    <a:pt x="160" y="129"/>
                  </a:lnTo>
                  <a:lnTo>
                    <a:pt x="164" y="129"/>
                  </a:lnTo>
                  <a:lnTo>
                    <a:pt x="165" y="127"/>
                  </a:lnTo>
                  <a:lnTo>
                    <a:pt x="168" y="127"/>
                  </a:lnTo>
                  <a:lnTo>
                    <a:pt x="172" y="125"/>
                  </a:lnTo>
                  <a:lnTo>
                    <a:pt x="173" y="124"/>
                  </a:lnTo>
                  <a:lnTo>
                    <a:pt x="173" y="121"/>
                  </a:lnTo>
                  <a:lnTo>
                    <a:pt x="172" y="121"/>
                  </a:lnTo>
                  <a:lnTo>
                    <a:pt x="170" y="119"/>
                  </a:lnTo>
                  <a:lnTo>
                    <a:pt x="167" y="119"/>
                  </a:lnTo>
                  <a:lnTo>
                    <a:pt x="162" y="121"/>
                  </a:lnTo>
                  <a:lnTo>
                    <a:pt x="159" y="121"/>
                  </a:lnTo>
                  <a:lnTo>
                    <a:pt x="155" y="122"/>
                  </a:lnTo>
                  <a:lnTo>
                    <a:pt x="154" y="122"/>
                  </a:lnTo>
                  <a:lnTo>
                    <a:pt x="150" y="121"/>
                  </a:lnTo>
                  <a:lnTo>
                    <a:pt x="149" y="117"/>
                  </a:lnTo>
                  <a:lnTo>
                    <a:pt x="147" y="114"/>
                  </a:lnTo>
                  <a:lnTo>
                    <a:pt x="149" y="109"/>
                  </a:lnTo>
                  <a:lnTo>
                    <a:pt x="152" y="106"/>
                  </a:lnTo>
                  <a:lnTo>
                    <a:pt x="154" y="101"/>
                  </a:lnTo>
                  <a:lnTo>
                    <a:pt x="157" y="97"/>
                  </a:lnTo>
                  <a:lnTo>
                    <a:pt x="160" y="94"/>
                  </a:lnTo>
                  <a:lnTo>
                    <a:pt x="162" y="92"/>
                  </a:lnTo>
                  <a:lnTo>
                    <a:pt x="160" y="89"/>
                  </a:lnTo>
                  <a:lnTo>
                    <a:pt x="159" y="89"/>
                  </a:lnTo>
                  <a:lnTo>
                    <a:pt x="157" y="87"/>
                  </a:lnTo>
                  <a:lnTo>
                    <a:pt x="154" y="89"/>
                  </a:lnTo>
                  <a:lnTo>
                    <a:pt x="152" y="91"/>
                  </a:lnTo>
                  <a:lnTo>
                    <a:pt x="150" y="92"/>
                  </a:lnTo>
                  <a:lnTo>
                    <a:pt x="149" y="97"/>
                  </a:lnTo>
                  <a:lnTo>
                    <a:pt x="145" y="101"/>
                  </a:lnTo>
                  <a:lnTo>
                    <a:pt x="142" y="104"/>
                  </a:lnTo>
                  <a:lnTo>
                    <a:pt x="139" y="107"/>
                  </a:lnTo>
                  <a:lnTo>
                    <a:pt x="137" y="111"/>
                  </a:lnTo>
                  <a:lnTo>
                    <a:pt x="137" y="114"/>
                  </a:lnTo>
                  <a:lnTo>
                    <a:pt x="137" y="117"/>
                  </a:lnTo>
                  <a:lnTo>
                    <a:pt x="139" y="121"/>
                  </a:lnTo>
                  <a:lnTo>
                    <a:pt x="140" y="124"/>
                  </a:lnTo>
                  <a:lnTo>
                    <a:pt x="140" y="127"/>
                  </a:lnTo>
                  <a:lnTo>
                    <a:pt x="139" y="130"/>
                  </a:lnTo>
                  <a:lnTo>
                    <a:pt x="135" y="135"/>
                  </a:lnTo>
                  <a:lnTo>
                    <a:pt x="132" y="139"/>
                  </a:lnTo>
                  <a:lnTo>
                    <a:pt x="131" y="140"/>
                  </a:lnTo>
                  <a:lnTo>
                    <a:pt x="127" y="142"/>
                  </a:lnTo>
                  <a:lnTo>
                    <a:pt x="126" y="142"/>
                  </a:lnTo>
                  <a:lnTo>
                    <a:pt x="122" y="144"/>
                  </a:lnTo>
                  <a:lnTo>
                    <a:pt x="121" y="145"/>
                  </a:lnTo>
                  <a:lnTo>
                    <a:pt x="119" y="147"/>
                  </a:lnTo>
                  <a:lnTo>
                    <a:pt x="117" y="147"/>
                  </a:lnTo>
                  <a:lnTo>
                    <a:pt x="116" y="145"/>
                  </a:lnTo>
                  <a:lnTo>
                    <a:pt x="116" y="140"/>
                  </a:lnTo>
                  <a:lnTo>
                    <a:pt x="112" y="137"/>
                  </a:lnTo>
                  <a:lnTo>
                    <a:pt x="111" y="134"/>
                  </a:lnTo>
                  <a:lnTo>
                    <a:pt x="109" y="134"/>
                  </a:lnTo>
                  <a:lnTo>
                    <a:pt x="106" y="134"/>
                  </a:lnTo>
                  <a:lnTo>
                    <a:pt x="104" y="135"/>
                  </a:lnTo>
                  <a:lnTo>
                    <a:pt x="102" y="137"/>
                  </a:lnTo>
                  <a:lnTo>
                    <a:pt x="102" y="140"/>
                  </a:lnTo>
                  <a:lnTo>
                    <a:pt x="101" y="142"/>
                  </a:lnTo>
                  <a:lnTo>
                    <a:pt x="101" y="142"/>
                  </a:lnTo>
                  <a:lnTo>
                    <a:pt x="99" y="144"/>
                  </a:lnTo>
                  <a:lnTo>
                    <a:pt x="98" y="142"/>
                  </a:lnTo>
                  <a:lnTo>
                    <a:pt x="96" y="139"/>
                  </a:lnTo>
                  <a:lnTo>
                    <a:pt x="91" y="129"/>
                  </a:lnTo>
                  <a:lnTo>
                    <a:pt x="88" y="119"/>
                  </a:lnTo>
                  <a:lnTo>
                    <a:pt x="91" y="109"/>
                  </a:lnTo>
                  <a:lnTo>
                    <a:pt x="96" y="104"/>
                  </a:lnTo>
                  <a:lnTo>
                    <a:pt x="102" y="99"/>
                  </a:lnTo>
                  <a:lnTo>
                    <a:pt x="107" y="94"/>
                  </a:lnTo>
                  <a:lnTo>
                    <a:pt x="112" y="89"/>
                  </a:lnTo>
                  <a:lnTo>
                    <a:pt x="116" y="84"/>
                  </a:lnTo>
                  <a:lnTo>
                    <a:pt x="121" y="79"/>
                  </a:lnTo>
                  <a:lnTo>
                    <a:pt x="126" y="73"/>
                  </a:lnTo>
                  <a:lnTo>
                    <a:pt x="131" y="68"/>
                  </a:lnTo>
                  <a:lnTo>
                    <a:pt x="135" y="64"/>
                  </a:lnTo>
                  <a:lnTo>
                    <a:pt x="140" y="63"/>
                  </a:lnTo>
                  <a:lnTo>
                    <a:pt x="150" y="58"/>
                  </a:lnTo>
                  <a:lnTo>
                    <a:pt x="162" y="53"/>
                  </a:lnTo>
                  <a:lnTo>
                    <a:pt x="173" y="53"/>
                  </a:lnTo>
                  <a:lnTo>
                    <a:pt x="178" y="54"/>
                  </a:lnTo>
                  <a:lnTo>
                    <a:pt x="183" y="56"/>
                  </a:lnTo>
                  <a:lnTo>
                    <a:pt x="188" y="58"/>
                  </a:lnTo>
                  <a:lnTo>
                    <a:pt x="192" y="59"/>
                  </a:lnTo>
                  <a:lnTo>
                    <a:pt x="197" y="63"/>
                  </a:lnTo>
                  <a:lnTo>
                    <a:pt x="200" y="66"/>
                  </a:lnTo>
                  <a:lnTo>
                    <a:pt x="203" y="68"/>
                  </a:lnTo>
                  <a:lnTo>
                    <a:pt x="205" y="69"/>
                  </a:lnTo>
                  <a:lnTo>
                    <a:pt x="208" y="71"/>
                  </a:lnTo>
                  <a:lnTo>
                    <a:pt x="211" y="73"/>
                  </a:lnTo>
                  <a:lnTo>
                    <a:pt x="215" y="74"/>
                  </a:lnTo>
                  <a:lnTo>
                    <a:pt x="218" y="76"/>
                  </a:lnTo>
                  <a:lnTo>
                    <a:pt x="220" y="78"/>
                  </a:lnTo>
                  <a:lnTo>
                    <a:pt x="220" y="81"/>
                  </a:lnTo>
                  <a:lnTo>
                    <a:pt x="218" y="82"/>
                  </a:lnTo>
                  <a:lnTo>
                    <a:pt x="216" y="84"/>
                  </a:lnTo>
                  <a:lnTo>
                    <a:pt x="211" y="86"/>
                  </a:lnTo>
                  <a:lnTo>
                    <a:pt x="206" y="84"/>
                  </a:lnTo>
                  <a:lnTo>
                    <a:pt x="201" y="84"/>
                  </a:lnTo>
                  <a:lnTo>
                    <a:pt x="197" y="82"/>
                  </a:lnTo>
                  <a:lnTo>
                    <a:pt x="193" y="81"/>
                  </a:lnTo>
                  <a:lnTo>
                    <a:pt x="190" y="82"/>
                  </a:lnTo>
                  <a:lnTo>
                    <a:pt x="190" y="84"/>
                  </a:lnTo>
                  <a:lnTo>
                    <a:pt x="190" y="87"/>
                  </a:lnTo>
                  <a:lnTo>
                    <a:pt x="193" y="89"/>
                  </a:lnTo>
                  <a:lnTo>
                    <a:pt x="197" y="91"/>
                  </a:lnTo>
                  <a:lnTo>
                    <a:pt x="198" y="94"/>
                  </a:lnTo>
                  <a:lnTo>
                    <a:pt x="201" y="97"/>
                  </a:lnTo>
                  <a:lnTo>
                    <a:pt x="205" y="99"/>
                  </a:lnTo>
                  <a:lnTo>
                    <a:pt x="208" y="101"/>
                  </a:lnTo>
                  <a:lnTo>
                    <a:pt x="211" y="101"/>
                  </a:lnTo>
                  <a:lnTo>
                    <a:pt x="213" y="101"/>
                  </a:lnTo>
                  <a:lnTo>
                    <a:pt x="215" y="99"/>
                  </a:lnTo>
                  <a:lnTo>
                    <a:pt x="213" y="97"/>
                  </a:lnTo>
                  <a:lnTo>
                    <a:pt x="213" y="96"/>
                  </a:lnTo>
                  <a:lnTo>
                    <a:pt x="211" y="94"/>
                  </a:lnTo>
                  <a:lnTo>
                    <a:pt x="211" y="94"/>
                  </a:lnTo>
                  <a:lnTo>
                    <a:pt x="211" y="92"/>
                  </a:lnTo>
                  <a:lnTo>
                    <a:pt x="213" y="94"/>
                  </a:lnTo>
                  <a:lnTo>
                    <a:pt x="218" y="94"/>
                  </a:lnTo>
                  <a:lnTo>
                    <a:pt x="221" y="94"/>
                  </a:lnTo>
                  <a:lnTo>
                    <a:pt x="223" y="94"/>
                  </a:lnTo>
                  <a:lnTo>
                    <a:pt x="225" y="94"/>
                  </a:lnTo>
                  <a:lnTo>
                    <a:pt x="225" y="94"/>
                  </a:lnTo>
                  <a:lnTo>
                    <a:pt x="225" y="92"/>
                  </a:lnTo>
                  <a:lnTo>
                    <a:pt x="223" y="91"/>
                  </a:lnTo>
                  <a:lnTo>
                    <a:pt x="223" y="89"/>
                  </a:lnTo>
                  <a:lnTo>
                    <a:pt x="225" y="87"/>
                  </a:lnTo>
                  <a:lnTo>
                    <a:pt x="226" y="87"/>
                  </a:lnTo>
                  <a:lnTo>
                    <a:pt x="230" y="87"/>
                  </a:lnTo>
                  <a:lnTo>
                    <a:pt x="233" y="86"/>
                  </a:lnTo>
                  <a:lnTo>
                    <a:pt x="233" y="86"/>
                  </a:lnTo>
                  <a:lnTo>
                    <a:pt x="234" y="86"/>
                  </a:lnTo>
                  <a:lnTo>
                    <a:pt x="236" y="84"/>
                  </a:lnTo>
                  <a:lnTo>
                    <a:pt x="236" y="81"/>
                  </a:lnTo>
                  <a:lnTo>
                    <a:pt x="236" y="79"/>
                  </a:lnTo>
                  <a:lnTo>
                    <a:pt x="234" y="76"/>
                  </a:lnTo>
                  <a:lnTo>
                    <a:pt x="234" y="73"/>
                  </a:lnTo>
                  <a:lnTo>
                    <a:pt x="236" y="71"/>
                  </a:lnTo>
                  <a:lnTo>
                    <a:pt x="238" y="71"/>
                  </a:lnTo>
                  <a:lnTo>
                    <a:pt x="239" y="71"/>
                  </a:lnTo>
                  <a:lnTo>
                    <a:pt x="241" y="73"/>
                  </a:lnTo>
                  <a:lnTo>
                    <a:pt x="241" y="76"/>
                  </a:lnTo>
                  <a:lnTo>
                    <a:pt x="243" y="79"/>
                  </a:lnTo>
                  <a:lnTo>
                    <a:pt x="243" y="81"/>
                  </a:lnTo>
                  <a:lnTo>
                    <a:pt x="243" y="82"/>
                  </a:lnTo>
                  <a:lnTo>
                    <a:pt x="243" y="84"/>
                  </a:lnTo>
                  <a:lnTo>
                    <a:pt x="244" y="82"/>
                  </a:lnTo>
                  <a:lnTo>
                    <a:pt x="246" y="81"/>
                  </a:lnTo>
                  <a:lnTo>
                    <a:pt x="253" y="78"/>
                  </a:lnTo>
                  <a:lnTo>
                    <a:pt x="258" y="74"/>
                  </a:lnTo>
                  <a:lnTo>
                    <a:pt x="266" y="71"/>
                  </a:lnTo>
                  <a:lnTo>
                    <a:pt x="267" y="71"/>
                  </a:lnTo>
                  <a:lnTo>
                    <a:pt x="269" y="71"/>
                  </a:lnTo>
                  <a:lnTo>
                    <a:pt x="269" y="73"/>
                  </a:lnTo>
                  <a:lnTo>
                    <a:pt x="269" y="73"/>
                  </a:lnTo>
                  <a:lnTo>
                    <a:pt x="269" y="74"/>
                  </a:lnTo>
                  <a:lnTo>
                    <a:pt x="269" y="76"/>
                  </a:lnTo>
                  <a:lnTo>
                    <a:pt x="269" y="76"/>
                  </a:lnTo>
                  <a:lnTo>
                    <a:pt x="271" y="76"/>
                  </a:lnTo>
                  <a:lnTo>
                    <a:pt x="272" y="76"/>
                  </a:lnTo>
                  <a:lnTo>
                    <a:pt x="276" y="74"/>
                  </a:lnTo>
                  <a:lnTo>
                    <a:pt x="279" y="73"/>
                  </a:lnTo>
                  <a:lnTo>
                    <a:pt x="286" y="71"/>
                  </a:lnTo>
                  <a:lnTo>
                    <a:pt x="292" y="69"/>
                  </a:lnTo>
                  <a:lnTo>
                    <a:pt x="297" y="69"/>
                  </a:lnTo>
                  <a:lnTo>
                    <a:pt x="299" y="69"/>
                  </a:lnTo>
                  <a:lnTo>
                    <a:pt x="300" y="68"/>
                  </a:lnTo>
                  <a:lnTo>
                    <a:pt x="300" y="66"/>
                  </a:lnTo>
                  <a:lnTo>
                    <a:pt x="302" y="64"/>
                  </a:lnTo>
                  <a:lnTo>
                    <a:pt x="302" y="63"/>
                  </a:lnTo>
                  <a:lnTo>
                    <a:pt x="304" y="63"/>
                  </a:lnTo>
                  <a:lnTo>
                    <a:pt x="307" y="63"/>
                  </a:lnTo>
                  <a:lnTo>
                    <a:pt x="310" y="66"/>
                  </a:lnTo>
                  <a:lnTo>
                    <a:pt x="314" y="68"/>
                  </a:lnTo>
                  <a:lnTo>
                    <a:pt x="317" y="69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5" y="69"/>
                  </a:lnTo>
                  <a:lnTo>
                    <a:pt x="325" y="69"/>
                  </a:lnTo>
                  <a:lnTo>
                    <a:pt x="325" y="68"/>
                  </a:lnTo>
                  <a:lnTo>
                    <a:pt x="325" y="66"/>
                  </a:lnTo>
                  <a:lnTo>
                    <a:pt x="325" y="63"/>
                  </a:lnTo>
                  <a:lnTo>
                    <a:pt x="325" y="59"/>
                  </a:lnTo>
                  <a:lnTo>
                    <a:pt x="325" y="54"/>
                  </a:lnTo>
                  <a:lnTo>
                    <a:pt x="328" y="49"/>
                  </a:lnTo>
                  <a:lnTo>
                    <a:pt x="330" y="44"/>
                  </a:lnTo>
                  <a:lnTo>
                    <a:pt x="333" y="39"/>
                  </a:lnTo>
                  <a:lnTo>
                    <a:pt x="335" y="38"/>
                  </a:lnTo>
                  <a:lnTo>
                    <a:pt x="338" y="38"/>
                  </a:lnTo>
                  <a:lnTo>
                    <a:pt x="340" y="39"/>
                  </a:lnTo>
                  <a:lnTo>
                    <a:pt x="340" y="43"/>
                  </a:lnTo>
                  <a:lnTo>
                    <a:pt x="342" y="46"/>
                  </a:lnTo>
                  <a:lnTo>
                    <a:pt x="342" y="49"/>
                  </a:lnTo>
                  <a:lnTo>
                    <a:pt x="342" y="53"/>
                  </a:lnTo>
                  <a:lnTo>
                    <a:pt x="343" y="58"/>
                  </a:lnTo>
                  <a:lnTo>
                    <a:pt x="343" y="64"/>
                  </a:lnTo>
                  <a:lnTo>
                    <a:pt x="343" y="68"/>
                  </a:lnTo>
                  <a:lnTo>
                    <a:pt x="342" y="73"/>
                  </a:lnTo>
                  <a:lnTo>
                    <a:pt x="340" y="76"/>
                  </a:lnTo>
                  <a:lnTo>
                    <a:pt x="337" y="79"/>
                  </a:lnTo>
                  <a:lnTo>
                    <a:pt x="335" y="81"/>
                  </a:lnTo>
                  <a:lnTo>
                    <a:pt x="335" y="84"/>
                  </a:lnTo>
                  <a:lnTo>
                    <a:pt x="337" y="86"/>
                  </a:lnTo>
                  <a:lnTo>
                    <a:pt x="338" y="87"/>
                  </a:lnTo>
                  <a:lnTo>
                    <a:pt x="342" y="86"/>
                  </a:lnTo>
                  <a:lnTo>
                    <a:pt x="345" y="86"/>
                  </a:lnTo>
                  <a:lnTo>
                    <a:pt x="348" y="84"/>
                  </a:lnTo>
                  <a:lnTo>
                    <a:pt x="350" y="81"/>
                  </a:lnTo>
                  <a:lnTo>
                    <a:pt x="352" y="79"/>
                  </a:lnTo>
                  <a:lnTo>
                    <a:pt x="352" y="76"/>
                  </a:lnTo>
                  <a:lnTo>
                    <a:pt x="353" y="74"/>
                  </a:lnTo>
                  <a:lnTo>
                    <a:pt x="355" y="74"/>
                  </a:lnTo>
                  <a:lnTo>
                    <a:pt x="357" y="76"/>
                  </a:lnTo>
                  <a:lnTo>
                    <a:pt x="360" y="78"/>
                  </a:lnTo>
                  <a:lnTo>
                    <a:pt x="363" y="79"/>
                  </a:lnTo>
                  <a:lnTo>
                    <a:pt x="366" y="82"/>
                  </a:lnTo>
                  <a:lnTo>
                    <a:pt x="370" y="82"/>
                  </a:lnTo>
                  <a:lnTo>
                    <a:pt x="373" y="82"/>
                  </a:lnTo>
                  <a:lnTo>
                    <a:pt x="373" y="81"/>
                  </a:lnTo>
                  <a:lnTo>
                    <a:pt x="373" y="79"/>
                  </a:lnTo>
                  <a:lnTo>
                    <a:pt x="371" y="76"/>
                  </a:lnTo>
                  <a:lnTo>
                    <a:pt x="370" y="73"/>
                  </a:lnTo>
                  <a:lnTo>
                    <a:pt x="366" y="71"/>
                  </a:lnTo>
                  <a:lnTo>
                    <a:pt x="363" y="69"/>
                  </a:lnTo>
                  <a:lnTo>
                    <a:pt x="358" y="68"/>
                  </a:lnTo>
                  <a:lnTo>
                    <a:pt x="353" y="68"/>
                  </a:lnTo>
                  <a:lnTo>
                    <a:pt x="350" y="66"/>
                  </a:lnTo>
                  <a:lnTo>
                    <a:pt x="350" y="66"/>
                  </a:lnTo>
                  <a:lnTo>
                    <a:pt x="348" y="64"/>
                  </a:lnTo>
                  <a:lnTo>
                    <a:pt x="350" y="63"/>
                  </a:lnTo>
                  <a:lnTo>
                    <a:pt x="350" y="61"/>
                  </a:lnTo>
                  <a:lnTo>
                    <a:pt x="350" y="58"/>
                  </a:lnTo>
                  <a:lnTo>
                    <a:pt x="348" y="53"/>
                  </a:lnTo>
                  <a:lnTo>
                    <a:pt x="348" y="49"/>
                  </a:lnTo>
                  <a:lnTo>
                    <a:pt x="348" y="46"/>
                  </a:lnTo>
                  <a:lnTo>
                    <a:pt x="350" y="46"/>
                  </a:lnTo>
                  <a:lnTo>
                    <a:pt x="350" y="44"/>
                  </a:lnTo>
                  <a:lnTo>
                    <a:pt x="352" y="44"/>
                  </a:lnTo>
                  <a:lnTo>
                    <a:pt x="353" y="43"/>
                  </a:lnTo>
                  <a:lnTo>
                    <a:pt x="353" y="43"/>
                  </a:lnTo>
                  <a:lnTo>
                    <a:pt x="355" y="44"/>
                  </a:lnTo>
                  <a:lnTo>
                    <a:pt x="353" y="46"/>
                  </a:lnTo>
                  <a:lnTo>
                    <a:pt x="353" y="49"/>
                  </a:lnTo>
                  <a:lnTo>
                    <a:pt x="353" y="51"/>
                  </a:lnTo>
                  <a:lnTo>
                    <a:pt x="353" y="53"/>
                  </a:lnTo>
                  <a:lnTo>
                    <a:pt x="355" y="53"/>
                  </a:lnTo>
                  <a:lnTo>
                    <a:pt x="357" y="54"/>
                  </a:lnTo>
                  <a:lnTo>
                    <a:pt x="360" y="53"/>
                  </a:lnTo>
                  <a:lnTo>
                    <a:pt x="363" y="51"/>
                  </a:lnTo>
                  <a:lnTo>
                    <a:pt x="366" y="49"/>
                  </a:lnTo>
                  <a:lnTo>
                    <a:pt x="366" y="48"/>
                  </a:lnTo>
                  <a:lnTo>
                    <a:pt x="366" y="48"/>
                  </a:lnTo>
                  <a:lnTo>
                    <a:pt x="366" y="46"/>
                  </a:lnTo>
                  <a:lnTo>
                    <a:pt x="366" y="46"/>
                  </a:lnTo>
                  <a:lnTo>
                    <a:pt x="368" y="46"/>
                  </a:lnTo>
                  <a:lnTo>
                    <a:pt x="370" y="46"/>
                  </a:lnTo>
                  <a:lnTo>
                    <a:pt x="371" y="46"/>
                  </a:lnTo>
                  <a:lnTo>
                    <a:pt x="375" y="46"/>
                  </a:lnTo>
                  <a:lnTo>
                    <a:pt x="376" y="48"/>
                  </a:lnTo>
                  <a:lnTo>
                    <a:pt x="378" y="51"/>
                  </a:lnTo>
                  <a:lnTo>
                    <a:pt x="380" y="54"/>
                  </a:lnTo>
                  <a:lnTo>
                    <a:pt x="381" y="58"/>
                  </a:lnTo>
                  <a:lnTo>
                    <a:pt x="383" y="61"/>
                  </a:lnTo>
                  <a:lnTo>
                    <a:pt x="386" y="64"/>
                  </a:lnTo>
                  <a:lnTo>
                    <a:pt x="390" y="68"/>
                  </a:lnTo>
                  <a:lnTo>
                    <a:pt x="393" y="71"/>
                  </a:lnTo>
                  <a:lnTo>
                    <a:pt x="394" y="74"/>
                  </a:lnTo>
                  <a:lnTo>
                    <a:pt x="396" y="76"/>
                  </a:lnTo>
                  <a:lnTo>
                    <a:pt x="398" y="76"/>
                  </a:lnTo>
                  <a:lnTo>
                    <a:pt x="398" y="73"/>
                  </a:lnTo>
                  <a:lnTo>
                    <a:pt x="398" y="69"/>
                  </a:lnTo>
                  <a:lnTo>
                    <a:pt x="396" y="66"/>
                  </a:lnTo>
                  <a:lnTo>
                    <a:pt x="393" y="63"/>
                  </a:lnTo>
                  <a:lnTo>
                    <a:pt x="391" y="61"/>
                  </a:lnTo>
                  <a:lnTo>
                    <a:pt x="390" y="59"/>
                  </a:lnTo>
                  <a:lnTo>
                    <a:pt x="390" y="56"/>
                  </a:lnTo>
                  <a:lnTo>
                    <a:pt x="390" y="53"/>
                  </a:lnTo>
                  <a:lnTo>
                    <a:pt x="390" y="49"/>
                  </a:lnTo>
                  <a:lnTo>
                    <a:pt x="388" y="46"/>
                  </a:lnTo>
                  <a:lnTo>
                    <a:pt x="386" y="44"/>
                  </a:lnTo>
                  <a:lnTo>
                    <a:pt x="383" y="43"/>
                  </a:lnTo>
                  <a:lnTo>
                    <a:pt x="380" y="41"/>
                  </a:lnTo>
                  <a:lnTo>
                    <a:pt x="380" y="38"/>
                  </a:lnTo>
                  <a:lnTo>
                    <a:pt x="380" y="36"/>
                  </a:lnTo>
                  <a:lnTo>
                    <a:pt x="380" y="35"/>
                  </a:lnTo>
                  <a:lnTo>
                    <a:pt x="383" y="33"/>
                  </a:lnTo>
                  <a:lnTo>
                    <a:pt x="388" y="33"/>
                  </a:lnTo>
                  <a:lnTo>
                    <a:pt x="391" y="31"/>
                  </a:lnTo>
                  <a:lnTo>
                    <a:pt x="394" y="30"/>
                  </a:lnTo>
                  <a:lnTo>
                    <a:pt x="396" y="28"/>
                  </a:lnTo>
                  <a:lnTo>
                    <a:pt x="403" y="23"/>
                  </a:lnTo>
                  <a:lnTo>
                    <a:pt x="413" y="20"/>
                  </a:lnTo>
                  <a:lnTo>
                    <a:pt x="424" y="16"/>
                  </a:lnTo>
                  <a:lnTo>
                    <a:pt x="426" y="16"/>
                  </a:lnTo>
                  <a:lnTo>
                    <a:pt x="431" y="15"/>
                  </a:lnTo>
                  <a:lnTo>
                    <a:pt x="434" y="16"/>
                  </a:lnTo>
                  <a:lnTo>
                    <a:pt x="436" y="16"/>
                  </a:lnTo>
                  <a:lnTo>
                    <a:pt x="437" y="16"/>
                  </a:lnTo>
                  <a:lnTo>
                    <a:pt x="441" y="16"/>
                  </a:lnTo>
                  <a:lnTo>
                    <a:pt x="442" y="16"/>
                  </a:lnTo>
                  <a:lnTo>
                    <a:pt x="446" y="16"/>
                  </a:lnTo>
                  <a:lnTo>
                    <a:pt x="449" y="16"/>
                  </a:lnTo>
                  <a:lnTo>
                    <a:pt x="451" y="16"/>
                  </a:lnTo>
                  <a:lnTo>
                    <a:pt x="454" y="16"/>
                  </a:lnTo>
                  <a:lnTo>
                    <a:pt x="456" y="15"/>
                  </a:lnTo>
                  <a:lnTo>
                    <a:pt x="456" y="13"/>
                  </a:lnTo>
                  <a:lnTo>
                    <a:pt x="456" y="10"/>
                  </a:lnTo>
                  <a:lnTo>
                    <a:pt x="457" y="6"/>
                  </a:lnTo>
                  <a:lnTo>
                    <a:pt x="457" y="5"/>
                  </a:lnTo>
                  <a:lnTo>
                    <a:pt x="459" y="1"/>
                  </a:lnTo>
                  <a:lnTo>
                    <a:pt x="460" y="0"/>
                  </a:lnTo>
                  <a:lnTo>
                    <a:pt x="46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52"/>
            <p:cNvSpPr>
              <a:spLocks/>
            </p:cNvSpPr>
            <p:nvPr/>
          </p:nvSpPr>
          <p:spPr bwMode="auto">
            <a:xfrm>
              <a:off x="10207626" y="2757488"/>
              <a:ext cx="7938" cy="7938"/>
            </a:xfrm>
            <a:custGeom>
              <a:avLst/>
              <a:gdLst>
                <a:gd name="T0" fmla="*/ 5 w 5"/>
                <a:gd name="T1" fmla="*/ 0 h 5"/>
                <a:gd name="T2" fmla="*/ 5 w 5"/>
                <a:gd name="T3" fmla="*/ 0 h 5"/>
                <a:gd name="T4" fmla="*/ 5 w 5"/>
                <a:gd name="T5" fmla="*/ 2 h 5"/>
                <a:gd name="T6" fmla="*/ 5 w 5"/>
                <a:gd name="T7" fmla="*/ 5 h 5"/>
                <a:gd name="T8" fmla="*/ 3 w 5"/>
                <a:gd name="T9" fmla="*/ 5 h 5"/>
                <a:gd name="T10" fmla="*/ 2 w 5"/>
                <a:gd name="T11" fmla="*/ 5 h 5"/>
                <a:gd name="T12" fmla="*/ 0 w 5"/>
                <a:gd name="T13" fmla="*/ 2 h 5"/>
                <a:gd name="T14" fmla="*/ 0 w 5"/>
                <a:gd name="T15" fmla="*/ 2 h 5"/>
                <a:gd name="T16" fmla="*/ 2 w 5"/>
                <a:gd name="T17" fmla="*/ 0 h 5"/>
                <a:gd name="T18" fmla="*/ 3 w 5"/>
                <a:gd name="T19" fmla="*/ 0 h 5"/>
                <a:gd name="T20" fmla="*/ 5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5" y="5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53"/>
            <p:cNvSpPr>
              <a:spLocks/>
            </p:cNvSpPr>
            <p:nvPr/>
          </p:nvSpPr>
          <p:spPr bwMode="auto">
            <a:xfrm>
              <a:off x="10134601" y="2778125"/>
              <a:ext cx="23813" cy="15875"/>
            </a:xfrm>
            <a:custGeom>
              <a:avLst/>
              <a:gdLst>
                <a:gd name="T0" fmla="*/ 5 w 15"/>
                <a:gd name="T1" fmla="*/ 0 h 10"/>
                <a:gd name="T2" fmla="*/ 5 w 15"/>
                <a:gd name="T3" fmla="*/ 0 h 10"/>
                <a:gd name="T4" fmla="*/ 8 w 15"/>
                <a:gd name="T5" fmla="*/ 2 h 10"/>
                <a:gd name="T6" fmla="*/ 10 w 15"/>
                <a:gd name="T7" fmla="*/ 4 h 10"/>
                <a:gd name="T8" fmla="*/ 13 w 15"/>
                <a:gd name="T9" fmla="*/ 5 h 10"/>
                <a:gd name="T10" fmla="*/ 13 w 15"/>
                <a:gd name="T11" fmla="*/ 7 h 10"/>
                <a:gd name="T12" fmla="*/ 15 w 15"/>
                <a:gd name="T13" fmla="*/ 8 h 10"/>
                <a:gd name="T14" fmla="*/ 13 w 15"/>
                <a:gd name="T15" fmla="*/ 8 h 10"/>
                <a:gd name="T16" fmla="*/ 11 w 15"/>
                <a:gd name="T17" fmla="*/ 10 h 10"/>
                <a:gd name="T18" fmla="*/ 8 w 15"/>
                <a:gd name="T19" fmla="*/ 10 h 10"/>
                <a:gd name="T20" fmla="*/ 5 w 15"/>
                <a:gd name="T21" fmla="*/ 8 h 10"/>
                <a:gd name="T22" fmla="*/ 3 w 15"/>
                <a:gd name="T23" fmla="*/ 7 h 10"/>
                <a:gd name="T24" fmla="*/ 1 w 15"/>
                <a:gd name="T25" fmla="*/ 5 h 10"/>
                <a:gd name="T26" fmla="*/ 0 w 15"/>
                <a:gd name="T27" fmla="*/ 4 h 10"/>
                <a:gd name="T28" fmla="*/ 0 w 15"/>
                <a:gd name="T29" fmla="*/ 2 h 10"/>
                <a:gd name="T30" fmla="*/ 1 w 15"/>
                <a:gd name="T31" fmla="*/ 0 h 10"/>
                <a:gd name="T32" fmla="*/ 5 w 15"/>
                <a:gd name="T3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" h="10">
                  <a:moveTo>
                    <a:pt x="5" y="0"/>
                  </a:moveTo>
                  <a:lnTo>
                    <a:pt x="5" y="0"/>
                  </a:lnTo>
                  <a:lnTo>
                    <a:pt x="8" y="2"/>
                  </a:lnTo>
                  <a:lnTo>
                    <a:pt x="10" y="4"/>
                  </a:lnTo>
                  <a:lnTo>
                    <a:pt x="13" y="5"/>
                  </a:lnTo>
                  <a:lnTo>
                    <a:pt x="13" y="7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1" y="10"/>
                  </a:lnTo>
                  <a:lnTo>
                    <a:pt x="8" y="10"/>
                  </a:lnTo>
                  <a:lnTo>
                    <a:pt x="5" y="8"/>
                  </a:lnTo>
                  <a:lnTo>
                    <a:pt x="3" y="7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54"/>
            <p:cNvSpPr>
              <a:spLocks/>
            </p:cNvSpPr>
            <p:nvPr/>
          </p:nvSpPr>
          <p:spPr bwMode="auto">
            <a:xfrm>
              <a:off x="10152063" y="2752725"/>
              <a:ext cx="19050" cy="15875"/>
            </a:xfrm>
            <a:custGeom>
              <a:avLst/>
              <a:gdLst>
                <a:gd name="T0" fmla="*/ 4 w 12"/>
                <a:gd name="T1" fmla="*/ 0 h 10"/>
                <a:gd name="T2" fmla="*/ 5 w 12"/>
                <a:gd name="T3" fmla="*/ 0 h 10"/>
                <a:gd name="T4" fmla="*/ 7 w 12"/>
                <a:gd name="T5" fmla="*/ 1 h 10"/>
                <a:gd name="T6" fmla="*/ 10 w 12"/>
                <a:gd name="T7" fmla="*/ 3 h 10"/>
                <a:gd name="T8" fmla="*/ 12 w 12"/>
                <a:gd name="T9" fmla="*/ 5 h 10"/>
                <a:gd name="T10" fmla="*/ 12 w 12"/>
                <a:gd name="T11" fmla="*/ 8 h 10"/>
                <a:gd name="T12" fmla="*/ 12 w 12"/>
                <a:gd name="T13" fmla="*/ 8 h 10"/>
                <a:gd name="T14" fmla="*/ 10 w 12"/>
                <a:gd name="T15" fmla="*/ 10 h 10"/>
                <a:gd name="T16" fmla="*/ 7 w 12"/>
                <a:gd name="T17" fmla="*/ 10 h 10"/>
                <a:gd name="T18" fmla="*/ 5 w 12"/>
                <a:gd name="T19" fmla="*/ 8 h 10"/>
                <a:gd name="T20" fmla="*/ 4 w 12"/>
                <a:gd name="T21" fmla="*/ 6 h 10"/>
                <a:gd name="T22" fmla="*/ 2 w 12"/>
                <a:gd name="T23" fmla="*/ 3 h 10"/>
                <a:gd name="T24" fmla="*/ 0 w 12"/>
                <a:gd name="T25" fmla="*/ 1 h 10"/>
                <a:gd name="T26" fmla="*/ 2 w 12"/>
                <a:gd name="T27" fmla="*/ 0 h 10"/>
                <a:gd name="T28" fmla="*/ 4 w 12"/>
                <a:gd name="T2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0">
                  <a:moveTo>
                    <a:pt x="4" y="0"/>
                  </a:moveTo>
                  <a:lnTo>
                    <a:pt x="5" y="0"/>
                  </a:lnTo>
                  <a:lnTo>
                    <a:pt x="7" y="1"/>
                  </a:lnTo>
                  <a:lnTo>
                    <a:pt x="10" y="3"/>
                  </a:lnTo>
                  <a:lnTo>
                    <a:pt x="12" y="5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0" y="10"/>
                  </a:lnTo>
                  <a:lnTo>
                    <a:pt x="7" y="10"/>
                  </a:lnTo>
                  <a:lnTo>
                    <a:pt x="5" y="8"/>
                  </a:lnTo>
                  <a:lnTo>
                    <a:pt x="4" y="6"/>
                  </a:lnTo>
                  <a:lnTo>
                    <a:pt x="2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55"/>
            <p:cNvSpPr>
              <a:spLocks/>
            </p:cNvSpPr>
            <p:nvPr/>
          </p:nvSpPr>
          <p:spPr bwMode="auto">
            <a:xfrm>
              <a:off x="9945688" y="2668588"/>
              <a:ext cx="19050" cy="9525"/>
            </a:xfrm>
            <a:custGeom>
              <a:avLst/>
              <a:gdLst>
                <a:gd name="T0" fmla="*/ 3 w 12"/>
                <a:gd name="T1" fmla="*/ 0 h 6"/>
                <a:gd name="T2" fmla="*/ 5 w 12"/>
                <a:gd name="T3" fmla="*/ 0 h 6"/>
                <a:gd name="T4" fmla="*/ 8 w 12"/>
                <a:gd name="T5" fmla="*/ 1 h 6"/>
                <a:gd name="T6" fmla="*/ 10 w 12"/>
                <a:gd name="T7" fmla="*/ 3 h 6"/>
                <a:gd name="T8" fmla="*/ 10 w 12"/>
                <a:gd name="T9" fmla="*/ 3 h 6"/>
                <a:gd name="T10" fmla="*/ 12 w 12"/>
                <a:gd name="T11" fmla="*/ 5 h 6"/>
                <a:gd name="T12" fmla="*/ 10 w 12"/>
                <a:gd name="T13" fmla="*/ 6 h 6"/>
                <a:gd name="T14" fmla="*/ 8 w 12"/>
                <a:gd name="T15" fmla="*/ 6 h 6"/>
                <a:gd name="T16" fmla="*/ 5 w 12"/>
                <a:gd name="T17" fmla="*/ 6 h 6"/>
                <a:gd name="T18" fmla="*/ 3 w 12"/>
                <a:gd name="T19" fmla="*/ 5 h 6"/>
                <a:gd name="T20" fmla="*/ 2 w 12"/>
                <a:gd name="T21" fmla="*/ 3 h 6"/>
                <a:gd name="T22" fmla="*/ 0 w 12"/>
                <a:gd name="T23" fmla="*/ 1 h 6"/>
                <a:gd name="T24" fmla="*/ 0 w 12"/>
                <a:gd name="T25" fmla="*/ 0 h 6"/>
                <a:gd name="T26" fmla="*/ 2 w 12"/>
                <a:gd name="T27" fmla="*/ 0 h 6"/>
                <a:gd name="T28" fmla="*/ 3 w 12"/>
                <a:gd name="T2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6">
                  <a:moveTo>
                    <a:pt x="3" y="0"/>
                  </a:moveTo>
                  <a:lnTo>
                    <a:pt x="5" y="0"/>
                  </a:lnTo>
                  <a:lnTo>
                    <a:pt x="8" y="1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8" y="6"/>
                  </a:lnTo>
                  <a:lnTo>
                    <a:pt x="5" y="6"/>
                  </a:lnTo>
                  <a:lnTo>
                    <a:pt x="3" y="5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56"/>
            <p:cNvSpPr>
              <a:spLocks/>
            </p:cNvSpPr>
            <p:nvPr/>
          </p:nvSpPr>
          <p:spPr bwMode="auto">
            <a:xfrm>
              <a:off x="10158413" y="2271713"/>
              <a:ext cx="12700" cy="11113"/>
            </a:xfrm>
            <a:custGeom>
              <a:avLst/>
              <a:gdLst>
                <a:gd name="T0" fmla="*/ 0 w 8"/>
                <a:gd name="T1" fmla="*/ 0 h 7"/>
                <a:gd name="T2" fmla="*/ 1 w 8"/>
                <a:gd name="T3" fmla="*/ 0 h 7"/>
                <a:gd name="T4" fmla="*/ 3 w 8"/>
                <a:gd name="T5" fmla="*/ 2 h 7"/>
                <a:gd name="T6" fmla="*/ 6 w 8"/>
                <a:gd name="T7" fmla="*/ 2 h 7"/>
                <a:gd name="T8" fmla="*/ 6 w 8"/>
                <a:gd name="T9" fmla="*/ 3 h 7"/>
                <a:gd name="T10" fmla="*/ 8 w 8"/>
                <a:gd name="T11" fmla="*/ 5 h 7"/>
                <a:gd name="T12" fmla="*/ 8 w 8"/>
                <a:gd name="T13" fmla="*/ 7 h 7"/>
                <a:gd name="T14" fmla="*/ 6 w 8"/>
                <a:gd name="T15" fmla="*/ 7 h 7"/>
                <a:gd name="T16" fmla="*/ 3 w 8"/>
                <a:gd name="T17" fmla="*/ 5 h 7"/>
                <a:gd name="T18" fmla="*/ 1 w 8"/>
                <a:gd name="T19" fmla="*/ 3 h 7"/>
                <a:gd name="T20" fmla="*/ 0 w 8"/>
                <a:gd name="T21" fmla="*/ 2 h 7"/>
                <a:gd name="T22" fmla="*/ 0 w 8"/>
                <a:gd name="T23" fmla="*/ 0 h 7"/>
                <a:gd name="T24" fmla="*/ 0 w 8"/>
                <a:gd name="T2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7">
                  <a:moveTo>
                    <a:pt x="0" y="0"/>
                  </a:moveTo>
                  <a:lnTo>
                    <a:pt x="1" y="0"/>
                  </a:lnTo>
                  <a:lnTo>
                    <a:pt x="3" y="2"/>
                  </a:lnTo>
                  <a:lnTo>
                    <a:pt x="6" y="2"/>
                  </a:lnTo>
                  <a:lnTo>
                    <a:pt x="6" y="3"/>
                  </a:lnTo>
                  <a:lnTo>
                    <a:pt x="8" y="5"/>
                  </a:lnTo>
                  <a:lnTo>
                    <a:pt x="8" y="7"/>
                  </a:lnTo>
                  <a:lnTo>
                    <a:pt x="6" y="7"/>
                  </a:lnTo>
                  <a:lnTo>
                    <a:pt x="3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57"/>
            <p:cNvSpPr>
              <a:spLocks/>
            </p:cNvSpPr>
            <p:nvPr/>
          </p:nvSpPr>
          <p:spPr bwMode="auto">
            <a:xfrm>
              <a:off x="10167938" y="2605088"/>
              <a:ext cx="7938" cy="11113"/>
            </a:xfrm>
            <a:custGeom>
              <a:avLst/>
              <a:gdLst>
                <a:gd name="T0" fmla="*/ 4 w 5"/>
                <a:gd name="T1" fmla="*/ 0 h 7"/>
                <a:gd name="T2" fmla="*/ 5 w 5"/>
                <a:gd name="T3" fmla="*/ 2 h 7"/>
                <a:gd name="T4" fmla="*/ 5 w 5"/>
                <a:gd name="T5" fmla="*/ 3 h 7"/>
                <a:gd name="T6" fmla="*/ 5 w 5"/>
                <a:gd name="T7" fmla="*/ 5 h 7"/>
                <a:gd name="T8" fmla="*/ 4 w 5"/>
                <a:gd name="T9" fmla="*/ 7 h 7"/>
                <a:gd name="T10" fmla="*/ 2 w 5"/>
                <a:gd name="T11" fmla="*/ 5 h 7"/>
                <a:gd name="T12" fmla="*/ 0 w 5"/>
                <a:gd name="T13" fmla="*/ 3 h 7"/>
                <a:gd name="T14" fmla="*/ 0 w 5"/>
                <a:gd name="T15" fmla="*/ 2 h 7"/>
                <a:gd name="T16" fmla="*/ 2 w 5"/>
                <a:gd name="T17" fmla="*/ 2 h 7"/>
                <a:gd name="T18" fmla="*/ 4 w 5"/>
                <a:gd name="T19" fmla="*/ 0 h 7"/>
                <a:gd name="T20" fmla="*/ 4 w 5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7">
                  <a:moveTo>
                    <a:pt x="4" y="0"/>
                  </a:moveTo>
                  <a:lnTo>
                    <a:pt x="5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4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58"/>
            <p:cNvSpPr>
              <a:spLocks/>
            </p:cNvSpPr>
            <p:nvPr/>
          </p:nvSpPr>
          <p:spPr bwMode="auto">
            <a:xfrm>
              <a:off x="9801226" y="2693988"/>
              <a:ext cx="23813" cy="7938"/>
            </a:xfrm>
            <a:custGeom>
              <a:avLst/>
              <a:gdLst>
                <a:gd name="T0" fmla="*/ 5 w 15"/>
                <a:gd name="T1" fmla="*/ 0 h 5"/>
                <a:gd name="T2" fmla="*/ 9 w 15"/>
                <a:gd name="T3" fmla="*/ 0 h 5"/>
                <a:gd name="T4" fmla="*/ 12 w 15"/>
                <a:gd name="T5" fmla="*/ 0 h 5"/>
                <a:gd name="T6" fmla="*/ 13 w 15"/>
                <a:gd name="T7" fmla="*/ 2 h 5"/>
                <a:gd name="T8" fmla="*/ 15 w 15"/>
                <a:gd name="T9" fmla="*/ 4 h 5"/>
                <a:gd name="T10" fmla="*/ 15 w 15"/>
                <a:gd name="T11" fmla="*/ 5 h 5"/>
                <a:gd name="T12" fmla="*/ 12 w 15"/>
                <a:gd name="T13" fmla="*/ 5 h 5"/>
                <a:gd name="T14" fmla="*/ 9 w 15"/>
                <a:gd name="T15" fmla="*/ 5 h 5"/>
                <a:gd name="T16" fmla="*/ 9 w 15"/>
                <a:gd name="T17" fmla="*/ 5 h 5"/>
                <a:gd name="T18" fmla="*/ 4 w 15"/>
                <a:gd name="T19" fmla="*/ 5 h 5"/>
                <a:gd name="T20" fmla="*/ 0 w 15"/>
                <a:gd name="T21" fmla="*/ 4 h 5"/>
                <a:gd name="T22" fmla="*/ 0 w 15"/>
                <a:gd name="T23" fmla="*/ 2 h 5"/>
                <a:gd name="T24" fmla="*/ 0 w 15"/>
                <a:gd name="T25" fmla="*/ 2 h 5"/>
                <a:gd name="T26" fmla="*/ 2 w 15"/>
                <a:gd name="T27" fmla="*/ 0 h 5"/>
                <a:gd name="T28" fmla="*/ 5 w 15"/>
                <a:gd name="T2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5">
                  <a:moveTo>
                    <a:pt x="5" y="0"/>
                  </a:moveTo>
                  <a:lnTo>
                    <a:pt x="9" y="0"/>
                  </a:lnTo>
                  <a:lnTo>
                    <a:pt x="12" y="0"/>
                  </a:lnTo>
                  <a:lnTo>
                    <a:pt x="13" y="2"/>
                  </a:lnTo>
                  <a:lnTo>
                    <a:pt x="15" y="4"/>
                  </a:lnTo>
                  <a:lnTo>
                    <a:pt x="15" y="5"/>
                  </a:lnTo>
                  <a:lnTo>
                    <a:pt x="12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59"/>
            <p:cNvSpPr>
              <a:spLocks/>
            </p:cNvSpPr>
            <p:nvPr/>
          </p:nvSpPr>
          <p:spPr bwMode="auto">
            <a:xfrm>
              <a:off x="9594851" y="2613025"/>
              <a:ext cx="7938" cy="11113"/>
            </a:xfrm>
            <a:custGeom>
              <a:avLst/>
              <a:gdLst>
                <a:gd name="T0" fmla="*/ 5 w 5"/>
                <a:gd name="T1" fmla="*/ 0 h 7"/>
                <a:gd name="T2" fmla="*/ 5 w 5"/>
                <a:gd name="T3" fmla="*/ 2 h 7"/>
                <a:gd name="T4" fmla="*/ 5 w 5"/>
                <a:gd name="T5" fmla="*/ 3 h 7"/>
                <a:gd name="T6" fmla="*/ 5 w 5"/>
                <a:gd name="T7" fmla="*/ 5 h 7"/>
                <a:gd name="T8" fmla="*/ 3 w 5"/>
                <a:gd name="T9" fmla="*/ 7 h 7"/>
                <a:gd name="T10" fmla="*/ 2 w 5"/>
                <a:gd name="T11" fmla="*/ 5 h 7"/>
                <a:gd name="T12" fmla="*/ 0 w 5"/>
                <a:gd name="T13" fmla="*/ 3 h 7"/>
                <a:gd name="T14" fmla="*/ 0 w 5"/>
                <a:gd name="T15" fmla="*/ 3 h 7"/>
                <a:gd name="T16" fmla="*/ 0 w 5"/>
                <a:gd name="T17" fmla="*/ 2 h 7"/>
                <a:gd name="T18" fmla="*/ 2 w 5"/>
                <a:gd name="T19" fmla="*/ 2 h 7"/>
                <a:gd name="T20" fmla="*/ 3 w 5"/>
                <a:gd name="T21" fmla="*/ 0 h 7"/>
                <a:gd name="T22" fmla="*/ 5 w 5"/>
                <a:gd name="T2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7">
                  <a:moveTo>
                    <a:pt x="5" y="0"/>
                  </a:moveTo>
                  <a:lnTo>
                    <a:pt x="5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60"/>
            <p:cNvSpPr>
              <a:spLocks/>
            </p:cNvSpPr>
            <p:nvPr/>
          </p:nvSpPr>
          <p:spPr bwMode="auto">
            <a:xfrm>
              <a:off x="9591676" y="2625725"/>
              <a:ext cx="7938" cy="11113"/>
            </a:xfrm>
            <a:custGeom>
              <a:avLst/>
              <a:gdLst>
                <a:gd name="T0" fmla="*/ 4 w 5"/>
                <a:gd name="T1" fmla="*/ 0 h 7"/>
                <a:gd name="T2" fmla="*/ 5 w 5"/>
                <a:gd name="T3" fmla="*/ 2 h 7"/>
                <a:gd name="T4" fmla="*/ 5 w 5"/>
                <a:gd name="T5" fmla="*/ 2 h 7"/>
                <a:gd name="T6" fmla="*/ 5 w 5"/>
                <a:gd name="T7" fmla="*/ 4 h 7"/>
                <a:gd name="T8" fmla="*/ 5 w 5"/>
                <a:gd name="T9" fmla="*/ 5 h 7"/>
                <a:gd name="T10" fmla="*/ 4 w 5"/>
                <a:gd name="T11" fmla="*/ 7 h 7"/>
                <a:gd name="T12" fmla="*/ 2 w 5"/>
                <a:gd name="T13" fmla="*/ 7 h 7"/>
                <a:gd name="T14" fmla="*/ 2 w 5"/>
                <a:gd name="T15" fmla="*/ 5 h 7"/>
                <a:gd name="T16" fmla="*/ 0 w 5"/>
                <a:gd name="T17" fmla="*/ 4 h 7"/>
                <a:gd name="T18" fmla="*/ 0 w 5"/>
                <a:gd name="T19" fmla="*/ 2 h 7"/>
                <a:gd name="T20" fmla="*/ 2 w 5"/>
                <a:gd name="T21" fmla="*/ 2 h 7"/>
                <a:gd name="T22" fmla="*/ 2 w 5"/>
                <a:gd name="T23" fmla="*/ 0 h 7"/>
                <a:gd name="T24" fmla="*/ 4 w 5"/>
                <a:gd name="T2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7">
                  <a:moveTo>
                    <a:pt x="4" y="0"/>
                  </a:moveTo>
                  <a:lnTo>
                    <a:pt x="5" y="2"/>
                  </a:lnTo>
                  <a:lnTo>
                    <a:pt x="5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4" y="7"/>
                  </a:lnTo>
                  <a:lnTo>
                    <a:pt x="2" y="7"/>
                  </a:lnTo>
                  <a:lnTo>
                    <a:pt x="2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61"/>
            <p:cNvSpPr>
              <a:spLocks/>
            </p:cNvSpPr>
            <p:nvPr/>
          </p:nvSpPr>
          <p:spPr bwMode="auto">
            <a:xfrm>
              <a:off x="9598026" y="2640013"/>
              <a:ext cx="7938" cy="9525"/>
            </a:xfrm>
            <a:custGeom>
              <a:avLst/>
              <a:gdLst>
                <a:gd name="T0" fmla="*/ 3 w 5"/>
                <a:gd name="T1" fmla="*/ 0 h 6"/>
                <a:gd name="T2" fmla="*/ 5 w 5"/>
                <a:gd name="T3" fmla="*/ 1 h 6"/>
                <a:gd name="T4" fmla="*/ 5 w 5"/>
                <a:gd name="T5" fmla="*/ 3 h 6"/>
                <a:gd name="T6" fmla="*/ 5 w 5"/>
                <a:gd name="T7" fmla="*/ 5 h 6"/>
                <a:gd name="T8" fmla="*/ 3 w 5"/>
                <a:gd name="T9" fmla="*/ 6 h 6"/>
                <a:gd name="T10" fmla="*/ 1 w 5"/>
                <a:gd name="T11" fmla="*/ 6 h 6"/>
                <a:gd name="T12" fmla="*/ 0 w 5"/>
                <a:gd name="T13" fmla="*/ 5 h 6"/>
                <a:gd name="T14" fmla="*/ 0 w 5"/>
                <a:gd name="T15" fmla="*/ 3 h 6"/>
                <a:gd name="T16" fmla="*/ 0 w 5"/>
                <a:gd name="T17" fmla="*/ 1 h 6"/>
                <a:gd name="T18" fmla="*/ 1 w 5"/>
                <a:gd name="T19" fmla="*/ 1 h 6"/>
                <a:gd name="T20" fmla="*/ 1 w 5"/>
                <a:gd name="T21" fmla="*/ 1 h 6"/>
                <a:gd name="T22" fmla="*/ 3 w 5"/>
                <a:gd name="T2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6">
                  <a:moveTo>
                    <a:pt x="3" y="0"/>
                  </a:moveTo>
                  <a:lnTo>
                    <a:pt x="5" y="1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6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62"/>
            <p:cNvSpPr>
              <a:spLocks/>
            </p:cNvSpPr>
            <p:nvPr/>
          </p:nvSpPr>
          <p:spPr bwMode="auto">
            <a:xfrm>
              <a:off x="9712326" y="2601913"/>
              <a:ext cx="7938" cy="7938"/>
            </a:xfrm>
            <a:custGeom>
              <a:avLst/>
              <a:gdLst>
                <a:gd name="T0" fmla="*/ 3 w 5"/>
                <a:gd name="T1" fmla="*/ 0 h 5"/>
                <a:gd name="T2" fmla="*/ 5 w 5"/>
                <a:gd name="T3" fmla="*/ 0 h 5"/>
                <a:gd name="T4" fmla="*/ 5 w 5"/>
                <a:gd name="T5" fmla="*/ 2 h 5"/>
                <a:gd name="T6" fmla="*/ 3 w 5"/>
                <a:gd name="T7" fmla="*/ 5 h 5"/>
                <a:gd name="T8" fmla="*/ 2 w 5"/>
                <a:gd name="T9" fmla="*/ 5 h 5"/>
                <a:gd name="T10" fmla="*/ 0 w 5"/>
                <a:gd name="T11" fmla="*/ 5 h 5"/>
                <a:gd name="T12" fmla="*/ 0 w 5"/>
                <a:gd name="T13" fmla="*/ 4 h 5"/>
                <a:gd name="T14" fmla="*/ 0 w 5"/>
                <a:gd name="T15" fmla="*/ 2 h 5"/>
                <a:gd name="T16" fmla="*/ 2 w 5"/>
                <a:gd name="T17" fmla="*/ 0 h 5"/>
                <a:gd name="T18" fmla="*/ 2 w 5"/>
                <a:gd name="T19" fmla="*/ 0 h 5"/>
                <a:gd name="T20" fmla="*/ 3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63"/>
            <p:cNvSpPr>
              <a:spLocks/>
            </p:cNvSpPr>
            <p:nvPr/>
          </p:nvSpPr>
          <p:spPr bwMode="auto">
            <a:xfrm>
              <a:off x="9628188" y="2593975"/>
              <a:ext cx="15875" cy="19050"/>
            </a:xfrm>
            <a:custGeom>
              <a:avLst/>
              <a:gdLst>
                <a:gd name="T0" fmla="*/ 5 w 10"/>
                <a:gd name="T1" fmla="*/ 0 h 12"/>
                <a:gd name="T2" fmla="*/ 7 w 10"/>
                <a:gd name="T3" fmla="*/ 2 h 12"/>
                <a:gd name="T4" fmla="*/ 9 w 10"/>
                <a:gd name="T5" fmla="*/ 4 h 12"/>
                <a:gd name="T6" fmla="*/ 10 w 10"/>
                <a:gd name="T7" fmla="*/ 5 h 12"/>
                <a:gd name="T8" fmla="*/ 10 w 10"/>
                <a:gd name="T9" fmla="*/ 9 h 12"/>
                <a:gd name="T10" fmla="*/ 9 w 10"/>
                <a:gd name="T11" fmla="*/ 10 h 12"/>
                <a:gd name="T12" fmla="*/ 7 w 10"/>
                <a:gd name="T13" fmla="*/ 12 h 12"/>
                <a:gd name="T14" fmla="*/ 5 w 10"/>
                <a:gd name="T15" fmla="*/ 12 h 12"/>
                <a:gd name="T16" fmla="*/ 4 w 10"/>
                <a:gd name="T17" fmla="*/ 10 h 12"/>
                <a:gd name="T18" fmla="*/ 2 w 10"/>
                <a:gd name="T19" fmla="*/ 9 h 12"/>
                <a:gd name="T20" fmla="*/ 0 w 10"/>
                <a:gd name="T21" fmla="*/ 7 h 12"/>
                <a:gd name="T22" fmla="*/ 0 w 10"/>
                <a:gd name="T23" fmla="*/ 4 h 12"/>
                <a:gd name="T24" fmla="*/ 0 w 10"/>
                <a:gd name="T25" fmla="*/ 2 h 12"/>
                <a:gd name="T26" fmla="*/ 2 w 10"/>
                <a:gd name="T27" fmla="*/ 0 h 12"/>
                <a:gd name="T28" fmla="*/ 4 w 10"/>
                <a:gd name="T29" fmla="*/ 0 h 12"/>
                <a:gd name="T30" fmla="*/ 5 w 10"/>
                <a:gd name="T3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" h="12">
                  <a:moveTo>
                    <a:pt x="5" y="0"/>
                  </a:moveTo>
                  <a:lnTo>
                    <a:pt x="7" y="2"/>
                  </a:lnTo>
                  <a:lnTo>
                    <a:pt x="9" y="4"/>
                  </a:lnTo>
                  <a:lnTo>
                    <a:pt x="10" y="5"/>
                  </a:lnTo>
                  <a:lnTo>
                    <a:pt x="10" y="9"/>
                  </a:lnTo>
                  <a:lnTo>
                    <a:pt x="9" y="10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4" y="10"/>
                  </a:lnTo>
                  <a:lnTo>
                    <a:pt x="2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64"/>
            <p:cNvSpPr>
              <a:spLocks/>
            </p:cNvSpPr>
            <p:nvPr/>
          </p:nvSpPr>
          <p:spPr bwMode="auto">
            <a:xfrm>
              <a:off x="9478963" y="2678113"/>
              <a:ext cx="7938" cy="11113"/>
            </a:xfrm>
            <a:custGeom>
              <a:avLst/>
              <a:gdLst>
                <a:gd name="T0" fmla="*/ 4 w 5"/>
                <a:gd name="T1" fmla="*/ 0 h 7"/>
                <a:gd name="T2" fmla="*/ 5 w 5"/>
                <a:gd name="T3" fmla="*/ 2 h 7"/>
                <a:gd name="T4" fmla="*/ 5 w 5"/>
                <a:gd name="T5" fmla="*/ 4 h 7"/>
                <a:gd name="T6" fmla="*/ 4 w 5"/>
                <a:gd name="T7" fmla="*/ 5 h 7"/>
                <a:gd name="T8" fmla="*/ 2 w 5"/>
                <a:gd name="T9" fmla="*/ 7 h 7"/>
                <a:gd name="T10" fmla="*/ 0 w 5"/>
                <a:gd name="T11" fmla="*/ 5 h 7"/>
                <a:gd name="T12" fmla="*/ 0 w 5"/>
                <a:gd name="T13" fmla="*/ 4 h 7"/>
                <a:gd name="T14" fmla="*/ 0 w 5"/>
                <a:gd name="T15" fmla="*/ 2 h 7"/>
                <a:gd name="T16" fmla="*/ 2 w 5"/>
                <a:gd name="T17" fmla="*/ 0 h 7"/>
                <a:gd name="T18" fmla="*/ 2 w 5"/>
                <a:gd name="T19" fmla="*/ 0 h 7"/>
                <a:gd name="T20" fmla="*/ 4 w 5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7">
                  <a:moveTo>
                    <a:pt x="4" y="0"/>
                  </a:moveTo>
                  <a:lnTo>
                    <a:pt x="5" y="2"/>
                  </a:lnTo>
                  <a:lnTo>
                    <a:pt x="5" y="4"/>
                  </a:lnTo>
                  <a:lnTo>
                    <a:pt x="4" y="5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65"/>
            <p:cNvSpPr>
              <a:spLocks/>
            </p:cNvSpPr>
            <p:nvPr/>
          </p:nvSpPr>
          <p:spPr bwMode="auto">
            <a:xfrm>
              <a:off x="9471026" y="2609850"/>
              <a:ext cx="7938" cy="7938"/>
            </a:xfrm>
            <a:custGeom>
              <a:avLst/>
              <a:gdLst>
                <a:gd name="T0" fmla="*/ 5 w 5"/>
                <a:gd name="T1" fmla="*/ 0 h 5"/>
                <a:gd name="T2" fmla="*/ 5 w 5"/>
                <a:gd name="T3" fmla="*/ 0 h 5"/>
                <a:gd name="T4" fmla="*/ 5 w 5"/>
                <a:gd name="T5" fmla="*/ 2 h 5"/>
                <a:gd name="T6" fmla="*/ 5 w 5"/>
                <a:gd name="T7" fmla="*/ 4 h 5"/>
                <a:gd name="T8" fmla="*/ 4 w 5"/>
                <a:gd name="T9" fmla="*/ 5 h 5"/>
                <a:gd name="T10" fmla="*/ 2 w 5"/>
                <a:gd name="T11" fmla="*/ 4 h 5"/>
                <a:gd name="T12" fmla="*/ 0 w 5"/>
                <a:gd name="T13" fmla="*/ 2 h 5"/>
                <a:gd name="T14" fmla="*/ 0 w 5"/>
                <a:gd name="T15" fmla="*/ 0 h 5"/>
                <a:gd name="T16" fmla="*/ 2 w 5"/>
                <a:gd name="T17" fmla="*/ 0 h 5"/>
                <a:gd name="T18" fmla="*/ 4 w 5"/>
                <a:gd name="T19" fmla="*/ 0 h 5"/>
                <a:gd name="T20" fmla="*/ 5 w 5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5" y="4"/>
                  </a:lnTo>
                  <a:lnTo>
                    <a:pt x="4" y="5"/>
                  </a:lnTo>
                  <a:lnTo>
                    <a:pt x="2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66"/>
            <p:cNvSpPr>
              <a:spLocks/>
            </p:cNvSpPr>
            <p:nvPr/>
          </p:nvSpPr>
          <p:spPr bwMode="auto">
            <a:xfrm>
              <a:off x="9458326" y="2576513"/>
              <a:ext cx="11113" cy="9525"/>
            </a:xfrm>
            <a:custGeom>
              <a:avLst/>
              <a:gdLst>
                <a:gd name="T0" fmla="*/ 5 w 7"/>
                <a:gd name="T1" fmla="*/ 0 h 6"/>
                <a:gd name="T2" fmla="*/ 5 w 7"/>
                <a:gd name="T3" fmla="*/ 1 h 6"/>
                <a:gd name="T4" fmla="*/ 7 w 7"/>
                <a:gd name="T5" fmla="*/ 3 h 6"/>
                <a:gd name="T6" fmla="*/ 5 w 7"/>
                <a:gd name="T7" fmla="*/ 5 h 6"/>
                <a:gd name="T8" fmla="*/ 3 w 7"/>
                <a:gd name="T9" fmla="*/ 6 h 6"/>
                <a:gd name="T10" fmla="*/ 2 w 7"/>
                <a:gd name="T11" fmla="*/ 5 h 6"/>
                <a:gd name="T12" fmla="*/ 0 w 7"/>
                <a:gd name="T13" fmla="*/ 3 h 6"/>
                <a:gd name="T14" fmla="*/ 0 w 7"/>
                <a:gd name="T15" fmla="*/ 1 h 6"/>
                <a:gd name="T16" fmla="*/ 2 w 7"/>
                <a:gd name="T17" fmla="*/ 1 h 6"/>
                <a:gd name="T18" fmla="*/ 3 w 7"/>
                <a:gd name="T19" fmla="*/ 0 h 6"/>
                <a:gd name="T20" fmla="*/ 5 w 7"/>
                <a:gd name="T2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6">
                  <a:moveTo>
                    <a:pt x="5" y="0"/>
                  </a:moveTo>
                  <a:lnTo>
                    <a:pt x="5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1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67"/>
            <p:cNvSpPr>
              <a:spLocks/>
            </p:cNvSpPr>
            <p:nvPr/>
          </p:nvSpPr>
          <p:spPr bwMode="auto">
            <a:xfrm>
              <a:off x="9586913" y="2605088"/>
              <a:ext cx="11113" cy="11113"/>
            </a:xfrm>
            <a:custGeom>
              <a:avLst/>
              <a:gdLst>
                <a:gd name="T0" fmla="*/ 5 w 7"/>
                <a:gd name="T1" fmla="*/ 0 h 7"/>
                <a:gd name="T2" fmla="*/ 5 w 7"/>
                <a:gd name="T3" fmla="*/ 2 h 7"/>
                <a:gd name="T4" fmla="*/ 7 w 7"/>
                <a:gd name="T5" fmla="*/ 3 h 7"/>
                <a:gd name="T6" fmla="*/ 5 w 7"/>
                <a:gd name="T7" fmla="*/ 3 h 7"/>
                <a:gd name="T8" fmla="*/ 5 w 7"/>
                <a:gd name="T9" fmla="*/ 5 h 7"/>
                <a:gd name="T10" fmla="*/ 3 w 7"/>
                <a:gd name="T11" fmla="*/ 7 h 7"/>
                <a:gd name="T12" fmla="*/ 2 w 7"/>
                <a:gd name="T13" fmla="*/ 5 h 7"/>
                <a:gd name="T14" fmla="*/ 0 w 7"/>
                <a:gd name="T15" fmla="*/ 3 h 7"/>
                <a:gd name="T16" fmla="*/ 2 w 7"/>
                <a:gd name="T17" fmla="*/ 2 h 7"/>
                <a:gd name="T18" fmla="*/ 3 w 7"/>
                <a:gd name="T19" fmla="*/ 2 h 7"/>
                <a:gd name="T20" fmla="*/ 3 w 7"/>
                <a:gd name="T21" fmla="*/ 0 h 7"/>
                <a:gd name="T22" fmla="*/ 5 w 7"/>
                <a:gd name="T2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" h="7">
                  <a:moveTo>
                    <a:pt x="5" y="0"/>
                  </a:moveTo>
                  <a:lnTo>
                    <a:pt x="5" y="2"/>
                  </a:lnTo>
                  <a:lnTo>
                    <a:pt x="7" y="3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68"/>
            <p:cNvSpPr>
              <a:spLocks/>
            </p:cNvSpPr>
            <p:nvPr/>
          </p:nvSpPr>
          <p:spPr bwMode="auto">
            <a:xfrm>
              <a:off x="9736138" y="2640013"/>
              <a:ext cx="52388" cy="53975"/>
            </a:xfrm>
            <a:custGeom>
              <a:avLst/>
              <a:gdLst>
                <a:gd name="T0" fmla="*/ 3 w 33"/>
                <a:gd name="T1" fmla="*/ 0 h 34"/>
                <a:gd name="T2" fmla="*/ 8 w 33"/>
                <a:gd name="T3" fmla="*/ 0 h 34"/>
                <a:gd name="T4" fmla="*/ 12 w 33"/>
                <a:gd name="T5" fmla="*/ 1 h 34"/>
                <a:gd name="T6" fmla="*/ 17 w 33"/>
                <a:gd name="T7" fmla="*/ 5 h 34"/>
                <a:gd name="T8" fmla="*/ 21 w 33"/>
                <a:gd name="T9" fmla="*/ 8 h 34"/>
                <a:gd name="T10" fmla="*/ 26 w 33"/>
                <a:gd name="T11" fmla="*/ 14 h 34"/>
                <a:gd name="T12" fmla="*/ 30 w 33"/>
                <a:gd name="T13" fmla="*/ 19 h 34"/>
                <a:gd name="T14" fmla="*/ 31 w 33"/>
                <a:gd name="T15" fmla="*/ 24 h 34"/>
                <a:gd name="T16" fmla="*/ 33 w 33"/>
                <a:gd name="T17" fmla="*/ 29 h 34"/>
                <a:gd name="T18" fmla="*/ 33 w 33"/>
                <a:gd name="T19" fmla="*/ 33 h 34"/>
                <a:gd name="T20" fmla="*/ 31 w 33"/>
                <a:gd name="T21" fmla="*/ 34 h 34"/>
                <a:gd name="T22" fmla="*/ 30 w 33"/>
                <a:gd name="T23" fmla="*/ 34 h 34"/>
                <a:gd name="T24" fmla="*/ 26 w 33"/>
                <a:gd name="T25" fmla="*/ 34 h 34"/>
                <a:gd name="T26" fmla="*/ 23 w 33"/>
                <a:gd name="T27" fmla="*/ 33 h 34"/>
                <a:gd name="T28" fmla="*/ 20 w 33"/>
                <a:gd name="T29" fmla="*/ 31 h 34"/>
                <a:gd name="T30" fmla="*/ 17 w 33"/>
                <a:gd name="T31" fmla="*/ 28 h 34"/>
                <a:gd name="T32" fmla="*/ 12 w 33"/>
                <a:gd name="T33" fmla="*/ 23 h 34"/>
                <a:gd name="T34" fmla="*/ 10 w 33"/>
                <a:gd name="T35" fmla="*/ 21 h 34"/>
                <a:gd name="T36" fmla="*/ 7 w 33"/>
                <a:gd name="T37" fmla="*/ 18 h 34"/>
                <a:gd name="T38" fmla="*/ 5 w 33"/>
                <a:gd name="T39" fmla="*/ 14 h 34"/>
                <a:gd name="T40" fmla="*/ 2 w 33"/>
                <a:gd name="T41" fmla="*/ 11 h 34"/>
                <a:gd name="T42" fmla="*/ 0 w 33"/>
                <a:gd name="T43" fmla="*/ 8 h 34"/>
                <a:gd name="T44" fmla="*/ 0 w 33"/>
                <a:gd name="T45" fmla="*/ 5 h 34"/>
                <a:gd name="T46" fmla="*/ 0 w 33"/>
                <a:gd name="T47" fmla="*/ 1 h 34"/>
                <a:gd name="T48" fmla="*/ 2 w 33"/>
                <a:gd name="T49" fmla="*/ 0 h 34"/>
                <a:gd name="T50" fmla="*/ 3 w 33"/>
                <a:gd name="T5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" h="34">
                  <a:moveTo>
                    <a:pt x="3" y="0"/>
                  </a:moveTo>
                  <a:lnTo>
                    <a:pt x="8" y="0"/>
                  </a:lnTo>
                  <a:lnTo>
                    <a:pt x="12" y="1"/>
                  </a:lnTo>
                  <a:lnTo>
                    <a:pt x="17" y="5"/>
                  </a:lnTo>
                  <a:lnTo>
                    <a:pt x="21" y="8"/>
                  </a:lnTo>
                  <a:lnTo>
                    <a:pt x="26" y="14"/>
                  </a:lnTo>
                  <a:lnTo>
                    <a:pt x="30" y="19"/>
                  </a:lnTo>
                  <a:lnTo>
                    <a:pt x="31" y="24"/>
                  </a:lnTo>
                  <a:lnTo>
                    <a:pt x="33" y="29"/>
                  </a:lnTo>
                  <a:lnTo>
                    <a:pt x="33" y="33"/>
                  </a:lnTo>
                  <a:lnTo>
                    <a:pt x="31" y="34"/>
                  </a:lnTo>
                  <a:lnTo>
                    <a:pt x="30" y="34"/>
                  </a:lnTo>
                  <a:lnTo>
                    <a:pt x="26" y="34"/>
                  </a:lnTo>
                  <a:lnTo>
                    <a:pt x="23" y="33"/>
                  </a:lnTo>
                  <a:lnTo>
                    <a:pt x="20" y="31"/>
                  </a:lnTo>
                  <a:lnTo>
                    <a:pt x="17" y="28"/>
                  </a:lnTo>
                  <a:lnTo>
                    <a:pt x="12" y="23"/>
                  </a:lnTo>
                  <a:lnTo>
                    <a:pt x="10" y="21"/>
                  </a:lnTo>
                  <a:lnTo>
                    <a:pt x="7" y="18"/>
                  </a:lnTo>
                  <a:lnTo>
                    <a:pt x="5" y="14"/>
                  </a:lnTo>
                  <a:lnTo>
                    <a:pt x="2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1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69"/>
            <p:cNvSpPr>
              <a:spLocks/>
            </p:cNvSpPr>
            <p:nvPr/>
          </p:nvSpPr>
          <p:spPr bwMode="auto">
            <a:xfrm>
              <a:off x="9583738" y="2576513"/>
              <a:ext cx="11113" cy="7938"/>
            </a:xfrm>
            <a:custGeom>
              <a:avLst/>
              <a:gdLst>
                <a:gd name="T0" fmla="*/ 4 w 7"/>
                <a:gd name="T1" fmla="*/ 0 h 5"/>
                <a:gd name="T2" fmla="*/ 5 w 7"/>
                <a:gd name="T3" fmla="*/ 0 h 5"/>
                <a:gd name="T4" fmla="*/ 5 w 7"/>
                <a:gd name="T5" fmla="*/ 1 h 5"/>
                <a:gd name="T6" fmla="*/ 7 w 7"/>
                <a:gd name="T7" fmla="*/ 1 h 5"/>
                <a:gd name="T8" fmla="*/ 5 w 7"/>
                <a:gd name="T9" fmla="*/ 5 h 5"/>
                <a:gd name="T10" fmla="*/ 4 w 7"/>
                <a:gd name="T11" fmla="*/ 5 h 5"/>
                <a:gd name="T12" fmla="*/ 2 w 7"/>
                <a:gd name="T13" fmla="*/ 5 h 5"/>
                <a:gd name="T14" fmla="*/ 0 w 7"/>
                <a:gd name="T15" fmla="*/ 3 h 5"/>
                <a:gd name="T16" fmla="*/ 0 w 7"/>
                <a:gd name="T17" fmla="*/ 1 h 5"/>
                <a:gd name="T18" fmla="*/ 2 w 7"/>
                <a:gd name="T19" fmla="*/ 0 h 5"/>
                <a:gd name="T20" fmla="*/ 4 w 7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5">
                  <a:moveTo>
                    <a:pt x="4" y="0"/>
                  </a:moveTo>
                  <a:lnTo>
                    <a:pt x="5" y="0"/>
                  </a:lnTo>
                  <a:lnTo>
                    <a:pt x="5" y="1"/>
                  </a:lnTo>
                  <a:lnTo>
                    <a:pt x="7" y="1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70"/>
            <p:cNvSpPr>
              <a:spLocks/>
            </p:cNvSpPr>
            <p:nvPr/>
          </p:nvSpPr>
          <p:spPr bwMode="auto">
            <a:xfrm>
              <a:off x="9877426" y="2560638"/>
              <a:ext cx="12700" cy="12700"/>
            </a:xfrm>
            <a:custGeom>
              <a:avLst/>
              <a:gdLst>
                <a:gd name="T0" fmla="*/ 2 w 8"/>
                <a:gd name="T1" fmla="*/ 0 h 8"/>
                <a:gd name="T2" fmla="*/ 5 w 8"/>
                <a:gd name="T3" fmla="*/ 0 h 8"/>
                <a:gd name="T4" fmla="*/ 7 w 8"/>
                <a:gd name="T5" fmla="*/ 2 h 8"/>
                <a:gd name="T6" fmla="*/ 8 w 8"/>
                <a:gd name="T7" fmla="*/ 3 h 8"/>
                <a:gd name="T8" fmla="*/ 8 w 8"/>
                <a:gd name="T9" fmla="*/ 5 h 8"/>
                <a:gd name="T10" fmla="*/ 7 w 8"/>
                <a:gd name="T11" fmla="*/ 7 h 8"/>
                <a:gd name="T12" fmla="*/ 5 w 8"/>
                <a:gd name="T13" fmla="*/ 8 h 8"/>
                <a:gd name="T14" fmla="*/ 3 w 8"/>
                <a:gd name="T15" fmla="*/ 7 h 8"/>
                <a:gd name="T16" fmla="*/ 2 w 8"/>
                <a:gd name="T17" fmla="*/ 5 h 8"/>
                <a:gd name="T18" fmla="*/ 0 w 8"/>
                <a:gd name="T19" fmla="*/ 3 h 8"/>
                <a:gd name="T20" fmla="*/ 0 w 8"/>
                <a:gd name="T21" fmla="*/ 2 h 8"/>
                <a:gd name="T22" fmla="*/ 0 w 8"/>
                <a:gd name="T23" fmla="*/ 0 h 8"/>
                <a:gd name="T24" fmla="*/ 2 w 8"/>
                <a:gd name="T2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8">
                  <a:moveTo>
                    <a:pt x="2" y="0"/>
                  </a:moveTo>
                  <a:lnTo>
                    <a:pt x="5" y="0"/>
                  </a:lnTo>
                  <a:lnTo>
                    <a:pt x="7" y="2"/>
                  </a:lnTo>
                  <a:lnTo>
                    <a:pt x="8" y="3"/>
                  </a:lnTo>
                  <a:lnTo>
                    <a:pt x="8" y="5"/>
                  </a:lnTo>
                  <a:lnTo>
                    <a:pt x="7" y="7"/>
                  </a:lnTo>
                  <a:lnTo>
                    <a:pt x="5" y="8"/>
                  </a:lnTo>
                  <a:lnTo>
                    <a:pt x="3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71"/>
            <p:cNvSpPr>
              <a:spLocks/>
            </p:cNvSpPr>
            <p:nvPr/>
          </p:nvSpPr>
          <p:spPr bwMode="auto">
            <a:xfrm>
              <a:off x="9937751" y="2436813"/>
              <a:ext cx="7938" cy="12700"/>
            </a:xfrm>
            <a:custGeom>
              <a:avLst/>
              <a:gdLst>
                <a:gd name="T0" fmla="*/ 2 w 5"/>
                <a:gd name="T1" fmla="*/ 0 h 8"/>
                <a:gd name="T2" fmla="*/ 3 w 5"/>
                <a:gd name="T3" fmla="*/ 0 h 8"/>
                <a:gd name="T4" fmla="*/ 3 w 5"/>
                <a:gd name="T5" fmla="*/ 2 h 8"/>
                <a:gd name="T6" fmla="*/ 3 w 5"/>
                <a:gd name="T7" fmla="*/ 2 h 8"/>
                <a:gd name="T8" fmla="*/ 5 w 5"/>
                <a:gd name="T9" fmla="*/ 3 h 8"/>
                <a:gd name="T10" fmla="*/ 5 w 5"/>
                <a:gd name="T11" fmla="*/ 5 h 8"/>
                <a:gd name="T12" fmla="*/ 5 w 5"/>
                <a:gd name="T13" fmla="*/ 7 h 8"/>
                <a:gd name="T14" fmla="*/ 5 w 5"/>
                <a:gd name="T15" fmla="*/ 8 h 8"/>
                <a:gd name="T16" fmla="*/ 3 w 5"/>
                <a:gd name="T17" fmla="*/ 7 h 8"/>
                <a:gd name="T18" fmla="*/ 3 w 5"/>
                <a:gd name="T19" fmla="*/ 7 h 8"/>
                <a:gd name="T20" fmla="*/ 0 w 5"/>
                <a:gd name="T21" fmla="*/ 5 h 8"/>
                <a:gd name="T22" fmla="*/ 0 w 5"/>
                <a:gd name="T23" fmla="*/ 3 h 8"/>
                <a:gd name="T24" fmla="*/ 0 w 5"/>
                <a:gd name="T25" fmla="*/ 2 h 8"/>
                <a:gd name="T26" fmla="*/ 2 w 5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" h="8">
                  <a:moveTo>
                    <a:pt x="2" y="0"/>
                  </a:moveTo>
                  <a:lnTo>
                    <a:pt x="3" y="0"/>
                  </a:lnTo>
                  <a:lnTo>
                    <a:pt x="3" y="2"/>
                  </a:lnTo>
                  <a:lnTo>
                    <a:pt x="3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5" y="7"/>
                  </a:lnTo>
                  <a:lnTo>
                    <a:pt x="5" y="8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72"/>
            <p:cNvSpPr>
              <a:spLocks/>
            </p:cNvSpPr>
            <p:nvPr/>
          </p:nvSpPr>
          <p:spPr bwMode="auto">
            <a:xfrm>
              <a:off x="9880601" y="2497138"/>
              <a:ext cx="9525" cy="15875"/>
            </a:xfrm>
            <a:custGeom>
              <a:avLst/>
              <a:gdLst>
                <a:gd name="T0" fmla="*/ 3 w 6"/>
                <a:gd name="T1" fmla="*/ 0 h 10"/>
                <a:gd name="T2" fmla="*/ 3 w 6"/>
                <a:gd name="T3" fmla="*/ 0 h 10"/>
                <a:gd name="T4" fmla="*/ 5 w 6"/>
                <a:gd name="T5" fmla="*/ 2 h 10"/>
                <a:gd name="T6" fmla="*/ 6 w 6"/>
                <a:gd name="T7" fmla="*/ 4 h 10"/>
                <a:gd name="T8" fmla="*/ 6 w 6"/>
                <a:gd name="T9" fmla="*/ 5 h 10"/>
                <a:gd name="T10" fmla="*/ 6 w 6"/>
                <a:gd name="T11" fmla="*/ 8 h 10"/>
                <a:gd name="T12" fmla="*/ 5 w 6"/>
                <a:gd name="T13" fmla="*/ 10 h 10"/>
                <a:gd name="T14" fmla="*/ 3 w 6"/>
                <a:gd name="T15" fmla="*/ 10 h 10"/>
                <a:gd name="T16" fmla="*/ 3 w 6"/>
                <a:gd name="T17" fmla="*/ 10 h 10"/>
                <a:gd name="T18" fmla="*/ 1 w 6"/>
                <a:gd name="T19" fmla="*/ 8 h 10"/>
                <a:gd name="T20" fmla="*/ 0 w 6"/>
                <a:gd name="T21" fmla="*/ 7 h 10"/>
                <a:gd name="T22" fmla="*/ 0 w 6"/>
                <a:gd name="T23" fmla="*/ 5 h 10"/>
                <a:gd name="T24" fmla="*/ 0 w 6"/>
                <a:gd name="T25" fmla="*/ 2 h 10"/>
                <a:gd name="T26" fmla="*/ 0 w 6"/>
                <a:gd name="T27" fmla="*/ 2 h 10"/>
                <a:gd name="T28" fmla="*/ 3 w 6"/>
                <a:gd name="T2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lnTo>
                    <a:pt x="3" y="0"/>
                  </a:lnTo>
                  <a:lnTo>
                    <a:pt x="5" y="2"/>
                  </a:lnTo>
                  <a:lnTo>
                    <a:pt x="6" y="4"/>
                  </a:lnTo>
                  <a:lnTo>
                    <a:pt x="6" y="5"/>
                  </a:lnTo>
                  <a:lnTo>
                    <a:pt x="6" y="8"/>
                  </a:lnTo>
                  <a:lnTo>
                    <a:pt x="5" y="10"/>
                  </a:lnTo>
                  <a:lnTo>
                    <a:pt x="3" y="10"/>
                  </a:lnTo>
                  <a:lnTo>
                    <a:pt x="3" y="10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73"/>
            <p:cNvSpPr>
              <a:spLocks/>
            </p:cNvSpPr>
            <p:nvPr/>
          </p:nvSpPr>
          <p:spPr bwMode="auto">
            <a:xfrm>
              <a:off x="9893301" y="2597150"/>
              <a:ext cx="19050" cy="19050"/>
            </a:xfrm>
            <a:custGeom>
              <a:avLst/>
              <a:gdLst>
                <a:gd name="T0" fmla="*/ 8 w 12"/>
                <a:gd name="T1" fmla="*/ 0 h 12"/>
                <a:gd name="T2" fmla="*/ 10 w 12"/>
                <a:gd name="T3" fmla="*/ 2 h 12"/>
                <a:gd name="T4" fmla="*/ 12 w 12"/>
                <a:gd name="T5" fmla="*/ 3 h 12"/>
                <a:gd name="T6" fmla="*/ 12 w 12"/>
                <a:gd name="T7" fmla="*/ 5 h 12"/>
                <a:gd name="T8" fmla="*/ 10 w 12"/>
                <a:gd name="T9" fmla="*/ 8 h 12"/>
                <a:gd name="T10" fmla="*/ 8 w 12"/>
                <a:gd name="T11" fmla="*/ 12 h 12"/>
                <a:gd name="T12" fmla="*/ 5 w 12"/>
                <a:gd name="T13" fmla="*/ 12 h 12"/>
                <a:gd name="T14" fmla="*/ 3 w 12"/>
                <a:gd name="T15" fmla="*/ 12 h 12"/>
                <a:gd name="T16" fmla="*/ 2 w 12"/>
                <a:gd name="T17" fmla="*/ 10 h 12"/>
                <a:gd name="T18" fmla="*/ 0 w 12"/>
                <a:gd name="T19" fmla="*/ 7 h 12"/>
                <a:gd name="T20" fmla="*/ 0 w 12"/>
                <a:gd name="T21" fmla="*/ 5 h 12"/>
                <a:gd name="T22" fmla="*/ 2 w 12"/>
                <a:gd name="T23" fmla="*/ 3 h 12"/>
                <a:gd name="T24" fmla="*/ 3 w 12"/>
                <a:gd name="T25" fmla="*/ 2 h 12"/>
                <a:gd name="T26" fmla="*/ 5 w 12"/>
                <a:gd name="T27" fmla="*/ 2 h 12"/>
                <a:gd name="T28" fmla="*/ 8 w 12"/>
                <a:gd name="T2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2">
                  <a:moveTo>
                    <a:pt x="8" y="0"/>
                  </a:moveTo>
                  <a:lnTo>
                    <a:pt x="10" y="2"/>
                  </a:lnTo>
                  <a:lnTo>
                    <a:pt x="12" y="3"/>
                  </a:lnTo>
                  <a:lnTo>
                    <a:pt x="12" y="5"/>
                  </a:lnTo>
                  <a:lnTo>
                    <a:pt x="10" y="8"/>
                  </a:lnTo>
                  <a:lnTo>
                    <a:pt x="8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2" y="10"/>
                  </a:lnTo>
                  <a:lnTo>
                    <a:pt x="0" y="7"/>
                  </a:lnTo>
                  <a:lnTo>
                    <a:pt x="0" y="5"/>
                  </a:lnTo>
                  <a:lnTo>
                    <a:pt x="2" y="3"/>
                  </a:lnTo>
                  <a:lnTo>
                    <a:pt x="3" y="2"/>
                  </a:lnTo>
                  <a:lnTo>
                    <a:pt x="5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74"/>
            <p:cNvSpPr>
              <a:spLocks/>
            </p:cNvSpPr>
            <p:nvPr/>
          </p:nvSpPr>
          <p:spPr bwMode="auto">
            <a:xfrm>
              <a:off x="9898063" y="2705100"/>
              <a:ext cx="7938" cy="7938"/>
            </a:xfrm>
            <a:custGeom>
              <a:avLst/>
              <a:gdLst>
                <a:gd name="T0" fmla="*/ 4 w 5"/>
                <a:gd name="T1" fmla="*/ 0 h 5"/>
                <a:gd name="T2" fmla="*/ 5 w 5"/>
                <a:gd name="T3" fmla="*/ 0 h 5"/>
                <a:gd name="T4" fmla="*/ 5 w 5"/>
                <a:gd name="T5" fmla="*/ 3 h 5"/>
                <a:gd name="T6" fmla="*/ 5 w 5"/>
                <a:gd name="T7" fmla="*/ 5 h 5"/>
                <a:gd name="T8" fmla="*/ 4 w 5"/>
                <a:gd name="T9" fmla="*/ 5 h 5"/>
                <a:gd name="T10" fmla="*/ 2 w 5"/>
                <a:gd name="T11" fmla="*/ 5 h 5"/>
                <a:gd name="T12" fmla="*/ 2 w 5"/>
                <a:gd name="T13" fmla="*/ 5 h 5"/>
                <a:gd name="T14" fmla="*/ 0 w 5"/>
                <a:gd name="T15" fmla="*/ 3 h 5"/>
                <a:gd name="T16" fmla="*/ 0 w 5"/>
                <a:gd name="T17" fmla="*/ 2 h 5"/>
                <a:gd name="T18" fmla="*/ 2 w 5"/>
                <a:gd name="T19" fmla="*/ 0 h 5"/>
                <a:gd name="T20" fmla="*/ 2 w 5"/>
                <a:gd name="T21" fmla="*/ 0 h 5"/>
                <a:gd name="T22" fmla="*/ 4 w 5"/>
                <a:gd name="T2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lnTo>
                    <a:pt x="5" y="0"/>
                  </a:lnTo>
                  <a:lnTo>
                    <a:pt x="5" y="3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75"/>
            <p:cNvSpPr>
              <a:spLocks/>
            </p:cNvSpPr>
            <p:nvPr/>
          </p:nvSpPr>
          <p:spPr bwMode="auto">
            <a:xfrm>
              <a:off x="9917113" y="2484438"/>
              <a:ext cx="9525" cy="7938"/>
            </a:xfrm>
            <a:custGeom>
              <a:avLst/>
              <a:gdLst>
                <a:gd name="T0" fmla="*/ 5 w 6"/>
                <a:gd name="T1" fmla="*/ 0 h 5"/>
                <a:gd name="T2" fmla="*/ 5 w 6"/>
                <a:gd name="T3" fmla="*/ 0 h 5"/>
                <a:gd name="T4" fmla="*/ 6 w 6"/>
                <a:gd name="T5" fmla="*/ 2 h 5"/>
                <a:gd name="T6" fmla="*/ 5 w 6"/>
                <a:gd name="T7" fmla="*/ 3 h 5"/>
                <a:gd name="T8" fmla="*/ 3 w 6"/>
                <a:gd name="T9" fmla="*/ 5 h 5"/>
                <a:gd name="T10" fmla="*/ 1 w 6"/>
                <a:gd name="T11" fmla="*/ 3 h 5"/>
                <a:gd name="T12" fmla="*/ 0 w 6"/>
                <a:gd name="T13" fmla="*/ 2 h 5"/>
                <a:gd name="T14" fmla="*/ 1 w 6"/>
                <a:gd name="T15" fmla="*/ 0 h 5"/>
                <a:gd name="T16" fmla="*/ 3 w 6"/>
                <a:gd name="T17" fmla="*/ 0 h 5"/>
                <a:gd name="T18" fmla="*/ 3 w 6"/>
                <a:gd name="T19" fmla="*/ 0 h 5"/>
                <a:gd name="T20" fmla="*/ 5 w 6"/>
                <a:gd name="T2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" h="5">
                  <a:moveTo>
                    <a:pt x="5" y="0"/>
                  </a:moveTo>
                  <a:lnTo>
                    <a:pt x="5" y="0"/>
                  </a:lnTo>
                  <a:lnTo>
                    <a:pt x="6" y="2"/>
                  </a:lnTo>
                  <a:lnTo>
                    <a:pt x="5" y="3"/>
                  </a:lnTo>
                  <a:lnTo>
                    <a:pt x="3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76"/>
            <p:cNvSpPr>
              <a:spLocks/>
            </p:cNvSpPr>
            <p:nvPr/>
          </p:nvSpPr>
          <p:spPr bwMode="auto">
            <a:xfrm>
              <a:off x="10026651" y="2914650"/>
              <a:ext cx="19050" cy="20638"/>
            </a:xfrm>
            <a:custGeom>
              <a:avLst/>
              <a:gdLst>
                <a:gd name="T0" fmla="*/ 7 w 12"/>
                <a:gd name="T1" fmla="*/ 0 h 13"/>
                <a:gd name="T2" fmla="*/ 10 w 12"/>
                <a:gd name="T3" fmla="*/ 0 h 13"/>
                <a:gd name="T4" fmla="*/ 12 w 12"/>
                <a:gd name="T5" fmla="*/ 2 h 13"/>
                <a:gd name="T6" fmla="*/ 12 w 12"/>
                <a:gd name="T7" fmla="*/ 5 h 13"/>
                <a:gd name="T8" fmla="*/ 12 w 12"/>
                <a:gd name="T9" fmla="*/ 8 h 13"/>
                <a:gd name="T10" fmla="*/ 10 w 12"/>
                <a:gd name="T11" fmla="*/ 12 h 13"/>
                <a:gd name="T12" fmla="*/ 7 w 12"/>
                <a:gd name="T13" fmla="*/ 13 h 13"/>
                <a:gd name="T14" fmla="*/ 5 w 12"/>
                <a:gd name="T15" fmla="*/ 13 h 13"/>
                <a:gd name="T16" fmla="*/ 2 w 12"/>
                <a:gd name="T17" fmla="*/ 12 h 13"/>
                <a:gd name="T18" fmla="*/ 0 w 12"/>
                <a:gd name="T19" fmla="*/ 8 h 13"/>
                <a:gd name="T20" fmla="*/ 0 w 12"/>
                <a:gd name="T21" fmla="*/ 5 h 13"/>
                <a:gd name="T22" fmla="*/ 0 w 12"/>
                <a:gd name="T23" fmla="*/ 2 h 13"/>
                <a:gd name="T24" fmla="*/ 3 w 12"/>
                <a:gd name="T25" fmla="*/ 0 h 13"/>
                <a:gd name="T26" fmla="*/ 7 w 12"/>
                <a:gd name="T2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" h="13">
                  <a:moveTo>
                    <a:pt x="7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2" y="5"/>
                  </a:lnTo>
                  <a:lnTo>
                    <a:pt x="12" y="8"/>
                  </a:lnTo>
                  <a:lnTo>
                    <a:pt x="10" y="12"/>
                  </a:lnTo>
                  <a:lnTo>
                    <a:pt x="7" y="13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2"/>
                  </a:lnTo>
                  <a:lnTo>
                    <a:pt x="3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77"/>
            <p:cNvSpPr>
              <a:spLocks/>
            </p:cNvSpPr>
            <p:nvPr/>
          </p:nvSpPr>
          <p:spPr bwMode="auto">
            <a:xfrm>
              <a:off x="9809163" y="2524125"/>
              <a:ext cx="7938" cy="12700"/>
            </a:xfrm>
            <a:custGeom>
              <a:avLst/>
              <a:gdLst>
                <a:gd name="T0" fmla="*/ 4 w 5"/>
                <a:gd name="T1" fmla="*/ 0 h 8"/>
                <a:gd name="T2" fmla="*/ 4 w 5"/>
                <a:gd name="T3" fmla="*/ 0 h 8"/>
                <a:gd name="T4" fmla="*/ 5 w 5"/>
                <a:gd name="T5" fmla="*/ 1 h 8"/>
                <a:gd name="T6" fmla="*/ 5 w 5"/>
                <a:gd name="T7" fmla="*/ 3 h 8"/>
                <a:gd name="T8" fmla="*/ 5 w 5"/>
                <a:gd name="T9" fmla="*/ 5 h 8"/>
                <a:gd name="T10" fmla="*/ 5 w 5"/>
                <a:gd name="T11" fmla="*/ 6 h 8"/>
                <a:gd name="T12" fmla="*/ 5 w 5"/>
                <a:gd name="T13" fmla="*/ 8 h 8"/>
                <a:gd name="T14" fmla="*/ 4 w 5"/>
                <a:gd name="T15" fmla="*/ 8 h 8"/>
                <a:gd name="T16" fmla="*/ 4 w 5"/>
                <a:gd name="T17" fmla="*/ 8 h 8"/>
                <a:gd name="T18" fmla="*/ 2 w 5"/>
                <a:gd name="T19" fmla="*/ 6 h 8"/>
                <a:gd name="T20" fmla="*/ 0 w 5"/>
                <a:gd name="T21" fmla="*/ 5 h 8"/>
                <a:gd name="T22" fmla="*/ 0 w 5"/>
                <a:gd name="T23" fmla="*/ 3 h 8"/>
                <a:gd name="T24" fmla="*/ 0 w 5"/>
                <a:gd name="T25" fmla="*/ 1 h 8"/>
                <a:gd name="T26" fmla="*/ 4 w 5"/>
                <a:gd name="T2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" h="8">
                  <a:moveTo>
                    <a:pt x="4" y="0"/>
                  </a:moveTo>
                  <a:lnTo>
                    <a:pt x="4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5" y="5"/>
                  </a:lnTo>
                  <a:lnTo>
                    <a:pt x="5" y="6"/>
                  </a:lnTo>
                  <a:lnTo>
                    <a:pt x="5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78"/>
            <p:cNvSpPr>
              <a:spLocks/>
            </p:cNvSpPr>
            <p:nvPr/>
          </p:nvSpPr>
          <p:spPr bwMode="auto">
            <a:xfrm>
              <a:off x="9809163" y="2616200"/>
              <a:ext cx="50800" cy="60325"/>
            </a:xfrm>
            <a:custGeom>
              <a:avLst/>
              <a:gdLst>
                <a:gd name="T0" fmla="*/ 28 w 32"/>
                <a:gd name="T1" fmla="*/ 0 h 38"/>
                <a:gd name="T2" fmla="*/ 30 w 32"/>
                <a:gd name="T3" fmla="*/ 0 h 38"/>
                <a:gd name="T4" fmla="*/ 32 w 32"/>
                <a:gd name="T5" fmla="*/ 1 h 38"/>
                <a:gd name="T6" fmla="*/ 32 w 32"/>
                <a:gd name="T7" fmla="*/ 5 h 38"/>
                <a:gd name="T8" fmla="*/ 32 w 32"/>
                <a:gd name="T9" fmla="*/ 8 h 38"/>
                <a:gd name="T10" fmla="*/ 32 w 32"/>
                <a:gd name="T11" fmla="*/ 13 h 38"/>
                <a:gd name="T12" fmla="*/ 30 w 32"/>
                <a:gd name="T13" fmla="*/ 16 h 38"/>
                <a:gd name="T14" fmla="*/ 28 w 32"/>
                <a:gd name="T15" fmla="*/ 21 h 38"/>
                <a:gd name="T16" fmla="*/ 25 w 32"/>
                <a:gd name="T17" fmla="*/ 26 h 38"/>
                <a:gd name="T18" fmla="*/ 23 w 32"/>
                <a:gd name="T19" fmla="*/ 31 h 38"/>
                <a:gd name="T20" fmla="*/ 20 w 32"/>
                <a:gd name="T21" fmla="*/ 34 h 38"/>
                <a:gd name="T22" fmla="*/ 17 w 32"/>
                <a:gd name="T23" fmla="*/ 38 h 38"/>
                <a:gd name="T24" fmla="*/ 15 w 32"/>
                <a:gd name="T25" fmla="*/ 38 h 38"/>
                <a:gd name="T26" fmla="*/ 12 w 32"/>
                <a:gd name="T27" fmla="*/ 38 h 38"/>
                <a:gd name="T28" fmla="*/ 7 w 32"/>
                <a:gd name="T29" fmla="*/ 34 h 38"/>
                <a:gd name="T30" fmla="*/ 4 w 32"/>
                <a:gd name="T31" fmla="*/ 31 h 38"/>
                <a:gd name="T32" fmla="*/ 4 w 32"/>
                <a:gd name="T33" fmla="*/ 29 h 38"/>
                <a:gd name="T34" fmla="*/ 2 w 32"/>
                <a:gd name="T35" fmla="*/ 28 h 38"/>
                <a:gd name="T36" fmla="*/ 0 w 32"/>
                <a:gd name="T37" fmla="*/ 24 h 38"/>
                <a:gd name="T38" fmla="*/ 2 w 32"/>
                <a:gd name="T39" fmla="*/ 21 h 38"/>
                <a:gd name="T40" fmla="*/ 4 w 32"/>
                <a:gd name="T41" fmla="*/ 20 h 38"/>
                <a:gd name="T42" fmla="*/ 7 w 32"/>
                <a:gd name="T43" fmla="*/ 16 h 38"/>
                <a:gd name="T44" fmla="*/ 12 w 32"/>
                <a:gd name="T45" fmla="*/ 13 h 38"/>
                <a:gd name="T46" fmla="*/ 17 w 32"/>
                <a:gd name="T47" fmla="*/ 10 h 38"/>
                <a:gd name="T48" fmla="*/ 18 w 32"/>
                <a:gd name="T49" fmla="*/ 6 h 38"/>
                <a:gd name="T50" fmla="*/ 22 w 32"/>
                <a:gd name="T51" fmla="*/ 3 h 38"/>
                <a:gd name="T52" fmla="*/ 25 w 32"/>
                <a:gd name="T53" fmla="*/ 0 h 38"/>
                <a:gd name="T54" fmla="*/ 28 w 32"/>
                <a:gd name="T5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2" h="38">
                  <a:moveTo>
                    <a:pt x="28" y="0"/>
                  </a:moveTo>
                  <a:lnTo>
                    <a:pt x="30" y="0"/>
                  </a:lnTo>
                  <a:lnTo>
                    <a:pt x="32" y="1"/>
                  </a:lnTo>
                  <a:lnTo>
                    <a:pt x="32" y="5"/>
                  </a:lnTo>
                  <a:lnTo>
                    <a:pt x="32" y="8"/>
                  </a:lnTo>
                  <a:lnTo>
                    <a:pt x="32" y="13"/>
                  </a:lnTo>
                  <a:lnTo>
                    <a:pt x="30" y="16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3" y="31"/>
                  </a:lnTo>
                  <a:lnTo>
                    <a:pt x="20" y="34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2" y="38"/>
                  </a:lnTo>
                  <a:lnTo>
                    <a:pt x="7" y="34"/>
                  </a:lnTo>
                  <a:lnTo>
                    <a:pt x="4" y="31"/>
                  </a:lnTo>
                  <a:lnTo>
                    <a:pt x="4" y="29"/>
                  </a:lnTo>
                  <a:lnTo>
                    <a:pt x="2" y="28"/>
                  </a:lnTo>
                  <a:lnTo>
                    <a:pt x="0" y="24"/>
                  </a:lnTo>
                  <a:lnTo>
                    <a:pt x="2" y="21"/>
                  </a:lnTo>
                  <a:lnTo>
                    <a:pt x="4" y="20"/>
                  </a:lnTo>
                  <a:lnTo>
                    <a:pt x="7" y="16"/>
                  </a:lnTo>
                  <a:lnTo>
                    <a:pt x="12" y="13"/>
                  </a:lnTo>
                  <a:lnTo>
                    <a:pt x="17" y="10"/>
                  </a:lnTo>
                  <a:lnTo>
                    <a:pt x="18" y="6"/>
                  </a:lnTo>
                  <a:lnTo>
                    <a:pt x="22" y="3"/>
                  </a:lnTo>
                  <a:lnTo>
                    <a:pt x="25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79"/>
            <p:cNvSpPr>
              <a:spLocks/>
            </p:cNvSpPr>
            <p:nvPr/>
          </p:nvSpPr>
          <p:spPr bwMode="auto">
            <a:xfrm>
              <a:off x="9836151" y="2725738"/>
              <a:ext cx="238125" cy="184150"/>
            </a:xfrm>
            <a:custGeom>
              <a:avLst/>
              <a:gdLst>
                <a:gd name="T0" fmla="*/ 76 w 150"/>
                <a:gd name="T1" fmla="*/ 0 h 116"/>
                <a:gd name="T2" fmla="*/ 85 w 150"/>
                <a:gd name="T3" fmla="*/ 13 h 116"/>
                <a:gd name="T4" fmla="*/ 90 w 150"/>
                <a:gd name="T5" fmla="*/ 22 h 116"/>
                <a:gd name="T6" fmla="*/ 100 w 150"/>
                <a:gd name="T7" fmla="*/ 22 h 116"/>
                <a:gd name="T8" fmla="*/ 104 w 150"/>
                <a:gd name="T9" fmla="*/ 13 h 116"/>
                <a:gd name="T10" fmla="*/ 105 w 150"/>
                <a:gd name="T11" fmla="*/ 3 h 116"/>
                <a:gd name="T12" fmla="*/ 112 w 150"/>
                <a:gd name="T13" fmla="*/ 0 h 116"/>
                <a:gd name="T14" fmla="*/ 117 w 150"/>
                <a:gd name="T15" fmla="*/ 8 h 116"/>
                <a:gd name="T16" fmla="*/ 123 w 150"/>
                <a:gd name="T17" fmla="*/ 23 h 116"/>
                <a:gd name="T18" fmla="*/ 135 w 150"/>
                <a:gd name="T19" fmla="*/ 40 h 116"/>
                <a:gd name="T20" fmla="*/ 145 w 150"/>
                <a:gd name="T21" fmla="*/ 50 h 116"/>
                <a:gd name="T22" fmla="*/ 150 w 150"/>
                <a:gd name="T23" fmla="*/ 63 h 116"/>
                <a:gd name="T24" fmla="*/ 147 w 150"/>
                <a:gd name="T25" fmla="*/ 84 h 116"/>
                <a:gd name="T26" fmla="*/ 127 w 150"/>
                <a:gd name="T27" fmla="*/ 116 h 116"/>
                <a:gd name="T28" fmla="*/ 115 w 150"/>
                <a:gd name="T29" fmla="*/ 113 h 116"/>
                <a:gd name="T30" fmla="*/ 105 w 150"/>
                <a:gd name="T31" fmla="*/ 111 h 116"/>
                <a:gd name="T32" fmla="*/ 95 w 150"/>
                <a:gd name="T33" fmla="*/ 99 h 116"/>
                <a:gd name="T34" fmla="*/ 90 w 150"/>
                <a:gd name="T35" fmla="*/ 88 h 116"/>
                <a:gd name="T36" fmla="*/ 87 w 150"/>
                <a:gd name="T37" fmla="*/ 89 h 116"/>
                <a:gd name="T38" fmla="*/ 87 w 150"/>
                <a:gd name="T39" fmla="*/ 91 h 116"/>
                <a:gd name="T40" fmla="*/ 79 w 150"/>
                <a:gd name="T41" fmla="*/ 86 h 116"/>
                <a:gd name="T42" fmla="*/ 67 w 150"/>
                <a:gd name="T43" fmla="*/ 83 h 116"/>
                <a:gd name="T44" fmla="*/ 54 w 150"/>
                <a:gd name="T45" fmla="*/ 84 h 116"/>
                <a:gd name="T46" fmla="*/ 49 w 150"/>
                <a:gd name="T47" fmla="*/ 84 h 116"/>
                <a:gd name="T48" fmla="*/ 39 w 150"/>
                <a:gd name="T49" fmla="*/ 84 h 116"/>
                <a:gd name="T50" fmla="*/ 36 w 150"/>
                <a:gd name="T51" fmla="*/ 89 h 116"/>
                <a:gd name="T52" fmla="*/ 26 w 150"/>
                <a:gd name="T53" fmla="*/ 94 h 116"/>
                <a:gd name="T54" fmla="*/ 15 w 150"/>
                <a:gd name="T55" fmla="*/ 96 h 116"/>
                <a:gd name="T56" fmla="*/ 8 w 150"/>
                <a:gd name="T57" fmla="*/ 94 h 116"/>
                <a:gd name="T58" fmla="*/ 8 w 150"/>
                <a:gd name="T59" fmla="*/ 86 h 116"/>
                <a:gd name="T60" fmla="*/ 5 w 150"/>
                <a:gd name="T61" fmla="*/ 68 h 116"/>
                <a:gd name="T62" fmla="*/ 0 w 150"/>
                <a:gd name="T63" fmla="*/ 48 h 116"/>
                <a:gd name="T64" fmla="*/ 3 w 150"/>
                <a:gd name="T65" fmla="*/ 38 h 116"/>
                <a:gd name="T66" fmla="*/ 20 w 150"/>
                <a:gd name="T67" fmla="*/ 33 h 116"/>
                <a:gd name="T68" fmla="*/ 29 w 150"/>
                <a:gd name="T69" fmla="*/ 28 h 116"/>
                <a:gd name="T70" fmla="*/ 31 w 150"/>
                <a:gd name="T71" fmla="*/ 22 h 116"/>
                <a:gd name="T72" fmla="*/ 38 w 150"/>
                <a:gd name="T73" fmla="*/ 20 h 116"/>
                <a:gd name="T74" fmla="*/ 43 w 150"/>
                <a:gd name="T75" fmla="*/ 18 h 116"/>
                <a:gd name="T76" fmla="*/ 43 w 150"/>
                <a:gd name="T77" fmla="*/ 12 h 116"/>
                <a:gd name="T78" fmla="*/ 48 w 150"/>
                <a:gd name="T79" fmla="*/ 8 h 116"/>
                <a:gd name="T80" fmla="*/ 54 w 150"/>
                <a:gd name="T81" fmla="*/ 10 h 116"/>
                <a:gd name="T82" fmla="*/ 57 w 150"/>
                <a:gd name="T83" fmla="*/ 15 h 116"/>
                <a:gd name="T84" fmla="*/ 62 w 150"/>
                <a:gd name="T85" fmla="*/ 12 h 116"/>
                <a:gd name="T86" fmla="*/ 64 w 150"/>
                <a:gd name="T87" fmla="*/ 7 h 116"/>
                <a:gd name="T88" fmla="*/ 69 w 150"/>
                <a:gd name="T89" fmla="*/ 5 h 116"/>
                <a:gd name="T90" fmla="*/ 72 w 150"/>
                <a:gd name="T91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0" h="116">
                  <a:moveTo>
                    <a:pt x="72" y="0"/>
                  </a:moveTo>
                  <a:lnTo>
                    <a:pt x="74" y="0"/>
                  </a:lnTo>
                  <a:lnTo>
                    <a:pt x="76" y="0"/>
                  </a:lnTo>
                  <a:lnTo>
                    <a:pt x="81" y="3"/>
                  </a:lnTo>
                  <a:lnTo>
                    <a:pt x="84" y="8"/>
                  </a:lnTo>
                  <a:lnTo>
                    <a:pt x="85" y="13"/>
                  </a:lnTo>
                  <a:lnTo>
                    <a:pt x="87" y="18"/>
                  </a:lnTo>
                  <a:lnTo>
                    <a:pt x="87" y="20"/>
                  </a:lnTo>
                  <a:lnTo>
                    <a:pt x="90" y="22"/>
                  </a:lnTo>
                  <a:lnTo>
                    <a:pt x="92" y="23"/>
                  </a:lnTo>
                  <a:lnTo>
                    <a:pt x="97" y="23"/>
                  </a:lnTo>
                  <a:lnTo>
                    <a:pt x="100" y="22"/>
                  </a:lnTo>
                  <a:lnTo>
                    <a:pt x="102" y="20"/>
                  </a:lnTo>
                  <a:lnTo>
                    <a:pt x="104" y="17"/>
                  </a:lnTo>
                  <a:lnTo>
                    <a:pt x="104" y="13"/>
                  </a:lnTo>
                  <a:lnTo>
                    <a:pt x="105" y="8"/>
                  </a:lnTo>
                  <a:lnTo>
                    <a:pt x="105" y="5"/>
                  </a:lnTo>
                  <a:lnTo>
                    <a:pt x="105" y="3"/>
                  </a:lnTo>
                  <a:lnTo>
                    <a:pt x="107" y="2"/>
                  </a:lnTo>
                  <a:lnTo>
                    <a:pt x="109" y="0"/>
                  </a:lnTo>
                  <a:lnTo>
                    <a:pt x="112" y="0"/>
                  </a:lnTo>
                  <a:lnTo>
                    <a:pt x="114" y="2"/>
                  </a:lnTo>
                  <a:lnTo>
                    <a:pt x="115" y="5"/>
                  </a:lnTo>
                  <a:lnTo>
                    <a:pt x="117" y="8"/>
                  </a:lnTo>
                  <a:lnTo>
                    <a:pt x="118" y="13"/>
                  </a:lnTo>
                  <a:lnTo>
                    <a:pt x="120" y="18"/>
                  </a:lnTo>
                  <a:lnTo>
                    <a:pt x="123" y="23"/>
                  </a:lnTo>
                  <a:lnTo>
                    <a:pt x="127" y="30"/>
                  </a:lnTo>
                  <a:lnTo>
                    <a:pt x="132" y="35"/>
                  </a:lnTo>
                  <a:lnTo>
                    <a:pt x="135" y="40"/>
                  </a:lnTo>
                  <a:lnTo>
                    <a:pt x="138" y="45"/>
                  </a:lnTo>
                  <a:lnTo>
                    <a:pt x="142" y="48"/>
                  </a:lnTo>
                  <a:lnTo>
                    <a:pt x="145" y="50"/>
                  </a:lnTo>
                  <a:lnTo>
                    <a:pt x="147" y="53"/>
                  </a:lnTo>
                  <a:lnTo>
                    <a:pt x="148" y="56"/>
                  </a:lnTo>
                  <a:lnTo>
                    <a:pt x="150" y="63"/>
                  </a:lnTo>
                  <a:lnTo>
                    <a:pt x="150" y="70"/>
                  </a:lnTo>
                  <a:lnTo>
                    <a:pt x="148" y="76"/>
                  </a:lnTo>
                  <a:lnTo>
                    <a:pt x="147" y="84"/>
                  </a:lnTo>
                  <a:lnTo>
                    <a:pt x="142" y="96"/>
                  </a:lnTo>
                  <a:lnTo>
                    <a:pt x="135" y="108"/>
                  </a:lnTo>
                  <a:lnTo>
                    <a:pt x="127" y="116"/>
                  </a:lnTo>
                  <a:lnTo>
                    <a:pt x="123" y="116"/>
                  </a:lnTo>
                  <a:lnTo>
                    <a:pt x="120" y="116"/>
                  </a:lnTo>
                  <a:lnTo>
                    <a:pt x="115" y="113"/>
                  </a:lnTo>
                  <a:lnTo>
                    <a:pt x="112" y="113"/>
                  </a:lnTo>
                  <a:lnTo>
                    <a:pt x="109" y="111"/>
                  </a:lnTo>
                  <a:lnTo>
                    <a:pt x="105" y="111"/>
                  </a:lnTo>
                  <a:lnTo>
                    <a:pt x="102" y="109"/>
                  </a:lnTo>
                  <a:lnTo>
                    <a:pt x="99" y="106"/>
                  </a:lnTo>
                  <a:lnTo>
                    <a:pt x="95" y="99"/>
                  </a:lnTo>
                  <a:lnTo>
                    <a:pt x="92" y="93"/>
                  </a:lnTo>
                  <a:lnTo>
                    <a:pt x="90" y="89"/>
                  </a:lnTo>
                  <a:lnTo>
                    <a:pt x="90" y="88"/>
                  </a:lnTo>
                  <a:lnTo>
                    <a:pt x="89" y="86"/>
                  </a:lnTo>
                  <a:lnTo>
                    <a:pt x="89" y="88"/>
                  </a:lnTo>
                  <a:lnTo>
                    <a:pt x="87" y="89"/>
                  </a:lnTo>
                  <a:lnTo>
                    <a:pt x="87" y="91"/>
                  </a:lnTo>
                  <a:lnTo>
                    <a:pt x="87" y="91"/>
                  </a:lnTo>
                  <a:lnTo>
                    <a:pt x="87" y="91"/>
                  </a:lnTo>
                  <a:lnTo>
                    <a:pt x="85" y="91"/>
                  </a:lnTo>
                  <a:lnTo>
                    <a:pt x="82" y="89"/>
                  </a:lnTo>
                  <a:lnTo>
                    <a:pt x="79" y="86"/>
                  </a:lnTo>
                  <a:lnTo>
                    <a:pt x="74" y="84"/>
                  </a:lnTo>
                  <a:lnTo>
                    <a:pt x="71" y="83"/>
                  </a:lnTo>
                  <a:lnTo>
                    <a:pt x="67" y="83"/>
                  </a:lnTo>
                  <a:lnTo>
                    <a:pt x="62" y="83"/>
                  </a:lnTo>
                  <a:lnTo>
                    <a:pt x="57" y="83"/>
                  </a:lnTo>
                  <a:lnTo>
                    <a:pt x="54" y="84"/>
                  </a:lnTo>
                  <a:lnTo>
                    <a:pt x="54" y="84"/>
                  </a:lnTo>
                  <a:lnTo>
                    <a:pt x="51" y="84"/>
                  </a:lnTo>
                  <a:lnTo>
                    <a:pt x="49" y="84"/>
                  </a:lnTo>
                  <a:lnTo>
                    <a:pt x="44" y="83"/>
                  </a:lnTo>
                  <a:lnTo>
                    <a:pt x="41" y="83"/>
                  </a:lnTo>
                  <a:lnTo>
                    <a:pt x="39" y="84"/>
                  </a:lnTo>
                  <a:lnTo>
                    <a:pt x="38" y="84"/>
                  </a:lnTo>
                  <a:lnTo>
                    <a:pt x="38" y="86"/>
                  </a:lnTo>
                  <a:lnTo>
                    <a:pt x="36" y="89"/>
                  </a:lnTo>
                  <a:lnTo>
                    <a:pt x="33" y="93"/>
                  </a:lnTo>
                  <a:lnTo>
                    <a:pt x="31" y="93"/>
                  </a:lnTo>
                  <a:lnTo>
                    <a:pt x="26" y="94"/>
                  </a:lnTo>
                  <a:lnTo>
                    <a:pt x="23" y="93"/>
                  </a:lnTo>
                  <a:lnTo>
                    <a:pt x="18" y="94"/>
                  </a:lnTo>
                  <a:lnTo>
                    <a:pt x="15" y="96"/>
                  </a:lnTo>
                  <a:lnTo>
                    <a:pt x="11" y="96"/>
                  </a:lnTo>
                  <a:lnTo>
                    <a:pt x="8" y="96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8" y="89"/>
                  </a:lnTo>
                  <a:lnTo>
                    <a:pt x="8" y="86"/>
                  </a:lnTo>
                  <a:lnTo>
                    <a:pt x="8" y="83"/>
                  </a:lnTo>
                  <a:lnTo>
                    <a:pt x="8" y="78"/>
                  </a:lnTo>
                  <a:lnTo>
                    <a:pt x="5" y="68"/>
                  </a:lnTo>
                  <a:lnTo>
                    <a:pt x="3" y="58"/>
                  </a:lnTo>
                  <a:lnTo>
                    <a:pt x="0" y="51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1" y="41"/>
                  </a:lnTo>
                  <a:lnTo>
                    <a:pt x="3" y="38"/>
                  </a:lnTo>
                  <a:lnTo>
                    <a:pt x="6" y="35"/>
                  </a:lnTo>
                  <a:lnTo>
                    <a:pt x="11" y="35"/>
                  </a:lnTo>
                  <a:lnTo>
                    <a:pt x="20" y="33"/>
                  </a:lnTo>
                  <a:lnTo>
                    <a:pt x="24" y="32"/>
                  </a:lnTo>
                  <a:lnTo>
                    <a:pt x="29" y="30"/>
                  </a:lnTo>
                  <a:lnTo>
                    <a:pt x="29" y="28"/>
                  </a:lnTo>
                  <a:lnTo>
                    <a:pt x="29" y="25"/>
                  </a:lnTo>
                  <a:lnTo>
                    <a:pt x="29" y="23"/>
                  </a:lnTo>
                  <a:lnTo>
                    <a:pt x="31" y="22"/>
                  </a:lnTo>
                  <a:lnTo>
                    <a:pt x="33" y="22"/>
                  </a:lnTo>
                  <a:lnTo>
                    <a:pt x="34" y="20"/>
                  </a:lnTo>
                  <a:lnTo>
                    <a:pt x="38" y="20"/>
                  </a:lnTo>
                  <a:lnTo>
                    <a:pt x="39" y="20"/>
                  </a:lnTo>
                  <a:lnTo>
                    <a:pt x="41" y="20"/>
                  </a:lnTo>
                  <a:lnTo>
                    <a:pt x="43" y="18"/>
                  </a:lnTo>
                  <a:lnTo>
                    <a:pt x="43" y="17"/>
                  </a:lnTo>
                  <a:lnTo>
                    <a:pt x="43" y="13"/>
                  </a:lnTo>
                  <a:lnTo>
                    <a:pt x="43" y="12"/>
                  </a:lnTo>
                  <a:lnTo>
                    <a:pt x="43" y="10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9" y="8"/>
                  </a:lnTo>
                  <a:lnTo>
                    <a:pt x="52" y="8"/>
                  </a:lnTo>
                  <a:lnTo>
                    <a:pt x="54" y="10"/>
                  </a:lnTo>
                  <a:lnTo>
                    <a:pt x="56" y="12"/>
                  </a:lnTo>
                  <a:lnTo>
                    <a:pt x="56" y="15"/>
                  </a:lnTo>
                  <a:lnTo>
                    <a:pt x="57" y="15"/>
                  </a:lnTo>
                  <a:lnTo>
                    <a:pt x="59" y="15"/>
                  </a:lnTo>
                  <a:lnTo>
                    <a:pt x="61" y="15"/>
                  </a:lnTo>
                  <a:lnTo>
                    <a:pt x="62" y="12"/>
                  </a:lnTo>
                  <a:lnTo>
                    <a:pt x="62" y="10"/>
                  </a:lnTo>
                  <a:lnTo>
                    <a:pt x="62" y="8"/>
                  </a:lnTo>
                  <a:lnTo>
                    <a:pt x="64" y="7"/>
                  </a:lnTo>
                  <a:lnTo>
                    <a:pt x="66" y="5"/>
                  </a:lnTo>
                  <a:lnTo>
                    <a:pt x="67" y="5"/>
                  </a:lnTo>
                  <a:lnTo>
                    <a:pt x="69" y="5"/>
                  </a:lnTo>
                  <a:lnTo>
                    <a:pt x="71" y="3"/>
                  </a:lnTo>
                  <a:lnTo>
                    <a:pt x="71" y="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80"/>
            <p:cNvSpPr>
              <a:spLocks/>
            </p:cNvSpPr>
            <p:nvPr/>
          </p:nvSpPr>
          <p:spPr bwMode="auto">
            <a:xfrm>
              <a:off x="9874251" y="2660650"/>
              <a:ext cx="15875" cy="15875"/>
            </a:xfrm>
            <a:custGeom>
              <a:avLst/>
              <a:gdLst>
                <a:gd name="T0" fmla="*/ 2 w 10"/>
                <a:gd name="T1" fmla="*/ 0 h 10"/>
                <a:gd name="T2" fmla="*/ 4 w 10"/>
                <a:gd name="T3" fmla="*/ 0 h 10"/>
                <a:gd name="T4" fmla="*/ 5 w 10"/>
                <a:gd name="T5" fmla="*/ 1 h 10"/>
                <a:gd name="T6" fmla="*/ 7 w 10"/>
                <a:gd name="T7" fmla="*/ 3 h 10"/>
                <a:gd name="T8" fmla="*/ 9 w 10"/>
                <a:gd name="T9" fmla="*/ 5 h 10"/>
                <a:gd name="T10" fmla="*/ 9 w 10"/>
                <a:gd name="T11" fmla="*/ 6 h 10"/>
                <a:gd name="T12" fmla="*/ 10 w 10"/>
                <a:gd name="T13" fmla="*/ 8 h 10"/>
                <a:gd name="T14" fmla="*/ 9 w 10"/>
                <a:gd name="T15" fmla="*/ 10 h 10"/>
                <a:gd name="T16" fmla="*/ 9 w 10"/>
                <a:gd name="T17" fmla="*/ 10 h 10"/>
                <a:gd name="T18" fmla="*/ 7 w 10"/>
                <a:gd name="T19" fmla="*/ 10 h 10"/>
                <a:gd name="T20" fmla="*/ 4 w 10"/>
                <a:gd name="T21" fmla="*/ 8 h 10"/>
                <a:gd name="T22" fmla="*/ 2 w 10"/>
                <a:gd name="T23" fmla="*/ 6 h 10"/>
                <a:gd name="T24" fmla="*/ 0 w 10"/>
                <a:gd name="T25" fmla="*/ 5 h 10"/>
                <a:gd name="T26" fmla="*/ 0 w 10"/>
                <a:gd name="T27" fmla="*/ 1 h 10"/>
                <a:gd name="T28" fmla="*/ 0 w 10"/>
                <a:gd name="T29" fmla="*/ 1 h 10"/>
                <a:gd name="T30" fmla="*/ 2 w 10"/>
                <a:gd name="T3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" h="10">
                  <a:moveTo>
                    <a:pt x="2" y="0"/>
                  </a:moveTo>
                  <a:lnTo>
                    <a:pt x="4" y="0"/>
                  </a:lnTo>
                  <a:lnTo>
                    <a:pt x="5" y="1"/>
                  </a:lnTo>
                  <a:lnTo>
                    <a:pt x="7" y="3"/>
                  </a:lnTo>
                  <a:lnTo>
                    <a:pt x="9" y="5"/>
                  </a:lnTo>
                  <a:lnTo>
                    <a:pt x="9" y="6"/>
                  </a:lnTo>
                  <a:lnTo>
                    <a:pt x="10" y="8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7" y="10"/>
                  </a:lnTo>
                  <a:lnTo>
                    <a:pt x="4" y="8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81"/>
            <p:cNvSpPr>
              <a:spLocks/>
            </p:cNvSpPr>
            <p:nvPr/>
          </p:nvSpPr>
          <p:spPr bwMode="auto">
            <a:xfrm>
              <a:off x="9405938" y="2725738"/>
              <a:ext cx="7938" cy="11113"/>
            </a:xfrm>
            <a:custGeom>
              <a:avLst/>
              <a:gdLst>
                <a:gd name="T0" fmla="*/ 3 w 5"/>
                <a:gd name="T1" fmla="*/ 0 h 7"/>
                <a:gd name="T2" fmla="*/ 5 w 5"/>
                <a:gd name="T3" fmla="*/ 2 h 7"/>
                <a:gd name="T4" fmla="*/ 5 w 5"/>
                <a:gd name="T5" fmla="*/ 3 h 7"/>
                <a:gd name="T6" fmla="*/ 3 w 5"/>
                <a:gd name="T7" fmla="*/ 5 h 7"/>
                <a:gd name="T8" fmla="*/ 2 w 5"/>
                <a:gd name="T9" fmla="*/ 7 h 7"/>
                <a:gd name="T10" fmla="*/ 0 w 5"/>
                <a:gd name="T11" fmla="*/ 5 h 7"/>
                <a:gd name="T12" fmla="*/ 0 w 5"/>
                <a:gd name="T13" fmla="*/ 3 h 7"/>
                <a:gd name="T14" fmla="*/ 0 w 5"/>
                <a:gd name="T15" fmla="*/ 2 h 7"/>
                <a:gd name="T16" fmla="*/ 2 w 5"/>
                <a:gd name="T17" fmla="*/ 0 h 7"/>
                <a:gd name="T18" fmla="*/ 2 w 5"/>
                <a:gd name="T19" fmla="*/ 0 h 7"/>
                <a:gd name="T20" fmla="*/ 3 w 5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7">
                  <a:moveTo>
                    <a:pt x="3" y="0"/>
                  </a:moveTo>
                  <a:lnTo>
                    <a:pt x="5" y="2"/>
                  </a:lnTo>
                  <a:lnTo>
                    <a:pt x="5" y="3"/>
                  </a:lnTo>
                  <a:lnTo>
                    <a:pt x="3" y="5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5C7D2-9FD7-41DF-B3FB-33A0F598240E}" type="slidenum">
              <a:rPr lang="en-US" smtClean="0"/>
              <a:t>9</a:t>
            </a:fld>
            <a:endParaRPr lang="en-US"/>
          </a:p>
        </p:txBody>
      </p:sp>
      <p:grpSp>
        <p:nvGrpSpPr>
          <p:cNvPr id="199" name="Group 198"/>
          <p:cNvGrpSpPr/>
          <p:nvPr/>
        </p:nvGrpSpPr>
        <p:grpSpPr>
          <a:xfrm>
            <a:off x="677467" y="505633"/>
            <a:ext cx="2158992" cy="369332"/>
            <a:chOff x="2320178" y="1986864"/>
            <a:chExt cx="2158992" cy="369332"/>
          </a:xfrm>
        </p:grpSpPr>
        <p:sp>
          <p:nvSpPr>
            <p:cNvPr id="200" name="Rectangle 16"/>
            <p:cNvSpPr>
              <a:spLocks noChangeArrowheads="1"/>
            </p:cNvSpPr>
            <p:nvPr/>
          </p:nvSpPr>
          <p:spPr bwMode="auto">
            <a:xfrm>
              <a:off x="2320178" y="2004186"/>
              <a:ext cx="2158992" cy="278255"/>
            </a:xfrm>
            <a:prstGeom prst="rect">
              <a:avLst/>
            </a:prstGeom>
            <a:solidFill>
              <a:srgbClr val="000509"/>
            </a:solidFill>
            <a:ln w="0">
              <a:solidFill>
                <a:srgbClr val="0005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709142" y="1986864"/>
              <a:ext cx="1609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FLAT ICONS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393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186</Words>
  <Application>Microsoft Office PowerPoint</Application>
  <PresentationFormat>Widescreen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cavi velasquez brito</dc:creator>
  <cp:lastModifiedBy>cavi velasquez brito</cp:lastModifiedBy>
  <cp:revision>19</cp:revision>
  <dcterms:created xsi:type="dcterms:W3CDTF">2017-04-08T18:21:40Z</dcterms:created>
  <dcterms:modified xsi:type="dcterms:W3CDTF">2017-07-13T18:54:13Z</dcterms:modified>
</cp:coreProperties>
</file>